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684" r:id="rId1"/>
    <p:sldMasterId id="2147483699" r:id="rId2"/>
  </p:sldMasterIdLst>
  <p:notesMasterIdLst>
    <p:notesMasterId r:id="rId15"/>
  </p:notesMasterIdLst>
  <p:sldIdLst>
    <p:sldId id="285" r:id="rId3"/>
    <p:sldId id="506" r:id="rId4"/>
    <p:sldId id="507" r:id="rId5"/>
    <p:sldId id="291" r:id="rId6"/>
    <p:sldId id="465" r:id="rId7"/>
    <p:sldId id="313" r:id="rId8"/>
    <p:sldId id="466" r:id="rId9"/>
    <p:sldId id="293" r:id="rId10"/>
    <p:sldId id="467" r:id="rId11"/>
    <p:sldId id="294" r:id="rId12"/>
    <p:sldId id="468" r:id="rId13"/>
    <p:sldId id="445" r:id="rId14"/>
  </p:sldIdLst>
  <p:sldSz cx="12192000" cy="6858000"/>
  <p:notesSz cx="6858000" cy="9144000"/>
  <p:embeddedFontLst>
    <p:embeddedFont>
      <p:font typeface="Century Gothic" pitchFamily="34" charset="0"/>
      <p:regular r:id="rId16"/>
      <p:bold r:id="rId17"/>
      <p:italic r:id="rId18"/>
      <p:boldItalic r:id="rId19"/>
    </p:embeddedFont>
    <p:embeddedFont>
      <p:font typeface="黑体" pitchFamily="49" charset="-122"/>
      <p:regular r:id="rId20"/>
    </p:embeddedFont>
    <p:embeddedFont>
      <p:font typeface="Arial Unicode MS" pitchFamily="34" charset="-122"/>
      <p:regular r:id="rId21"/>
    </p:embeddedFont>
    <p:embeddedFont>
      <p:font typeface="Calibri" pitchFamily="34" charset="0"/>
      <p:regular r:id="rId22"/>
      <p:bold r:id="rId23"/>
      <p:italic r:id="rId24"/>
      <p:boldItalic r:id="rId25"/>
    </p:embeddedFont>
    <p:embeddedFont>
      <p:font typeface="Wingdings 2" pitchFamily="18" charset="2"/>
      <p:regular r:id="rId26"/>
    </p:embeddedFont>
    <p:embeddedFont>
      <p:font typeface="华文细黑" pitchFamily="2" charset="-12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D0AD80-F9A9-45FE-B3B1-C582BD0B263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C47FA21-C1D4-42C7-B526-D88E42BAD694}">
      <dgm:prSet phldrT="[文本]" custT="1"/>
      <dgm:spPr/>
      <dgm:t>
        <a:bodyPr/>
        <a:lstStyle/>
        <a:p>
          <a:r>
            <a:rPr lang="en-US" altLang="zh-CN" sz="2800" dirty="0" smtClean="0"/>
            <a:t>Highlighter</a:t>
          </a:r>
          <a:endParaRPr lang="zh-CN" altLang="en-US" sz="2800" dirty="0"/>
        </a:p>
      </dgm:t>
    </dgm:pt>
    <dgm:pt modelId="{BFF6E9BA-B860-4A38-B7CA-0F372E544BFF}" type="parTrans" cxnId="{330F7FBE-C9A8-408E-BC04-176702B7AF38}">
      <dgm:prSet/>
      <dgm:spPr/>
      <dgm:t>
        <a:bodyPr/>
        <a:lstStyle/>
        <a:p>
          <a:endParaRPr lang="zh-CN" altLang="en-US"/>
        </a:p>
      </dgm:t>
    </dgm:pt>
    <dgm:pt modelId="{3D0F51B8-3169-437A-A891-B546459C99B6}" type="sibTrans" cxnId="{330F7FBE-C9A8-408E-BC04-176702B7AF38}">
      <dgm:prSet/>
      <dgm:spPr/>
      <dgm:t>
        <a:bodyPr/>
        <a:lstStyle/>
        <a:p>
          <a:endParaRPr lang="zh-CN" altLang="en-US"/>
        </a:p>
      </dgm:t>
    </dgm:pt>
    <dgm:pt modelId="{1B1781FD-4F7E-4D20-A8A2-286C8BE32508}">
      <dgm:prSet phldrT="[文本]" custT="1"/>
      <dgm:spPr/>
      <dgm:t>
        <a:bodyPr/>
        <a:lstStyle/>
        <a:p>
          <a:r>
            <a:rPr lang="en-US" altLang="zh-CN" sz="2800" dirty="0" err="1" smtClean="0"/>
            <a:t>Visualizer</a:t>
          </a:r>
          <a:endParaRPr lang="zh-CN" altLang="en-US" sz="2800" dirty="0"/>
        </a:p>
      </dgm:t>
    </dgm:pt>
    <dgm:pt modelId="{016927B4-D72D-450A-93C0-39F608D8D93B}" type="parTrans" cxnId="{ABF220E2-0801-4D88-94D5-847ACE73F779}">
      <dgm:prSet/>
      <dgm:spPr/>
      <dgm:t>
        <a:bodyPr/>
        <a:lstStyle/>
        <a:p>
          <a:endParaRPr lang="zh-CN" altLang="en-US"/>
        </a:p>
      </dgm:t>
    </dgm:pt>
    <dgm:pt modelId="{E81EC571-E127-40FF-99C8-16339C251408}" type="sibTrans" cxnId="{ABF220E2-0801-4D88-94D5-847ACE73F779}">
      <dgm:prSet/>
      <dgm:spPr/>
      <dgm:t>
        <a:bodyPr/>
        <a:lstStyle/>
        <a:p>
          <a:endParaRPr lang="zh-CN" altLang="en-US"/>
        </a:p>
      </dgm:t>
    </dgm:pt>
    <dgm:pt modelId="{24C6AD53-37FC-4D5E-929E-90EAA385380A}">
      <dgm:prSet phldrT="[文本]" custT="1"/>
      <dgm:spPr/>
      <dgm:t>
        <a:bodyPr/>
        <a:lstStyle/>
        <a:p>
          <a:r>
            <a:rPr lang="en-US" altLang="zh-CN" sz="2800" dirty="0" smtClean="0"/>
            <a:t>Connector</a:t>
          </a:r>
          <a:endParaRPr lang="zh-CN" altLang="en-US" sz="2800" dirty="0"/>
        </a:p>
      </dgm:t>
    </dgm:pt>
    <dgm:pt modelId="{C90FF347-B80B-47EB-9240-7999D114E562}" type="parTrans" cxnId="{C145279D-397C-4D1E-8D98-E9C77456FB18}">
      <dgm:prSet/>
      <dgm:spPr/>
      <dgm:t>
        <a:bodyPr/>
        <a:lstStyle/>
        <a:p>
          <a:endParaRPr lang="zh-CN" altLang="en-US"/>
        </a:p>
      </dgm:t>
    </dgm:pt>
    <dgm:pt modelId="{CADE262C-C5A9-4CBE-AEDF-5C32E43A0480}" type="sibTrans" cxnId="{C145279D-397C-4D1E-8D98-E9C77456FB18}">
      <dgm:prSet/>
      <dgm:spPr/>
      <dgm:t>
        <a:bodyPr/>
        <a:lstStyle/>
        <a:p>
          <a:endParaRPr lang="zh-CN" altLang="en-US"/>
        </a:p>
      </dgm:t>
    </dgm:pt>
    <dgm:pt modelId="{267D79DB-7669-48B0-A0B3-1E2D5C9FB669}">
      <dgm:prSet phldrT="[文本]" custT="1"/>
      <dgm:spPr/>
      <dgm:t>
        <a:bodyPr/>
        <a:lstStyle/>
        <a:p>
          <a:r>
            <a:rPr lang="en-US" altLang="zh-CN" sz="2800" dirty="0" smtClean="0"/>
            <a:t>Questioner</a:t>
          </a:r>
          <a:endParaRPr lang="zh-CN" altLang="en-US" sz="2800" dirty="0"/>
        </a:p>
      </dgm:t>
    </dgm:pt>
    <dgm:pt modelId="{4C9B7D89-0E9A-4FD4-A9F4-FBB9DCDF0145}" type="parTrans" cxnId="{AF959CDC-6945-403F-83A3-A93F7E5F72E5}">
      <dgm:prSet/>
      <dgm:spPr/>
      <dgm:t>
        <a:bodyPr/>
        <a:lstStyle/>
        <a:p>
          <a:endParaRPr lang="zh-CN" altLang="en-US"/>
        </a:p>
      </dgm:t>
    </dgm:pt>
    <dgm:pt modelId="{2AF1DBE0-C5F1-4C76-B7DF-96B4FADE353D}" type="sibTrans" cxnId="{AF959CDC-6945-403F-83A3-A93F7E5F72E5}">
      <dgm:prSet/>
      <dgm:spPr/>
      <dgm:t>
        <a:bodyPr/>
        <a:lstStyle/>
        <a:p>
          <a:endParaRPr lang="zh-CN" altLang="en-US"/>
        </a:p>
      </dgm:t>
    </dgm:pt>
    <dgm:pt modelId="{EDDBB589-0155-4C8B-AD81-F4CFCD95E565}" type="pres">
      <dgm:prSet presAssocID="{06D0AD80-F9A9-45FE-B3B1-C582BD0B263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425D5B-D892-4FD9-988A-2BCBA84AECCF}" type="pres">
      <dgm:prSet presAssocID="{CC47FA21-C1D4-42C7-B526-D88E42BAD694}" presName="node" presStyleLbl="node1" presStyleIdx="0" presStyleCnt="4" custScaleX="141082" custScaleY="9307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1304B1-FC6F-493D-BB74-40F0B06957AE}" type="pres">
      <dgm:prSet presAssocID="{3D0F51B8-3169-437A-A891-B546459C99B6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AB4D7A2D-E3CB-4E12-89AB-5209927B6FF2}" type="pres">
      <dgm:prSet presAssocID="{3D0F51B8-3169-437A-A891-B546459C99B6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3EEFC69A-C658-498C-A621-D875534E6159}" type="pres">
      <dgm:prSet presAssocID="{1B1781FD-4F7E-4D20-A8A2-286C8BE32508}" presName="node" presStyleLbl="node1" presStyleIdx="1" presStyleCnt="4" custScaleX="144082" custScaleY="9692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02C4F4-53CA-4BF5-A626-BE9DF5B0FD0A}" type="pres">
      <dgm:prSet presAssocID="{E81EC571-E127-40FF-99C8-16339C251408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C8EDBFD7-0135-43FE-9E33-A7422063DF76}" type="pres">
      <dgm:prSet presAssocID="{E81EC571-E127-40FF-99C8-16339C251408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E1BC6030-1804-404E-8686-EB38ADA74632}" type="pres">
      <dgm:prSet presAssocID="{24C6AD53-37FC-4D5E-929E-90EAA385380A}" presName="node" presStyleLbl="node1" presStyleIdx="2" presStyleCnt="4" custScaleX="147799" custScaleY="98148" custRadScaleRad="99451" custRadScaleInc="-67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BE1840-2780-426E-9C79-915E0C2377B3}" type="pres">
      <dgm:prSet presAssocID="{CADE262C-C5A9-4CBE-AEDF-5C32E43A0480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274F2431-3E53-4F41-B70C-CA7C35699649}" type="pres">
      <dgm:prSet presAssocID="{CADE262C-C5A9-4CBE-AEDF-5C32E43A0480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82E656A-1F0A-4E9E-B631-89E377C2ED6F}" type="pres">
      <dgm:prSet presAssocID="{267D79DB-7669-48B0-A0B3-1E2D5C9FB669}" presName="node" presStyleLbl="node1" presStyleIdx="3" presStyleCnt="4" custScaleX="149851" custScaleY="928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F76758-17A5-4879-BC17-2BD60E31CF1E}" type="pres">
      <dgm:prSet presAssocID="{2AF1DBE0-C5F1-4C76-B7DF-96B4FADE353D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FFE8FD5C-C982-45E0-8D02-65074FB50E98}" type="pres">
      <dgm:prSet presAssocID="{2AF1DBE0-C5F1-4C76-B7DF-96B4FADE353D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330F7FBE-C9A8-408E-BC04-176702B7AF38}" srcId="{06D0AD80-F9A9-45FE-B3B1-C582BD0B2638}" destId="{CC47FA21-C1D4-42C7-B526-D88E42BAD694}" srcOrd="0" destOrd="0" parTransId="{BFF6E9BA-B860-4A38-B7CA-0F372E544BFF}" sibTransId="{3D0F51B8-3169-437A-A891-B546459C99B6}"/>
    <dgm:cxn modelId="{AF959CDC-6945-403F-83A3-A93F7E5F72E5}" srcId="{06D0AD80-F9A9-45FE-B3B1-C582BD0B2638}" destId="{267D79DB-7669-48B0-A0B3-1E2D5C9FB669}" srcOrd="3" destOrd="0" parTransId="{4C9B7D89-0E9A-4FD4-A9F4-FBB9DCDF0145}" sibTransId="{2AF1DBE0-C5F1-4C76-B7DF-96B4FADE353D}"/>
    <dgm:cxn modelId="{35E8216B-50B1-4E25-8F20-BFC7CFEC14D0}" type="presOf" srcId="{3D0F51B8-3169-437A-A891-B546459C99B6}" destId="{AB4D7A2D-E3CB-4E12-89AB-5209927B6FF2}" srcOrd="1" destOrd="0" presId="urn:microsoft.com/office/officeart/2005/8/layout/cycle2"/>
    <dgm:cxn modelId="{9761E404-B09E-4A2D-8C44-9C1FDEFC1F8D}" type="presOf" srcId="{24C6AD53-37FC-4D5E-929E-90EAA385380A}" destId="{E1BC6030-1804-404E-8686-EB38ADA74632}" srcOrd="0" destOrd="0" presId="urn:microsoft.com/office/officeart/2005/8/layout/cycle2"/>
    <dgm:cxn modelId="{0BEA52AE-AC5D-40D0-9469-E358047999DE}" type="presOf" srcId="{CC47FA21-C1D4-42C7-B526-D88E42BAD694}" destId="{F5425D5B-D892-4FD9-988A-2BCBA84AECCF}" srcOrd="0" destOrd="0" presId="urn:microsoft.com/office/officeart/2005/8/layout/cycle2"/>
    <dgm:cxn modelId="{99AB33D0-1DEB-4DC4-8450-9143F435BCB9}" type="presOf" srcId="{2AF1DBE0-C5F1-4C76-B7DF-96B4FADE353D}" destId="{DAF76758-17A5-4879-BC17-2BD60E31CF1E}" srcOrd="0" destOrd="0" presId="urn:microsoft.com/office/officeart/2005/8/layout/cycle2"/>
    <dgm:cxn modelId="{ABF220E2-0801-4D88-94D5-847ACE73F779}" srcId="{06D0AD80-F9A9-45FE-B3B1-C582BD0B2638}" destId="{1B1781FD-4F7E-4D20-A8A2-286C8BE32508}" srcOrd="1" destOrd="0" parTransId="{016927B4-D72D-450A-93C0-39F608D8D93B}" sibTransId="{E81EC571-E127-40FF-99C8-16339C251408}"/>
    <dgm:cxn modelId="{C50ABC82-F534-4A7D-9CA2-7D3563BB3C60}" type="presOf" srcId="{06D0AD80-F9A9-45FE-B3B1-C582BD0B2638}" destId="{EDDBB589-0155-4C8B-AD81-F4CFCD95E565}" srcOrd="0" destOrd="0" presId="urn:microsoft.com/office/officeart/2005/8/layout/cycle2"/>
    <dgm:cxn modelId="{49F62B8B-F92C-4040-991A-87F4C54901AE}" type="presOf" srcId="{1B1781FD-4F7E-4D20-A8A2-286C8BE32508}" destId="{3EEFC69A-C658-498C-A621-D875534E6159}" srcOrd="0" destOrd="0" presId="urn:microsoft.com/office/officeart/2005/8/layout/cycle2"/>
    <dgm:cxn modelId="{E007CB8E-D548-4374-ADFD-07C91860A701}" type="presOf" srcId="{267D79DB-7669-48B0-A0B3-1E2D5C9FB669}" destId="{C82E656A-1F0A-4E9E-B631-89E377C2ED6F}" srcOrd="0" destOrd="0" presId="urn:microsoft.com/office/officeart/2005/8/layout/cycle2"/>
    <dgm:cxn modelId="{4ECD0C05-FB2D-48BF-89FD-870D4385897F}" type="presOf" srcId="{CADE262C-C5A9-4CBE-AEDF-5C32E43A0480}" destId="{274F2431-3E53-4F41-B70C-CA7C35699649}" srcOrd="1" destOrd="0" presId="urn:microsoft.com/office/officeart/2005/8/layout/cycle2"/>
    <dgm:cxn modelId="{4664CB4B-699B-45B1-AB86-33FA64893BD7}" type="presOf" srcId="{E81EC571-E127-40FF-99C8-16339C251408}" destId="{C8EDBFD7-0135-43FE-9E33-A7422063DF76}" srcOrd="1" destOrd="0" presId="urn:microsoft.com/office/officeart/2005/8/layout/cycle2"/>
    <dgm:cxn modelId="{31E2DD90-29D6-4E3F-9B04-61DC8A83E3F7}" type="presOf" srcId="{2AF1DBE0-C5F1-4C76-B7DF-96B4FADE353D}" destId="{FFE8FD5C-C982-45E0-8D02-65074FB50E98}" srcOrd="1" destOrd="0" presId="urn:microsoft.com/office/officeart/2005/8/layout/cycle2"/>
    <dgm:cxn modelId="{68AB16F0-2270-4864-8ADD-CFFB6CEF92FB}" type="presOf" srcId="{3D0F51B8-3169-437A-A891-B546459C99B6}" destId="{031304B1-FC6F-493D-BB74-40F0B06957AE}" srcOrd="0" destOrd="0" presId="urn:microsoft.com/office/officeart/2005/8/layout/cycle2"/>
    <dgm:cxn modelId="{A7018738-D66F-42B6-8B0F-5A283022AA83}" type="presOf" srcId="{CADE262C-C5A9-4CBE-AEDF-5C32E43A0480}" destId="{86BE1840-2780-426E-9C79-915E0C2377B3}" srcOrd="0" destOrd="0" presId="urn:microsoft.com/office/officeart/2005/8/layout/cycle2"/>
    <dgm:cxn modelId="{BC4704B4-E973-44BE-A861-C7B0AC6649F6}" type="presOf" srcId="{E81EC571-E127-40FF-99C8-16339C251408}" destId="{D302C4F4-53CA-4BF5-A626-BE9DF5B0FD0A}" srcOrd="0" destOrd="0" presId="urn:microsoft.com/office/officeart/2005/8/layout/cycle2"/>
    <dgm:cxn modelId="{C145279D-397C-4D1E-8D98-E9C77456FB18}" srcId="{06D0AD80-F9A9-45FE-B3B1-C582BD0B2638}" destId="{24C6AD53-37FC-4D5E-929E-90EAA385380A}" srcOrd="2" destOrd="0" parTransId="{C90FF347-B80B-47EB-9240-7999D114E562}" sibTransId="{CADE262C-C5A9-4CBE-AEDF-5C32E43A0480}"/>
    <dgm:cxn modelId="{1D6D2790-BBB4-4469-A8AB-94D165D5E669}" type="presParOf" srcId="{EDDBB589-0155-4C8B-AD81-F4CFCD95E565}" destId="{F5425D5B-D892-4FD9-988A-2BCBA84AECCF}" srcOrd="0" destOrd="0" presId="urn:microsoft.com/office/officeart/2005/8/layout/cycle2"/>
    <dgm:cxn modelId="{7FD73396-0955-4EDD-8BF3-A8DF109563CC}" type="presParOf" srcId="{EDDBB589-0155-4C8B-AD81-F4CFCD95E565}" destId="{031304B1-FC6F-493D-BB74-40F0B06957AE}" srcOrd="1" destOrd="0" presId="urn:microsoft.com/office/officeart/2005/8/layout/cycle2"/>
    <dgm:cxn modelId="{2C24BBFF-11BD-4002-91A0-0B38948CBA23}" type="presParOf" srcId="{031304B1-FC6F-493D-BB74-40F0B06957AE}" destId="{AB4D7A2D-E3CB-4E12-89AB-5209927B6FF2}" srcOrd="0" destOrd="0" presId="urn:microsoft.com/office/officeart/2005/8/layout/cycle2"/>
    <dgm:cxn modelId="{8A66D6C7-1DA8-4A53-ADA2-93B3B15F64FF}" type="presParOf" srcId="{EDDBB589-0155-4C8B-AD81-F4CFCD95E565}" destId="{3EEFC69A-C658-498C-A621-D875534E6159}" srcOrd="2" destOrd="0" presId="urn:microsoft.com/office/officeart/2005/8/layout/cycle2"/>
    <dgm:cxn modelId="{F792798A-1B24-45EA-91C4-68903B541311}" type="presParOf" srcId="{EDDBB589-0155-4C8B-AD81-F4CFCD95E565}" destId="{D302C4F4-53CA-4BF5-A626-BE9DF5B0FD0A}" srcOrd="3" destOrd="0" presId="urn:microsoft.com/office/officeart/2005/8/layout/cycle2"/>
    <dgm:cxn modelId="{87894252-5728-48B4-B6F7-99C5C2D69E88}" type="presParOf" srcId="{D302C4F4-53CA-4BF5-A626-BE9DF5B0FD0A}" destId="{C8EDBFD7-0135-43FE-9E33-A7422063DF76}" srcOrd="0" destOrd="0" presId="urn:microsoft.com/office/officeart/2005/8/layout/cycle2"/>
    <dgm:cxn modelId="{868A18EE-E486-4087-86D3-23922ED7AB58}" type="presParOf" srcId="{EDDBB589-0155-4C8B-AD81-F4CFCD95E565}" destId="{E1BC6030-1804-404E-8686-EB38ADA74632}" srcOrd="4" destOrd="0" presId="urn:microsoft.com/office/officeart/2005/8/layout/cycle2"/>
    <dgm:cxn modelId="{8FF3295C-AC90-4608-8D5E-FD0DBFCF917A}" type="presParOf" srcId="{EDDBB589-0155-4C8B-AD81-F4CFCD95E565}" destId="{86BE1840-2780-426E-9C79-915E0C2377B3}" srcOrd="5" destOrd="0" presId="urn:microsoft.com/office/officeart/2005/8/layout/cycle2"/>
    <dgm:cxn modelId="{95B69D38-45E7-4521-9684-D16B22D8A294}" type="presParOf" srcId="{86BE1840-2780-426E-9C79-915E0C2377B3}" destId="{274F2431-3E53-4F41-B70C-CA7C35699649}" srcOrd="0" destOrd="0" presId="urn:microsoft.com/office/officeart/2005/8/layout/cycle2"/>
    <dgm:cxn modelId="{D687B78B-C940-4742-844B-35AB6453C974}" type="presParOf" srcId="{EDDBB589-0155-4C8B-AD81-F4CFCD95E565}" destId="{C82E656A-1F0A-4E9E-B631-89E377C2ED6F}" srcOrd="6" destOrd="0" presId="urn:microsoft.com/office/officeart/2005/8/layout/cycle2"/>
    <dgm:cxn modelId="{E3C209F7-1F4C-4DC5-871C-3C002419BB27}" type="presParOf" srcId="{EDDBB589-0155-4C8B-AD81-F4CFCD95E565}" destId="{DAF76758-17A5-4879-BC17-2BD60E31CF1E}" srcOrd="7" destOrd="0" presId="urn:microsoft.com/office/officeart/2005/8/layout/cycle2"/>
    <dgm:cxn modelId="{4E1ECF7A-0DC9-4F3E-AD77-DB0582629931}" type="presParOf" srcId="{DAF76758-17A5-4879-BC17-2BD60E31CF1E}" destId="{FFE8FD5C-C982-45E0-8D02-65074FB50E9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651A5-79CF-47BA-A437-B05163BF681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CC5A34E-88BB-4FC5-B2AD-84F9AC564710}">
      <dgm:prSet phldrT="[文本]" custT="1"/>
      <dgm:spPr/>
      <dgm:t>
        <a:bodyPr/>
        <a:lstStyle/>
        <a:p>
          <a:r>
            <a:rPr lang="zh-CN" altLang="en-US" sz="2000" b="1" dirty="0" smtClean="0"/>
            <a:t>第七周</a:t>
          </a:r>
          <a:endParaRPr lang="zh-CN" altLang="en-US" sz="2000" b="1" dirty="0"/>
        </a:p>
      </dgm:t>
    </dgm:pt>
    <dgm:pt modelId="{5E1755D5-4A93-4BB5-8B4D-DF7CFF5645D9}" type="parTrans" cxnId="{35EE598C-B96C-4102-8E9A-BC4091850664}">
      <dgm:prSet/>
      <dgm:spPr/>
      <dgm:t>
        <a:bodyPr/>
        <a:lstStyle/>
        <a:p>
          <a:endParaRPr lang="zh-CN" altLang="en-US"/>
        </a:p>
      </dgm:t>
    </dgm:pt>
    <dgm:pt modelId="{7CA808B0-C280-4495-8C04-346291FF59D4}" type="sibTrans" cxnId="{35EE598C-B96C-4102-8E9A-BC4091850664}">
      <dgm:prSet/>
      <dgm:spPr/>
      <dgm:t>
        <a:bodyPr/>
        <a:lstStyle/>
        <a:p>
          <a:endParaRPr lang="zh-CN" altLang="en-US"/>
        </a:p>
      </dgm:t>
    </dgm:pt>
    <dgm:pt modelId="{F9F18C15-D5E9-48A7-A6A8-82069B77C621}">
      <dgm:prSet phldrT="[文本]"/>
      <dgm:spPr/>
      <dgm:t>
        <a:bodyPr/>
        <a:lstStyle/>
        <a:p>
          <a:r>
            <a:rPr lang="zh-CN" altLang="en-US" dirty="0" smtClean="0"/>
            <a:t>确定分组名单</a:t>
          </a:r>
          <a:endParaRPr lang="zh-CN" altLang="en-US" dirty="0"/>
        </a:p>
      </dgm:t>
    </dgm:pt>
    <dgm:pt modelId="{21BE85F5-73A4-4CB3-8265-F85B9FD214E1}" type="parTrans" cxnId="{550B6D63-0078-4CDC-887D-05CE7D647832}">
      <dgm:prSet/>
      <dgm:spPr/>
      <dgm:t>
        <a:bodyPr/>
        <a:lstStyle/>
        <a:p>
          <a:endParaRPr lang="zh-CN" altLang="en-US"/>
        </a:p>
      </dgm:t>
    </dgm:pt>
    <dgm:pt modelId="{3E18F680-431B-4966-83F4-94A10252231A}" type="sibTrans" cxnId="{550B6D63-0078-4CDC-887D-05CE7D647832}">
      <dgm:prSet/>
      <dgm:spPr/>
      <dgm:t>
        <a:bodyPr/>
        <a:lstStyle/>
        <a:p>
          <a:endParaRPr lang="zh-CN" altLang="en-US"/>
        </a:p>
      </dgm:t>
    </dgm:pt>
    <dgm:pt modelId="{22BF9049-8142-47F1-B57C-D1B257EED8AD}">
      <dgm:prSet phldrT="[文本]"/>
      <dgm:spPr/>
      <dgm:t>
        <a:bodyPr/>
        <a:lstStyle/>
        <a:p>
          <a:r>
            <a:rPr lang="zh-CN" altLang="en-US" dirty="0" smtClean="0"/>
            <a:t>学生选取角色，准备材料参与讨论</a:t>
          </a:r>
          <a:endParaRPr lang="zh-CN" altLang="en-US" dirty="0"/>
        </a:p>
      </dgm:t>
    </dgm:pt>
    <dgm:pt modelId="{34755585-FC93-4D9A-B645-2CD110F878A7}" type="parTrans" cxnId="{CDDB9873-9D34-4114-82C8-64F224D4B908}">
      <dgm:prSet/>
      <dgm:spPr/>
      <dgm:t>
        <a:bodyPr/>
        <a:lstStyle/>
        <a:p>
          <a:endParaRPr lang="zh-CN" altLang="en-US"/>
        </a:p>
      </dgm:t>
    </dgm:pt>
    <dgm:pt modelId="{69D5A997-C9B1-47CC-97CB-2B2B4406DD2C}" type="sibTrans" cxnId="{CDDB9873-9D34-4114-82C8-64F224D4B908}">
      <dgm:prSet/>
      <dgm:spPr/>
      <dgm:t>
        <a:bodyPr/>
        <a:lstStyle/>
        <a:p>
          <a:endParaRPr lang="zh-CN" altLang="en-US"/>
        </a:p>
      </dgm:t>
    </dgm:pt>
    <dgm:pt modelId="{876D5D6A-9684-43B8-90D5-42BF9B9BCA07}">
      <dgm:prSet phldrT="[文本]" custT="1"/>
      <dgm:spPr/>
      <dgm:t>
        <a:bodyPr/>
        <a:lstStyle/>
        <a:p>
          <a:r>
            <a:rPr lang="zh-CN" altLang="en-US" sz="2000" dirty="0" smtClean="0"/>
            <a:t>第九周</a:t>
          </a:r>
          <a:endParaRPr lang="zh-CN" altLang="en-US" sz="2000" dirty="0"/>
        </a:p>
      </dgm:t>
    </dgm:pt>
    <dgm:pt modelId="{8556D043-061B-4370-898A-0AB83270067E}" type="parTrans" cxnId="{3738DA96-2F8C-4980-8109-3BDCE3208BC2}">
      <dgm:prSet/>
      <dgm:spPr/>
      <dgm:t>
        <a:bodyPr/>
        <a:lstStyle/>
        <a:p>
          <a:endParaRPr lang="zh-CN" altLang="en-US"/>
        </a:p>
      </dgm:t>
    </dgm:pt>
    <dgm:pt modelId="{863498ED-56DF-4D12-B6DF-A9A651DACE2E}" type="sibTrans" cxnId="{3738DA96-2F8C-4980-8109-3BDCE3208BC2}">
      <dgm:prSet/>
      <dgm:spPr/>
      <dgm:t>
        <a:bodyPr/>
        <a:lstStyle/>
        <a:p>
          <a:endParaRPr lang="zh-CN" altLang="en-US"/>
        </a:p>
      </dgm:t>
    </dgm:pt>
    <dgm:pt modelId="{AFCD9C40-26DB-43A7-A537-F15F4AA94BDA}">
      <dgm:prSet phldrT="[文本]"/>
      <dgm:spPr/>
      <dgm:t>
        <a:bodyPr/>
        <a:lstStyle/>
        <a:p>
          <a:r>
            <a:rPr lang="zh-CN" altLang="en-US" dirty="0" smtClean="0"/>
            <a:t>学生组内分享 </a:t>
          </a:r>
          <a:r>
            <a:rPr lang="en-US" altLang="zh-CN" dirty="0" smtClean="0"/>
            <a:t>(Each member to present their prepared role information for 8 to 10 minutes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075CFF8-1D2D-4BF7-8E26-902FCFE384D6}" type="parTrans" cxnId="{7A88EAF3-DD20-4E08-9B3C-89F6FF495FD4}">
      <dgm:prSet/>
      <dgm:spPr/>
      <dgm:t>
        <a:bodyPr/>
        <a:lstStyle/>
        <a:p>
          <a:endParaRPr lang="zh-CN" altLang="en-US"/>
        </a:p>
      </dgm:t>
    </dgm:pt>
    <dgm:pt modelId="{3558AA70-638C-4013-8F83-C6EE96305E3A}" type="sibTrans" cxnId="{7A88EAF3-DD20-4E08-9B3C-89F6FF495FD4}">
      <dgm:prSet/>
      <dgm:spPr/>
      <dgm:t>
        <a:bodyPr/>
        <a:lstStyle/>
        <a:p>
          <a:endParaRPr lang="zh-CN" altLang="en-US"/>
        </a:p>
      </dgm:t>
    </dgm:pt>
    <dgm:pt modelId="{E0DBEC85-C9E7-4D60-A8AD-3B071221E1FF}">
      <dgm:prSet phldrT="[文本]"/>
      <dgm:spPr/>
      <dgm:t>
        <a:bodyPr/>
        <a:lstStyle/>
        <a:p>
          <a:r>
            <a:rPr lang="zh-CN" altLang="en-US" dirty="0" smtClean="0"/>
            <a:t>完成组内互评（</a:t>
          </a:r>
          <a:r>
            <a:rPr lang="en-US" altLang="zh-CN" dirty="0" smtClean="0"/>
            <a:t>5 minutes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73E5E3C-9AB0-4313-AA9A-952F2E750E38}" type="parTrans" cxnId="{6BF5D19B-C4AB-4B32-816D-DB0A1818168E}">
      <dgm:prSet/>
      <dgm:spPr/>
      <dgm:t>
        <a:bodyPr/>
        <a:lstStyle/>
        <a:p>
          <a:endParaRPr lang="zh-CN" altLang="en-US"/>
        </a:p>
      </dgm:t>
    </dgm:pt>
    <dgm:pt modelId="{266EE241-107E-4153-BD47-934128C1523D}" type="sibTrans" cxnId="{6BF5D19B-C4AB-4B32-816D-DB0A1818168E}">
      <dgm:prSet/>
      <dgm:spPr/>
      <dgm:t>
        <a:bodyPr/>
        <a:lstStyle/>
        <a:p>
          <a:endParaRPr lang="zh-CN" altLang="en-US"/>
        </a:p>
      </dgm:t>
    </dgm:pt>
    <dgm:pt modelId="{1AE6685E-B382-47F3-B5E0-BE0BF2E790C5}">
      <dgm:prSet phldrT="[文本]" custT="1"/>
      <dgm:spPr/>
      <dgm:t>
        <a:bodyPr/>
        <a:lstStyle/>
        <a:p>
          <a:r>
            <a:rPr lang="zh-CN" altLang="en-US" sz="2000" dirty="0" smtClean="0"/>
            <a:t>第十周</a:t>
          </a:r>
          <a:endParaRPr lang="zh-CN" altLang="en-US" sz="2000" dirty="0"/>
        </a:p>
      </dgm:t>
    </dgm:pt>
    <dgm:pt modelId="{0D89BF57-23FF-4274-9C36-E1CA455A1A38}" type="parTrans" cxnId="{E8374A3D-B2EA-4161-8CE9-1D079B40F6D2}">
      <dgm:prSet/>
      <dgm:spPr/>
      <dgm:t>
        <a:bodyPr/>
        <a:lstStyle/>
        <a:p>
          <a:endParaRPr lang="zh-CN" altLang="en-US"/>
        </a:p>
      </dgm:t>
    </dgm:pt>
    <dgm:pt modelId="{1F7279F6-8010-475B-939F-1C3948E7DF5F}" type="sibTrans" cxnId="{E8374A3D-B2EA-4161-8CE9-1D079B40F6D2}">
      <dgm:prSet/>
      <dgm:spPr/>
      <dgm:t>
        <a:bodyPr/>
        <a:lstStyle/>
        <a:p>
          <a:endParaRPr lang="zh-CN" altLang="en-US"/>
        </a:p>
      </dgm:t>
    </dgm:pt>
    <dgm:pt modelId="{E890FA8D-A50D-4D28-B920-898EE430A36D}">
      <dgm:prSet phldrT="[文本]"/>
      <dgm:spPr/>
      <dgm:t>
        <a:bodyPr/>
        <a:lstStyle/>
        <a:p>
          <a:r>
            <a:rPr lang="zh-CN" altLang="en-US" dirty="0" smtClean="0"/>
            <a:t>每组最佳做班级展示 （</a:t>
          </a:r>
          <a:r>
            <a:rPr lang="en-US" altLang="zh-CN" dirty="0" smtClean="0"/>
            <a:t>The best role of each group to present for 9 to 10 minutes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29D8172D-D081-48CC-AF87-679C89D77B21}" type="parTrans" cxnId="{53C7C9F2-DAA2-4DBD-B82C-466405D51DAE}">
      <dgm:prSet/>
      <dgm:spPr/>
      <dgm:t>
        <a:bodyPr/>
        <a:lstStyle/>
        <a:p>
          <a:endParaRPr lang="zh-CN" altLang="en-US"/>
        </a:p>
      </dgm:t>
    </dgm:pt>
    <dgm:pt modelId="{5573E63E-E59D-4DB1-B221-9D175E68B3F8}" type="sibTrans" cxnId="{53C7C9F2-DAA2-4DBD-B82C-466405D51DAE}">
      <dgm:prSet/>
      <dgm:spPr/>
      <dgm:t>
        <a:bodyPr/>
        <a:lstStyle/>
        <a:p>
          <a:endParaRPr lang="zh-CN" altLang="en-US"/>
        </a:p>
      </dgm:t>
    </dgm:pt>
    <dgm:pt modelId="{8BB07F83-95A5-4018-82AD-6426BAECA50B}">
      <dgm:prSet phldrT="[文本]"/>
      <dgm:spPr/>
      <dgm:t>
        <a:bodyPr/>
        <a:lstStyle/>
        <a:p>
          <a:r>
            <a:rPr lang="zh-CN" altLang="en-US" dirty="0" smtClean="0"/>
            <a:t>教师评分 （点评）</a:t>
          </a:r>
          <a:endParaRPr lang="zh-CN" altLang="en-US" dirty="0"/>
        </a:p>
      </dgm:t>
    </dgm:pt>
    <dgm:pt modelId="{957F48E6-6352-4356-8957-08AD1FB119E7}" type="parTrans" cxnId="{F8AECC2D-7E43-4856-98E7-59D252A03962}">
      <dgm:prSet/>
      <dgm:spPr/>
      <dgm:t>
        <a:bodyPr/>
        <a:lstStyle/>
        <a:p>
          <a:endParaRPr lang="zh-CN" altLang="en-US"/>
        </a:p>
      </dgm:t>
    </dgm:pt>
    <dgm:pt modelId="{19C1C674-0552-4352-B28B-9A0374109238}" type="sibTrans" cxnId="{F8AECC2D-7E43-4856-98E7-59D252A03962}">
      <dgm:prSet/>
      <dgm:spPr/>
      <dgm:t>
        <a:bodyPr/>
        <a:lstStyle/>
        <a:p>
          <a:endParaRPr lang="zh-CN" altLang="en-US"/>
        </a:p>
      </dgm:t>
    </dgm:pt>
    <dgm:pt modelId="{DD45CF94-83DE-4A20-8AA7-3514F53944CA}">
      <dgm:prSet phldrT="[文本]" custT="1"/>
      <dgm:spPr/>
      <dgm:t>
        <a:bodyPr/>
        <a:lstStyle/>
        <a:p>
          <a:r>
            <a:rPr lang="zh-CN" altLang="en-US" sz="2000" dirty="0" smtClean="0"/>
            <a:t>第十一</a:t>
          </a:r>
          <a:endParaRPr lang="en-US" altLang="zh-CN" sz="2000" dirty="0" smtClean="0"/>
        </a:p>
        <a:p>
          <a:r>
            <a:rPr lang="zh-CN" altLang="en-US" sz="2000" dirty="0" smtClean="0"/>
            <a:t>周</a:t>
          </a:r>
          <a:endParaRPr lang="zh-CN" altLang="en-US" sz="2000" dirty="0"/>
        </a:p>
      </dgm:t>
    </dgm:pt>
    <dgm:pt modelId="{0BD80D80-37B8-47E1-856C-07898BB85B54}" type="parTrans" cxnId="{8AC00257-1FF1-47AF-A858-E4BE633A31BB}">
      <dgm:prSet/>
      <dgm:spPr/>
      <dgm:t>
        <a:bodyPr/>
        <a:lstStyle/>
        <a:p>
          <a:endParaRPr lang="zh-CN" altLang="en-US"/>
        </a:p>
      </dgm:t>
    </dgm:pt>
    <dgm:pt modelId="{28AE9ECD-54F2-4D7C-A5EA-09B16E41E140}" type="sibTrans" cxnId="{8AC00257-1FF1-47AF-A858-E4BE633A31BB}">
      <dgm:prSet/>
      <dgm:spPr/>
      <dgm:t>
        <a:bodyPr/>
        <a:lstStyle/>
        <a:p>
          <a:endParaRPr lang="zh-CN" altLang="en-US"/>
        </a:p>
      </dgm:t>
    </dgm:pt>
    <dgm:pt modelId="{3E7EAF2C-1E47-4C64-9E2C-3FF65E9C4569}">
      <dgm:prSet/>
      <dgm:spPr/>
      <dgm:t>
        <a:bodyPr/>
        <a:lstStyle/>
        <a:p>
          <a:r>
            <a:rPr lang="zh-CN" altLang="en-US" dirty="0" smtClean="0"/>
            <a:t>教师综合反馈 </a:t>
          </a:r>
          <a:endParaRPr lang="zh-CN" altLang="en-US" dirty="0"/>
        </a:p>
      </dgm:t>
    </dgm:pt>
    <dgm:pt modelId="{EB702BFF-2841-44EC-BFBF-89E13F94ADD9}" type="parTrans" cxnId="{334A2047-DF61-415D-9070-F44C7C23AA67}">
      <dgm:prSet/>
      <dgm:spPr/>
      <dgm:t>
        <a:bodyPr/>
        <a:lstStyle/>
        <a:p>
          <a:endParaRPr lang="zh-CN" altLang="en-US"/>
        </a:p>
      </dgm:t>
    </dgm:pt>
    <dgm:pt modelId="{1C66D821-B53B-4A7D-BAE3-9A23E1B92125}" type="sibTrans" cxnId="{334A2047-DF61-415D-9070-F44C7C23AA67}">
      <dgm:prSet/>
      <dgm:spPr/>
      <dgm:t>
        <a:bodyPr/>
        <a:lstStyle/>
        <a:p>
          <a:endParaRPr lang="zh-CN" altLang="en-US"/>
        </a:p>
      </dgm:t>
    </dgm:pt>
    <dgm:pt modelId="{C580DCD9-B58F-4EDB-A049-02351D001B3E}">
      <dgm:prSet/>
      <dgm:spPr/>
      <dgm:t>
        <a:bodyPr/>
        <a:lstStyle/>
        <a:p>
          <a:r>
            <a:rPr lang="zh-CN" altLang="en-US" dirty="0" smtClean="0"/>
            <a:t>总结、查缺补漏 （</a:t>
          </a:r>
          <a:r>
            <a:rPr lang="en-US" altLang="zh-CN" dirty="0" smtClean="0"/>
            <a:t>20 minutes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200157DB-56DD-476D-9403-B4265A8D6258}" type="parTrans" cxnId="{0FDB46DF-35E4-4FFD-9538-BFE8B63AE703}">
      <dgm:prSet/>
      <dgm:spPr/>
      <dgm:t>
        <a:bodyPr/>
        <a:lstStyle/>
        <a:p>
          <a:endParaRPr lang="zh-CN" altLang="en-US"/>
        </a:p>
      </dgm:t>
    </dgm:pt>
    <dgm:pt modelId="{E9414C34-4F49-4544-B5BA-684A17F896A4}" type="sibTrans" cxnId="{0FDB46DF-35E4-4FFD-9538-BFE8B63AE703}">
      <dgm:prSet/>
      <dgm:spPr/>
      <dgm:t>
        <a:bodyPr/>
        <a:lstStyle/>
        <a:p>
          <a:endParaRPr lang="zh-CN" altLang="en-US"/>
        </a:p>
      </dgm:t>
    </dgm:pt>
    <dgm:pt modelId="{F2042F35-9AD9-48B9-A4F0-10B52DC826AB}" type="pres">
      <dgm:prSet presAssocID="{407651A5-79CF-47BA-A437-B05163BF681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88B2365-C5DB-4907-85F4-94A22311A2A1}" type="pres">
      <dgm:prSet presAssocID="{7CC5A34E-88BB-4FC5-B2AD-84F9AC564710}" presName="composite" presStyleCnt="0"/>
      <dgm:spPr/>
    </dgm:pt>
    <dgm:pt modelId="{AEA38B56-9EB5-4A35-9832-F93EB9B351A3}" type="pres">
      <dgm:prSet presAssocID="{7CC5A34E-88BB-4FC5-B2AD-84F9AC5647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5737F0-F5AB-4F19-83B7-54CB79333076}" type="pres">
      <dgm:prSet presAssocID="{7CC5A34E-88BB-4FC5-B2AD-84F9AC5647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45A5A-6E34-4754-8893-B9206564988E}" type="pres">
      <dgm:prSet presAssocID="{7CA808B0-C280-4495-8C04-346291FF59D4}" presName="sp" presStyleCnt="0"/>
      <dgm:spPr/>
    </dgm:pt>
    <dgm:pt modelId="{F0D67757-7FF8-469C-8935-25D9E92123B2}" type="pres">
      <dgm:prSet presAssocID="{876D5D6A-9684-43B8-90D5-42BF9B9BCA07}" presName="composite" presStyleCnt="0"/>
      <dgm:spPr/>
    </dgm:pt>
    <dgm:pt modelId="{EA35352D-E89E-4C6D-A9F0-73E7644DCC7D}" type="pres">
      <dgm:prSet presAssocID="{876D5D6A-9684-43B8-90D5-42BF9B9BCA07}" presName="parentText" presStyleLbl="alignNode1" presStyleIdx="1" presStyleCnt="4" custLinFactNeighborX="-8840" custLinFactNeighborY="61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5B3000-315B-47D7-B9CC-D5D6BF700FFC}" type="pres">
      <dgm:prSet presAssocID="{876D5D6A-9684-43B8-90D5-42BF9B9BCA07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C53E7A-F858-42D1-934B-3DDE6CD1ACBB}" type="pres">
      <dgm:prSet presAssocID="{863498ED-56DF-4D12-B6DF-A9A651DACE2E}" presName="sp" presStyleCnt="0"/>
      <dgm:spPr/>
    </dgm:pt>
    <dgm:pt modelId="{320B0B33-FC59-4081-A681-E896986A7DD2}" type="pres">
      <dgm:prSet presAssocID="{1AE6685E-B382-47F3-B5E0-BE0BF2E790C5}" presName="composite" presStyleCnt="0"/>
      <dgm:spPr/>
    </dgm:pt>
    <dgm:pt modelId="{420690B7-932C-4520-9577-86082560227A}" type="pres">
      <dgm:prSet presAssocID="{1AE6685E-B382-47F3-B5E0-BE0BF2E790C5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C81524-3E49-4C21-9D24-224CCA2117D0}" type="pres">
      <dgm:prSet presAssocID="{1AE6685E-B382-47F3-B5E0-BE0BF2E790C5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6334D5-87BE-4E39-A2A0-C5FFF48C40E0}" type="pres">
      <dgm:prSet presAssocID="{1F7279F6-8010-475B-939F-1C3948E7DF5F}" presName="sp" presStyleCnt="0"/>
      <dgm:spPr/>
    </dgm:pt>
    <dgm:pt modelId="{4F7E125C-0365-421F-8A22-5C235718BE79}" type="pres">
      <dgm:prSet presAssocID="{DD45CF94-83DE-4A20-8AA7-3514F53944CA}" presName="composite" presStyleCnt="0"/>
      <dgm:spPr/>
    </dgm:pt>
    <dgm:pt modelId="{6AE956A5-62FD-49B2-8E6F-3CC0C44BE3BB}" type="pres">
      <dgm:prSet presAssocID="{DD45CF94-83DE-4A20-8AA7-3514F53944CA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EEF439-A766-4680-A6DD-9FD546075187}" type="pres">
      <dgm:prSet presAssocID="{DD45CF94-83DE-4A20-8AA7-3514F53944CA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34A2047-DF61-415D-9070-F44C7C23AA67}" srcId="{DD45CF94-83DE-4A20-8AA7-3514F53944CA}" destId="{3E7EAF2C-1E47-4C64-9E2C-3FF65E9C4569}" srcOrd="0" destOrd="0" parTransId="{EB702BFF-2841-44EC-BFBF-89E13F94ADD9}" sibTransId="{1C66D821-B53B-4A7D-BAE3-9A23E1B92125}"/>
    <dgm:cxn modelId="{0FDB46DF-35E4-4FFD-9538-BFE8B63AE703}" srcId="{DD45CF94-83DE-4A20-8AA7-3514F53944CA}" destId="{C580DCD9-B58F-4EDB-A049-02351D001B3E}" srcOrd="1" destOrd="0" parTransId="{200157DB-56DD-476D-9403-B4265A8D6258}" sibTransId="{E9414C34-4F49-4544-B5BA-684A17F896A4}"/>
    <dgm:cxn modelId="{58D13EB0-62C1-493D-B014-20FCDE086852}" type="presOf" srcId="{DD45CF94-83DE-4A20-8AA7-3514F53944CA}" destId="{6AE956A5-62FD-49B2-8E6F-3CC0C44BE3BB}" srcOrd="0" destOrd="0" presId="urn:microsoft.com/office/officeart/2005/8/layout/chevron2"/>
    <dgm:cxn modelId="{5725FE61-94F3-4132-A76A-178516930FA5}" type="presOf" srcId="{C580DCD9-B58F-4EDB-A049-02351D001B3E}" destId="{AAEEF439-A766-4680-A6DD-9FD546075187}" srcOrd="0" destOrd="1" presId="urn:microsoft.com/office/officeart/2005/8/layout/chevron2"/>
    <dgm:cxn modelId="{13A0A0EB-1B47-473A-A0EE-409A90AD42DA}" type="presOf" srcId="{F9F18C15-D5E9-48A7-A6A8-82069B77C621}" destId="{AD5737F0-F5AB-4F19-83B7-54CB79333076}" srcOrd="0" destOrd="0" presId="urn:microsoft.com/office/officeart/2005/8/layout/chevron2"/>
    <dgm:cxn modelId="{BE04E31B-FACD-4049-8B31-14B7F27403E6}" type="presOf" srcId="{8BB07F83-95A5-4018-82AD-6426BAECA50B}" destId="{D7C81524-3E49-4C21-9D24-224CCA2117D0}" srcOrd="0" destOrd="1" presId="urn:microsoft.com/office/officeart/2005/8/layout/chevron2"/>
    <dgm:cxn modelId="{1124B74E-C26D-430C-BA96-768512608CCD}" type="presOf" srcId="{3E7EAF2C-1E47-4C64-9E2C-3FF65E9C4569}" destId="{AAEEF439-A766-4680-A6DD-9FD546075187}" srcOrd="0" destOrd="0" presId="urn:microsoft.com/office/officeart/2005/8/layout/chevron2"/>
    <dgm:cxn modelId="{35EE598C-B96C-4102-8E9A-BC4091850664}" srcId="{407651A5-79CF-47BA-A437-B05163BF6819}" destId="{7CC5A34E-88BB-4FC5-B2AD-84F9AC564710}" srcOrd="0" destOrd="0" parTransId="{5E1755D5-4A93-4BB5-8B4D-DF7CFF5645D9}" sibTransId="{7CA808B0-C280-4495-8C04-346291FF59D4}"/>
    <dgm:cxn modelId="{80A765BB-845D-4084-94BA-017DE36CAAEC}" type="presOf" srcId="{1AE6685E-B382-47F3-B5E0-BE0BF2E790C5}" destId="{420690B7-932C-4520-9577-86082560227A}" srcOrd="0" destOrd="0" presId="urn:microsoft.com/office/officeart/2005/8/layout/chevron2"/>
    <dgm:cxn modelId="{4133F2C0-4133-446F-A528-3B6D9C9225CD}" type="presOf" srcId="{22BF9049-8142-47F1-B57C-D1B257EED8AD}" destId="{AD5737F0-F5AB-4F19-83B7-54CB79333076}" srcOrd="0" destOrd="1" presId="urn:microsoft.com/office/officeart/2005/8/layout/chevron2"/>
    <dgm:cxn modelId="{550B6D63-0078-4CDC-887D-05CE7D647832}" srcId="{7CC5A34E-88BB-4FC5-B2AD-84F9AC564710}" destId="{F9F18C15-D5E9-48A7-A6A8-82069B77C621}" srcOrd="0" destOrd="0" parTransId="{21BE85F5-73A4-4CB3-8265-F85B9FD214E1}" sibTransId="{3E18F680-431B-4966-83F4-94A10252231A}"/>
    <dgm:cxn modelId="{53C7C9F2-DAA2-4DBD-B82C-466405D51DAE}" srcId="{1AE6685E-B382-47F3-B5E0-BE0BF2E790C5}" destId="{E890FA8D-A50D-4D28-B920-898EE430A36D}" srcOrd="0" destOrd="0" parTransId="{29D8172D-D081-48CC-AF87-679C89D77B21}" sibTransId="{5573E63E-E59D-4DB1-B221-9D175E68B3F8}"/>
    <dgm:cxn modelId="{E8374A3D-B2EA-4161-8CE9-1D079B40F6D2}" srcId="{407651A5-79CF-47BA-A437-B05163BF6819}" destId="{1AE6685E-B382-47F3-B5E0-BE0BF2E790C5}" srcOrd="2" destOrd="0" parTransId="{0D89BF57-23FF-4274-9C36-E1CA455A1A38}" sibTransId="{1F7279F6-8010-475B-939F-1C3948E7DF5F}"/>
    <dgm:cxn modelId="{E73E6DC5-8CE7-4FFC-8729-0CC3797C5C57}" type="presOf" srcId="{E0DBEC85-C9E7-4D60-A8AD-3B071221E1FF}" destId="{165B3000-315B-47D7-B9CC-D5D6BF700FFC}" srcOrd="0" destOrd="1" presId="urn:microsoft.com/office/officeart/2005/8/layout/chevron2"/>
    <dgm:cxn modelId="{F8AECC2D-7E43-4856-98E7-59D252A03962}" srcId="{1AE6685E-B382-47F3-B5E0-BE0BF2E790C5}" destId="{8BB07F83-95A5-4018-82AD-6426BAECA50B}" srcOrd="1" destOrd="0" parTransId="{957F48E6-6352-4356-8957-08AD1FB119E7}" sibTransId="{19C1C674-0552-4352-B28B-9A0374109238}"/>
    <dgm:cxn modelId="{7DB40082-8144-42C2-953B-59FC19105CAC}" type="presOf" srcId="{7CC5A34E-88BB-4FC5-B2AD-84F9AC564710}" destId="{AEA38B56-9EB5-4A35-9832-F93EB9B351A3}" srcOrd="0" destOrd="0" presId="urn:microsoft.com/office/officeart/2005/8/layout/chevron2"/>
    <dgm:cxn modelId="{AF730A31-E29D-4CC0-ADFA-F92DCF6686E8}" type="presOf" srcId="{876D5D6A-9684-43B8-90D5-42BF9B9BCA07}" destId="{EA35352D-E89E-4C6D-A9F0-73E7644DCC7D}" srcOrd="0" destOrd="0" presId="urn:microsoft.com/office/officeart/2005/8/layout/chevron2"/>
    <dgm:cxn modelId="{8AC00257-1FF1-47AF-A858-E4BE633A31BB}" srcId="{407651A5-79CF-47BA-A437-B05163BF6819}" destId="{DD45CF94-83DE-4A20-8AA7-3514F53944CA}" srcOrd="3" destOrd="0" parTransId="{0BD80D80-37B8-47E1-856C-07898BB85B54}" sibTransId="{28AE9ECD-54F2-4D7C-A5EA-09B16E41E140}"/>
    <dgm:cxn modelId="{3738DA96-2F8C-4980-8109-3BDCE3208BC2}" srcId="{407651A5-79CF-47BA-A437-B05163BF6819}" destId="{876D5D6A-9684-43B8-90D5-42BF9B9BCA07}" srcOrd="1" destOrd="0" parTransId="{8556D043-061B-4370-898A-0AB83270067E}" sibTransId="{863498ED-56DF-4D12-B6DF-A9A651DACE2E}"/>
    <dgm:cxn modelId="{CDDB9873-9D34-4114-82C8-64F224D4B908}" srcId="{7CC5A34E-88BB-4FC5-B2AD-84F9AC564710}" destId="{22BF9049-8142-47F1-B57C-D1B257EED8AD}" srcOrd="1" destOrd="0" parTransId="{34755585-FC93-4D9A-B645-2CD110F878A7}" sibTransId="{69D5A997-C9B1-47CC-97CB-2B2B4406DD2C}"/>
    <dgm:cxn modelId="{7A88EAF3-DD20-4E08-9B3C-89F6FF495FD4}" srcId="{876D5D6A-9684-43B8-90D5-42BF9B9BCA07}" destId="{AFCD9C40-26DB-43A7-A537-F15F4AA94BDA}" srcOrd="0" destOrd="0" parTransId="{3075CFF8-1D2D-4BF7-8E26-902FCFE384D6}" sibTransId="{3558AA70-638C-4013-8F83-C6EE96305E3A}"/>
    <dgm:cxn modelId="{72E224A8-4D3C-4F3A-8852-3CDA040D3C35}" type="presOf" srcId="{407651A5-79CF-47BA-A437-B05163BF6819}" destId="{F2042F35-9AD9-48B9-A4F0-10B52DC826AB}" srcOrd="0" destOrd="0" presId="urn:microsoft.com/office/officeart/2005/8/layout/chevron2"/>
    <dgm:cxn modelId="{E9A5691B-E43A-4C4E-B4E5-8205735BD8D2}" type="presOf" srcId="{AFCD9C40-26DB-43A7-A537-F15F4AA94BDA}" destId="{165B3000-315B-47D7-B9CC-D5D6BF700FFC}" srcOrd="0" destOrd="0" presId="urn:microsoft.com/office/officeart/2005/8/layout/chevron2"/>
    <dgm:cxn modelId="{FD438CF6-4589-427C-940B-7F66ACBF05D9}" type="presOf" srcId="{E890FA8D-A50D-4D28-B920-898EE430A36D}" destId="{D7C81524-3E49-4C21-9D24-224CCA2117D0}" srcOrd="0" destOrd="0" presId="urn:microsoft.com/office/officeart/2005/8/layout/chevron2"/>
    <dgm:cxn modelId="{6BF5D19B-C4AB-4B32-816D-DB0A1818168E}" srcId="{876D5D6A-9684-43B8-90D5-42BF9B9BCA07}" destId="{E0DBEC85-C9E7-4D60-A8AD-3B071221E1FF}" srcOrd="1" destOrd="0" parTransId="{A73E5E3C-9AB0-4313-AA9A-952F2E750E38}" sibTransId="{266EE241-107E-4153-BD47-934128C1523D}"/>
    <dgm:cxn modelId="{1CF363AF-8156-4EB3-BB0B-6816B3D36C56}" type="presParOf" srcId="{F2042F35-9AD9-48B9-A4F0-10B52DC826AB}" destId="{A88B2365-C5DB-4907-85F4-94A22311A2A1}" srcOrd="0" destOrd="0" presId="urn:microsoft.com/office/officeart/2005/8/layout/chevron2"/>
    <dgm:cxn modelId="{04960F25-0393-4E4B-98B8-66C2DC135CE3}" type="presParOf" srcId="{A88B2365-C5DB-4907-85F4-94A22311A2A1}" destId="{AEA38B56-9EB5-4A35-9832-F93EB9B351A3}" srcOrd="0" destOrd="0" presId="urn:microsoft.com/office/officeart/2005/8/layout/chevron2"/>
    <dgm:cxn modelId="{7BEFD29E-DCF9-4489-94AC-70C7EC49AEB3}" type="presParOf" srcId="{A88B2365-C5DB-4907-85F4-94A22311A2A1}" destId="{AD5737F0-F5AB-4F19-83B7-54CB79333076}" srcOrd="1" destOrd="0" presId="urn:microsoft.com/office/officeart/2005/8/layout/chevron2"/>
    <dgm:cxn modelId="{DC458848-3F71-434E-8570-11ED7AA514B2}" type="presParOf" srcId="{F2042F35-9AD9-48B9-A4F0-10B52DC826AB}" destId="{4B445A5A-6E34-4754-8893-B9206564988E}" srcOrd="1" destOrd="0" presId="urn:microsoft.com/office/officeart/2005/8/layout/chevron2"/>
    <dgm:cxn modelId="{FCCC7D04-DC1F-42B0-BCCE-9C50796D48C5}" type="presParOf" srcId="{F2042F35-9AD9-48B9-A4F0-10B52DC826AB}" destId="{F0D67757-7FF8-469C-8935-25D9E92123B2}" srcOrd="2" destOrd="0" presId="urn:microsoft.com/office/officeart/2005/8/layout/chevron2"/>
    <dgm:cxn modelId="{E369D3B6-9D8D-460E-AF26-067A36C0DCA1}" type="presParOf" srcId="{F0D67757-7FF8-469C-8935-25D9E92123B2}" destId="{EA35352D-E89E-4C6D-A9F0-73E7644DCC7D}" srcOrd="0" destOrd="0" presId="urn:microsoft.com/office/officeart/2005/8/layout/chevron2"/>
    <dgm:cxn modelId="{3F4F06FD-169C-4A62-94DF-E374152E89C9}" type="presParOf" srcId="{F0D67757-7FF8-469C-8935-25D9E92123B2}" destId="{165B3000-315B-47D7-B9CC-D5D6BF700FFC}" srcOrd="1" destOrd="0" presId="urn:microsoft.com/office/officeart/2005/8/layout/chevron2"/>
    <dgm:cxn modelId="{E49868E0-2FAE-4C47-99BE-D849063DF06D}" type="presParOf" srcId="{F2042F35-9AD9-48B9-A4F0-10B52DC826AB}" destId="{6AC53E7A-F858-42D1-934B-3DDE6CD1ACBB}" srcOrd="3" destOrd="0" presId="urn:microsoft.com/office/officeart/2005/8/layout/chevron2"/>
    <dgm:cxn modelId="{9AFEFBC6-9526-4BB2-84F1-2D083E6348D2}" type="presParOf" srcId="{F2042F35-9AD9-48B9-A4F0-10B52DC826AB}" destId="{320B0B33-FC59-4081-A681-E896986A7DD2}" srcOrd="4" destOrd="0" presId="urn:microsoft.com/office/officeart/2005/8/layout/chevron2"/>
    <dgm:cxn modelId="{391E1229-8BAA-4978-979A-662244BF6F35}" type="presParOf" srcId="{320B0B33-FC59-4081-A681-E896986A7DD2}" destId="{420690B7-932C-4520-9577-86082560227A}" srcOrd="0" destOrd="0" presId="urn:microsoft.com/office/officeart/2005/8/layout/chevron2"/>
    <dgm:cxn modelId="{7CC34266-98C3-4FFA-B736-896535F38E33}" type="presParOf" srcId="{320B0B33-FC59-4081-A681-E896986A7DD2}" destId="{D7C81524-3E49-4C21-9D24-224CCA2117D0}" srcOrd="1" destOrd="0" presId="urn:microsoft.com/office/officeart/2005/8/layout/chevron2"/>
    <dgm:cxn modelId="{298E0539-D54B-4B2E-8926-8C0C65776F85}" type="presParOf" srcId="{F2042F35-9AD9-48B9-A4F0-10B52DC826AB}" destId="{8E6334D5-87BE-4E39-A2A0-C5FFF48C40E0}" srcOrd="5" destOrd="0" presId="urn:microsoft.com/office/officeart/2005/8/layout/chevron2"/>
    <dgm:cxn modelId="{27BC841E-EAF3-465A-848E-CFBD126F37CF}" type="presParOf" srcId="{F2042F35-9AD9-48B9-A4F0-10B52DC826AB}" destId="{4F7E125C-0365-421F-8A22-5C235718BE79}" srcOrd="6" destOrd="0" presId="urn:microsoft.com/office/officeart/2005/8/layout/chevron2"/>
    <dgm:cxn modelId="{8774B4A0-6B33-490C-A9E4-DDD16595964F}" type="presParOf" srcId="{4F7E125C-0365-421F-8A22-5C235718BE79}" destId="{6AE956A5-62FD-49B2-8E6F-3CC0C44BE3BB}" srcOrd="0" destOrd="0" presId="urn:microsoft.com/office/officeart/2005/8/layout/chevron2"/>
    <dgm:cxn modelId="{73433150-3E6C-4FCF-B719-8F357EF808A7}" type="presParOf" srcId="{4F7E125C-0365-421F-8A22-5C235718BE79}" destId="{AAEEF439-A766-4680-A6DD-9FD54607518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425D5B-D892-4FD9-988A-2BCBA84AECCF}">
      <dsp:nvSpPr>
        <dsp:cNvPr id="0" name=""/>
        <dsp:cNvSpPr/>
      </dsp:nvSpPr>
      <dsp:spPr>
        <a:xfrm>
          <a:off x="4018699" y="80368"/>
          <a:ext cx="2839549" cy="1873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Highlighter</a:t>
          </a:r>
          <a:endParaRPr lang="zh-CN" altLang="en-US" sz="2800" kern="1200" dirty="0"/>
        </a:p>
      </dsp:txBody>
      <dsp:txXfrm>
        <a:off x="4018699" y="80368"/>
        <a:ext cx="2839549" cy="1873274"/>
      </dsp:txXfrm>
    </dsp:sp>
    <dsp:sp modelId="{031304B1-FC6F-493D-BB74-40F0B06957AE}">
      <dsp:nvSpPr>
        <dsp:cNvPr id="0" name=""/>
        <dsp:cNvSpPr/>
      </dsp:nvSpPr>
      <dsp:spPr>
        <a:xfrm rot="2700000">
          <a:off x="6280629" y="1724606"/>
          <a:ext cx="410174" cy="679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 rot="2700000">
        <a:off x="6280629" y="1724606"/>
        <a:ext cx="410174" cy="679284"/>
      </dsp:txXfrm>
    </dsp:sp>
    <dsp:sp modelId="{3EEFC69A-C658-498C-A621-D875534E6159}">
      <dsp:nvSpPr>
        <dsp:cNvPr id="0" name=""/>
        <dsp:cNvSpPr/>
      </dsp:nvSpPr>
      <dsp:spPr>
        <a:xfrm>
          <a:off x="6126900" y="2179995"/>
          <a:ext cx="2899930" cy="1950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err="1" smtClean="0"/>
            <a:t>Visualizer</a:t>
          </a:r>
          <a:endParaRPr lang="zh-CN" altLang="en-US" sz="2800" kern="1200" dirty="0"/>
        </a:p>
      </dsp:txBody>
      <dsp:txXfrm>
        <a:off x="6126900" y="2179995"/>
        <a:ext cx="2899930" cy="1950803"/>
      </dsp:txXfrm>
    </dsp:sp>
    <dsp:sp modelId="{D302C4F4-53CA-4BF5-A626-BE9DF5B0FD0A}">
      <dsp:nvSpPr>
        <dsp:cNvPr id="0" name=""/>
        <dsp:cNvSpPr/>
      </dsp:nvSpPr>
      <dsp:spPr>
        <a:xfrm rot="8018772">
          <a:off x="6405687" y="3863824"/>
          <a:ext cx="343005" cy="679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 rot="8018772">
        <a:off x="6405687" y="3863824"/>
        <a:ext cx="343005" cy="679284"/>
      </dsp:txXfrm>
    </dsp:sp>
    <dsp:sp modelId="{E1BC6030-1804-404E-8686-EB38ADA74632}">
      <dsp:nvSpPr>
        <dsp:cNvPr id="0" name=""/>
        <dsp:cNvSpPr/>
      </dsp:nvSpPr>
      <dsp:spPr>
        <a:xfrm>
          <a:off x="4063893" y="4291346"/>
          <a:ext cx="2974741" cy="19754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Connector</a:t>
          </a:r>
          <a:endParaRPr lang="zh-CN" altLang="en-US" sz="2800" kern="1200" dirty="0"/>
        </a:p>
      </dsp:txBody>
      <dsp:txXfrm>
        <a:off x="4063893" y="4291346"/>
        <a:ext cx="2974741" cy="1975419"/>
      </dsp:txXfrm>
    </dsp:sp>
    <dsp:sp modelId="{86BE1840-2780-426E-9C79-915E0C2377B3}">
      <dsp:nvSpPr>
        <dsp:cNvPr id="0" name=""/>
        <dsp:cNvSpPr/>
      </dsp:nvSpPr>
      <dsp:spPr>
        <a:xfrm rot="13399821">
          <a:off x="4213223" y="3872159"/>
          <a:ext cx="413397" cy="679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 rot="13399821">
        <a:off x="4213223" y="3872159"/>
        <a:ext cx="413397" cy="679284"/>
      </dsp:txXfrm>
    </dsp:sp>
    <dsp:sp modelId="{C82E656A-1F0A-4E9E-B631-89E377C2ED6F}">
      <dsp:nvSpPr>
        <dsp:cNvPr id="0" name=""/>
        <dsp:cNvSpPr/>
      </dsp:nvSpPr>
      <dsp:spPr>
        <a:xfrm>
          <a:off x="1792061" y="2221407"/>
          <a:ext cx="3016042" cy="18679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Questioner</a:t>
          </a:r>
          <a:endParaRPr lang="zh-CN" altLang="en-US" sz="2800" kern="1200" dirty="0"/>
        </a:p>
      </dsp:txBody>
      <dsp:txXfrm>
        <a:off x="1792061" y="2221407"/>
        <a:ext cx="3016042" cy="1867981"/>
      </dsp:txXfrm>
    </dsp:sp>
    <dsp:sp modelId="{DAF76758-17A5-4879-BC17-2BD60E31CF1E}">
      <dsp:nvSpPr>
        <dsp:cNvPr id="0" name=""/>
        <dsp:cNvSpPr/>
      </dsp:nvSpPr>
      <dsp:spPr>
        <a:xfrm rot="18900000">
          <a:off x="4156124" y="1748896"/>
          <a:ext cx="421633" cy="6792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100" kern="1200"/>
        </a:p>
      </dsp:txBody>
      <dsp:txXfrm rot="18900000">
        <a:off x="4156124" y="1748896"/>
        <a:ext cx="421633" cy="67928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EA38B56-9EB5-4A35-9832-F93EB9B351A3}">
      <dsp:nvSpPr>
        <dsp:cNvPr id="0" name=""/>
        <dsp:cNvSpPr/>
      </dsp:nvSpPr>
      <dsp:spPr>
        <a:xfrm rot="5400000">
          <a:off x="-226491" y="231456"/>
          <a:ext cx="1509942" cy="1056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/>
            <a:t>第七周</a:t>
          </a:r>
          <a:endParaRPr lang="zh-CN" altLang="en-US" sz="2000" b="1" kern="1200" dirty="0"/>
        </a:p>
      </dsp:txBody>
      <dsp:txXfrm rot="5400000">
        <a:off x="-226491" y="231456"/>
        <a:ext cx="1509942" cy="1056959"/>
      </dsp:txXfrm>
    </dsp:sp>
    <dsp:sp modelId="{AD5737F0-F5AB-4F19-83B7-54CB79333076}">
      <dsp:nvSpPr>
        <dsp:cNvPr id="0" name=""/>
        <dsp:cNvSpPr/>
      </dsp:nvSpPr>
      <dsp:spPr>
        <a:xfrm rot="5400000">
          <a:off x="4894932" y="-3833007"/>
          <a:ext cx="981462" cy="8657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确定分组名单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学生选取角色，准备材料参与讨论</a:t>
          </a:r>
          <a:endParaRPr lang="zh-CN" altLang="en-US" sz="1800" kern="1200" dirty="0"/>
        </a:p>
      </dsp:txBody>
      <dsp:txXfrm rot="5400000">
        <a:off x="4894932" y="-3833007"/>
        <a:ext cx="981462" cy="8657408"/>
      </dsp:txXfrm>
    </dsp:sp>
    <dsp:sp modelId="{EA35352D-E89E-4C6D-A9F0-73E7644DCC7D}">
      <dsp:nvSpPr>
        <dsp:cNvPr id="0" name=""/>
        <dsp:cNvSpPr/>
      </dsp:nvSpPr>
      <dsp:spPr>
        <a:xfrm rot="5400000">
          <a:off x="-226491" y="1606765"/>
          <a:ext cx="1509942" cy="1056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第九周</a:t>
          </a:r>
          <a:endParaRPr lang="zh-CN" altLang="en-US" sz="2000" kern="1200" dirty="0"/>
        </a:p>
      </dsp:txBody>
      <dsp:txXfrm rot="5400000">
        <a:off x="-226491" y="1606765"/>
        <a:ext cx="1509942" cy="1056959"/>
      </dsp:txXfrm>
    </dsp:sp>
    <dsp:sp modelId="{165B3000-315B-47D7-B9CC-D5D6BF700FFC}">
      <dsp:nvSpPr>
        <dsp:cNvPr id="0" name=""/>
        <dsp:cNvSpPr/>
      </dsp:nvSpPr>
      <dsp:spPr>
        <a:xfrm rot="5400000">
          <a:off x="4894932" y="-2467045"/>
          <a:ext cx="981462" cy="8657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学生组内分享 </a:t>
          </a:r>
          <a:r>
            <a:rPr lang="en-US" altLang="zh-CN" sz="1800" kern="1200" dirty="0" smtClean="0"/>
            <a:t>(Each member to present their prepared role information for 8 to 10 minutes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完成组内互评（</a:t>
          </a:r>
          <a:r>
            <a:rPr lang="en-US" altLang="zh-CN" sz="1800" kern="1200" dirty="0" smtClean="0"/>
            <a:t>5 minutes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 rot="5400000">
        <a:off x="4894932" y="-2467045"/>
        <a:ext cx="981462" cy="8657408"/>
      </dsp:txXfrm>
    </dsp:sp>
    <dsp:sp modelId="{420690B7-932C-4520-9577-86082560227A}">
      <dsp:nvSpPr>
        <dsp:cNvPr id="0" name=""/>
        <dsp:cNvSpPr/>
      </dsp:nvSpPr>
      <dsp:spPr>
        <a:xfrm rot="5400000">
          <a:off x="-226491" y="2963381"/>
          <a:ext cx="1509942" cy="1056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第十周</a:t>
          </a:r>
          <a:endParaRPr lang="zh-CN" altLang="en-US" sz="2000" kern="1200" dirty="0"/>
        </a:p>
      </dsp:txBody>
      <dsp:txXfrm rot="5400000">
        <a:off x="-226491" y="2963381"/>
        <a:ext cx="1509942" cy="1056959"/>
      </dsp:txXfrm>
    </dsp:sp>
    <dsp:sp modelId="{D7C81524-3E49-4C21-9D24-224CCA2117D0}">
      <dsp:nvSpPr>
        <dsp:cNvPr id="0" name=""/>
        <dsp:cNvSpPr/>
      </dsp:nvSpPr>
      <dsp:spPr>
        <a:xfrm rot="5400000">
          <a:off x="4894932" y="-1101082"/>
          <a:ext cx="981462" cy="8657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每组最佳做班级展示 （</a:t>
          </a:r>
          <a:r>
            <a:rPr lang="en-US" altLang="zh-CN" sz="1800" kern="1200" dirty="0" smtClean="0"/>
            <a:t>The best role of each group to present for 9 to 10 minutes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教师评分 （点评）</a:t>
          </a:r>
          <a:endParaRPr lang="zh-CN" altLang="en-US" sz="1800" kern="1200" dirty="0"/>
        </a:p>
      </dsp:txBody>
      <dsp:txXfrm rot="5400000">
        <a:off x="4894932" y="-1101082"/>
        <a:ext cx="981462" cy="8657408"/>
      </dsp:txXfrm>
    </dsp:sp>
    <dsp:sp modelId="{6AE956A5-62FD-49B2-8E6F-3CC0C44BE3BB}">
      <dsp:nvSpPr>
        <dsp:cNvPr id="0" name=""/>
        <dsp:cNvSpPr/>
      </dsp:nvSpPr>
      <dsp:spPr>
        <a:xfrm rot="5400000">
          <a:off x="-226491" y="4329343"/>
          <a:ext cx="1509942" cy="10569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第十一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周</a:t>
          </a:r>
          <a:endParaRPr lang="zh-CN" altLang="en-US" sz="2000" kern="1200" dirty="0"/>
        </a:p>
      </dsp:txBody>
      <dsp:txXfrm rot="5400000">
        <a:off x="-226491" y="4329343"/>
        <a:ext cx="1509942" cy="1056959"/>
      </dsp:txXfrm>
    </dsp:sp>
    <dsp:sp modelId="{AAEEF439-A766-4680-A6DD-9FD546075187}">
      <dsp:nvSpPr>
        <dsp:cNvPr id="0" name=""/>
        <dsp:cNvSpPr/>
      </dsp:nvSpPr>
      <dsp:spPr>
        <a:xfrm rot="5400000">
          <a:off x="4894674" y="265138"/>
          <a:ext cx="981978" cy="8657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教师综合反馈 </a:t>
          </a:r>
          <a:endParaRPr lang="zh-CN" alt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/>
            <a:t>总结、查缺补漏 （</a:t>
          </a:r>
          <a:r>
            <a:rPr lang="en-US" altLang="zh-CN" sz="1800" kern="1200" dirty="0" smtClean="0"/>
            <a:t>20 minutes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 rot="5400000">
        <a:off x="4894674" y="265138"/>
        <a:ext cx="981978" cy="8657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308DD-C242-4F31-92EA-3D265D82D168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E3F5B-385E-4962-81D5-E8DB982AB1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noProof="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4CF94-6DA8-498E-89B8-731E4CCE9FC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3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63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760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4800600"/>
            <a:ext cx="105614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1" y="5367338"/>
            <a:ext cx="10561419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596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1" y="444370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56" y="1081470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716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5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102" y="2435961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3" y="2286003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402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185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2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54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3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825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09800" y="2802736"/>
            <a:ext cx="7954384" cy="132556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6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 2" panose="05020102010507070707" pitchFamily="18" charset="2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bg>
      <p:bgPr>
        <a:solidFill>
          <a:srgbClr val="2E2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solidFill>
          <a:srgbClr val="2E2E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 noChangeAspect="1"/>
          </p:cNvGrpSpPr>
          <p:nvPr userDrawn="1"/>
        </p:nvGrpSpPr>
        <p:grpSpPr bwMode="auto">
          <a:xfrm>
            <a:off x="108920" y="108398"/>
            <a:ext cx="1084263" cy="1036638"/>
            <a:chOff x="3497" y="1831"/>
            <a:chExt cx="683" cy="653"/>
          </a:xfrm>
          <a:solidFill>
            <a:schemeClr val="bg1">
              <a:lumMod val="85000"/>
            </a:schemeClr>
          </a:solidFill>
        </p:grpSpPr>
        <p:sp>
          <p:nvSpPr>
            <p:cNvPr id="3" name="Freeform 9"/>
            <p:cNvSpPr>
              <a:spLocks/>
            </p:cNvSpPr>
            <p:nvPr/>
          </p:nvSpPr>
          <p:spPr bwMode="auto">
            <a:xfrm>
              <a:off x="3497" y="1831"/>
              <a:ext cx="683" cy="653"/>
            </a:xfrm>
            <a:custGeom>
              <a:avLst/>
              <a:gdLst>
                <a:gd name="T0" fmla="*/ 152 w 286"/>
                <a:gd name="T1" fmla="*/ 9 h 273"/>
                <a:gd name="T2" fmla="*/ 274 w 286"/>
                <a:gd name="T3" fmla="*/ 98 h 273"/>
                <a:gd name="T4" fmla="*/ 279 w 286"/>
                <a:gd name="T5" fmla="*/ 115 h 273"/>
                <a:gd name="T6" fmla="*/ 233 w 286"/>
                <a:gd name="T7" fmla="*/ 257 h 273"/>
                <a:gd name="T8" fmla="*/ 218 w 286"/>
                <a:gd name="T9" fmla="*/ 268 h 273"/>
                <a:gd name="T10" fmla="*/ 68 w 286"/>
                <a:gd name="T11" fmla="*/ 268 h 273"/>
                <a:gd name="T12" fmla="*/ 54 w 286"/>
                <a:gd name="T13" fmla="*/ 257 h 273"/>
                <a:gd name="T14" fmla="*/ 7 w 286"/>
                <a:gd name="T15" fmla="*/ 114 h 273"/>
                <a:gd name="T16" fmla="*/ 13 w 286"/>
                <a:gd name="T17" fmla="*/ 97 h 273"/>
                <a:gd name="T18" fmla="*/ 134 w 286"/>
                <a:gd name="T19" fmla="*/ 10 h 273"/>
                <a:gd name="T20" fmla="*/ 152 w 286"/>
                <a:gd name="T21" fmla="*/ 9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6" h="273">
                  <a:moveTo>
                    <a:pt x="152" y="9"/>
                  </a:moveTo>
                  <a:cubicBezTo>
                    <a:pt x="189" y="113"/>
                    <a:pt x="161" y="95"/>
                    <a:pt x="274" y="98"/>
                  </a:cubicBezTo>
                  <a:cubicBezTo>
                    <a:pt x="282" y="98"/>
                    <a:pt x="286" y="110"/>
                    <a:pt x="279" y="115"/>
                  </a:cubicBezTo>
                  <a:cubicBezTo>
                    <a:pt x="190" y="183"/>
                    <a:pt x="201" y="149"/>
                    <a:pt x="233" y="257"/>
                  </a:cubicBezTo>
                  <a:cubicBezTo>
                    <a:pt x="236" y="267"/>
                    <a:pt x="226" y="273"/>
                    <a:pt x="218" y="268"/>
                  </a:cubicBezTo>
                  <a:cubicBezTo>
                    <a:pt x="125" y="204"/>
                    <a:pt x="161" y="204"/>
                    <a:pt x="68" y="268"/>
                  </a:cubicBezTo>
                  <a:cubicBezTo>
                    <a:pt x="61" y="273"/>
                    <a:pt x="51" y="266"/>
                    <a:pt x="54" y="257"/>
                  </a:cubicBezTo>
                  <a:cubicBezTo>
                    <a:pt x="86" y="149"/>
                    <a:pt x="97" y="183"/>
                    <a:pt x="7" y="114"/>
                  </a:cubicBezTo>
                  <a:cubicBezTo>
                    <a:pt x="0" y="108"/>
                    <a:pt x="3" y="98"/>
                    <a:pt x="13" y="97"/>
                  </a:cubicBezTo>
                  <a:cubicBezTo>
                    <a:pt x="126" y="95"/>
                    <a:pt x="97" y="116"/>
                    <a:pt x="134" y="10"/>
                  </a:cubicBezTo>
                  <a:cubicBezTo>
                    <a:pt x="138" y="1"/>
                    <a:pt x="149" y="0"/>
                    <a:pt x="152" y="9"/>
                  </a:cubicBezTo>
                  <a:close/>
                </a:path>
              </a:pathLst>
            </a:custGeom>
            <a:solidFill>
              <a:srgbClr val="B23B3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" name="Oval 10"/>
            <p:cNvSpPr>
              <a:spLocks noChangeArrowheads="1"/>
            </p:cNvSpPr>
            <p:nvPr/>
          </p:nvSpPr>
          <p:spPr bwMode="auto">
            <a:xfrm>
              <a:off x="3822" y="1894"/>
              <a:ext cx="33" cy="33"/>
            </a:xfrm>
            <a:prstGeom prst="ellipse">
              <a:avLst/>
            </a:pr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" name="Oval 11"/>
            <p:cNvSpPr>
              <a:spLocks noChangeArrowheads="1"/>
            </p:cNvSpPr>
            <p:nvPr/>
          </p:nvSpPr>
          <p:spPr bwMode="auto">
            <a:xfrm>
              <a:off x="3817" y="1944"/>
              <a:ext cx="43" cy="43"/>
            </a:xfrm>
            <a:prstGeom prst="ellipse">
              <a:avLst/>
            </a:pr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3812" y="2001"/>
              <a:ext cx="53" cy="55"/>
            </a:xfrm>
            <a:prstGeom prst="ellipse">
              <a:avLst/>
            </a:pr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3805" y="2075"/>
              <a:ext cx="65" cy="67"/>
            </a:xfrm>
            <a:prstGeom prst="ellipse">
              <a:avLst/>
            </a:pr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4082" y="2087"/>
              <a:ext cx="38" cy="36"/>
            </a:xfrm>
            <a:custGeom>
              <a:avLst/>
              <a:gdLst>
                <a:gd name="T0" fmla="*/ 15 w 16"/>
                <a:gd name="T1" fmla="*/ 6 h 15"/>
                <a:gd name="T2" fmla="*/ 10 w 16"/>
                <a:gd name="T3" fmla="*/ 14 h 15"/>
                <a:gd name="T4" fmla="*/ 1 w 16"/>
                <a:gd name="T5" fmla="*/ 10 h 15"/>
                <a:gd name="T6" fmla="*/ 6 w 16"/>
                <a:gd name="T7" fmla="*/ 1 h 15"/>
                <a:gd name="T8" fmla="*/ 15 w 16"/>
                <a:gd name="T9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6"/>
                  </a:moveTo>
                  <a:cubicBezTo>
                    <a:pt x="16" y="9"/>
                    <a:pt x="14" y="13"/>
                    <a:pt x="10" y="14"/>
                  </a:cubicBezTo>
                  <a:cubicBezTo>
                    <a:pt x="6" y="15"/>
                    <a:pt x="2" y="13"/>
                    <a:pt x="1" y="10"/>
                  </a:cubicBezTo>
                  <a:cubicBezTo>
                    <a:pt x="0" y="6"/>
                    <a:pt x="2" y="2"/>
                    <a:pt x="6" y="1"/>
                  </a:cubicBezTo>
                  <a:cubicBezTo>
                    <a:pt x="10" y="0"/>
                    <a:pt x="14" y="2"/>
                    <a:pt x="15" y="6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4025" y="2097"/>
              <a:ext cx="48" cy="47"/>
            </a:xfrm>
            <a:custGeom>
              <a:avLst/>
              <a:gdLst>
                <a:gd name="T0" fmla="*/ 19 w 20"/>
                <a:gd name="T1" fmla="*/ 8 h 20"/>
                <a:gd name="T2" fmla="*/ 13 w 20"/>
                <a:gd name="T3" fmla="*/ 19 h 20"/>
                <a:gd name="T4" fmla="*/ 1 w 20"/>
                <a:gd name="T5" fmla="*/ 13 h 20"/>
                <a:gd name="T6" fmla="*/ 7 w 20"/>
                <a:gd name="T7" fmla="*/ 2 h 20"/>
                <a:gd name="T8" fmla="*/ 19 w 20"/>
                <a:gd name="T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9" y="8"/>
                  </a:moveTo>
                  <a:cubicBezTo>
                    <a:pt x="20" y="12"/>
                    <a:pt x="17" y="17"/>
                    <a:pt x="13" y="19"/>
                  </a:cubicBezTo>
                  <a:cubicBezTo>
                    <a:pt x="8" y="20"/>
                    <a:pt x="3" y="18"/>
                    <a:pt x="1" y="13"/>
                  </a:cubicBezTo>
                  <a:cubicBezTo>
                    <a:pt x="0" y="8"/>
                    <a:pt x="3" y="3"/>
                    <a:pt x="7" y="2"/>
                  </a:cubicBezTo>
                  <a:cubicBezTo>
                    <a:pt x="12" y="0"/>
                    <a:pt x="17" y="3"/>
                    <a:pt x="19" y="8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3958" y="2109"/>
              <a:ext cx="60" cy="62"/>
            </a:xfrm>
            <a:custGeom>
              <a:avLst/>
              <a:gdLst>
                <a:gd name="T0" fmla="*/ 23 w 25"/>
                <a:gd name="T1" fmla="*/ 10 h 26"/>
                <a:gd name="T2" fmla="*/ 16 w 25"/>
                <a:gd name="T3" fmla="*/ 24 h 26"/>
                <a:gd name="T4" fmla="*/ 2 w 25"/>
                <a:gd name="T5" fmla="*/ 16 h 26"/>
                <a:gd name="T6" fmla="*/ 9 w 25"/>
                <a:gd name="T7" fmla="*/ 2 h 26"/>
                <a:gd name="T8" fmla="*/ 23 w 25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6">
                  <a:moveTo>
                    <a:pt x="23" y="10"/>
                  </a:moveTo>
                  <a:cubicBezTo>
                    <a:pt x="25" y="16"/>
                    <a:pt x="22" y="22"/>
                    <a:pt x="16" y="24"/>
                  </a:cubicBezTo>
                  <a:cubicBezTo>
                    <a:pt x="10" y="26"/>
                    <a:pt x="3" y="22"/>
                    <a:pt x="2" y="16"/>
                  </a:cubicBezTo>
                  <a:cubicBezTo>
                    <a:pt x="0" y="10"/>
                    <a:pt x="3" y="4"/>
                    <a:pt x="9" y="2"/>
                  </a:cubicBezTo>
                  <a:cubicBezTo>
                    <a:pt x="15" y="0"/>
                    <a:pt x="22" y="4"/>
                    <a:pt x="23" y="10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3875" y="2128"/>
              <a:ext cx="74" cy="71"/>
            </a:xfrm>
            <a:custGeom>
              <a:avLst/>
              <a:gdLst>
                <a:gd name="T0" fmla="*/ 28 w 31"/>
                <a:gd name="T1" fmla="*/ 11 h 30"/>
                <a:gd name="T2" fmla="*/ 19 w 31"/>
                <a:gd name="T3" fmla="*/ 28 h 30"/>
                <a:gd name="T4" fmla="*/ 3 w 31"/>
                <a:gd name="T5" fmla="*/ 19 h 30"/>
                <a:gd name="T6" fmla="*/ 12 w 31"/>
                <a:gd name="T7" fmla="*/ 2 h 30"/>
                <a:gd name="T8" fmla="*/ 28 w 31"/>
                <a:gd name="T9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28" y="11"/>
                  </a:moveTo>
                  <a:cubicBezTo>
                    <a:pt x="31" y="18"/>
                    <a:pt x="27" y="26"/>
                    <a:pt x="19" y="28"/>
                  </a:cubicBezTo>
                  <a:cubicBezTo>
                    <a:pt x="12" y="30"/>
                    <a:pt x="5" y="26"/>
                    <a:pt x="3" y="19"/>
                  </a:cubicBezTo>
                  <a:cubicBezTo>
                    <a:pt x="0" y="11"/>
                    <a:pt x="4" y="4"/>
                    <a:pt x="12" y="2"/>
                  </a:cubicBezTo>
                  <a:cubicBezTo>
                    <a:pt x="19" y="0"/>
                    <a:pt x="26" y="4"/>
                    <a:pt x="28" y="11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980" y="2388"/>
              <a:ext cx="38" cy="38"/>
            </a:xfrm>
            <a:custGeom>
              <a:avLst/>
              <a:gdLst>
                <a:gd name="T0" fmla="*/ 12 w 16"/>
                <a:gd name="T1" fmla="*/ 14 h 16"/>
                <a:gd name="T2" fmla="*/ 3 w 16"/>
                <a:gd name="T3" fmla="*/ 12 h 16"/>
                <a:gd name="T4" fmla="*/ 4 w 16"/>
                <a:gd name="T5" fmla="*/ 3 h 16"/>
                <a:gd name="T6" fmla="*/ 14 w 16"/>
                <a:gd name="T7" fmla="*/ 4 h 16"/>
                <a:gd name="T8" fmla="*/ 12 w 16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2" y="14"/>
                  </a:moveTo>
                  <a:cubicBezTo>
                    <a:pt x="9" y="16"/>
                    <a:pt x="5" y="15"/>
                    <a:pt x="3" y="12"/>
                  </a:cubicBezTo>
                  <a:cubicBezTo>
                    <a:pt x="0" y="9"/>
                    <a:pt x="1" y="5"/>
                    <a:pt x="4" y="3"/>
                  </a:cubicBezTo>
                  <a:cubicBezTo>
                    <a:pt x="7" y="0"/>
                    <a:pt x="12" y="1"/>
                    <a:pt x="14" y="4"/>
                  </a:cubicBezTo>
                  <a:cubicBezTo>
                    <a:pt x="16" y="7"/>
                    <a:pt x="16" y="12"/>
                    <a:pt x="12" y="14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3944" y="2340"/>
              <a:ext cx="48" cy="48"/>
            </a:xfrm>
            <a:custGeom>
              <a:avLst/>
              <a:gdLst>
                <a:gd name="T0" fmla="*/ 15 w 20"/>
                <a:gd name="T1" fmla="*/ 17 h 20"/>
                <a:gd name="T2" fmla="*/ 3 w 20"/>
                <a:gd name="T3" fmla="*/ 15 h 20"/>
                <a:gd name="T4" fmla="*/ 5 w 20"/>
                <a:gd name="T5" fmla="*/ 2 h 20"/>
                <a:gd name="T6" fmla="*/ 17 w 20"/>
                <a:gd name="T7" fmla="*/ 4 h 20"/>
                <a:gd name="T8" fmla="*/ 15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5" y="17"/>
                  </a:moveTo>
                  <a:cubicBezTo>
                    <a:pt x="11" y="20"/>
                    <a:pt x="6" y="19"/>
                    <a:pt x="3" y="15"/>
                  </a:cubicBezTo>
                  <a:cubicBezTo>
                    <a:pt x="0" y="11"/>
                    <a:pt x="1" y="5"/>
                    <a:pt x="5" y="2"/>
                  </a:cubicBezTo>
                  <a:cubicBezTo>
                    <a:pt x="9" y="0"/>
                    <a:pt x="14" y="0"/>
                    <a:pt x="17" y="4"/>
                  </a:cubicBezTo>
                  <a:cubicBezTo>
                    <a:pt x="20" y="8"/>
                    <a:pt x="19" y="14"/>
                    <a:pt x="15" y="17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3898" y="2281"/>
              <a:ext cx="63" cy="62"/>
            </a:xfrm>
            <a:custGeom>
              <a:avLst/>
              <a:gdLst>
                <a:gd name="T0" fmla="*/ 20 w 26"/>
                <a:gd name="T1" fmla="*/ 22 h 26"/>
                <a:gd name="T2" fmla="*/ 4 w 26"/>
                <a:gd name="T3" fmla="*/ 20 h 26"/>
                <a:gd name="T4" fmla="*/ 7 w 26"/>
                <a:gd name="T5" fmla="*/ 4 h 26"/>
                <a:gd name="T6" fmla="*/ 22 w 26"/>
                <a:gd name="T7" fmla="*/ 6 h 26"/>
                <a:gd name="T8" fmla="*/ 20 w 26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20" y="22"/>
                  </a:moveTo>
                  <a:cubicBezTo>
                    <a:pt x="15" y="26"/>
                    <a:pt x="8" y="25"/>
                    <a:pt x="4" y="20"/>
                  </a:cubicBezTo>
                  <a:cubicBezTo>
                    <a:pt x="0" y="15"/>
                    <a:pt x="1" y="8"/>
                    <a:pt x="7" y="4"/>
                  </a:cubicBezTo>
                  <a:cubicBezTo>
                    <a:pt x="12" y="0"/>
                    <a:pt x="19" y="1"/>
                    <a:pt x="22" y="6"/>
                  </a:cubicBezTo>
                  <a:cubicBezTo>
                    <a:pt x="26" y="11"/>
                    <a:pt x="25" y="19"/>
                    <a:pt x="20" y="22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3846" y="2211"/>
              <a:ext cx="74" cy="72"/>
            </a:xfrm>
            <a:custGeom>
              <a:avLst/>
              <a:gdLst>
                <a:gd name="T0" fmla="*/ 24 w 31"/>
                <a:gd name="T1" fmla="*/ 26 h 30"/>
                <a:gd name="T2" fmla="*/ 5 w 31"/>
                <a:gd name="T3" fmla="*/ 23 h 30"/>
                <a:gd name="T4" fmla="*/ 8 w 31"/>
                <a:gd name="T5" fmla="*/ 4 h 30"/>
                <a:gd name="T6" fmla="*/ 27 w 31"/>
                <a:gd name="T7" fmla="*/ 7 h 30"/>
                <a:gd name="T8" fmla="*/ 24 w 31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24" y="26"/>
                  </a:moveTo>
                  <a:cubicBezTo>
                    <a:pt x="17" y="30"/>
                    <a:pt x="9" y="29"/>
                    <a:pt x="5" y="23"/>
                  </a:cubicBezTo>
                  <a:cubicBezTo>
                    <a:pt x="0" y="17"/>
                    <a:pt x="2" y="8"/>
                    <a:pt x="8" y="4"/>
                  </a:cubicBezTo>
                  <a:cubicBezTo>
                    <a:pt x="14" y="0"/>
                    <a:pt x="22" y="1"/>
                    <a:pt x="27" y="7"/>
                  </a:cubicBezTo>
                  <a:cubicBezTo>
                    <a:pt x="31" y="13"/>
                    <a:pt x="30" y="22"/>
                    <a:pt x="24" y="26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3660" y="2388"/>
              <a:ext cx="38" cy="38"/>
            </a:xfrm>
            <a:custGeom>
              <a:avLst/>
              <a:gdLst>
                <a:gd name="T0" fmla="*/ 4 w 16"/>
                <a:gd name="T1" fmla="*/ 14 h 16"/>
                <a:gd name="T2" fmla="*/ 2 w 16"/>
                <a:gd name="T3" fmla="*/ 4 h 16"/>
                <a:gd name="T4" fmla="*/ 12 w 16"/>
                <a:gd name="T5" fmla="*/ 3 h 16"/>
                <a:gd name="T6" fmla="*/ 13 w 16"/>
                <a:gd name="T7" fmla="*/ 12 h 16"/>
                <a:gd name="T8" fmla="*/ 4 w 16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4" y="14"/>
                  </a:moveTo>
                  <a:cubicBezTo>
                    <a:pt x="1" y="12"/>
                    <a:pt x="0" y="7"/>
                    <a:pt x="2" y="4"/>
                  </a:cubicBezTo>
                  <a:cubicBezTo>
                    <a:pt x="4" y="1"/>
                    <a:pt x="9" y="0"/>
                    <a:pt x="12" y="3"/>
                  </a:cubicBezTo>
                  <a:cubicBezTo>
                    <a:pt x="15" y="5"/>
                    <a:pt x="16" y="9"/>
                    <a:pt x="13" y="12"/>
                  </a:cubicBezTo>
                  <a:cubicBezTo>
                    <a:pt x="11" y="16"/>
                    <a:pt x="7" y="16"/>
                    <a:pt x="4" y="14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23"/>
            <p:cNvSpPr>
              <a:spLocks/>
            </p:cNvSpPr>
            <p:nvPr/>
          </p:nvSpPr>
          <p:spPr bwMode="auto">
            <a:xfrm>
              <a:off x="3686" y="2340"/>
              <a:ext cx="48" cy="48"/>
            </a:xfrm>
            <a:custGeom>
              <a:avLst/>
              <a:gdLst>
                <a:gd name="T0" fmla="*/ 5 w 20"/>
                <a:gd name="T1" fmla="*/ 17 h 20"/>
                <a:gd name="T2" fmla="*/ 3 w 20"/>
                <a:gd name="T3" fmla="*/ 5 h 20"/>
                <a:gd name="T4" fmla="*/ 15 w 20"/>
                <a:gd name="T5" fmla="*/ 3 h 20"/>
                <a:gd name="T6" fmla="*/ 17 w 20"/>
                <a:gd name="T7" fmla="*/ 15 h 20"/>
                <a:gd name="T8" fmla="*/ 5 w 20"/>
                <a:gd name="T9" fmla="*/ 1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5" y="17"/>
                  </a:moveTo>
                  <a:cubicBezTo>
                    <a:pt x="1" y="14"/>
                    <a:pt x="0" y="9"/>
                    <a:pt x="3" y="5"/>
                  </a:cubicBezTo>
                  <a:cubicBezTo>
                    <a:pt x="6" y="1"/>
                    <a:pt x="11" y="0"/>
                    <a:pt x="15" y="3"/>
                  </a:cubicBezTo>
                  <a:cubicBezTo>
                    <a:pt x="19" y="5"/>
                    <a:pt x="20" y="11"/>
                    <a:pt x="17" y="15"/>
                  </a:cubicBezTo>
                  <a:cubicBezTo>
                    <a:pt x="14" y="19"/>
                    <a:pt x="9" y="20"/>
                    <a:pt x="5" y="17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717" y="2281"/>
              <a:ext cx="62" cy="62"/>
            </a:xfrm>
            <a:custGeom>
              <a:avLst/>
              <a:gdLst>
                <a:gd name="T0" fmla="*/ 6 w 26"/>
                <a:gd name="T1" fmla="*/ 22 h 26"/>
                <a:gd name="T2" fmla="*/ 3 w 26"/>
                <a:gd name="T3" fmla="*/ 7 h 26"/>
                <a:gd name="T4" fmla="*/ 19 w 26"/>
                <a:gd name="T5" fmla="*/ 4 h 26"/>
                <a:gd name="T6" fmla="*/ 22 w 26"/>
                <a:gd name="T7" fmla="*/ 20 h 26"/>
                <a:gd name="T8" fmla="*/ 6 w 26"/>
                <a:gd name="T9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6" y="22"/>
                  </a:moveTo>
                  <a:cubicBezTo>
                    <a:pt x="1" y="19"/>
                    <a:pt x="0" y="12"/>
                    <a:pt x="3" y="7"/>
                  </a:cubicBezTo>
                  <a:cubicBezTo>
                    <a:pt x="7" y="1"/>
                    <a:pt x="14" y="0"/>
                    <a:pt x="19" y="4"/>
                  </a:cubicBezTo>
                  <a:cubicBezTo>
                    <a:pt x="24" y="8"/>
                    <a:pt x="26" y="15"/>
                    <a:pt x="22" y="20"/>
                  </a:cubicBezTo>
                  <a:cubicBezTo>
                    <a:pt x="18" y="25"/>
                    <a:pt x="11" y="26"/>
                    <a:pt x="6" y="22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25"/>
            <p:cNvSpPr>
              <a:spLocks/>
            </p:cNvSpPr>
            <p:nvPr/>
          </p:nvSpPr>
          <p:spPr bwMode="auto">
            <a:xfrm>
              <a:off x="3758" y="2211"/>
              <a:ext cx="74" cy="72"/>
            </a:xfrm>
            <a:custGeom>
              <a:avLst/>
              <a:gdLst>
                <a:gd name="T0" fmla="*/ 7 w 31"/>
                <a:gd name="T1" fmla="*/ 26 h 30"/>
                <a:gd name="T2" fmla="*/ 4 w 31"/>
                <a:gd name="T3" fmla="*/ 7 h 30"/>
                <a:gd name="T4" fmla="*/ 23 w 31"/>
                <a:gd name="T5" fmla="*/ 4 h 30"/>
                <a:gd name="T6" fmla="*/ 26 w 31"/>
                <a:gd name="T7" fmla="*/ 23 h 30"/>
                <a:gd name="T8" fmla="*/ 7 w 31"/>
                <a:gd name="T9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0">
                  <a:moveTo>
                    <a:pt x="7" y="26"/>
                  </a:moveTo>
                  <a:cubicBezTo>
                    <a:pt x="1" y="22"/>
                    <a:pt x="0" y="13"/>
                    <a:pt x="4" y="7"/>
                  </a:cubicBezTo>
                  <a:cubicBezTo>
                    <a:pt x="8" y="1"/>
                    <a:pt x="17" y="0"/>
                    <a:pt x="23" y="4"/>
                  </a:cubicBezTo>
                  <a:cubicBezTo>
                    <a:pt x="29" y="8"/>
                    <a:pt x="31" y="17"/>
                    <a:pt x="26" y="23"/>
                  </a:cubicBezTo>
                  <a:cubicBezTo>
                    <a:pt x="22" y="29"/>
                    <a:pt x="13" y="30"/>
                    <a:pt x="7" y="26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auto">
            <a:xfrm>
              <a:off x="3557" y="2085"/>
              <a:ext cx="38" cy="36"/>
            </a:xfrm>
            <a:custGeom>
              <a:avLst/>
              <a:gdLst>
                <a:gd name="T0" fmla="*/ 1 w 16"/>
                <a:gd name="T1" fmla="*/ 5 h 15"/>
                <a:gd name="T2" fmla="*/ 10 w 16"/>
                <a:gd name="T3" fmla="*/ 1 h 15"/>
                <a:gd name="T4" fmla="*/ 15 w 16"/>
                <a:gd name="T5" fmla="*/ 10 h 15"/>
                <a:gd name="T6" fmla="*/ 6 w 16"/>
                <a:gd name="T7" fmla="*/ 14 h 15"/>
                <a:gd name="T8" fmla="*/ 1 w 16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" y="5"/>
                  </a:moveTo>
                  <a:cubicBezTo>
                    <a:pt x="3" y="2"/>
                    <a:pt x="7" y="0"/>
                    <a:pt x="10" y="1"/>
                  </a:cubicBezTo>
                  <a:cubicBezTo>
                    <a:pt x="14" y="2"/>
                    <a:pt x="16" y="6"/>
                    <a:pt x="15" y="10"/>
                  </a:cubicBezTo>
                  <a:cubicBezTo>
                    <a:pt x="14" y="13"/>
                    <a:pt x="10" y="15"/>
                    <a:pt x="6" y="14"/>
                  </a:cubicBezTo>
                  <a:cubicBezTo>
                    <a:pt x="2" y="13"/>
                    <a:pt x="0" y="9"/>
                    <a:pt x="1" y="5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3605" y="2094"/>
              <a:ext cx="48" cy="48"/>
            </a:xfrm>
            <a:custGeom>
              <a:avLst/>
              <a:gdLst>
                <a:gd name="T0" fmla="*/ 1 w 20"/>
                <a:gd name="T1" fmla="*/ 8 h 20"/>
                <a:gd name="T2" fmla="*/ 13 w 20"/>
                <a:gd name="T3" fmla="*/ 2 h 20"/>
                <a:gd name="T4" fmla="*/ 18 w 20"/>
                <a:gd name="T5" fmla="*/ 13 h 20"/>
                <a:gd name="T6" fmla="*/ 7 w 20"/>
                <a:gd name="T7" fmla="*/ 19 h 20"/>
                <a:gd name="T8" fmla="*/ 1 w 20"/>
                <a:gd name="T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1" y="8"/>
                  </a:moveTo>
                  <a:cubicBezTo>
                    <a:pt x="3" y="3"/>
                    <a:pt x="8" y="0"/>
                    <a:pt x="13" y="2"/>
                  </a:cubicBezTo>
                  <a:cubicBezTo>
                    <a:pt x="17" y="3"/>
                    <a:pt x="20" y="8"/>
                    <a:pt x="18" y="13"/>
                  </a:cubicBezTo>
                  <a:cubicBezTo>
                    <a:pt x="17" y="18"/>
                    <a:pt x="12" y="20"/>
                    <a:pt x="7" y="19"/>
                  </a:cubicBezTo>
                  <a:cubicBezTo>
                    <a:pt x="3" y="17"/>
                    <a:pt x="0" y="12"/>
                    <a:pt x="1" y="8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3660" y="2109"/>
              <a:ext cx="59" cy="59"/>
            </a:xfrm>
            <a:custGeom>
              <a:avLst/>
              <a:gdLst>
                <a:gd name="T0" fmla="*/ 2 w 25"/>
                <a:gd name="T1" fmla="*/ 9 h 25"/>
                <a:gd name="T2" fmla="*/ 16 w 25"/>
                <a:gd name="T3" fmla="*/ 1 h 25"/>
                <a:gd name="T4" fmla="*/ 23 w 25"/>
                <a:gd name="T5" fmla="*/ 16 h 25"/>
                <a:gd name="T6" fmla="*/ 9 w 25"/>
                <a:gd name="T7" fmla="*/ 23 h 25"/>
                <a:gd name="T8" fmla="*/ 2 w 25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" y="9"/>
                  </a:moveTo>
                  <a:cubicBezTo>
                    <a:pt x="3" y="3"/>
                    <a:pt x="10" y="0"/>
                    <a:pt x="16" y="1"/>
                  </a:cubicBezTo>
                  <a:cubicBezTo>
                    <a:pt x="22" y="3"/>
                    <a:pt x="25" y="10"/>
                    <a:pt x="23" y="16"/>
                  </a:cubicBezTo>
                  <a:cubicBezTo>
                    <a:pt x="21" y="22"/>
                    <a:pt x="15" y="25"/>
                    <a:pt x="9" y="23"/>
                  </a:cubicBezTo>
                  <a:cubicBezTo>
                    <a:pt x="3" y="21"/>
                    <a:pt x="0" y="15"/>
                    <a:pt x="2" y="9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3729" y="2125"/>
              <a:ext cx="72" cy="74"/>
            </a:xfrm>
            <a:custGeom>
              <a:avLst/>
              <a:gdLst>
                <a:gd name="T0" fmla="*/ 2 w 30"/>
                <a:gd name="T1" fmla="*/ 11 h 31"/>
                <a:gd name="T2" fmla="*/ 19 w 30"/>
                <a:gd name="T3" fmla="*/ 2 h 31"/>
                <a:gd name="T4" fmla="*/ 28 w 30"/>
                <a:gd name="T5" fmla="*/ 19 h 31"/>
                <a:gd name="T6" fmla="*/ 11 w 30"/>
                <a:gd name="T7" fmla="*/ 28 h 31"/>
                <a:gd name="T8" fmla="*/ 2 w 30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2" y="11"/>
                  </a:moveTo>
                  <a:cubicBezTo>
                    <a:pt x="5" y="4"/>
                    <a:pt x="12" y="0"/>
                    <a:pt x="19" y="2"/>
                  </a:cubicBezTo>
                  <a:cubicBezTo>
                    <a:pt x="27" y="5"/>
                    <a:pt x="30" y="12"/>
                    <a:pt x="28" y="19"/>
                  </a:cubicBezTo>
                  <a:cubicBezTo>
                    <a:pt x="26" y="27"/>
                    <a:pt x="18" y="31"/>
                    <a:pt x="11" y="28"/>
                  </a:cubicBezTo>
                  <a:cubicBezTo>
                    <a:pt x="4" y="26"/>
                    <a:pt x="0" y="18"/>
                    <a:pt x="2" y="11"/>
                  </a:cubicBezTo>
                  <a:close/>
                </a:path>
              </a:pathLst>
            </a:custGeom>
            <a:solidFill>
              <a:srgbClr val="2E2E3F"/>
            </a:solidFill>
            <a:ln>
              <a:noFill/>
            </a:ln>
            <a:extLst>
              <a:ext uri="{91240B29-F687-4F45-9708-019B960494DF}"/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" name="Rectangle 16"/>
          <p:cNvSpPr>
            <a:spLocks noChangeArrowheads="1"/>
          </p:cNvSpPr>
          <p:nvPr userDrawn="1"/>
        </p:nvSpPr>
        <p:spPr bwMode="auto">
          <a:xfrm>
            <a:off x="4246" y="6348432"/>
            <a:ext cx="12187767" cy="280987"/>
          </a:xfrm>
          <a:prstGeom prst="rect">
            <a:avLst/>
          </a:prstGeom>
          <a:solidFill>
            <a:srgbClr val="B23B3B"/>
          </a:solidFill>
          <a:ln>
            <a:noFill/>
          </a:ln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5" name="组合 2"/>
          <p:cNvGrpSpPr>
            <a:grpSpLocks/>
          </p:cNvGrpSpPr>
          <p:nvPr userDrawn="1"/>
        </p:nvGrpSpPr>
        <p:grpSpPr bwMode="auto">
          <a:xfrm>
            <a:off x="482601" y="406400"/>
            <a:ext cx="2767147" cy="477838"/>
            <a:chOff x="483197" y="406086"/>
            <a:chExt cx="2767513" cy="477838"/>
          </a:xfrm>
        </p:grpSpPr>
        <p:sp>
          <p:nvSpPr>
            <p:cNvPr id="26" name="Freeform 5"/>
            <p:cNvSpPr>
              <a:spLocks/>
            </p:cNvSpPr>
            <p:nvPr userDrawn="1"/>
          </p:nvSpPr>
          <p:spPr bwMode="auto">
            <a:xfrm>
              <a:off x="483197" y="406086"/>
              <a:ext cx="2743564" cy="477838"/>
            </a:xfrm>
            <a:prstGeom prst="roundRect">
              <a:avLst>
                <a:gd name="adj" fmla="val 50000"/>
              </a:avLst>
            </a:prstGeom>
            <a:solidFill>
              <a:srgbClr val="B23B3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066811" y="426724"/>
              <a:ext cx="21838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Add Title In Here</a:t>
              </a:r>
              <a:endPara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8" name="Rectangle 17"/>
          <p:cNvSpPr>
            <a:spLocks noChangeArrowheads="1"/>
          </p:cNvSpPr>
          <p:nvPr userDrawn="1"/>
        </p:nvSpPr>
        <p:spPr bwMode="auto">
          <a:xfrm>
            <a:off x="4246" y="6573838"/>
            <a:ext cx="12187767" cy="284162"/>
          </a:xfrm>
          <a:prstGeom prst="rect">
            <a:avLst/>
          </a:prstGeom>
          <a:solidFill>
            <a:srgbClr val="B23B3B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extLst>
            <a:ext uri="{91240B29-F687-4F45-9708-019B960494DF}"/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8" y="447188"/>
            <a:ext cx="10571999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20" y="2222287"/>
            <a:ext cx="10554575" cy="3636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6874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EB0D8-D049-4A31-8F2D-814DBCEBC8C0}" type="datetimeFigureOut">
              <a:rPr lang="zh-CN" altLang="en-US"/>
              <a:pPr>
                <a:defRPr/>
              </a:pPr>
              <a:t>2020/10/24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58231-7AF1-4B64-96AD-E51189F473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328619"/>
            <a:ext cx="506413" cy="1539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240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294218" y="6066367"/>
            <a:ext cx="1587500" cy="5185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noProof="0" dirty="0" smtClean="0">
                <a:sym typeface="Calibri" pitchFamily="34" charset="0"/>
              </a:rPr>
              <a:t>PIC</a:t>
            </a:r>
            <a:r>
              <a:rPr lang="zh-CN" altLang="en-US" noProof="0" dirty="0" smtClean="0">
                <a:sym typeface="Calibri" pitchFamily="34" charset="0"/>
              </a:rPr>
              <a:t> </a:t>
            </a:r>
            <a:r>
              <a:rPr lang="en-US" altLang="zh-CN" noProof="0" dirty="0" smtClean="0">
                <a:sym typeface="Calibri" pitchFamily="34" charset="0"/>
              </a:rPr>
              <a:t>HERE</a:t>
            </a:r>
            <a:endParaRPr lang="zh-CN" altLang="en-US" noProof="0" dirty="0">
              <a:sym typeface="Calibri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599966" y="118007"/>
            <a:ext cx="5291711" cy="575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altLang="zh-CN" dirty="0" smtClean="0"/>
              <a:t>CLICK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YOUR</a:t>
            </a:r>
            <a:r>
              <a:rPr lang="zh-CN" altLang="en-US" dirty="0" smtClean="0"/>
              <a:t> </a:t>
            </a:r>
            <a:r>
              <a:rPr lang="en-US" altLang="zh-CN" dirty="0" smtClean="0"/>
              <a:t>TITLE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1" y="2951396"/>
            <a:ext cx="10561419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1" y="5281221"/>
            <a:ext cx="10561419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475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20" y="2222293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29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571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41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52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29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29" y="2751152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175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0278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152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2" y="446102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2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46" y="446104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2" y="2260745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5467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31" y="727540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31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23" y="6041382"/>
            <a:ext cx="976879" cy="365125"/>
          </a:xfrm>
        </p:spPr>
        <p:txBody>
          <a:bodyPr/>
          <a:lstStyle/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82"/>
            <a:ext cx="329541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908"/>
            <a:ext cx="1062155" cy="490599"/>
          </a:xfrm>
        </p:spPr>
        <p:txBody>
          <a:bodyPr/>
          <a:lstStyle/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9111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19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8" y="447188"/>
            <a:ext cx="10571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4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5" y="604138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5" y="6041382"/>
            <a:ext cx="134370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3" y="591590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734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785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059" y="0"/>
            <a:ext cx="12193059" cy="6858000"/>
            <a:chOff x="-1058" y="0"/>
            <a:chExt cx="12193058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0" cstate="print"/>
            <a:srcRect t="57182" r="57361"/>
            <a:stretch>
              <a:fillRect/>
            </a:stretch>
          </p:blipFill>
          <p:spPr>
            <a:xfrm>
              <a:off x="-1058" y="4559853"/>
              <a:ext cx="3034543" cy="22981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0" cstate="print"/>
            <a:srcRect l="55190" b="56333"/>
            <a:stretch>
              <a:fillRect/>
            </a:stretch>
          </p:blipFill>
          <p:spPr>
            <a:xfrm>
              <a:off x="9119604" y="0"/>
              <a:ext cx="3072396" cy="2258032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38200" y="365126"/>
            <a:ext cx="10515600" cy="1113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838200" y="1630683"/>
            <a:ext cx="10515600" cy="454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CD57-1393-4675-857C-C8495305DE84}" type="datetimeFigureOut">
              <a:rPr lang="zh-CN" altLang="en-US" smtClean="0"/>
              <a:pPr/>
              <a:t>2020/10/24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0E83-67A0-4F46-8952-BA0C4A8280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7" r:id="rId2"/>
    <p:sldLayoutId id="2147483759" r:id="rId3"/>
    <p:sldLayoutId id="2147483760" r:id="rId4"/>
    <p:sldLayoutId id="2147483777" r:id="rId5"/>
    <p:sldLayoutId id="21474837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 2" panose="05020102010507070707" pitchFamily="18" charset="2"/>
        <a:buChar char="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Reading Circle @ unit 5 </a:t>
            </a:r>
            <a:br>
              <a:rPr lang="en-US" altLang="zh-CN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</a:b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@</a:t>
            </a:r>
            <a:r>
              <a:rPr lang="en-US" altLang="zh-CN" b="0" dirty="0" smtClean="0"/>
              <a:t>Connectors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6185906" y="5435273"/>
            <a:ext cx="39629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 smtClean="0">
                <a:solidFill>
                  <a:srgbClr val="7030A0"/>
                </a:solidFill>
              </a:rPr>
              <a:t>Culture Collector…</a:t>
            </a:r>
            <a:endParaRPr lang="zh-CN" altLang="en-US" sz="32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4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1509" y="222512"/>
            <a:ext cx="28968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r>
              <a:rPr kumimoji="0" lang="en-GB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Connector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7504" y="1371679"/>
            <a:ext cx="1148963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Your task is to: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GB" altLang="zh-CN" sz="2400" dirty="0" smtClean="0"/>
              <a:t>Pick out information which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connects to your life experience, your studies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or the world outside</a:t>
            </a:r>
            <a:r>
              <a:rPr lang="en-GB" altLang="zh-CN" sz="2400" dirty="0" smtClean="0"/>
              <a:t>. Things to think about are: </a:t>
            </a:r>
          </a:p>
          <a:p>
            <a:endParaRPr lang="zh-CN" altLang="zh-CN" sz="2400" dirty="0" smtClean="0"/>
          </a:p>
          <a:p>
            <a:pPr lvl="0"/>
            <a:r>
              <a:rPr lang="en-GB" altLang="zh-CN" sz="2400" dirty="0" smtClean="0"/>
              <a:t>How does this new information connect to what you already know?</a:t>
            </a:r>
          </a:p>
          <a:p>
            <a:pPr lvl="0"/>
            <a:r>
              <a:rPr lang="en-US" altLang="zh-CN" sz="2400" dirty="0" smtClean="0"/>
              <a:t>Has anything similar ever happened to you or your friend?</a:t>
            </a:r>
            <a:endParaRPr lang="zh-CN" altLang="zh-CN" sz="2400" dirty="0" smtClean="0"/>
          </a:p>
          <a:p>
            <a:pPr lvl="0"/>
            <a:r>
              <a:rPr lang="en-GB" altLang="zh-CN" sz="2400" dirty="0" smtClean="0"/>
              <a:t>How could you use this information in your life? </a:t>
            </a:r>
            <a:endParaRPr lang="zh-CN" altLang="zh-CN" sz="2400" dirty="0" smtClean="0"/>
          </a:p>
          <a:p>
            <a:pPr lvl="0"/>
            <a:r>
              <a:rPr lang="en-GB" altLang="zh-CN" sz="2400" dirty="0" smtClean="0"/>
              <a:t>Are there any surprising connections between this topic and other texts you have read?</a:t>
            </a:r>
          </a:p>
          <a:p>
            <a:pPr lvl="0"/>
            <a:endParaRPr lang="en-GB" altLang="zh-CN" sz="2400" dirty="0" smtClean="0"/>
          </a:p>
          <a:p>
            <a:r>
              <a:rPr lang="en-GB" altLang="zh-CN" sz="2400" dirty="0" smtClean="0"/>
              <a:t>Try to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be creative</a:t>
            </a:r>
            <a:r>
              <a:rPr lang="en-GB" altLang="zh-CN" sz="2400" dirty="0" smtClean="0"/>
              <a:t>, and think of as many options as possible.</a:t>
            </a:r>
            <a:endParaRPr lang="zh-CN" altLang="zh-CN" sz="2400" dirty="0" smtClean="0"/>
          </a:p>
          <a:p>
            <a:r>
              <a:rPr lang="en-GB" altLang="zh-CN" sz="2400" dirty="0" smtClean="0"/>
              <a:t> </a:t>
            </a:r>
            <a:endParaRPr lang="zh-CN" altLang="zh-CN" sz="2400" dirty="0" smtClean="0"/>
          </a:p>
        </p:txBody>
      </p:sp>
      <p:pic>
        <p:nvPicPr>
          <p:cNvPr id="256002" name="Picture 12" descr="http://www.clipartbest.com/cliparts/y4c/9gB/y4c9gBM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780" y="0"/>
            <a:ext cx="1046163" cy="1301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标题 1"/>
          <p:cNvSpPr>
            <a:spLocks noGrp="1"/>
          </p:cNvSpPr>
          <p:nvPr>
            <p:ph type="title"/>
          </p:nvPr>
        </p:nvSpPr>
        <p:spPr bwMode="auto">
          <a:xfrm>
            <a:off x="2332037" y="222250"/>
            <a:ext cx="7954963" cy="13255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smtClean="0">
                <a:solidFill>
                  <a:srgbClr val="385723"/>
                </a:solidFill>
              </a:rPr>
              <a:t>Thank you for listening!</a:t>
            </a:r>
            <a:endParaRPr lang="zh-CN" altLang="en-US" smtClean="0">
              <a:solidFill>
                <a:srgbClr val="385723"/>
              </a:solidFill>
            </a:endParaRPr>
          </a:p>
        </p:txBody>
      </p:sp>
      <p:pic>
        <p:nvPicPr>
          <p:cNvPr id="198659" name="图片 2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2039" y="1817694"/>
            <a:ext cx="840263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805758" y="271604"/>
          <a:ext cx="10818892" cy="629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186004" y="348474"/>
          <a:ext cx="9714368" cy="561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dirty="0" smtClean="0"/>
              <a:t>@Highlighter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5230849" y="5470700"/>
            <a:ext cx="65790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i="1" dirty="0" smtClean="0">
                <a:solidFill>
                  <a:srgbClr val="7030A0"/>
                </a:solidFill>
              </a:rPr>
              <a:t>Word Master; Word Wizard…</a:t>
            </a:r>
            <a:endParaRPr lang="zh-CN" altLang="en-US" sz="36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4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http://lenst.det.unifi.it/~mucchi/IMG/highligh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2698" y="153909"/>
            <a:ext cx="1262063" cy="809625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1509" y="222512"/>
            <a:ext cx="28968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r>
              <a:rPr kumimoji="0" lang="en-GB" altLang="zh-CN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Highlighter</a:t>
            </a:r>
            <a:endParaRPr kumimoji="0" lang="en-GB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96957" y="1354997"/>
            <a:ext cx="11430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Your task is to: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Pick out information on </a:t>
            </a: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any new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or important </a:t>
            </a: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expressions</a:t>
            </a:r>
            <a:r>
              <a:rPr kumimoji="0" lang="en-GB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. Think about the following: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Which </a:t>
            </a: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10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words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/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phrases </a:t>
            </a:r>
            <a:r>
              <a:rPr kumimoji="0" lang="en-GB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are most useful for readers to learn? </a:t>
            </a: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To</a:t>
            </a:r>
            <a:r>
              <a:rPr kumimoji="0" lang="en-GB" altLang="zh-CN" sz="2400" b="1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be selective.</a:t>
            </a: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What effect does the language have on the reader? Why do they </a:t>
            </a:r>
            <a:r>
              <a:rPr lang="en-GB" altLang="zh-CN" sz="2400" b="1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stand out</a:t>
            </a:r>
            <a:r>
              <a:rPr lang="en-GB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Design </a:t>
            </a: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10 questions </a:t>
            </a:r>
            <a:r>
              <a:rPr kumimoji="0" lang="en-US" altLang="zh-CN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for your partners to do</a:t>
            </a:r>
            <a:r>
              <a:rPr lang="en-GB" altLang="zh-CN" sz="2400" dirty="0" smtClean="0"/>
              <a:t> in order to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make the information more memorable</a:t>
            </a:r>
            <a:r>
              <a:rPr lang="en-GB" altLang="zh-CN" sz="2400" b="1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</a:rPr>
              <a:t>and try to be creative.</a:t>
            </a:r>
            <a:endParaRPr kumimoji="0" lang="en-GB" altLang="zh-CN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zh-CN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0" dirty="0" smtClean="0"/>
              <a:t>@</a:t>
            </a:r>
            <a:r>
              <a:rPr lang="en-US" altLang="zh-CN" b="0" dirty="0" err="1" smtClean="0"/>
              <a:t>Visualizers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5230849" y="5470700"/>
            <a:ext cx="5511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i="1" dirty="0" smtClean="0">
                <a:solidFill>
                  <a:srgbClr val="7030A0"/>
                </a:solidFill>
              </a:rPr>
              <a:t>Summarizer, Illustrator…</a:t>
            </a:r>
            <a:endParaRPr lang="zh-CN" altLang="en-US" sz="36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4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8112" y="1416217"/>
            <a:ext cx="1165860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Your task is to: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r>
              <a:rPr lang="en-GB" altLang="zh-CN" sz="2400" dirty="0" smtClean="0"/>
              <a:t>Represent the text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in a visual way</a:t>
            </a:r>
            <a:r>
              <a:rPr lang="en-GB" altLang="zh-CN" sz="2400" dirty="0" smtClean="0"/>
              <a:t>.</a:t>
            </a:r>
            <a:endParaRPr lang="zh-CN" altLang="zh-CN" sz="2400" dirty="0" smtClean="0"/>
          </a:p>
          <a:p>
            <a:r>
              <a:rPr lang="en-GB" altLang="zh-CN" sz="2400" dirty="0" smtClean="0"/>
              <a:t> </a:t>
            </a:r>
            <a:endParaRPr lang="zh-CN" altLang="zh-CN" sz="2400" dirty="0" smtClean="0"/>
          </a:p>
          <a:p>
            <a:r>
              <a:rPr lang="en-GB" altLang="zh-CN" sz="2400" dirty="0" smtClean="0"/>
              <a:t>You could do this by </a:t>
            </a:r>
            <a:r>
              <a:rPr lang="en-GB" altLang="zh-CN" sz="2400" dirty="0" smtClean="0">
                <a:solidFill>
                  <a:srgbClr val="7030A0"/>
                </a:solidFill>
              </a:rPr>
              <a:t>creating your own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picture, diagram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,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mind- map and video</a:t>
            </a:r>
            <a:r>
              <a:rPr lang="en-GB" altLang="zh-CN" sz="2400" dirty="0" smtClean="0"/>
              <a:t>; designing a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storyboard</a:t>
            </a:r>
            <a:r>
              <a:rPr lang="en-GB" altLang="zh-CN" sz="2400" dirty="0" smtClean="0"/>
              <a:t>; producing a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graph</a:t>
            </a:r>
            <a:r>
              <a:rPr lang="en-GB" altLang="zh-CN" sz="2400" dirty="0" smtClean="0"/>
              <a:t> to show different pieces of information; or finding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an image from the internet</a:t>
            </a:r>
            <a:r>
              <a:rPr lang="en-GB" altLang="zh-CN" sz="2400" dirty="0" smtClean="0"/>
              <a:t> – it is your choice! </a:t>
            </a:r>
            <a:endParaRPr lang="zh-CN" altLang="zh-CN" sz="2400" dirty="0" smtClean="0"/>
          </a:p>
          <a:p>
            <a:r>
              <a:rPr lang="en-GB" altLang="zh-CN" sz="2400" dirty="0" smtClean="0"/>
              <a:t> </a:t>
            </a:r>
            <a:endParaRPr lang="zh-CN" altLang="zh-CN" sz="2400" dirty="0" smtClean="0"/>
          </a:p>
          <a:p>
            <a:r>
              <a:rPr lang="en-GB" altLang="zh-CN" sz="2400" dirty="0" smtClean="0"/>
              <a:t>Don’t worry if you are not artistic – this exercise is to show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how information can </a:t>
            </a:r>
            <a:r>
              <a:rPr lang="en-GB" altLang="zh-CN" sz="2400" dirty="0" smtClean="0"/>
              <a:t>sometimes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be easier to understand without using many words</a:t>
            </a:r>
            <a:r>
              <a:rPr lang="en-GB" altLang="zh-CN" sz="2400" dirty="0" smtClean="0"/>
              <a:t>. </a:t>
            </a:r>
            <a:endParaRPr lang="zh-CN" altLang="zh-CN" sz="2400" dirty="0"/>
          </a:p>
        </p:txBody>
      </p:sp>
      <p:pic>
        <p:nvPicPr>
          <p:cNvPr id="253954" name="Picture 5" descr="http://www.clipartbest.com/cliparts/dc7/eoM/dc7eoMagi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781" y="110669"/>
            <a:ext cx="1104900" cy="104457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3670300" y="431800"/>
            <a:ext cx="31241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err="1" smtClean="0"/>
              <a:t>Visualizers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2841" y="1449163"/>
            <a:ext cx="10572000" cy="2971051"/>
          </a:xfrm>
        </p:spPr>
        <p:txBody>
          <a:bodyPr/>
          <a:lstStyle/>
          <a:p>
            <a:r>
              <a:rPr lang="en-US" altLang="zh-CN" b="0" dirty="0" smtClean="0"/>
              <a:t>@Questioners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2761308" y="5498647"/>
            <a:ext cx="8818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 smtClean="0">
                <a:solidFill>
                  <a:srgbClr val="7030A0"/>
                </a:solidFill>
              </a:rPr>
              <a:t>Discussion leader</a:t>
            </a:r>
            <a:r>
              <a:rPr lang="zh-CN" altLang="en-US" sz="3600" b="1" i="1" dirty="0" smtClean="0">
                <a:solidFill>
                  <a:srgbClr val="7030A0"/>
                </a:solidFill>
              </a:rPr>
              <a:t>，</a:t>
            </a:r>
            <a:r>
              <a:rPr lang="en-US" altLang="zh-CN" sz="3600" b="1" i="1" dirty="0" smtClean="0">
                <a:solidFill>
                  <a:srgbClr val="7030A0"/>
                </a:solidFill>
              </a:rPr>
              <a:t>Passage person…</a:t>
            </a:r>
            <a:endParaRPr lang="zh-CN" altLang="en-US" sz="36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654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1509" y="222512"/>
            <a:ext cx="28968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15963" algn="l"/>
              </a:tabLst>
            </a:pPr>
            <a:r>
              <a:rPr kumimoji="0" lang="en-GB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Questioner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58416" y="1056218"/>
            <a:ext cx="11708297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zh-CN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Your task is to: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altLang="zh-CN" sz="2400" dirty="0" smtClean="0"/>
              <a:t>Make a list of </a:t>
            </a:r>
            <a:r>
              <a:rPr lang="en-GB" altLang="zh-CN" sz="2400" b="1" dirty="0" smtClean="0">
                <a:solidFill>
                  <a:srgbClr val="7030A0"/>
                </a:solidFill>
              </a:rPr>
              <a:t>7 questions </a:t>
            </a:r>
            <a:r>
              <a:rPr lang="en-GB" altLang="zh-CN" sz="2400" dirty="0" smtClean="0"/>
              <a:t>about the text. They could be:</a:t>
            </a:r>
            <a:endParaRPr kumimoji="0" lang="en-GB" altLang="zh-CN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zh-CN" sz="24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Which </a:t>
            </a:r>
            <a:r>
              <a:rPr lang="en-GB" altLang="zh-CN" sz="2400" b="1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3 </a:t>
            </a:r>
            <a:r>
              <a:rPr lang="en-US" altLang="zh-CN" sz="2400" b="1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sentences in the text </a:t>
            </a:r>
            <a:r>
              <a:rPr lang="en-GB" altLang="zh-CN" sz="2400" dirty="0" smtClean="0">
                <a:latin typeface="Arial" pitchFamily="34" charset="0"/>
                <a:ea typeface="宋体" pitchFamily="2" charset="-122"/>
                <a:cs typeface="宋体" pitchFamily="2" charset="-122"/>
              </a:rPr>
              <a:t>are most useful for readers to learn? </a:t>
            </a:r>
            <a:r>
              <a:rPr lang="en-GB" altLang="zh-CN" sz="2400" b="1" dirty="0" smtClean="0">
                <a:solidFill>
                  <a:srgbClr val="7030A0"/>
                </a:solidFill>
                <a:latin typeface="Arial" pitchFamily="34" charset="0"/>
                <a:ea typeface="宋体" pitchFamily="2" charset="-122"/>
                <a:cs typeface="宋体" pitchFamily="2" charset="-122"/>
              </a:rPr>
              <a:t>To be selective. </a:t>
            </a:r>
          </a:p>
          <a:p>
            <a:endParaRPr lang="en-GB" altLang="zh-CN" sz="2400" dirty="0" smtClean="0"/>
          </a:p>
          <a:p>
            <a:r>
              <a:rPr lang="en-GB" altLang="zh-CN" sz="2400" b="1" dirty="0" smtClean="0">
                <a:solidFill>
                  <a:srgbClr val="7030A0"/>
                </a:solidFill>
              </a:rPr>
              <a:t>2 general questions </a:t>
            </a:r>
            <a:r>
              <a:rPr lang="en-GB" altLang="zh-CN" sz="2400" b="1" dirty="0" smtClean="0"/>
              <a:t>about the text to </a:t>
            </a:r>
            <a:r>
              <a:rPr lang="en-US" altLang="zh-CN" sz="2400" b="1" dirty="0" smtClean="0"/>
              <a:t>provoke thinking</a:t>
            </a:r>
            <a:endParaRPr lang="en-GB" altLang="zh-CN" sz="2400" b="1" dirty="0" smtClean="0"/>
          </a:p>
          <a:p>
            <a:endParaRPr lang="en-US" altLang="zh-CN" sz="2400" b="1" dirty="0" smtClean="0">
              <a:solidFill>
                <a:srgbClr val="7030A0"/>
              </a:solidFill>
            </a:endParaRPr>
          </a:p>
          <a:p>
            <a:r>
              <a:rPr lang="en-US" altLang="zh-CN" sz="2400" b="1" dirty="0" smtClean="0">
                <a:solidFill>
                  <a:srgbClr val="7030A0"/>
                </a:solidFill>
              </a:rPr>
              <a:t>2 inspiring questions to be asked.</a:t>
            </a:r>
            <a:endParaRPr lang="en-GB" altLang="zh-CN" sz="2400" b="1" dirty="0" smtClean="0">
              <a:solidFill>
                <a:srgbClr val="7030A0"/>
              </a:solidFill>
            </a:endParaRPr>
          </a:p>
          <a:p>
            <a:endParaRPr lang="en-GB" altLang="zh-CN" sz="2400" b="1" u="sng" dirty="0" smtClean="0"/>
          </a:p>
          <a:p>
            <a:pPr lvl="0"/>
            <a:r>
              <a:rPr lang="en-GB" altLang="zh-CN" sz="2400" dirty="0" smtClean="0"/>
              <a:t>Usually the best questions come from your own thoughts, feelings and questions as you read. </a:t>
            </a:r>
            <a:r>
              <a:rPr lang="en-US" altLang="zh-CN" sz="2400" dirty="0" smtClean="0"/>
              <a:t>It’s advisable to 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have your reference answers ready</a:t>
            </a:r>
            <a:r>
              <a:rPr lang="en-US" altLang="zh-CN" sz="2400" dirty="0" smtClean="0"/>
              <a:t>.</a:t>
            </a:r>
            <a:endParaRPr lang="zh-CN" altLang="zh-CN" sz="2400" dirty="0" smtClean="0"/>
          </a:p>
          <a:p>
            <a:r>
              <a:rPr lang="en-GB" altLang="zh-CN" sz="2400" dirty="0" smtClean="0"/>
              <a:t> </a:t>
            </a:r>
            <a:endParaRPr lang="zh-CN" altLang="zh-CN" sz="2400" dirty="0" smtClean="0"/>
          </a:p>
          <a:p>
            <a:r>
              <a:rPr lang="en-GB" altLang="zh-CN" sz="2400" dirty="0" smtClean="0"/>
              <a:t> </a:t>
            </a:r>
            <a:endParaRPr lang="zh-CN" altLang="zh-CN" sz="2400" dirty="0"/>
          </a:p>
        </p:txBody>
      </p:sp>
      <p:pic>
        <p:nvPicPr>
          <p:cNvPr id="254978" name="Picture 6" descr="http://kamloopsunited.ca/wp-content/uploads/2013/11/question-mark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9687" y="247839"/>
            <a:ext cx="1209675" cy="981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引用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引用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A000120140530A99PPBG">
  <a:themeElements>
    <a:clrScheme name="160190.190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5E8CB6"/>
      </a:accent1>
      <a:accent2>
        <a:srgbClr val="706D95"/>
      </a:accent2>
      <a:accent3>
        <a:srgbClr val="3D92DF"/>
      </a:accent3>
      <a:accent4>
        <a:srgbClr val="967926"/>
      </a:accent4>
      <a:accent5>
        <a:srgbClr val="50407C"/>
      </a:accent5>
      <a:accent6>
        <a:srgbClr val="9E6C50"/>
      </a:accent6>
      <a:hlink>
        <a:srgbClr val="D5B737"/>
      </a:hlink>
      <a:folHlink>
        <a:srgbClr val="C7422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1588</TotalTime>
  <Words>381</Words>
  <Application>Microsoft Office PowerPoint</Application>
  <PresentationFormat>自定义</PresentationFormat>
  <Paragraphs>73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Century Gothic</vt:lpstr>
      <vt:lpstr>黑体</vt:lpstr>
      <vt:lpstr>Arial Unicode MS</vt:lpstr>
      <vt:lpstr>Calibri</vt:lpstr>
      <vt:lpstr>Wingdings 2</vt:lpstr>
      <vt:lpstr>华文细黑</vt:lpstr>
      <vt:lpstr>引用</vt:lpstr>
      <vt:lpstr>A000120140530A99PPBG</vt:lpstr>
      <vt:lpstr>Reading Circle @ unit 5  </vt:lpstr>
      <vt:lpstr>幻灯片 2</vt:lpstr>
      <vt:lpstr>幻灯片 3</vt:lpstr>
      <vt:lpstr>@Highlighter</vt:lpstr>
      <vt:lpstr>幻灯片 5</vt:lpstr>
      <vt:lpstr>@Visualizers</vt:lpstr>
      <vt:lpstr>幻灯片 7</vt:lpstr>
      <vt:lpstr>@Questioners</vt:lpstr>
      <vt:lpstr>幻灯片 9</vt:lpstr>
      <vt:lpstr> @Connectors</vt:lpstr>
      <vt:lpstr>幻灯片 11</vt:lpstr>
      <vt:lpstr>Thank you for listening!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#Unit1Economy @Highlighter</dc:title>
  <dc:creator>Cofie Wu</dc:creator>
  <cp:lastModifiedBy>hutianhao</cp:lastModifiedBy>
  <cp:revision>83</cp:revision>
  <dcterms:created xsi:type="dcterms:W3CDTF">2017-03-14T00:42:12Z</dcterms:created>
  <dcterms:modified xsi:type="dcterms:W3CDTF">2020-10-24T10:55:12Z</dcterms:modified>
</cp:coreProperties>
</file>