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08" r:id="rId4"/>
  </p:sldMasterIdLst>
  <p:notesMasterIdLst>
    <p:notesMasterId r:id="rId44"/>
  </p:notesMasterIdLst>
  <p:sldIdLst>
    <p:sldId id="257" r:id="rId5"/>
    <p:sldId id="326" r:id="rId6"/>
    <p:sldId id="327" r:id="rId7"/>
    <p:sldId id="329" r:id="rId8"/>
    <p:sldId id="328" r:id="rId9"/>
    <p:sldId id="325" r:id="rId10"/>
    <p:sldId id="300" r:id="rId11"/>
    <p:sldId id="258" r:id="rId12"/>
    <p:sldId id="260" r:id="rId13"/>
    <p:sldId id="330" r:id="rId14"/>
    <p:sldId id="261" r:id="rId15"/>
    <p:sldId id="262" r:id="rId16"/>
    <p:sldId id="319" r:id="rId17"/>
    <p:sldId id="263" r:id="rId18"/>
    <p:sldId id="264" r:id="rId19"/>
    <p:sldId id="331" r:id="rId20"/>
    <p:sldId id="333" r:id="rId21"/>
    <p:sldId id="303" r:id="rId22"/>
    <p:sldId id="266" r:id="rId23"/>
    <p:sldId id="304" r:id="rId24"/>
    <p:sldId id="334" r:id="rId25"/>
    <p:sldId id="336" r:id="rId26"/>
    <p:sldId id="267" r:id="rId27"/>
    <p:sldId id="335" r:id="rId28"/>
    <p:sldId id="268" r:id="rId29"/>
    <p:sldId id="332" r:id="rId30"/>
    <p:sldId id="292" r:id="rId31"/>
    <p:sldId id="313" r:id="rId32"/>
    <p:sldId id="305" r:id="rId33"/>
    <p:sldId id="294" r:id="rId34"/>
    <p:sldId id="295" r:id="rId35"/>
    <p:sldId id="282" r:id="rId36"/>
    <p:sldId id="283" r:id="rId37"/>
    <p:sldId id="320" r:id="rId38"/>
    <p:sldId id="321" r:id="rId39"/>
    <p:sldId id="322" r:id="rId40"/>
    <p:sldId id="323" r:id="rId41"/>
    <p:sldId id="309" r:id="rId42"/>
    <p:sldId id="310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789D5-0DB5-4B24-BEE9-36703853ECD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C88CE-014E-46ED-8953-9AF2D7EC4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50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3CB2546-9D5A-4285-AD35-47598152C1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886CD9-4696-4C53-A7B8-03257BE387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FE01878-6021-4458-856F-722AC43B9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B32509A-5726-426C-B0B4-13644CCD3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E40C4D6-335A-4214-9300-7A4CAFCC89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A411D6-D71F-440C-94D3-4D74CE32BCD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D246578-8A35-4955-A3DD-77B0AF2A5C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7C816F1-D59F-44B9-A189-8B555DDB8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97B4A4-CBBF-4356-AD54-A7B4F3115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70E52B-4AF3-464A-9CF0-B6F2B9FDD2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B1149B-C783-42F6-9FBB-1E2CEEE2B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1925E-C72F-48F0-B015-7FE827D095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83506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7F5101-D6FC-473D-911D-7546E81672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94C028-7A37-48C1-B5EC-D1AE38A0F0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C8BE73-1F2C-4ADE-8E15-073F656AE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96D5D-1F53-4F18-9624-1AC0C2A6F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66311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42DF58-4DD6-42BF-884A-01F5015D5C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1ED95C-F2AA-4111-A131-072573D4C4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DB2C39-BE81-488D-9A03-7236E51430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AFADE-6ADB-401F-8FAB-EB1C1006BB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640794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E1DBC3-4EC3-40FC-B824-CAAA58D20A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21D9DC-8802-4FCF-8F59-EC7F41944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507374-2562-4413-B4E9-C15B1BC9A3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FA5CC-B0D3-4469-9524-B1D2E5B088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20024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906B29-7BC9-4303-81B5-0AB79C95E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55E22A-18D8-4425-BCAD-34A8080118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8E7709-6AC5-4F11-84EF-786618E4D6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2AC59-D7D8-4251-8831-B1D9025948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948197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1719CD-2BC7-47DF-8883-EC1DF1BEC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6BCBED-F906-4A63-94CF-A4EA4F1585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3DAC69-B6BF-4520-9AD0-CCC0311D1E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E40997-8D2A-4D7C-B825-D559AD4909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222516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BDAD3-86A0-4476-BE4A-5B44135429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69B07-EC63-46F7-8094-69FE5791C8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56A56-272C-4ED2-AE6E-02EC813428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CAD61-2D5C-4F8B-BDAE-C5BF0F55DE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410839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C12557-2D4D-48D3-88A5-A38C0FED28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F96C490-8572-43A2-83C9-73B0AA46A0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505DD9A-90EA-43DC-A929-1B5E7B0C9A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B3E1E-CE06-441D-9AA2-89744C3B97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109529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088B2AE-7D1B-4BDD-A3E7-FDEDD31D81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EFFA2D-9929-4CD5-97D4-EE59B84BA0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BCCEF0-B40F-4D8C-A0B7-8B2EAC085D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37A1D-B0E7-4190-B8C7-4131507A56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227294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8BF782F-99A4-46A2-BF62-6C12BE084C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DEE0342-6AA8-4D63-A7A4-3E47711287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50EE3E6-DE84-435B-BFA2-CB5488CD7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02A01-0F3B-49DC-AF6C-2773D079CA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83475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40AF8-1D11-495E-ABA6-AA2FCFA380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B6965-6101-4A98-ADAC-A1CA53A6DE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0F11B-9DD6-46FD-A8B1-5374747AA7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68FD81-A154-4788-9935-7FDA854DFE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41540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FEAECB-D1CA-40B3-8589-62F3FD1D88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DF3825-4A2F-456B-90C5-693EC17BA8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022B21-AE18-453A-86CC-3E03A1448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88092-CF3C-4D7D-B7D9-7E83520E9C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397994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7606E6-39D3-491E-8263-165109059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F472E-857E-423C-BC7A-3371560A9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8A132-60F2-4545-9390-4C67B5424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3E1E9-E080-4E58-8482-66222999B3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804029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46DA14-08E4-4378-8C95-1035DA1FA4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41D12F-43B8-4948-8F3E-5DCD8FCC9F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F8F24E-40B5-44C3-87DF-C7D73059D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55A11-78F9-40D3-9F65-B9AA9C14F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04358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9E7945-4404-41F6-96F2-46DBF1FE9B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15AF3B-A2F9-40E8-AB07-32FDB2DA60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708E8D-44EC-4EED-B7B7-5F8B10E3E9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21151-3FF5-4090-A468-DA86272B7F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216599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0DE090-EE22-47EF-B5E8-06DCC542F4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5F61D6-B556-4EAA-BC2F-60ECBDF51F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231CCE-42D3-4233-B9FB-57A665565B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D5EF8-F849-433B-8635-FAC59FEC72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357131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DCFD6D-66EC-4067-A467-AD652F88C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57BB63-BAB4-464D-A2A1-084FD02142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A011DC-7A8F-451C-AAAE-A2A3C8ECF1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B8277-2E5F-40B2-89AB-399C0915A6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805265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8E0345-2F4F-4081-BFD9-CC5F1223AE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F65DDE-28CE-4811-9FAF-E85971FB5D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6A959D-E189-4563-8478-448FCCCEE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4698-5A96-4DD0-8A1C-AABE732AB9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991708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EDF0B-B963-4158-BF6E-84C6FB4239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7C2F0-01C5-4896-854B-904B01E857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5050A2-9AB0-43EC-9D6A-F0D403C3B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563B2-C615-49D0-9C6A-DBE06A51D4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594096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E4A2FE-4AA8-48D8-B179-A93B851781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05B9C7-205C-4574-A4BB-078AE48E72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2B203D5-B7AA-4E97-94EA-782B1A225E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6CF10A-FB7A-4873-8FF2-691D678F1F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32633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86EE37A-55D6-4266-A193-6A692B4F8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6D5189-FB30-4A01-90DA-4B1E3B01CB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ED5F6A-4E67-43C4-A2AF-A9B8CA0055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64D626-2944-4479-96DC-D8F7D5F311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03774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6B8AB8-136E-497D-9159-BF0DBFA81D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85D0F82-CE35-4AFC-B47B-289BE17DB3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B0C685-9844-4617-82B0-0C9D177679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66F615-E434-4744-A86C-8B447B9A96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82542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9F8802-AE10-4396-BDDB-D4F85A9262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42E0D5-CB37-43D1-AA86-DB8D8BD6F1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24463A-40C2-44AC-90B0-458A3AF156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87301-492B-4875-AD03-B055602B3E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33837"/>
      </p:ext>
    </p:extLst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9E2B9-4051-4D23-93F4-B7AA1C53B2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8A522-18C4-4CAA-BABE-FED1E3C0A1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92A53A-2426-4FD2-8627-F207CE77C3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47E15-B9A1-4968-A3C7-7958128367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138713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72CA9-BFAD-4F71-A853-AAC095689A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89781-9F60-46DB-BCE7-22C39E44F3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F5162C-D5E3-4239-A681-718CBBEC2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24C13-FC2D-475B-92FC-FBA1D80864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898016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9ABA94-06C6-4E70-A148-0DD85D7DB6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B53441-034F-4FE7-BB13-3FF1931751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DB4B74-FA0E-4FAA-B6EC-8592211025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CFDCD-DDB8-455A-A594-B50B629FA4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811203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5031AD-AA9B-4F87-94CE-19BC43D525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A55AE3-1E6F-4ECD-B552-E661422BB0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686C72-2F0D-40A0-BF5D-00FA2B1F3F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4427A-0207-495A-A048-28565275D6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10442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84CF6E-18E0-4814-BA8F-B4F9310EB4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39F32C-3E84-4BB1-9F49-69F50607DD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9E630D-8ADC-4AC7-A961-63C4F3A459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0145A-7E8B-491E-9E3A-50DAB303A5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745153"/>
      </p:ext>
    </p:extLst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7F9FA3-5D74-4876-929B-2F110A5F16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7F9A56-5C2E-4AE7-B98A-85C7A5A8C0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D721D4-6AC5-42E3-A0F4-3B5820D33E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E5355-45C4-447B-BB18-3332C43B60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30644"/>
      </p:ext>
    </p:extLst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FA219A-3972-4CEB-B1F3-C91FE09CAE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7F0A7C-462C-4FAB-835B-089565873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2ECCB9-9A49-4651-98CE-2605F1343C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006BE-ED8F-4A40-B380-FE7E0107C8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347934"/>
      </p:ext>
    </p:extLst>
  </p:cSld>
  <p:clrMapOvr>
    <a:masterClrMapping/>
  </p:clrMapOvr>
  <p:transition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1238A-9886-4738-A53D-0B6BF63300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73708-6E5C-44BE-B70D-8ACD160E44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AD59B-E27E-41E7-87DB-9AA979F3D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899C5-EE59-4AAE-9F5D-FCED5AB587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362707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1A221F-26AA-491A-AF0F-6C08873CC9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11B232E-259D-49C2-BAE9-8DFD39664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B432FD-1974-4F69-8DC2-3F37E08A76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C9794-39B7-4FC7-BE3A-566F45D461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152614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E28D48C-9FAF-4CD7-85D6-BF0D5C3085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5DC6C4-5CF0-4E66-9D3D-BDB3D504D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C46FBD-522F-4837-A71B-5EFFC24B24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6A0D1-93AD-4F29-8D51-3D83D84CA4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89753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5D1EAB-C998-4878-B22E-9CBAEB93D7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15DDD-7272-419C-9616-D19CDD667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2EF32A-1CC9-42EE-9378-618727FE84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61D03-334C-44E5-B677-47C39BA3FF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508516"/>
      </p:ext>
    </p:extLst>
  </p:cSld>
  <p:clrMapOvr>
    <a:masterClrMapping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142808B-5F6F-4E24-BB62-0DDBB2F535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C80A9D0-6514-4F68-8D85-65178E893B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9507-44D9-48E0-B097-49DC0CFD7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7CBBEE-AC4E-46A8-8EF6-8410E30C25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39037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3F240-E5A4-4DF3-A735-9CBD0BE1FB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867A3-37DA-44BC-A41A-A64BBE421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C60866-3729-4214-93E2-0A405003D5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41DE4-6439-4586-A383-3EFE91AEE9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986976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73CAB-0558-4BDD-88FC-9E26526AD1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61599-E74B-4280-BF0C-5CCBD6633B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97C18-959B-4F2E-9704-D6EA483F1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25DE8-C64C-43EE-9770-C4941AD853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368192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2430A0-FA37-41CB-9610-0051388CCE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871D4A-1123-4015-9786-F2398ABF70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715C22-8E93-469B-9ACC-D90F16F246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9F8559-E5B4-4025-B5D1-A0E8E2CC60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590983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6BE3F7-E25C-4181-B91C-376CDA4717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22ECA2-2574-488F-A6EE-7DB58B4AD1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DA02AE-5B7D-46BE-8391-70E9B2F00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726E0-2A05-4F33-B6C0-6624F465C6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92538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BD40C6-110A-4FCC-84CD-FD2D05A4A8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14023D4-6B8D-4F5E-BE85-C9CA578E65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0831E84-0F89-4EA6-9E0F-9B8279DA46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BB431D-C290-402C-AF65-E1666A6039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50142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094F79F-AAFE-4952-90FF-98AE2F0A6A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3F6CACB-5573-4A63-B8D6-65D063610A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6A894C-7722-46CE-9BB0-05759FD275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28F467-CAF5-4F4B-98F6-4AFD5E245F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54749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EB4F170-363E-4B15-A066-C63AE0B4CA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4E0625-6535-4DFA-8C29-8D9BBABA32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75528D-AFDF-459B-8686-8626462162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B40D-DF1F-45DB-85E8-92AD00F7DB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48699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E798F8-3B2D-405E-B59E-DD750AE85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F41DA-8363-4622-ACE9-709B6B89CB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0E844-4C29-4836-B2EC-5E6819E2E9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E866F-DDD0-49BE-82CE-08F753DEA6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74728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3C2A2-CBE2-41F6-9AAD-7340FD5F2E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5A53F-7C3E-4129-B604-D1C864FBA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AD720-0652-4C2F-BF9C-2511BA0201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39FD38-7B86-4FE6-BADB-53E61CB637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05021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6ED3681-4880-42A6-A1B2-676A75A7F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174DF3E-76A0-40B9-9AAE-AF9E8C355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432EC68-967B-4E72-B933-3B39AF2508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215F37-ADD2-42BB-9AC5-EEC46806EB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D1DB58A-F0A5-458A-8EB3-BFB6D40EA46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fld id="{1E304DF0-D1EE-4DE2-B0FA-437C071121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10727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77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AB786BE-4AF2-4AF7-B89A-0172452E3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11BCA5A-9668-4A97-80EA-26BC236BB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BEBB5FB-743D-4C21-AC18-E22751016B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3A4AC1-4058-4EBE-AF01-DEB999E1F3E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4DCAB71-82E8-44AC-AD89-8643B25D1C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fld id="{48524A24-672A-46A9-84C0-9EBB646DA9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86185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77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BF89CD6-1DF0-4996-856D-919F62524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3BE6CD-9BD2-48DD-BF85-B671FA84F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7C2EEE9-41F7-4AE9-B138-8ACBFDBD87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CDD41AD-C9C0-4B9C-AC35-5BEAC8B988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9D86E6F-9D96-4DD2-A55D-25BF67775D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fld id="{C46E2380-3493-4991-942A-258F890DE3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1360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77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6A1505B-6869-4A81-A35A-793FE6221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0866002-9887-4B24-A0C5-7D8B8117E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80C1D99-340E-4C72-A77C-FB469BDACD7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591E122-E2DD-41DE-BBC8-B15759A441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4BA445A-8A3E-4CD9-B2DD-9597121F3A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fld id="{1312C420-4FCE-428D-B3B5-06DE9C994E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97959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77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emf"/><Relationship Id="rId18" Type="http://schemas.openxmlformats.org/officeDocument/2006/relationships/oleObject" Target="../embeddings/oleObject104.bin"/><Relationship Id="rId26" Type="http://schemas.openxmlformats.org/officeDocument/2006/relationships/oleObject" Target="../embeddings/oleObject108.bin"/><Relationship Id="rId39" Type="http://schemas.openxmlformats.org/officeDocument/2006/relationships/image" Target="../media/image122.emf"/><Relationship Id="rId3" Type="http://schemas.openxmlformats.org/officeDocument/2006/relationships/image" Target="../media/image107.emf"/><Relationship Id="rId21" Type="http://schemas.openxmlformats.org/officeDocument/2006/relationships/image" Target="../media/image116.emf"/><Relationship Id="rId34" Type="http://schemas.openxmlformats.org/officeDocument/2006/relationships/image" Target="../media/image6.jpeg"/><Relationship Id="rId42" Type="http://schemas.openxmlformats.org/officeDocument/2006/relationships/oleObject" Target="../embeddings/oleObject113.bin"/><Relationship Id="rId47" Type="http://schemas.openxmlformats.org/officeDocument/2006/relationships/image" Target="../media/image126.emf"/><Relationship Id="rId50" Type="http://schemas.openxmlformats.org/officeDocument/2006/relationships/oleObject" Target="../embeddings/oleObject117.bin"/><Relationship Id="rId7" Type="http://schemas.openxmlformats.org/officeDocument/2006/relationships/image" Target="../media/image109.e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114.emf"/><Relationship Id="rId25" Type="http://schemas.openxmlformats.org/officeDocument/2006/relationships/image" Target="../media/image118.emf"/><Relationship Id="rId33" Type="http://schemas.openxmlformats.org/officeDocument/2006/relationships/image" Target="../media/image5.jpeg"/><Relationship Id="rId38" Type="http://schemas.openxmlformats.org/officeDocument/2006/relationships/oleObject" Target="../embeddings/oleObject111.bin"/><Relationship Id="rId46" Type="http://schemas.openxmlformats.org/officeDocument/2006/relationships/oleObject" Target="../embeddings/oleObject115.bin"/><Relationship Id="rId2" Type="http://schemas.openxmlformats.org/officeDocument/2006/relationships/oleObject" Target="../embeddings/oleObject96.bin"/><Relationship Id="rId16" Type="http://schemas.openxmlformats.org/officeDocument/2006/relationships/oleObject" Target="../embeddings/oleObject103.bin"/><Relationship Id="rId20" Type="http://schemas.openxmlformats.org/officeDocument/2006/relationships/oleObject" Target="../embeddings/oleObject105.bin"/><Relationship Id="rId29" Type="http://schemas.openxmlformats.org/officeDocument/2006/relationships/image" Target="../media/image120.emf"/><Relationship Id="rId41" Type="http://schemas.openxmlformats.org/officeDocument/2006/relationships/image" Target="../media/image123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11.emf"/><Relationship Id="rId24" Type="http://schemas.openxmlformats.org/officeDocument/2006/relationships/oleObject" Target="../embeddings/oleObject107.bin"/><Relationship Id="rId32" Type="http://schemas.openxmlformats.org/officeDocument/2006/relationships/image" Target="../media/image4.jpeg"/><Relationship Id="rId37" Type="http://schemas.openxmlformats.org/officeDocument/2006/relationships/image" Target="../media/image121.emf"/><Relationship Id="rId40" Type="http://schemas.openxmlformats.org/officeDocument/2006/relationships/oleObject" Target="../embeddings/oleObject112.bin"/><Relationship Id="rId45" Type="http://schemas.openxmlformats.org/officeDocument/2006/relationships/image" Target="../media/image125.emf"/><Relationship Id="rId53" Type="http://schemas.openxmlformats.org/officeDocument/2006/relationships/image" Target="../media/image129.emf"/><Relationship Id="rId5" Type="http://schemas.openxmlformats.org/officeDocument/2006/relationships/image" Target="../media/image108.emf"/><Relationship Id="rId15" Type="http://schemas.openxmlformats.org/officeDocument/2006/relationships/image" Target="../media/image113.emf"/><Relationship Id="rId23" Type="http://schemas.openxmlformats.org/officeDocument/2006/relationships/image" Target="../media/image117.emf"/><Relationship Id="rId28" Type="http://schemas.openxmlformats.org/officeDocument/2006/relationships/oleObject" Target="../embeddings/oleObject109.bin"/><Relationship Id="rId36" Type="http://schemas.openxmlformats.org/officeDocument/2006/relationships/oleObject" Target="../embeddings/oleObject110.bin"/><Relationship Id="rId49" Type="http://schemas.openxmlformats.org/officeDocument/2006/relationships/image" Target="../media/image127.emf"/><Relationship Id="rId10" Type="http://schemas.openxmlformats.org/officeDocument/2006/relationships/oleObject" Target="../embeddings/oleObject100.bin"/><Relationship Id="rId19" Type="http://schemas.openxmlformats.org/officeDocument/2006/relationships/image" Target="../media/image115.emf"/><Relationship Id="rId31" Type="http://schemas.openxmlformats.org/officeDocument/2006/relationships/image" Target="../media/image3.jpeg"/><Relationship Id="rId44" Type="http://schemas.openxmlformats.org/officeDocument/2006/relationships/oleObject" Target="../embeddings/oleObject114.bin"/><Relationship Id="rId52" Type="http://schemas.openxmlformats.org/officeDocument/2006/relationships/oleObject" Target="../embeddings/oleObject118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10.emf"/><Relationship Id="rId14" Type="http://schemas.openxmlformats.org/officeDocument/2006/relationships/oleObject" Target="../embeddings/oleObject102.bin"/><Relationship Id="rId22" Type="http://schemas.openxmlformats.org/officeDocument/2006/relationships/oleObject" Target="../embeddings/oleObject106.bin"/><Relationship Id="rId27" Type="http://schemas.openxmlformats.org/officeDocument/2006/relationships/image" Target="../media/image119.emf"/><Relationship Id="rId30" Type="http://schemas.openxmlformats.org/officeDocument/2006/relationships/image" Target="../media/image2.jpeg"/><Relationship Id="rId35" Type="http://schemas.openxmlformats.org/officeDocument/2006/relationships/image" Target="../media/image7.jpeg"/><Relationship Id="rId43" Type="http://schemas.openxmlformats.org/officeDocument/2006/relationships/image" Target="../media/image124.emf"/><Relationship Id="rId48" Type="http://schemas.openxmlformats.org/officeDocument/2006/relationships/oleObject" Target="../embeddings/oleObject116.bin"/><Relationship Id="rId8" Type="http://schemas.openxmlformats.org/officeDocument/2006/relationships/oleObject" Target="../embeddings/oleObject99.bin"/><Relationship Id="rId51" Type="http://schemas.openxmlformats.org/officeDocument/2006/relationships/image" Target="../media/image128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.emf"/><Relationship Id="rId18" Type="http://schemas.openxmlformats.org/officeDocument/2006/relationships/oleObject" Target="../embeddings/oleObject127.bin"/><Relationship Id="rId26" Type="http://schemas.openxmlformats.org/officeDocument/2006/relationships/oleObject" Target="../embeddings/oleObject131.bin"/><Relationship Id="rId39" Type="http://schemas.openxmlformats.org/officeDocument/2006/relationships/image" Target="../media/image148.emf"/><Relationship Id="rId21" Type="http://schemas.openxmlformats.org/officeDocument/2006/relationships/image" Target="../media/image139.emf"/><Relationship Id="rId34" Type="http://schemas.openxmlformats.org/officeDocument/2006/relationships/oleObject" Target="../embeddings/oleObject135.bin"/><Relationship Id="rId42" Type="http://schemas.openxmlformats.org/officeDocument/2006/relationships/oleObject" Target="../embeddings/oleObject139.bin"/><Relationship Id="rId47" Type="http://schemas.openxmlformats.org/officeDocument/2006/relationships/image" Target="../media/image152.emf"/><Relationship Id="rId50" Type="http://schemas.openxmlformats.org/officeDocument/2006/relationships/oleObject" Target="../embeddings/oleObject143.bin"/><Relationship Id="rId55" Type="http://schemas.openxmlformats.org/officeDocument/2006/relationships/image" Target="../media/image5.jpeg"/><Relationship Id="rId7" Type="http://schemas.openxmlformats.org/officeDocument/2006/relationships/image" Target="../media/image132.e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137.emf"/><Relationship Id="rId25" Type="http://schemas.openxmlformats.org/officeDocument/2006/relationships/image" Target="../media/image141.emf"/><Relationship Id="rId33" Type="http://schemas.openxmlformats.org/officeDocument/2006/relationships/image" Target="../media/image145.emf"/><Relationship Id="rId38" Type="http://schemas.openxmlformats.org/officeDocument/2006/relationships/oleObject" Target="../embeddings/oleObject137.bin"/><Relationship Id="rId46" Type="http://schemas.openxmlformats.org/officeDocument/2006/relationships/oleObject" Target="../embeddings/oleObject141.bin"/><Relationship Id="rId2" Type="http://schemas.openxmlformats.org/officeDocument/2006/relationships/oleObject" Target="../embeddings/oleObject119.bin"/><Relationship Id="rId16" Type="http://schemas.openxmlformats.org/officeDocument/2006/relationships/oleObject" Target="../embeddings/oleObject126.bin"/><Relationship Id="rId20" Type="http://schemas.openxmlformats.org/officeDocument/2006/relationships/oleObject" Target="../embeddings/oleObject128.bin"/><Relationship Id="rId29" Type="http://schemas.openxmlformats.org/officeDocument/2006/relationships/image" Target="../media/image143.emf"/><Relationship Id="rId41" Type="http://schemas.openxmlformats.org/officeDocument/2006/relationships/image" Target="../media/image149.emf"/><Relationship Id="rId5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34.emf"/><Relationship Id="rId24" Type="http://schemas.openxmlformats.org/officeDocument/2006/relationships/oleObject" Target="../embeddings/oleObject130.bin"/><Relationship Id="rId32" Type="http://schemas.openxmlformats.org/officeDocument/2006/relationships/oleObject" Target="../embeddings/oleObject134.bin"/><Relationship Id="rId37" Type="http://schemas.openxmlformats.org/officeDocument/2006/relationships/image" Target="../media/image147.emf"/><Relationship Id="rId40" Type="http://schemas.openxmlformats.org/officeDocument/2006/relationships/oleObject" Target="../embeddings/oleObject138.bin"/><Relationship Id="rId45" Type="http://schemas.openxmlformats.org/officeDocument/2006/relationships/image" Target="../media/image151.emf"/><Relationship Id="rId53" Type="http://schemas.openxmlformats.org/officeDocument/2006/relationships/image" Target="../media/image3.jpeg"/><Relationship Id="rId5" Type="http://schemas.openxmlformats.org/officeDocument/2006/relationships/image" Target="../media/image131.emf"/><Relationship Id="rId15" Type="http://schemas.openxmlformats.org/officeDocument/2006/relationships/image" Target="../media/image136.emf"/><Relationship Id="rId23" Type="http://schemas.openxmlformats.org/officeDocument/2006/relationships/image" Target="../media/image140.emf"/><Relationship Id="rId28" Type="http://schemas.openxmlformats.org/officeDocument/2006/relationships/oleObject" Target="../embeddings/oleObject132.bin"/><Relationship Id="rId36" Type="http://schemas.openxmlformats.org/officeDocument/2006/relationships/oleObject" Target="../embeddings/oleObject136.bin"/><Relationship Id="rId49" Type="http://schemas.openxmlformats.org/officeDocument/2006/relationships/image" Target="../media/image153.emf"/><Relationship Id="rId57" Type="http://schemas.openxmlformats.org/officeDocument/2006/relationships/image" Target="../media/image7.jpeg"/><Relationship Id="rId10" Type="http://schemas.openxmlformats.org/officeDocument/2006/relationships/oleObject" Target="../embeddings/oleObject123.bin"/><Relationship Id="rId19" Type="http://schemas.openxmlformats.org/officeDocument/2006/relationships/image" Target="../media/image138.emf"/><Relationship Id="rId31" Type="http://schemas.openxmlformats.org/officeDocument/2006/relationships/image" Target="../media/image144.emf"/><Relationship Id="rId44" Type="http://schemas.openxmlformats.org/officeDocument/2006/relationships/oleObject" Target="../embeddings/oleObject140.bin"/><Relationship Id="rId52" Type="http://schemas.openxmlformats.org/officeDocument/2006/relationships/image" Target="../media/image2.jpeg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33.emf"/><Relationship Id="rId14" Type="http://schemas.openxmlformats.org/officeDocument/2006/relationships/oleObject" Target="../embeddings/oleObject125.bin"/><Relationship Id="rId22" Type="http://schemas.openxmlformats.org/officeDocument/2006/relationships/oleObject" Target="../embeddings/oleObject129.bin"/><Relationship Id="rId27" Type="http://schemas.openxmlformats.org/officeDocument/2006/relationships/image" Target="../media/image142.emf"/><Relationship Id="rId30" Type="http://schemas.openxmlformats.org/officeDocument/2006/relationships/oleObject" Target="../embeddings/oleObject133.bin"/><Relationship Id="rId35" Type="http://schemas.openxmlformats.org/officeDocument/2006/relationships/image" Target="../media/image146.emf"/><Relationship Id="rId43" Type="http://schemas.openxmlformats.org/officeDocument/2006/relationships/image" Target="../media/image150.emf"/><Relationship Id="rId48" Type="http://schemas.openxmlformats.org/officeDocument/2006/relationships/oleObject" Target="../embeddings/oleObject142.bin"/><Relationship Id="rId56" Type="http://schemas.openxmlformats.org/officeDocument/2006/relationships/image" Target="../media/image6.jpeg"/><Relationship Id="rId8" Type="http://schemas.openxmlformats.org/officeDocument/2006/relationships/oleObject" Target="../embeddings/oleObject122.bin"/><Relationship Id="rId51" Type="http://schemas.openxmlformats.org/officeDocument/2006/relationships/image" Target="../media/image154.emf"/><Relationship Id="rId3" Type="http://schemas.openxmlformats.org/officeDocument/2006/relationships/image" Target="../media/image13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60.emf"/><Relationship Id="rId18" Type="http://schemas.openxmlformats.org/officeDocument/2006/relationships/oleObject" Target="../embeddings/oleObject152.bin"/><Relationship Id="rId26" Type="http://schemas.openxmlformats.org/officeDocument/2006/relationships/oleObject" Target="../embeddings/oleObject156.bin"/><Relationship Id="rId39" Type="http://schemas.openxmlformats.org/officeDocument/2006/relationships/image" Target="../media/image7.jpeg"/><Relationship Id="rId3" Type="http://schemas.openxmlformats.org/officeDocument/2006/relationships/image" Target="../media/image155.emf"/><Relationship Id="rId21" Type="http://schemas.openxmlformats.org/officeDocument/2006/relationships/image" Target="../media/image164.emf"/><Relationship Id="rId34" Type="http://schemas.openxmlformats.org/officeDocument/2006/relationships/image" Target="../media/image2.jpeg"/><Relationship Id="rId7" Type="http://schemas.openxmlformats.org/officeDocument/2006/relationships/image" Target="../media/image157.e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62.emf"/><Relationship Id="rId25" Type="http://schemas.openxmlformats.org/officeDocument/2006/relationships/image" Target="../media/image166.emf"/><Relationship Id="rId33" Type="http://schemas.openxmlformats.org/officeDocument/2006/relationships/image" Target="../media/image170.emf"/><Relationship Id="rId38" Type="http://schemas.openxmlformats.org/officeDocument/2006/relationships/image" Target="../media/image6.jpeg"/><Relationship Id="rId2" Type="http://schemas.openxmlformats.org/officeDocument/2006/relationships/oleObject" Target="../embeddings/oleObject144.bin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29" Type="http://schemas.openxmlformats.org/officeDocument/2006/relationships/image" Target="../media/image168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59.emf"/><Relationship Id="rId24" Type="http://schemas.openxmlformats.org/officeDocument/2006/relationships/oleObject" Target="../embeddings/oleObject155.bin"/><Relationship Id="rId32" Type="http://schemas.openxmlformats.org/officeDocument/2006/relationships/oleObject" Target="../embeddings/oleObject159.bin"/><Relationship Id="rId37" Type="http://schemas.openxmlformats.org/officeDocument/2006/relationships/image" Target="../media/image5.jpeg"/><Relationship Id="rId5" Type="http://schemas.openxmlformats.org/officeDocument/2006/relationships/image" Target="../media/image156.emf"/><Relationship Id="rId15" Type="http://schemas.openxmlformats.org/officeDocument/2006/relationships/image" Target="../media/image161.emf"/><Relationship Id="rId23" Type="http://schemas.openxmlformats.org/officeDocument/2006/relationships/image" Target="../media/image165.emf"/><Relationship Id="rId28" Type="http://schemas.openxmlformats.org/officeDocument/2006/relationships/oleObject" Target="../embeddings/oleObject157.bin"/><Relationship Id="rId36" Type="http://schemas.openxmlformats.org/officeDocument/2006/relationships/image" Target="../media/image4.jpeg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63.emf"/><Relationship Id="rId31" Type="http://schemas.openxmlformats.org/officeDocument/2006/relationships/image" Target="../media/image169.e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58.emf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Relationship Id="rId27" Type="http://schemas.openxmlformats.org/officeDocument/2006/relationships/image" Target="../media/image167.emf"/><Relationship Id="rId30" Type="http://schemas.openxmlformats.org/officeDocument/2006/relationships/oleObject" Target="../embeddings/oleObject158.bin"/><Relationship Id="rId35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77.emf"/><Relationship Id="rId18" Type="http://schemas.openxmlformats.org/officeDocument/2006/relationships/oleObject" Target="../embeddings/oleObject168.bin"/><Relationship Id="rId26" Type="http://schemas.openxmlformats.org/officeDocument/2006/relationships/oleObject" Target="../embeddings/oleObject172.bin"/><Relationship Id="rId39" Type="http://schemas.openxmlformats.org/officeDocument/2006/relationships/image" Target="../media/image190.emf"/><Relationship Id="rId3" Type="http://schemas.openxmlformats.org/officeDocument/2006/relationships/image" Target="../media/image172.emf"/><Relationship Id="rId21" Type="http://schemas.openxmlformats.org/officeDocument/2006/relationships/image" Target="../media/image181.emf"/><Relationship Id="rId34" Type="http://schemas.openxmlformats.org/officeDocument/2006/relationships/oleObject" Target="../embeddings/oleObject176.bin"/><Relationship Id="rId42" Type="http://schemas.openxmlformats.org/officeDocument/2006/relationships/image" Target="../media/image2.jpeg"/><Relationship Id="rId47" Type="http://schemas.openxmlformats.org/officeDocument/2006/relationships/image" Target="../media/image7.jpeg"/><Relationship Id="rId7" Type="http://schemas.openxmlformats.org/officeDocument/2006/relationships/image" Target="../media/image174.e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79.emf"/><Relationship Id="rId25" Type="http://schemas.openxmlformats.org/officeDocument/2006/relationships/image" Target="../media/image183.emf"/><Relationship Id="rId33" Type="http://schemas.openxmlformats.org/officeDocument/2006/relationships/image" Target="../media/image187.emf"/><Relationship Id="rId38" Type="http://schemas.openxmlformats.org/officeDocument/2006/relationships/oleObject" Target="../embeddings/oleObject178.bin"/><Relationship Id="rId46" Type="http://schemas.openxmlformats.org/officeDocument/2006/relationships/image" Target="../media/image6.jpeg"/><Relationship Id="rId2" Type="http://schemas.openxmlformats.org/officeDocument/2006/relationships/oleObject" Target="../embeddings/oleObject160.bin"/><Relationship Id="rId16" Type="http://schemas.openxmlformats.org/officeDocument/2006/relationships/oleObject" Target="../embeddings/oleObject167.bin"/><Relationship Id="rId20" Type="http://schemas.openxmlformats.org/officeDocument/2006/relationships/oleObject" Target="../embeddings/oleObject169.bin"/><Relationship Id="rId29" Type="http://schemas.openxmlformats.org/officeDocument/2006/relationships/image" Target="../media/image185.emf"/><Relationship Id="rId41" Type="http://schemas.openxmlformats.org/officeDocument/2006/relationships/image" Target="../media/image191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76.emf"/><Relationship Id="rId24" Type="http://schemas.openxmlformats.org/officeDocument/2006/relationships/oleObject" Target="../embeddings/oleObject171.bin"/><Relationship Id="rId32" Type="http://schemas.openxmlformats.org/officeDocument/2006/relationships/oleObject" Target="../embeddings/oleObject175.bin"/><Relationship Id="rId37" Type="http://schemas.openxmlformats.org/officeDocument/2006/relationships/image" Target="../media/image189.emf"/><Relationship Id="rId40" Type="http://schemas.openxmlformats.org/officeDocument/2006/relationships/oleObject" Target="../embeddings/oleObject179.bin"/><Relationship Id="rId45" Type="http://schemas.openxmlformats.org/officeDocument/2006/relationships/image" Target="../media/image5.jpeg"/><Relationship Id="rId5" Type="http://schemas.openxmlformats.org/officeDocument/2006/relationships/image" Target="../media/image173.emf"/><Relationship Id="rId15" Type="http://schemas.openxmlformats.org/officeDocument/2006/relationships/image" Target="../media/image178.emf"/><Relationship Id="rId23" Type="http://schemas.openxmlformats.org/officeDocument/2006/relationships/image" Target="../media/image182.emf"/><Relationship Id="rId28" Type="http://schemas.openxmlformats.org/officeDocument/2006/relationships/oleObject" Target="../embeddings/oleObject173.bin"/><Relationship Id="rId36" Type="http://schemas.openxmlformats.org/officeDocument/2006/relationships/oleObject" Target="../embeddings/oleObject177.bin"/><Relationship Id="rId10" Type="http://schemas.openxmlformats.org/officeDocument/2006/relationships/oleObject" Target="../embeddings/oleObject164.bin"/><Relationship Id="rId19" Type="http://schemas.openxmlformats.org/officeDocument/2006/relationships/image" Target="../media/image180.emf"/><Relationship Id="rId31" Type="http://schemas.openxmlformats.org/officeDocument/2006/relationships/image" Target="../media/image186.emf"/><Relationship Id="rId44" Type="http://schemas.openxmlformats.org/officeDocument/2006/relationships/image" Target="../media/image4.jpeg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75.emf"/><Relationship Id="rId14" Type="http://schemas.openxmlformats.org/officeDocument/2006/relationships/oleObject" Target="../embeddings/oleObject166.bin"/><Relationship Id="rId22" Type="http://schemas.openxmlformats.org/officeDocument/2006/relationships/oleObject" Target="../embeddings/oleObject170.bin"/><Relationship Id="rId27" Type="http://schemas.openxmlformats.org/officeDocument/2006/relationships/image" Target="../media/image184.emf"/><Relationship Id="rId30" Type="http://schemas.openxmlformats.org/officeDocument/2006/relationships/oleObject" Target="../embeddings/oleObject174.bin"/><Relationship Id="rId35" Type="http://schemas.openxmlformats.org/officeDocument/2006/relationships/image" Target="../media/image188.emf"/><Relationship Id="rId43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7.emf"/><Relationship Id="rId18" Type="http://schemas.openxmlformats.org/officeDocument/2006/relationships/oleObject" Target="../embeddings/oleObject188.bin"/><Relationship Id="rId26" Type="http://schemas.openxmlformats.org/officeDocument/2006/relationships/oleObject" Target="../embeddings/oleObject192.bin"/><Relationship Id="rId39" Type="http://schemas.openxmlformats.org/officeDocument/2006/relationships/image" Target="../media/image210.emf"/><Relationship Id="rId3" Type="http://schemas.openxmlformats.org/officeDocument/2006/relationships/image" Target="../media/image192.emf"/><Relationship Id="rId21" Type="http://schemas.openxmlformats.org/officeDocument/2006/relationships/image" Target="../media/image201.emf"/><Relationship Id="rId34" Type="http://schemas.openxmlformats.org/officeDocument/2006/relationships/oleObject" Target="../embeddings/oleObject196.bin"/><Relationship Id="rId42" Type="http://schemas.openxmlformats.org/officeDocument/2006/relationships/oleObject" Target="../embeddings/oleObject200.bin"/><Relationship Id="rId47" Type="http://schemas.openxmlformats.org/officeDocument/2006/relationships/image" Target="../media/image3.jpeg"/><Relationship Id="rId50" Type="http://schemas.openxmlformats.org/officeDocument/2006/relationships/image" Target="../media/image6.jpeg"/><Relationship Id="rId7" Type="http://schemas.openxmlformats.org/officeDocument/2006/relationships/image" Target="../media/image194.emf"/><Relationship Id="rId12" Type="http://schemas.openxmlformats.org/officeDocument/2006/relationships/oleObject" Target="../embeddings/oleObject185.bin"/><Relationship Id="rId17" Type="http://schemas.openxmlformats.org/officeDocument/2006/relationships/image" Target="../media/image199.emf"/><Relationship Id="rId25" Type="http://schemas.openxmlformats.org/officeDocument/2006/relationships/image" Target="../media/image203.emf"/><Relationship Id="rId33" Type="http://schemas.openxmlformats.org/officeDocument/2006/relationships/image" Target="../media/image207.emf"/><Relationship Id="rId38" Type="http://schemas.openxmlformats.org/officeDocument/2006/relationships/oleObject" Target="../embeddings/oleObject198.bin"/><Relationship Id="rId46" Type="http://schemas.openxmlformats.org/officeDocument/2006/relationships/image" Target="../media/image2.jpeg"/><Relationship Id="rId2" Type="http://schemas.openxmlformats.org/officeDocument/2006/relationships/oleObject" Target="../embeddings/oleObject180.bin"/><Relationship Id="rId16" Type="http://schemas.openxmlformats.org/officeDocument/2006/relationships/oleObject" Target="../embeddings/oleObject187.bin"/><Relationship Id="rId20" Type="http://schemas.openxmlformats.org/officeDocument/2006/relationships/oleObject" Target="../embeddings/oleObject189.bin"/><Relationship Id="rId29" Type="http://schemas.openxmlformats.org/officeDocument/2006/relationships/image" Target="../media/image205.emf"/><Relationship Id="rId41" Type="http://schemas.openxmlformats.org/officeDocument/2006/relationships/image" Target="../media/image211.e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96.emf"/><Relationship Id="rId24" Type="http://schemas.openxmlformats.org/officeDocument/2006/relationships/oleObject" Target="../embeddings/oleObject191.bin"/><Relationship Id="rId32" Type="http://schemas.openxmlformats.org/officeDocument/2006/relationships/oleObject" Target="../embeddings/oleObject195.bin"/><Relationship Id="rId37" Type="http://schemas.openxmlformats.org/officeDocument/2006/relationships/image" Target="../media/image209.emf"/><Relationship Id="rId40" Type="http://schemas.openxmlformats.org/officeDocument/2006/relationships/oleObject" Target="../embeddings/oleObject199.bin"/><Relationship Id="rId45" Type="http://schemas.openxmlformats.org/officeDocument/2006/relationships/image" Target="../media/image213.emf"/><Relationship Id="rId53" Type="http://schemas.openxmlformats.org/officeDocument/2006/relationships/image" Target="../media/image214.emf"/><Relationship Id="rId5" Type="http://schemas.openxmlformats.org/officeDocument/2006/relationships/image" Target="../media/image193.emf"/><Relationship Id="rId15" Type="http://schemas.openxmlformats.org/officeDocument/2006/relationships/image" Target="../media/image198.emf"/><Relationship Id="rId23" Type="http://schemas.openxmlformats.org/officeDocument/2006/relationships/image" Target="../media/image202.emf"/><Relationship Id="rId28" Type="http://schemas.openxmlformats.org/officeDocument/2006/relationships/oleObject" Target="../embeddings/oleObject193.bin"/><Relationship Id="rId36" Type="http://schemas.openxmlformats.org/officeDocument/2006/relationships/oleObject" Target="../embeddings/oleObject197.bin"/><Relationship Id="rId49" Type="http://schemas.openxmlformats.org/officeDocument/2006/relationships/image" Target="../media/image5.jpeg"/><Relationship Id="rId10" Type="http://schemas.openxmlformats.org/officeDocument/2006/relationships/oleObject" Target="../embeddings/oleObject184.bin"/><Relationship Id="rId19" Type="http://schemas.openxmlformats.org/officeDocument/2006/relationships/image" Target="../media/image200.emf"/><Relationship Id="rId31" Type="http://schemas.openxmlformats.org/officeDocument/2006/relationships/image" Target="../media/image206.emf"/><Relationship Id="rId44" Type="http://schemas.openxmlformats.org/officeDocument/2006/relationships/oleObject" Target="../embeddings/oleObject201.bin"/><Relationship Id="rId52" Type="http://schemas.openxmlformats.org/officeDocument/2006/relationships/oleObject" Target="../embeddings/oleObject202.bin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95.emf"/><Relationship Id="rId14" Type="http://schemas.openxmlformats.org/officeDocument/2006/relationships/oleObject" Target="../embeddings/oleObject186.bin"/><Relationship Id="rId22" Type="http://schemas.openxmlformats.org/officeDocument/2006/relationships/oleObject" Target="../embeddings/oleObject190.bin"/><Relationship Id="rId27" Type="http://schemas.openxmlformats.org/officeDocument/2006/relationships/image" Target="../media/image204.emf"/><Relationship Id="rId30" Type="http://schemas.openxmlformats.org/officeDocument/2006/relationships/oleObject" Target="../embeddings/oleObject194.bin"/><Relationship Id="rId35" Type="http://schemas.openxmlformats.org/officeDocument/2006/relationships/image" Target="../media/image208.emf"/><Relationship Id="rId43" Type="http://schemas.openxmlformats.org/officeDocument/2006/relationships/image" Target="../media/image212.emf"/><Relationship Id="rId48" Type="http://schemas.openxmlformats.org/officeDocument/2006/relationships/image" Target="../media/image4.jpeg"/><Relationship Id="rId8" Type="http://schemas.openxmlformats.org/officeDocument/2006/relationships/oleObject" Target="../embeddings/oleObject183.bin"/><Relationship Id="rId5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217.emf"/><Relationship Id="rId18" Type="http://schemas.openxmlformats.org/officeDocument/2006/relationships/oleObject" Target="../embeddings/oleObject208.bin"/><Relationship Id="rId26" Type="http://schemas.openxmlformats.org/officeDocument/2006/relationships/oleObject" Target="../embeddings/oleObject212.bin"/><Relationship Id="rId39" Type="http://schemas.openxmlformats.org/officeDocument/2006/relationships/image" Target="../media/image230.emf"/><Relationship Id="rId3" Type="http://schemas.openxmlformats.org/officeDocument/2006/relationships/image" Target="../media/image215.emf"/><Relationship Id="rId21" Type="http://schemas.openxmlformats.org/officeDocument/2006/relationships/image" Target="../media/image221.emf"/><Relationship Id="rId34" Type="http://schemas.openxmlformats.org/officeDocument/2006/relationships/oleObject" Target="../embeddings/oleObject216.bin"/><Relationship Id="rId42" Type="http://schemas.openxmlformats.org/officeDocument/2006/relationships/oleObject" Target="../embeddings/oleObject220.bin"/><Relationship Id="rId7" Type="http://schemas.openxmlformats.org/officeDocument/2006/relationships/image" Target="../media/image3.jpeg"/><Relationship Id="rId12" Type="http://schemas.openxmlformats.org/officeDocument/2006/relationships/oleObject" Target="../embeddings/oleObject205.bin"/><Relationship Id="rId17" Type="http://schemas.openxmlformats.org/officeDocument/2006/relationships/image" Target="../media/image219.emf"/><Relationship Id="rId25" Type="http://schemas.openxmlformats.org/officeDocument/2006/relationships/image" Target="../media/image223.wmf"/><Relationship Id="rId33" Type="http://schemas.openxmlformats.org/officeDocument/2006/relationships/image" Target="../media/image227.emf"/><Relationship Id="rId38" Type="http://schemas.openxmlformats.org/officeDocument/2006/relationships/oleObject" Target="../embeddings/oleObject218.bin"/><Relationship Id="rId2" Type="http://schemas.openxmlformats.org/officeDocument/2006/relationships/oleObject" Target="../embeddings/oleObject203.bin"/><Relationship Id="rId16" Type="http://schemas.openxmlformats.org/officeDocument/2006/relationships/oleObject" Target="../embeddings/oleObject207.bin"/><Relationship Id="rId20" Type="http://schemas.openxmlformats.org/officeDocument/2006/relationships/oleObject" Target="../embeddings/oleObject209.bin"/><Relationship Id="rId29" Type="http://schemas.openxmlformats.org/officeDocument/2006/relationships/image" Target="../media/image225.emf"/><Relationship Id="rId41" Type="http://schemas.openxmlformats.org/officeDocument/2006/relationships/image" Target="../media/image23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24" Type="http://schemas.openxmlformats.org/officeDocument/2006/relationships/oleObject" Target="../embeddings/oleObject211.bin"/><Relationship Id="rId32" Type="http://schemas.openxmlformats.org/officeDocument/2006/relationships/oleObject" Target="../embeddings/oleObject215.bin"/><Relationship Id="rId37" Type="http://schemas.openxmlformats.org/officeDocument/2006/relationships/image" Target="../media/image229.emf"/><Relationship Id="rId40" Type="http://schemas.openxmlformats.org/officeDocument/2006/relationships/oleObject" Target="../embeddings/oleObject219.bin"/><Relationship Id="rId5" Type="http://schemas.openxmlformats.org/officeDocument/2006/relationships/image" Target="../media/image216.emf"/><Relationship Id="rId15" Type="http://schemas.openxmlformats.org/officeDocument/2006/relationships/image" Target="../media/image218.emf"/><Relationship Id="rId23" Type="http://schemas.openxmlformats.org/officeDocument/2006/relationships/image" Target="../media/image222.emf"/><Relationship Id="rId28" Type="http://schemas.openxmlformats.org/officeDocument/2006/relationships/oleObject" Target="../embeddings/oleObject213.bin"/><Relationship Id="rId36" Type="http://schemas.openxmlformats.org/officeDocument/2006/relationships/oleObject" Target="../embeddings/oleObject217.bin"/><Relationship Id="rId10" Type="http://schemas.openxmlformats.org/officeDocument/2006/relationships/image" Target="../media/image6.jpeg"/><Relationship Id="rId19" Type="http://schemas.openxmlformats.org/officeDocument/2006/relationships/image" Target="../media/image220.emf"/><Relationship Id="rId31" Type="http://schemas.openxmlformats.org/officeDocument/2006/relationships/image" Target="../media/image226.emf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5.jpeg"/><Relationship Id="rId14" Type="http://schemas.openxmlformats.org/officeDocument/2006/relationships/oleObject" Target="../embeddings/oleObject206.bin"/><Relationship Id="rId22" Type="http://schemas.openxmlformats.org/officeDocument/2006/relationships/oleObject" Target="../embeddings/oleObject210.bin"/><Relationship Id="rId27" Type="http://schemas.openxmlformats.org/officeDocument/2006/relationships/image" Target="../media/image224.emf"/><Relationship Id="rId30" Type="http://schemas.openxmlformats.org/officeDocument/2006/relationships/oleObject" Target="../embeddings/oleObject214.bin"/><Relationship Id="rId35" Type="http://schemas.openxmlformats.org/officeDocument/2006/relationships/image" Target="../media/image228.emf"/><Relationship Id="rId43" Type="http://schemas.openxmlformats.org/officeDocument/2006/relationships/image" Target="../media/image23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image" Target="../media/image238.emf"/><Relationship Id="rId18" Type="http://schemas.openxmlformats.org/officeDocument/2006/relationships/oleObject" Target="../embeddings/oleObject229.bin"/><Relationship Id="rId26" Type="http://schemas.openxmlformats.org/officeDocument/2006/relationships/oleObject" Target="../embeddings/oleObject233.bin"/><Relationship Id="rId39" Type="http://schemas.openxmlformats.org/officeDocument/2006/relationships/image" Target="../media/image6.jpeg"/><Relationship Id="rId3" Type="http://schemas.openxmlformats.org/officeDocument/2006/relationships/image" Target="../media/image233.emf"/><Relationship Id="rId21" Type="http://schemas.openxmlformats.org/officeDocument/2006/relationships/image" Target="../media/image242.emf"/><Relationship Id="rId34" Type="http://schemas.openxmlformats.org/officeDocument/2006/relationships/image" Target="../media/image2.jpeg"/><Relationship Id="rId42" Type="http://schemas.openxmlformats.org/officeDocument/2006/relationships/image" Target="../media/image249.emf"/><Relationship Id="rId7" Type="http://schemas.openxmlformats.org/officeDocument/2006/relationships/image" Target="../media/image235.emf"/><Relationship Id="rId12" Type="http://schemas.openxmlformats.org/officeDocument/2006/relationships/oleObject" Target="../embeddings/oleObject226.bin"/><Relationship Id="rId17" Type="http://schemas.openxmlformats.org/officeDocument/2006/relationships/image" Target="../media/image240.emf"/><Relationship Id="rId25" Type="http://schemas.openxmlformats.org/officeDocument/2006/relationships/image" Target="../media/image244.emf"/><Relationship Id="rId33" Type="http://schemas.openxmlformats.org/officeDocument/2006/relationships/image" Target="../media/image248.emf"/><Relationship Id="rId38" Type="http://schemas.openxmlformats.org/officeDocument/2006/relationships/image" Target="../media/image5.jpeg"/><Relationship Id="rId2" Type="http://schemas.openxmlformats.org/officeDocument/2006/relationships/oleObject" Target="../embeddings/oleObject221.bin"/><Relationship Id="rId16" Type="http://schemas.openxmlformats.org/officeDocument/2006/relationships/oleObject" Target="../embeddings/oleObject228.bin"/><Relationship Id="rId20" Type="http://schemas.openxmlformats.org/officeDocument/2006/relationships/oleObject" Target="../embeddings/oleObject230.bin"/><Relationship Id="rId29" Type="http://schemas.openxmlformats.org/officeDocument/2006/relationships/image" Target="../media/image246.emf"/><Relationship Id="rId41" Type="http://schemas.openxmlformats.org/officeDocument/2006/relationships/oleObject" Target="../embeddings/oleObject237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23.bin"/><Relationship Id="rId11" Type="http://schemas.openxmlformats.org/officeDocument/2006/relationships/image" Target="../media/image237.emf"/><Relationship Id="rId24" Type="http://schemas.openxmlformats.org/officeDocument/2006/relationships/oleObject" Target="../embeddings/oleObject232.bin"/><Relationship Id="rId32" Type="http://schemas.openxmlformats.org/officeDocument/2006/relationships/oleObject" Target="../embeddings/oleObject236.bin"/><Relationship Id="rId37" Type="http://schemas.openxmlformats.org/officeDocument/2006/relationships/image" Target="../media/image4.jpeg"/><Relationship Id="rId40" Type="http://schemas.openxmlformats.org/officeDocument/2006/relationships/image" Target="../media/image7.jpeg"/><Relationship Id="rId5" Type="http://schemas.openxmlformats.org/officeDocument/2006/relationships/image" Target="../media/image234.emf"/><Relationship Id="rId15" Type="http://schemas.openxmlformats.org/officeDocument/2006/relationships/image" Target="../media/image239.emf"/><Relationship Id="rId23" Type="http://schemas.openxmlformats.org/officeDocument/2006/relationships/image" Target="../media/image243.emf"/><Relationship Id="rId28" Type="http://schemas.openxmlformats.org/officeDocument/2006/relationships/oleObject" Target="../embeddings/oleObject234.bin"/><Relationship Id="rId36" Type="http://schemas.openxmlformats.org/officeDocument/2006/relationships/slide" Target="slide2.xml"/><Relationship Id="rId10" Type="http://schemas.openxmlformats.org/officeDocument/2006/relationships/oleObject" Target="../embeddings/oleObject225.bin"/><Relationship Id="rId19" Type="http://schemas.openxmlformats.org/officeDocument/2006/relationships/image" Target="../media/image241.emf"/><Relationship Id="rId31" Type="http://schemas.openxmlformats.org/officeDocument/2006/relationships/image" Target="../media/image247.emf"/><Relationship Id="rId44" Type="http://schemas.openxmlformats.org/officeDocument/2006/relationships/image" Target="../media/image250.emf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236.emf"/><Relationship Id="rId14" Type="http://schemas.openxmlformats.org/officeDocument/2006/relationships/oleObject" Target="../embeddings/oleObject227.bin"/><Relationship Id="rId22" Type="http://schemas.openxmlformats.org/officeDocument/2006/relationships/oleObject" Target="../embeddings/oleObject231.bin"/><Relationship Id="rId27" Type="http://schemas.openxmlformats.org/officeDocument/2006/relationships/image" Target="../media/image245.emf"/><Relationship Id="rId30" Type="http://schemas.openxmlformats.org/officeDocument/2006/relationships/oleObject" Target="../embeddings/oleObject235.bin"/><Relationship Id="rId35" Type="http://schemas.openxmlformats.org/officeDocument/2006/relationships/image" Target="../media/image3.jpeg"/><Relationship Id="rId43" Type="http://schemas.openxmlformats.org/officeDocument/2006/relationships/oleObject" Target="../embeddings/oleObject238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6.emf"/><Relationship Id="rId18" Type="http://schemas.openxmlformats.org/officeDocument/2006/relationships/image" Target="../media/image2.jpeg"/><Relationship Id="rId26" Type="http://schemas.openxmlformats.org/officeDocument/2006/relationships/oleObject" Target="../embeddings/oleObject248.bin"/><Relationship Id="rId39" Type="http://schemas.openxmlformats.org/officeDocument/2006/relationships/image" Target="../media/image266.emf"/><Relationship Id="rId3" Type="http://schemas.openxmlformats.org/officeDocument/2006/relationships/image" Target="../media/image251.emf"/><Relationship Id="rId21" Type="http://schemas.openxmlformats.org/officeDocument/2006/relationships/image" Target="../media/image5.jpeg"/><Relationship Id="rId34" Type="http://schemas.openxmlformats.org/officeDocument/2006/relationships/oleObject" Target="../embeddings/oleObject252.bin"/><Relationship Id="rId42" Type="http://schemas.openxmlformats.org/officeDocument/2006/relationships/oleObject" Target="../embeddings/oleObject256.bin"/><Relationship Id="rId47" Type="http://schemas.openxmlformats.org/officeDocument/2006/relationships/image" Target="../media/image270.emf"/><Relationship Id="rId50" Type="http://schemas.openxmlformats.org/officeDocument/2006/relationships/oleObject" Target="../embeddings/oleObject260.bin"/><Relationship Id="rId7" Type="http://schemas.openxmlformats.org/officeDocument/2006/relationships/image" Target="../media/image253.emf"/><Relationship Id="rId12" Type="http://schemas.openxmlformats.org/officeDocument/2006/relationships/oleObject" Target="../embeddings/oleObject244.bin"/><Relationship Id="rId17" Type="http://schemas.openxmlformats.org/officeDocument/2006/relationships/image" Target="../media/image258.emf"/><Relationship Id="rId25" Type="http://schemas.openxmlformats.org/officeDocument/2006/relationships/image" Target="../media/image259.emf"/><Relationship Id="rId33" Type="http://schemas.openxmlformats.org/officeDocument/2006/relationships/image" Target="../media/image263.emf"/><Relationship Id="rId38" Type="http://schemas.openxmlformats.org/officeDocument/2006/relationships/oleObject" Target="../embeddings/oleObject254.bin"/><Relationship Id="rId46" Type="http://schemas.openxmlformats.org/officeDocument/2006/relationships/oleObject" Target="../embeddings/oleObject258.bin"/><Relationship Id="rId2" Type="http://schemas.openxmlformats.org/officeDocument/2006/relationships/oleObject" Target="../embeddings/oleObject239.bin"/><Relationship Id="rId16" Type="http://schemas.openxmlformats.org/officeDocument/2006/relationships/oleObject" Target="../embeddings/oleObject246.bin"/><Relationship Id="rId20" Type="http://schemas.openxmlformats.org/officeDocument/2006/relationships/image" Target="../media/image4.jpeg"/><Relationship Id="rId29" Type="http://schemas.openxmlformats.org/officeDocument/2006/relationships/image" Target="../media/image261.emf"/><Relationship Id="rId41" Type="http://schemas.openxmlformats.org/officeDocument/2006/relationships/image" Target="../media/image267.e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255.emf"/><Relationship Id="rId24" Type="http://schemas.openxmlformats.org/officeDocument/2006/relationships/oleObject" Target="../embeddings/oleObject247.bin"/><Relationship Id="rId32" Type="http://schemas.openxmlformats.org/officeDocument/2006/relationships/oleObject" Target="../embeddings/oleObject251.bin"/><Relationship Id="rId37" Type="http://schemas.openxmlformats.org/officeDocument/2006/relationships/image" Target="../media/image265.emf"/><Relationship Id="rId40" Type="http://schemas.openxmlformats.org/officeDocument/2006/relationships/oleObject" Target="../embeddings/oleObject255.bin"/><Relationship Id="rId45" Type="http://schemas.openxmlformats.org/officeDocument/2006/relationships/image" Target="../media/image269.emf"/><Relationship Id="rId53" Type="http://schemas.openxmlformats.org/officeDocument/2006/relationships/image" Target="../media/image273.emf"/><Relationship Id="rId5" Type="http://schemas.openxmlformats.org/officeDocument/2006/relationships/image" Target="../media/image252.emf"/><Relationship Id="rId15" Type="http://schemas.openxmlformats.org/officeDocument/2006/relationships/image" Target="../media/image257.emf"/><Relationship Id="rId23" Type="http://schemas.openxmlformats.org/officeDocument/2006/relationships/image" Target="../media/image7.jpeg"/><Relationship Id="rId28" Type="http://schemas.openxmlformats.org/officeDocument/2006/relationships/oleObject" Target="../embeddings/oleObject249.bin"/><Relationship Id="rId36" Type="http://schemas.openxmlformats.org/officeDocument/2006/relationships/oleObject" Target="../embeddings/oleObject253.bin"/><Relationship Id="rId49" Type="http://schemas.openxmlformats.org/officeDocument/2006/relationships/image" Target="../media/image271.emf"/><Relationship Id="rId10" Type="http://schemas.openxmlformats.org/officeDocument/2006/relationships/oleObject" Target="../embeddings/oleObject243.bin"/><Relationship Id="rId19" Type="http://schemas.openxmlformats.org/officeDocument/2006/relationships/image" Target="../media/image3.jpeg"/><Relationship Id="rId31" Type="http://schemas.openxmlformats.org/officeDocument/2006/relationships/image" Target="../media/image262.emf"/><Relationship Id="rId44" Type="http://schemas.openxmlformats.org/officeDocument/2006/relationships/oleObject" Target="../embeddings/oleObject257.bin"/><Relationship Id="rId52" Type="http://schemas.openxmlformats.org/officeDocument/2006/relationships/oleObject" Target="../embeddings/oleObject261.bin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254.emf"/><Relationship Id="rId14" Type="http://schemas.openxmlformats.org/officeDocument/2006/relationships/oleObject" Target="../embeddings/oleObject245.bin"/><Relationship Id="rId22" Type="http://schemas.openxmlformats.org/officeDocument/2006/relationships/image" Target="../media/image6.jpeg"/><Relationship Id="rId27" Type="http://schemas.openxmlformats.org/officeDocument/2006/relationships/image" Target="../media/image260.emf"/><Relationship Id="rId30" Type="http://schemas.openxmlformats.org/officeDocument/2006/relationships/oleObject" Target="../embeddings/oleObject250.bin"/><Relationship Id="rId35" Type="http://schemas.openxmlformats.org/officeDocument/2006/relationships/image" Target="../media/image264.emf"/><Relationship Id="rId43" Type="http://schemas.openxmlformats.org/officeDocument/2006/relationships/image" Target="../media/image268.emf"/><Relationship Id="rId48" Type="http://schemas.openxmlformats.org/officeDocument/2006/relationships/oleObject" Target="../embeddings/oleObject259.bin"/><Relationship Id="rId8" Type="http://schemas.openxmlformats.org/officeDocument/2006/relationships/oleObject" Target="../embeddings/oleObject242.bin"/><Relationship Id="rId51" Type="http://schemas.openxmlformats.org/officeDocument/2006/relationships/image" Target="../media/image272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9.emf"/><Relationship Id="rId18" Type="http://schemas.openxmlformats.org/officeDocument/2006/relationships/oleObject" Target="../embeddings/oleObject270.bin"/><Relationship Id="rId26" Type="http://schemas.openxmlformats.org/officeDocument/2006/relationships/oleObject" Target="../embeddings/oleObject274.bin"/><Relationship Id="rId39" Type="http://schemas.openxmlformats.org/officeDocument/2006/relationships/image" Target="../media/image292.emf"/><Relationship Id="rId3" Type="http://schemas.openxmlformats.org/officeDocument/2006/relationships/image" Target="../media/image274.png"/><Relationship Id="rId21" Type="http://schemas.openxmlformats.org/officeDocument/2006/relationships/image" Target="../media/image283.emf"/><Relationship Id="rId34" Type="http://schemas.openxmlformats.org/officeDocument/2006/relationships/oleObject" Target="../embeddings/oleObject278.bin"/><Relationship Id="rId42" Type="http://schemas.openxmlformats.org/officeDocument/2006/relationships/oleObject" Target="../embeddings/oleObject282.bin"/><Relationship Id="rId47" Type="http://schemas.openxmlformats.org/officeDocument/2006/relationships/image" Target="../media/image296.emf"/><Relationship Id="rId50" Type="http://schemas.openxmlformats.org/officeDocument/2006/relationships/image" Target="../media/image4.jpeg"/><Relationship Id="rId7" Type="http://schemas.openxmlformats.org/officeDocument/2006/relationships/image" Target="../media/image276.emf"/><Relationship Id="rId12" Type="http://schemas.openxmlformats.org/officeDocument/2006/relationships/oleObject" Target="../embeddings/oleObject267.bin"/><Relationship Id="rId17" Type="http://schemas.openxmlformats.org/officeDocument/2006/relationships/image" Target="../media/image281.emf"/><Relationship Id="rId25" Type="http://schemas.openxmlformats.org/officeDocument/2006/relationships/image" Target="../media/image285.emf"/><Relationship Id="rId33" Type="http://schemas.openxmlformats.org/officeDocument/2006/relationships/image" Target="../media/image289.emf"/><Relationship Id="rId38" Type="http://schemas.openxmlformats.org/officeDocument/2006/relationships/oleObject" Target="../embeddings/oleObject280.bin"/><Relationship Id="rId46" Type="http://schemas.openxmlformats.org/officeDocument/2006/relationships/oleObject" Target="../embeddings/oleObject284.bin"/><Relationship Id="rId2" Type="http://schemas.openxmlformats.org/officeDocument/2006/relationships/oleObject" Target="../embeddings/oleObject262.bin"/><Relationship Id="rId16" Type="http://schemas.openxmlformats.org/officeDocument/2006/relationships/oleObject" Target="../embeddings/oleObject269.bin"/><Relationship Id="rId20" Type="http://schemas.openxmlformats.org/officeDocument/2006/relationships/oleObject" Target="../embeddings/oleObject271.bin"/><Relationship Id="rId29" Type="http://schemas.openxmlformats.org/officeDocument/2006/relationships/image" Target="../media/image287.emf"/><Relationship Id="rId41" Type="http://schemas.openxmlformats.org/officeDocument/2006/relationships/image" Target="../media/image293.e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78.emf"/><Relationship Id="rId24" Type="http://schemas.openxmlformats.org/officeDocument/2006/relationships/oleObject" Target="../embeddings/oleObject273.bin"/><Relationship Id="rId32" Type="http://schemas.openxmlformats.org/officeDocument/2006/relationships/oleObject" Target="../embeddings/oleObject277.bin"/><Relationship Id="rId37" Type="http://schemas.openxmlformats.org/officeDocument/2006/relationships/image" Target="../media/image291.emf"/><Relationship Id="rId40" Type="http://schemas.openxmlformats.org/officeDocument/2006/relationships/oleObject" Target="../embeddings/oleObject281.bin"/><Relationship Id="rId45" Type="http://schemas.openxmlformats.org/officeDocument/2006/relationships/image" Target="../media/image295.emf"/><Relationship Id="rId53" Type="http://schemas.openxmlformats.org/officeDocument/2006/relationships/image" Target="../media/image7.jpeg"/><Relationship Id="rId5" Type="http://schemas.openxmlformats.org/officeDocument/2006/relationships/image" Target="../media/image275.emf"/><Relationship Id="rId15" Type="http://schemas.openxmlformats.org/officeDocument/2006/relationships/image" Target="../media/image280.emf"/><Relationship Id="rId23" Type="http://schemas.openxmlformats.org/officeDocument/2006/relationships/image" Target="../media/image284.emf"/><Relationship Id="rId28" Type="http://schemas.openxmlformats.org/officeDocument/2006/relationships/oleObject" Target="../embeddings/oleObject275.bin"/><Relationship Id="rId36" Type="http://schemas.openxmlformats.org/officeDocument/2006/relationships/oleObject" Target="../embeddings/oleObject279.bin"/><Relationship Id="rId49" Type="http://schemas.openxmlformats.org/officeDocument/2006/relationships/image" Target="../media/image3.jpeg"/><Relationship Id="rId10" Type="http://schemas.openxmlformats.org/officeDocument/2006/relationships/oleObject" Target="../embeddings/oleObject266.bin"/><Relationship Id="rId19" Type="http://schemas.openxmlformats.org/officeDocument/2006/relationships/image" Target="../media/image282.emf"/><Relationship Id="rId31" Type="http://schemas.openxmlformats.org/officeDocument/2006/relationships/image" Target="../media/image288.emf"/><Relationship Id="rId44" Type="http://schemas.openxmlformats.org/officeDocument/2006/relationships/oleObject" Target="../embeddings/oleObject283.bin"/><Relationship Id="rId52" Type="http://schemas.openxmlformats.org/officeDocument/2006/relationships/image" Target="../media/image6.jpeg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77.emf"/><Relationship Id="rId14" Type="http://schemas.openxmlformats.org/officeDocument/2006/relationships/oleObject" Target="../embeddings/oleObject268.bin"/><Relationship Id="rId22" Type="http://schemas.openxmlformats.org/officeDocument/2006/relationships/oleObject" Target="../embeddings/oleObject272.bin"/><Relationship Id="rId27" Type="http://schemas.openxmlformats.org/officeDocument/2006/relationships/image" Target="../media/image286.emf"/><Relationship Id="rId30" Type="http://schemas.openxmlformats.org/officeDocument/2006/relationships/oleObject" Target="../embeddings/oleObject276.bin"/><Relationship Id="rId35" Type="http://schemas.openxmlformats.org/officeDocument/2006/relationships/image" Target="../media/image290.emf"/><Relationship Id="rId43" Type="http://schemas.openxmlformats.org/officeDocument/2006/relationships/image" Target="../media/image294.emf"/><Relationship Id="rId48" Type="http://schemas.openxmlformats.org/officeDocument/2006/relationships/image" Target="../media/image2.jpeg"/><Relationship Id="rId8" Type="http://schemas.openxmlformats.org/officeDocument/2006/relationships/oleObject" Target="../embeddings/oleObject265.bin"/><Relationship Id="rId5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image" Target="../media/image302.emf"/><Relationship Id="rId18" Type="http://schemas.openxmlformats.org/officeDocument/2006/relationships/oleObject" Target="../embeddings/oleObject293.bin"/><Relationship Id="rId26" Type="http://schemas.openxmlformats.org/officeDocument/2006/relationships/oleObject" Target="../embeddings/oleObject297.bin"/><Relationship Id="rId39" Type="http://schemas.openxmlformats.org/officeDocument/2006/relationships/image" Target="../media/image312.emf"/><Relationship Id="rId3" Type="http://schemas.openxmlformats.org/officeDocument/2006/relationships/image" Target="../media/image297.emf"/><Relationship Id="rId21" Type="http://schemas.openxmlformats.org/officeDocument/2006/relationships/image" Target="../media/image306.emf"/><Relationship Id="rId34" Type="http://schemas.openxmlformats.org/officeDocument/2006/relationships/image" Target="../media/image6.jpeg"/><Relationship Id="rId7" Type="http://schemas.openxmlformats.org/officeDocument/2006/relationships/image" Target="../media/image299.emf"/><Relationship Id="rId12" Type="http://schemas.openxmlformats.org/officeDocument/2006/relationships/oleObject" Target="../embeddings/oleObject290.bin"/><Relationship Id="rId17" Type="http://schemas.openxmlformats.org/officeDocument/2006/relationships/image" Target="../media/image304.emf"/><Relationship Id="rId25" Type="http://schemas.openxmlformats.org/officeDocument/2006/relationships/image" Target="../media/image308.emf"/><Relationship Id="rId33" Type="http://schemas.openxmlformats.org/officeDocument/2006/relationships/image" Target="../media/image5.jpeg"/><Relationship Id="rId38" Type="http://schemas.openxmlformats.org/officeDocument/2006/relationships/oleObject" Target="../embeddings/oleObject300.bin"/><Relationship Id="rId2" Type="http://schemas.openxmlformats.org/officeDocument/2006/relationships/oleObject" Target="../embeddings/oleObject285.bin"/><Relationship Id="rId16" Type="http://schemas.openxmlformats.org/officeDocument/2006/relationships/oleObject" Target="../embeddings/oleObject292.bin"/><Relationship Id="rId20" Type="http://schemas.openxmlformats.org/officeDocument/2006/relationships/oleObject" Target="../embeddings/oleObject294.bin"/><Relationship Id="rId29" Type="http://schemas.openxmlformats.org/officeDocument/2006/relationships/image" Target="../media/image310.e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87.bin"/><Relationship Id="rId11" Type="http://schemas.openxmlformats.org/officeDocument/2006/relationships/image" Target="../media/image301.emf"/><Relationship Id="rId24" Type="http://schemas.openxmlformats.org/officeDocument/2006/relationships/oleObject" Target="../embeddings/oleObject296.bin"/><Relationship Id="rId32" Type="http://schemas.openxmlformats.org/officeDocument/2006/relationships/image" Target="../media/image4.jpeg"/><Relationship Id="rId37" Type="http://schemas.openxmlformats.org/officeDocument/2006/relationships/image" Target="../media/image311.emf"/><Relationship Id="rId5" Type="http://schemas.openxmlformats.org/officeDocument/2006/relationships/image" Target="../media/image298.emf"/><Relationship Id="rId15" Type="http://schemas.openxmlformats.org/officeDocument/2006/relationships/image" Target="../media/image303.emf"/><Relationship Id="rId23" Type="http://schemas.openxmlformats.org/officeDocument/2006/relationships/image" Target="../media/image307.emf"/><Relationship Id="rId28" Type="http://schemas.openxmlformats.org/officeDocument/2006/relationships/oleObject" Target="../embeddings/oleObject298.bin"/><Relationship Id="rId36" Type="http://schemas.openxmlformats.org/officeDocument/2006/relationships/oleObject" Target="../embeddings/oleObject299.bin"/><Relationship Id="rId10" Type="http://schemas.openxmlformats.org/officeDocument/2006/relationships/oleObject" Target="../embeddings/oleObject289.bin"/><Relationship Id="rId19" Type="http://schemas.openxmlformats.org/officeDocument/2006/relationships/image" Target="../media/image305.emf"/><Relationship Id="rId31" Type="http://schemas.openxmlformats.org/officeDocument/2006/relationships/image" Target="../media/image3.jpeg"/><Relationship Id="rId4" Type="http://schemas.openxmlformats.org/officeDocument/2006/relationships/oleObject" Target="../embeddings/oleObject286.bin"/><Relationship Id="rId9" Type="http://schemas.openxmlformats.org/officeDocument/2006/relationships/image" Target="../media/image300.emf"/><Relationship Id="rId14" Type="http://schemas.openxmlformats.org/officeDocument/2006/relationships/oleObject" Target="../embeddings/oleObject291.bin"/><Relationship Id="rId22" Type="http://schemas.openxmlformats.org/officeDocument/2006/relationships/oleObject" Target="../embeddings/oleObject295.bin"/><Relationship Id="rId27" Type="http://schemas.openxmlformats.org/officeDocument/2006/relationships/image" Target="../media/image309.emf"/><Relationship Id="rId30" Type="http://schemas.openxmlformats.org/officeDocument/2006/relationships/image" Target="../media/image2.jpeg"/><Relationship Id="rId35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4.bin"/><Relationship Id="rId13" Type="http://schemas.openxmlformats.org/officeDocument/2006/relationships/image" Target="../media/image317.emf"/><Relationship Id="rId18" Type="http://schemas.openxmlformats.org/officeDocument/2006/relationships/oleObject" Target="../embeddings/oleObject309.bin"/><Relationship Id="rId26" Type="http://schemas.openxmlformats.org/officeDocument/2006/relationships/image" Target="../media/image2.jpeg"/><Relationship Id="rId3" Type="http://schemas.openxmlformats.org/officeDocument/2006/relationships/image" Target="../media/image215.emf"/><Relationship Id="rId21" Type="http://schemas.openxmlformats.org/officeDocument/2006/relationships/image" Target="../media/image321.emf"/><Relationship Id="rId7" Type="http://schemas.openxmlformats.org/officeDocument/2006/relationships/image" Target="../media/image314.emf"/><Relationship Id="rId12" Type="http://schemas.openxmlformats.org/officeDocument/2006/relationships/oleObject" Target="../embeddings/oleObject306.bin"/><Relationship Id="rId17" Type="http://schemas.openxmlformats.org/officeDocument/2006/relationships/image" Target="../media/image319.emf"/><Relationship Id="rId25" Type="http://schemas.openxmlformats.org/officeDocument/2006/relationships/image" Target="../media/image323.emf"/><Relationship Id="rId2" Type="http://schemas.openxmlformats.org/officeDocument/2006/relationships/oleObject" Target="../embeddings/oleObject301.bin"/><Relationship Id="rId16" Type="http://schemas.openxmlformats.org/officeDocument/2006/relationships/oleObject" Target="../embeddings/oleObject308.bin"/><Relationship Id="rId20" Type="http://schemas.openxmlformats.org/officeDocument/2006/relationships/oleObject" Target="../embeddings/oleObject310.bin"/><Relationship Id="rId29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03.bin"/><Relationship Id="rId11" Type="http://schemas.openxmlformats.org/officeDocument/2006/relationships/image" Target="../media/image316.emf"/><Relationship Id="rId24" Type="http://schemas.openxmlformats.org/officeDocument/2006/relationships/oleObject" Target="../embeddings/oleObject312.bin"/><Relationship Id="rId32" Type="http://schemas.openxmlformats.org/officeDocument/2006/relationships/slide" Target="slide22.xml"/><Relationship Id="rId5" Type="http://schemas.openxmlformats.org/officeDocument/2006/relationships/image" Target="../media/image313.emf"/><Relationship Id="rId15" Type="http://schemas.openxmlformats.org/officeDocument/2006/relationships/image" Target="../media/image318.emf"/><Relationship Id="rId23" Type="http://schemas.openxmlformats.org/officeDocument/2006/relationships/image" Target="../media/image322.emf"/><Relationship Id="rId28" Type="http://schemas.openxmlformats.org/officeDocument/2006/relationships/image" Target="../media/image4.jpeg"/><Relationship Id="rId10" Type="http://schemas.openxmlformats.org/officeDocument/2006/relationships/oleObject" Target="../embeddings/oleObject305.bin"/><Relationship Id="rId19" Type="http://schemas.openxmlformats.org/officeDocument/2006/relationships/image" Target="../media/image320.emf"/><Relationship Id="rId31" Type="http://schemas.openxmlformats.org/officeDocument/2006/relationships/image" Target="../media/image7.jpeg"/><Relationship Id="rId4" Type="http://schemas.openxmlformats.org/officeDocument/2006/relationships/oleObject" Target="../embeddings/oleObject302.bin"/><Relationship Id="rId9" Type="http://schemas.openxmlformats.org/officeDocument/2006/relationships/image" Target="../media/image315.emf"/><Relationship Id="rId14" Type="http://schemas.openxmlformats.org/officeDocument/2006/relationships/oleObject" Target="../embeddings/oleObject307.bin"/><Relationship Id="rId22" Type="http://schemas.openxmlformats.org/officeDocument/2006/relationships/oleObject" Target="../embeddings/oleObject311.bin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327.png"/><Relationship Id="rId3" Type="http://schemas.openxmlformats.org/officeDocument/2006/relationships/image" Target="../media/image324.emf"/><Relationship Id="rId7" Type="http://schemas.openxmlformats.org/officeDocument/2006/relationships/image" Target="../media/image4.jpeg"/><Relationship Id="rId12" Type="http://schemas.openxmlformats.org/officeDocument/2006/relationships/image" Target="../media/image326.png"/><Relationship Id="rId2" Type="http://schemas.openxmlformats.org/officeDocument/2006/relationships/oleObject" Target="../embeddings/oleObject313.bin"/><Relationship Id="rId16" Type="http://schemas.openxmlformats.org/officeDocument/2006/relationships/image" Target="../media/image330.png"/><Relationship Id="rId1" Type="http://schemas.openxmlformats.org/officeDocument/2006/relationships/slideLayout" Target="../slideLayouts/slideLayout24.xml"/><Relationship Id="rId6" Type="http://schemas.openxmlformats.org/officeDocument/2006/relationships/slide" Target="slide2.xml"/><Relationship Id="rId11" Type="http://schemas.openxmlformats.org/officeDocument/2006/relationships/image" Target="../media/image325.png"/><Relationship Id="rId5" Type="http://schemas.openxmlformats.org/officeDocument/2006/relationships/image" Target="../media/image3.jpeg"/><Relationship Id="rId15" Type="http://schemas.openxmlformats.org/officeDocument/2006/relationships/image" Target="../media/image329.png"/><Relationship Id="rId10" Type="http://schemas.openxmlformats.org/officeDocument/2006/relationships/image" Target="../media/image7.jpeg"/><Relationship Id="rId4" Type="http://schemas.openxmlformats.org/officeDocument/2006/relationships/image" Target="../media/image2.jpeg"/><Relationship Id="rId9" Type="http://schemas.openxmlformats.org/officeDocument/2006/relationships/image" Target="../media/image6.jpeg"/><Relationship Id="rId14" Type="http://schemas.openxmlformats.org/officeDocument/2006/relationships/image" Target="../media/image3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7.bin"/><Relationship Id="rId13" Type="http://schemas.openxmlformats.org/officeDocument/2006/relationships/image" Target="../media/image336.emf"/><Relationship Id="rId18" Type="http://schemas.openxmlformats.org/officeDocument/2006/relationships/oleObject" Target="../embeddings/oleObject322.bin"/><Relationship Id="rId26" Type="http://schemas.openxmlformats.org/officeDocument/2006/relationships/image" Target="../media/image4.jpeg"/><Relationship Id="rId3" Type="http://schemas.openxmlformats.org/officeDocument/2006/relationships/image" Target="../media/image331.emf"/><Relationship Id="rId21" Type="http://schemas.openxmlformats.org/officeDocument/2006/relationships/image" Target="../media/image340.emf"/><Relationship Id="rId7" Type="http://schemas.openxmlformats.org/officeDocument/2006/relationships/image" Target="../media/image333.emf"/><Relationship Id="rId12" Type="http://schemas.openxmlformats.org/officeDocument/2006/relationships/oleObject" Target="../embeddings/oleObject319.bin"/><Relationship Id="rId17" Type="http://schemas.openxmlformats.org/officeDocument/2006/relationships/image" Target="../media/image338.emf"/><Relationship Id="rId25" Type="http://schemas.openxmlformats.org/officeDocument/2006/relationships/image" Target="../media/image3.jpeg"/><Relationship Id="rId2" Type="http://schemas.openxmlformats.org/officeDocument/2006/relationships/oleObject" Target="../embeddings/oleObject314.bin"/><Relationship Id="rId16" Type="http://schemas.openxmlformats.org/officeDocument/2006/relationships/oleObject" Target="../embeddings/oleObject321.bin"/><Relationship Id="rId20" Type="http://schemas.openxmlformats.org/officeDocument/2006/relationships/oleObject" Target="../embeddings/oleObject323.bin"/><Relationship Id="rId29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16.bin"/><Relationship Id="rId11" Type="http://schemas.openxmlformats.org/officeDocument/2006/relationships/image" Target="../media/image335.emf"/><Relationship Id="rId24" Type="http://schemas.openxmlformats.org/officeDocument/2006/relationships/image" Target="../media/image2.jpeg"/><Relationship Id="rId5" Type="http://schemas.openxmlformats.org/officeDocument/2006/relationships/image" Target="../media/image332.emf"/><Relationship Id="rId15" Type="http://schemas.openxmlformats.org/officeDocument/2006/relationships/image" Target="../media/image337.emf"/><Relationship Id="rId23" Type="http://schemas.openxmlformats.org/officeDocument/2006/relationships/image" Target="../media/image341.emf"/><Relationship Id="rId28" Type="http://schemas.openxmlformats.org/officeDocument/2006/relationships/image" Target="../media/image6.jpeg"/><Relationship Id="rId10" Type="http://schemas.openxmlformats.org/officeDocument/2006/relationships/oleObject" Target="../embeddings/oleObject318.bin"/><Relationship Id="rId19" Type="http://schemas.openxmlformats.org/officeDocument/2006/relationships/image" Target="../media/image339.emf"/><Relationship Id="rId4" Type="http://schemas.openxmlformats.org/officeDocument/2006/relationships/oleObject" Target="../embeddings/oleObject315.bin"/><Relationship Id="rId9" Type="http://schemas.openxmlformats.org/officeDocument/2006/relationships/image" Target="../media/image334.emf"/><Relationship Id="rId14" Type="http://schemas.openxmlformats.org/officeDocument/2006/relationships/oleObject" Target="../embeddings/oleObject320.bin"/><Relationship Id="rId22" Type="http://schemas.openxmlformats.org/officeDocument/2006/relationships/oleObject" Target="../embeddings/oleObject324.bin"/><Relationship Id="rId27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344.emf"/><Relationship Id="rId3" Type="http://schemas.openxmlformats.org/officeDocument/2006/relationships/image" Target="../media/image342.emf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327.bin"/><Relationship Id="rId17" Type="http://schemas.openxmlformats.org/officeDocument/2006/relationships/image" Target="../media/image346.emf"/><Relationship Id="rId2" Type="http://schemas.openxmlformats.org/officeDocument/2006/relationships/oleObject" Target="../embeddings/oleObject325.bin"/><Relationship Id="rId16" Type="http://schemas.openxmlformats.org/officeDocument/2006/relationships/oleObject" Target="../embeddings/oleObject329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11" Type="http://schemas.openxmlformats.org/officeDocument/2006/relationships/image" Target="../media/image343.emf"/><Relationship Id="rId5" Type="http://schemas.openxmlformats.org/officeDocument/2006/relationships/image" Target="../media/image3.jpeg"/><Relationship Id="rId15" Type="http://schemas.openxmlformats.org/officeDocument/2006/relationships/image" Target="../media/image345.emf"/><Relationship Id="rId10" Type="http://schemas.openxmlformats.org/officeDocument/2006/relationships/oleObject" Target="../embeddings/oleObject326.bin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oleObject" Target="../embeddings/oleObject32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3.bin"/><Relationship Id="rId13" Type="http://schemas.openxmlformats.org/officeDocument/2006/relationships/image" Target="../media/image352.emf"/><Relationship Id="rId18" Type="http://schemas.openxmlformats.org/officeDocument/2006/relationships/oleObject" Target="../embeddings/oleObject338.bin"/><Relationship Id="rId26" Type="http://schemas.openxmlformats.org/officeDocument/2006/relationships/oleObject" Target="../embeddings/oleObject342.bin"/><Relationship Id="rId39" Type="http://schemas.openxmlformats.org/officeDocument/2006/relationships/image" Target="../media/image361.wmf"/><Relationship Id="rId3" Type="http://schemas.openxmlformats.org/officeDocument/2006/relationships/image" Target="../media/image347.emf"/><Relationship Id="rId21" Type="http://schemas.openxmlformats.org/officeDocument/2006/relationships/image" Target="../media/image356.emf"/><Relationship Id="rId34" Type="http://schemas.openxmlformats.org/officeDocument/2006/relationships/image" Target="../media/image6.jpeg"/><Relationship Id="rId42" Type="http://schemas.openxmlformats.org/officeDocument/2006/relationships/oleObject" Target="../embeddings/oleObject347.bin"/><Relationship Id="rId47" Type="http://schemas.openxmlformats.org/officeDocument/2006/relationships/image" Target="../media/image363.wmf"/><Relationship Id="rId7" Type="http://schemas.openxmlformats.org/officeDocument/2006/relationships/image" Target="../media/image349.emf"/><Relationship Id="rId12" Type="http://schemas.openxmlformats.org/officeDocument/2006/relationships/oleObject" Target="../embeddings/oleObject335.bin"/><Relationship Id="rId17" Type="http://schemas.openxmlformats.org/officeDocument/2006/relationships/image" Target="../media/image354.emf"/><Relationship Id="rId25" Type="http://schemas.openxmlformats.org/officeDocument/2006/relationships/image" Target="../media/image358.emf"/><Relationship Id="rId33" Type="http://schemas.openxmlformats.org/officeDocument/2006/relationships/image" Target="../media/image5.jpeg"/><Relationship Id="rId38" Type="http://schemas.openxmlformats.org/officeDocument/2006/relationships/oleObject" Target="../embeddings/oleObject345.bin"/><Relationship Id="rId46" Type="http://schemas.openxmlformats.org/officeDocument/2006/relationships/oleObject" Target="../embeddings/oleObject349.bin"/><Relationship Id="rId2" Type="http://schemas.openxmlformats.org/officeDocument/2006/relationships/oleObject" Target="../embeddings/oleObject330.bin"/><Relationship Id="rId16" Type="http://schemas.openxmlformats.org/officeDocument/2006/relationships/oleObject" Target="../embeddings/oleObject337.bin"/><Relationship Id="rId20" Type="http://schemas.openxmlformats.org/officeDocument/2006/relationships/oleObject" Target="../embeddings/oleObject339.bin"/><Relationship Id="rId29" Type="http://schemas.openxmlformats.org/officeDocument/2006/relationships/image" Target="../media/image360.emf"/><Relationship Id="rId41" Type="http://schemas.openxmlformats.org/officeDocument/2006/relationships/image" Target="../media/image316.e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32.bin"/><Relationship Id="rId11" Type="http://schemas.openxmlformats.org/officeDocument/2006/relationships/image" Target="../media/image351.emf"/><Relationship Id="rId24" Type="http://schemas.openxmlformats.org/officeDocument/2006/relationships/oleObject" Target="../embeddings/oleObject341.bin"/><Relationship Id="rId32" Type="http://schemas.openxmlformats.org/officeDocument/2006/relationships/image" Target="../media/image4.jpeg"/><Relationship Id="rId37" Type="http://schemas.openxmlformats.org/officeDocument/2006/relationships/image" Target="../media/image314.emf"/><Relationship Id="rId40" Type="http://schemas.openxmlformats.org/officeDocument/2006/relationships/oleObject" Target="../embeddings/oleObject346.bin"/><Relationship Id="rId45" Type="http://schemas.openxmlformats.org/officeDocument/2006/relationships/image" Target="../media/image362.emf"/><Relationship Id="rId5" Type="http://schemas.openxmlformats.org/officeDocument/2006/relationships/image" Target="../media/image348.emf"/><Relationship Id="rId15" Type="http://schemas.openxmlformats.org/officeDocument/2006/relationships/image" Target="../media/image353.emf"/><Relationship Id="rId23" Type="http://schemas.openxmlformats.org/officeDocument/2006/relationships/image" Target="../media/image357.emf"/><Relationship Id="rId28" Type="http://schemas.openxmlformats.org/officeDocument/2006/relationships/oleObject" Target="../embeddings/oleObject343.bin"/><Relationship Id="rId36" Type="http://schemas.openxmlformats.org/officeDocument/2006/relationships/oleObject" Target="../embeddings/oleObject344.bin"/><Relationship Id="rId10" Type="http://schemas.openxmlformats.org/officeDocument/2006/relationships/oleObject" Target="../embeddings/oleObject334.bin"/><Relationship Id="rId19" Type="http://schemas.openxmlformats.org/officeDocument/2006/relationships/image" Target="../media/image355.emf"/><Relationship Id="rId31" Type="http://schemas.openxmlformats.org/officeDocument/2006/relationships/image" Target="../media/image3.jpeg"/><Relationship Id="rId44" Type="http://schemas.openxmlformats.org/officeDocument/2006/relationships/oleObject" Target="../embeddings/oleObject348.bin"/><Relationship Id="rId4" Type="http://schemas.openxmlformats.org/officeDocument/2006/relationships/oleObject" Target="../embeddings/oleObject331.bin"/><Relationship Id="rId9" Type="http://schemas.openxmlformats.org/officeDocument/2006/relationships/image" Target="../media/image350.emf"/><Relationship Id="rId14" Type="http://schemas.openxmlformats.org/officeDocument/2006/relationships/oleObject" Target="../embeddings/oleObject336.bin"/><Relationship Id="rId22" Type="http://schemas.openxmlformats.org/officeDocument/2006/relationships/oleObject" Target="../embeddings/oleObject340.bin"/><Relationship Id="rId27" Type="http://schemas.openxmlformats.org/officeDocument/2006/relationships/image" Target="../media/image359.emf"/><Relationship Id="rId30" Type="http://schemas.openxmlformats.org/officeDocument/2006/relationships/image" Target="../media/image2.jpeg"/><Relationship Id="rId35" Type="http://schemas.openxmlformats.org/officeDocument/2006/relationships/image" Target="../media/image7.jpeg"/><Relationship Id="rId43" Type="http://schemas.openxmlformats.org/officeDocument/2006/relationships/image" Target="../media/image31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3.bin"/><Relationship Id="rId13" Type="http://schemas.openxmlformats.org/officeDocument/2006/relationships/image" Target="../media/image369.emf"/><Relationship Id="rId18" Type="http://schemas.openxmlformats.org/officeDocument/2006/relationships/oleObject" Target="../embeddings/oleObject358.bin"/><Relationship Id="rId26" Type="http://schemas.openxmlformats.org/officeDocument/2006/relationships/oleObject" Target="../embeddings/oleObject362.bin"/><Relationship Id="rId39" Type="http://schemas.openxmlformats.org/officeDocument/2006/relationships/image" Target="../media/image3.jpeg"/><Relationship Id="rId3" Type="http://schemas.openxmlformats.org/officeDocument/2006/relationships/image" Target="../media/image364.emf"/><Relationship Id="rId21" Type="http://schemas.openxmlformats.org/officeDocument/2006/relationships/image" Target="../media/image373.emf"/><Relationship Id="rId34" Type="http://schemas.openxmlformats.org/officeDocument/2006/relationships/oleObject" Target="../embeddings/oleObject366.bin"/><Relationship Id="rId42" Type="http://schemas.openxmlformats.org/officeDocument/2006/relationships/image" Target="../media/image6.jpeg"/><Relationship Id="rId7" Type="http://schemas.openxmlformats.org/officeDocument/2006/relationships/image" Target="../media/image366.emf"/><Relationship Id="rId12" Type="http://schemas.openxmlformats.org/officeDocument/2006/relationships/oleObject" Target="../embeddings/oleObject355.bin"/><Relationship Id="rId17" Type="http://schemas.openxmlformats.org/officeDocument/2006/relationships/image" Target="../media/image371.emf"/><Relationship Id="rId25" Type="http://schemas.openxmlformats.org/officeDocument/2006/relationships/image" Target="../media/image375.emf"/><Relationship Id="rId33" Type="http://schemas.openxmlformats.org/officeDocument/2006/relationships/image" Target="../media/image379.emf"/><Relationship Id="rId38" Type="http://schemas.openxmlformats.org/officeDocument/2006/relationships/image" Target="../media/image2.jpeg"/><Relationship Id="rId2" Type="http://schemas.openxmlformats.org/officeDocument/2006/relationships/oleObject" Target="../embeddings/oleObject350.bin"/><Relationship Id="rId16" Type="http://schemas.openxmlformats.org/officeDocument/2006/relationships/oleObject" Target="../embeddings/oleObject357.bin"/><Relationship Id="rId20" Type="http://schemas.openxmlformats.org/officeDocument/2006/relationships/oleObject" Target="../embeddings/oleObject359.bin"/><Relationship Id="rId29" Type="http://schemas.openxmlformats.org/officeDocument/2006/relationships/image" Target="../media/image377.emf"/><Relationship Id="rId41" Type="http://schemas.openxmlformats.org/officeDocument/2006/relationships/image" Target="../media/image5.jpeg"/><Relationship Id="rId1" Type="http://schemas.openxmlformats.org/officeDocument/2006/relationships/slideLayout" Target="../slideLayouts/slideLayout39.xml"/><Relationship Id="rId6" Type="http://schemas.openxmlformats.org/officeDocument/2006/relationships/oleObject" Target="../embeddings/oleObject352.bin"/><Relationship Id="rId11" Type="http://schemas.openxmlformats.org/officeDocument/2006/relationships/image" Target="../media/image368.emf"/><Relationship Id="rId24" Type="http://schemas.openxmlformats.org/officeDocument/2006/relationships/oleObject" Target="../embeddings/oleObject361.bin"/><Relationship Id="rId32" Type="http://schemas.openxmlformats.org/officeDocument/2006/relationships/oleObject" Target="../embeddings/oleObject365.bin"/><Relationship Id="rId37" Type="http://schemas.openxmlformats.org/officeDocument/2006/relationships/image" Target="../media/image381.emf"/><Relationship Id="rId40" Type="http://schemas.openxmlformats.org/officeDocument/2006/relationships/image" Target="../media/image4.jpeg"/><Relationship Id="rId45" Type="http://schemas.openxmlformats.org/officeDocument/2006/relationships/image" Target="../media/image382.emf"/><Relationship Id="rId5" Type="http://schemas.openxmlformats.org/officeDocument/2006/relationships/image" Target="../media/image365.emf"/><Relationship Id="rId15" Type="http://schemas.openxmlformats.org/officeDocument/2006/relationships/image" Target="../media/image370.emf"/><Relationship Id="rId23" Type="http://schemas.openxmlformats.org/officeDocument/2006/relationships/image" Target="../media/image374.emf"/><Relationship Id="rId28" Type="http://schemas.openxmlformats.org/officeDocument/2006/relationships/oleObject" Target="../embeddings/oleObject363.bin"/><Relationship Id="rId36" Type="http://schemas.openxmlformats.org/officeDocument/2006/relationships/oleObject" Target="../embeddings/oleObject367.bin"/><Relationship Id="rId10" Type="http://schemas.openxmlformats.org/officeDocument/2006/relationships/oleObject" Target="../embeddings/oleObject354.bin"/><Relationship Id="rId19" Type="http://schemas.openxmlformats.org/officeDocument/2006/relationships/image" Target="../media/image372.emf"/><Relationship Id="rId31" Type="http://schemas.openxmlformats.org/officeDocument/2006/relationships/image" Target="../media/image378.emf"/><Relationship Id="rId44" Type="http://schemas.openxmlformats.org/officeDocument/2006/relationships/oleObject" Target="../embeddings/oleObject368.bin"/><Relationship Id="rId4" Type="http://schemas.openxmlformats.org/officeDocument/2006/relationships/oleObject" Target="../embeddings/oleObject351.bin"/><Relationship Id="rId9" Type="http://schemas.openxmlformats.org/officeDocument/2006/relationships/image" Target="../media/image367.emf"/><Relationship Id="rId14" Type="http://schemas.openxmlformats.org/officeDocument/2006/relationships/oleObject" Target="../embeddings/oleObject356.bin"/><Relationship Id="rId22" Type="http://schemas.openxmlformats.org/officeDocument/2006/relationships/oleObject" Target="../embeddings/oleObject360.bin"/><Relationship Id="rId27" Type="http://schemas.openxmlformats.org/officeDocument/2006/relationships/image" Target="../media/image376.emf"/><Relationship Id="rId30" Type="http://schemas.openxmlformats.org/officeDocument/2006/relationships/oleObject" Target="../embeddings/oleObject364.bin"/><Relationship Id="rId35" Type="http://schemas.openxmlformats.org/officeDocument/2006/relationships/image" Target="../media/image380.emf"/><Relationship Id="rId43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8.emf"/><Relationship Id="rId18" Type="http://schemas.openxmlformats.org/officeDocument/2006/relationships/oleObject" Target="../embeddings/oleObject377.bin"/><Relationship Id="rId26" Type="http://schemas.openxmlformats.org/officeDocument/2006/relationships/oleObject" Target="../embeddings/oleObject381.bin"/><Relationship Id="rId39" Type="http://schemas.openxmlformats.org/officeDocument/2006/relationships/image" Target="../media/image401.emf"/><Relationship Id="rId3" Type="http://schemas.openxmlformats.org/officeDocument/2006/relationships/image" Target="../media/image383.emf"/><Relationship Id="rId21" Type="http://schemas.openxmlformats.org/officeDocument/2006/relationships/image" Target="../media/image392.emf"/><Relationship Id="rId34" Type="http://schemas.openxmlformats.org/officeDocument/2006/relationships/oleObject" Target="../embeddings/oleObject385.bin"/><Relationship Id="rId42" Type="http://schemas.openxmlformats.org/officeDocument/2006/relationships/oleObject" Target="../embeddings/oleObject389.bin"/><Relationship Id="rId47" Type="http://schemas.openxmlformats.org/officeDocument/2006/relationships/image" Target="../media/image3.jpeg"/><Relationship Id="rId50" Type="http://schemas.openxmlformats.org/officeDocument/2006/relationships/image" Target="../media/image6.jpeg"/><Relationship Id="rId7" Type="http://schemas.openxmlformats.org/officeDocument/2006/relationships/image" Target="../media/image385.emf"/><Relationship Id="rId12" Type="http://schemas.openxmlformats.org/officeDocument/2006/relationships/oleObject" Target="../embeddings/oleObject374.bin"/><Relationship Id="rId17" Type="http://schemas.openxmlformats.org/officeDocument/2006/relationships/image" Target="../media/image390.emf"/><Relationship Id="rId25" Type="http://schemas.openxmlformats.org/officeDocument/2006/relationships/image" Target="../media/image394.emf"/><Relationship Id="rId33" Type="http://schemas.openxmlformats.org/officeDocument/2006/relationships/image" Target="../media/image398.emf"/><Relationship Id="rId38" Type="http://schemas.openxmlformats.org/officeDocument/2006/relationships/oleObject" Target="../embeddings/oleObject387.bin"/><Relationship Id="rId46" Type="http://schemas.openxmlformats.org/officeDocument/2006/relationships/image" Target="../media/image2.jpeg"/><Relationship Id="rId2" Type="http://schemas.openxmlformats.org/officeDocument/2006/relationships/oleObject" Target="../embeddings/oleObject369.bin"/><Relationship Id="rId16" Type="http://schemas.openxmlformats.org/officeDocument/2006/relationships/oleObject" Target="../embeddings/oleObject376.bin"/><Relationship Id="rId20" Type="http://schemas.openxmlformats.org/officeDocument/2006/relationships/oleObject" Target="../embeddings/oleObject378.bin"/><Relationship Id="rId29" Type="http://schemas.openxmlformats.org/officeDocument/2006/relationships/image" Target="../media/image396.emf"/><Relationship Id="rId41" Type="http://schemas.openxmlformats.org/officeDocument/2006/relationships/image" Target="../media/image402.e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71.bin"/><Relationship Id="rId11" Type="http://schemas.openxmlformats.org/officeDocument/2006/relationships/image" Target="../media/image387.emf"/><Relationship Id="rId24" Type="http://schemas.openxmlformats.org/officeDocument/2006/relationships/oleObject" Target="../embeddings/oleObject380.bin"/><Relationship Id="rId32" Type="http://schemas.openxmlformats.org/officeDocument/2006/relationships/oleObject" Target="../embeddings/oleObject384.bin"/><Relationship Id="rId37" Type="http://schemas.openxmlformats.org/officeDocument/2006/relationships/image" Target="../media/image400.emf"/><Relationship Id="rId40" Type="http://schemas.openxmlformats.org/officeDocument/2006/relationships/oleObject" Target="../embeddings/oleObject388.bin"/><Relationship Id="rId45" Type="http://schemas.openxmlformats.org/officeDocument/2006/relationships/image" Target="../media/image404.emf"/><Relationship Id="rId5" Type="http://schemas.openxmlformats.org/officeDocument/2006/relationships/image" Target="../media/image384.emf"/><Relationship Id="rId15" Type="http://schemas.openxmlformats.org/officeDocument/2006/relationships/image" Target="../media/image389.emf"/><Relationship Id="rId23" Type="http://schemas.openxmlformats.org/officeDocument/2006/relationships/image" Target="../media/image393.emf"/><Relationship Id="rId28" Type="http://schemas.openxmlformats.org/officeDocument/2006/relationships/oleObject" Target="../embeddings/oleObject382.bin"/><Relationship Id="rId36" Type="http://schemas.openxmlformats.org/officeDocument/2006/relationships/oleObject" Target="../embeddings/oleObject386.bin"/><Relationship Id="rId49" Type="http://schemas.openxmlformats.org/officeDocument/2006/relationships/image" Target="../media/image5.jpeg"/><Relationship Id="rId10" Type="http://schemas.openxmlformats.org/officeDocument/2006/relationships/oleObject" Target="../embeddings/oleObject373.bin"/><Relationship Id="rId19" Type="http://schemas.openxmlformats.org/officeDocument/2006/relationships/image" Target="../media/image391.emf"/><Relationship Id="rId31" Type="http://schemas.openxmlformats.org/officeDocument/2006/relationships/image" Target="../media/image397.emf"/><Relationship Id="rId44" Type="http://schemas.openxmlformats.org/officeDocument/2006/relationships/oleObject" Target="../embeddings/oleObject390.bin"/><Relationship Id="rId4" Type="http://schemas.openxmlformats.org/officeDocument/2006/relationships/oleObject" Target="../embeddings/oleObject370.bin"/><Relationship Id="rId9" Type="http://schemas.openxmlformats.org/officeDocument/2006/relationships/image" Target="../media/image386.emf"/><Relationship Id="rId14" Type="http://schemas.openxmlformats.org/officeDocument/2006/relationships/oleObject" Target="../embeddings/oleObject375.bin"/><Relationship Id="rId22" Type="http://schemas.openxmlformats.org/officeDocument/2006/relationships/oleObject" Target="../embeddings/oleObject379.bin"/><Relationship Id="rId27" Type="http://schemas.openxmlformats.org/officeDocument/2006/relationships/image" Target="../media/image395.emf"/><Relationship Id="rId30" Type="http://schemas.openxmlformats.org/officeDocument/2006/relationships/oleObject" Target="../embeddings/oleObject383.bin"/><Relationship Id="rId35" Type="http://schemas.openxmlformats.org/officeDocument/2006/relationships/image" Target="../media/image399.emf"/><Relationship Id="rId43" Type="http://schemas.openxmlformats.org/officeDocument/2006/relationships/image" Target="../media/image403.emf"/><Relationship Id="rId48" Type="http://schemas.openxmlformats.org/officeDocument/2006/relationships/image" Target="../media/image4.jpeg"/><Relationship Id="rId8" Type="http://schemas.openxmlformats.org/officeDocument/2006/relationships/oleObject" Target="../embeddings/oleObject372.bin"/><Relationship Id="rId51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4.bin"/><Relationship Id="rId13" Type="http://schemas.openxmlformats.org/officeDocument/2006/relationships/image" Target="../media/image410.emf"/><Relationship Id="rId18" Type="http://schemas.openxmlformats.org/officeDocument/2006/relationships/oleObject" Target="../embeddings/oleObject399.bin"/><Relationship Id="rId26" Type="http://schemas.openxmlformats.org/officeDocument/2006/relationships/oleObject" Target="../embeddings/oleObject403.bin"/><Relationship Id="rId3" Type="http://schemas.openxmlformats.org/officeDocument/2006/relationships/image" Target="../media/image405.emf"/><Relationship Id="rId21" Type="http://schemas.openxmlformats.org/officeDocument/2006/relationships/image" Target="../media/image414.emf"/><Relationship Id="rId7" Type="http://schemas.openxmlformats.org/officeDocument/2006/relationships/image" Target="../media/image407.emf"/><Relationship Id="rId12" Type="http://schemas.openxmlformats.org/officeDocument/2006/relationships/oleObject" Target="../embeddings/oleObject396.bin"/><Relationship Id="rId17" Type="http://schemas.openxmlformats.org/officeDocument/2006/relationships/image" Target="../media/image412.emf"/><Relationship Id="rId25" Type="http://schemas.openxmlformats.org/officeDocument/2006/relationships/image" Target="../media/image416.emf"/><Relationship Id="rId33" Type="http://schemas.openxmlformats.org/officeDocument/2006/relationships/image" Target="../media/image7.jpeg"/><Relationship Id="rId2" Type="http://schemas.openxmlformats.org/officeDocument/2006/relationships/oleObject" Target="../embeddings/oleObject391.bin"/><Relationship Id="rId16" Type="http://schemas.openxmlformats.org/officeDocument/2006/relationships/oleObject" Target="../embeddings/oleObject398.bin"/><Relationship Id="rId20" Type="http://schemas.openxmlformats.org/officeDocument/2006/relationships/oleObject" Target="../embeddings/oleObject400.bin"/><Relationship Id="rId29" Type="http://schemas.openxmlformats.org/officeDocument/2006/relationships/image" Target="../media/image3.jpeg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393.bin"/><Relationship Id="rId11" Type="http://schemas.openxmlformats.org/officeDocument/2006/relationships/image" Target="../media/image409.emf"/><Relationship Id="rId24" Type="http://schemas.openxmlformats.org/officeDocument/2006/relationships/oleObject" Target="../embeddings/oleObject402.bin"/><Relationship Id="rId32" Type="http://schemas.openxmlformats.org/officeDocument/2006/relationships/image" Target="../media/image6.jpeg"/><Relationship Id="rId5" Type="http://schemas.openxmlformats.org/officeDocument/2006/relationships/image" Target="../media/image406.emf"/><Relationship Id="rId15" Type="http://schemas.openxmlformats.org/officeDocument/2006/relationships/image" Target="../media/image411.emf"/><Relationship Id="rId23" Type="http://schemas.openxmlformats.org/officeDocument/2006/relationships/image" Target="../media/image415.emf"/><Relationship Id="rId28" Type="http://schemas.openxmlformats.org/officeDocument/2006/relationships/image" Target="../media/image2.jpeg"/><Relationship Id="rId10" Type="http://schemas.openxmlformats.org/officeDocument/2006/relationships/oleObject" Target="../embeddings/oleObject395.bin"/><Relationship Id="rId19" Type="http://schemas.openxmlformats.org/officeDocument/2006/relationships/image" Target="../media/image413.emf"/><Relationship Id="rId31" Type="http://schemas.openxmlformats.org/officeDocument/2006/relationships/image" Target="../media/image5.jpeg"/><Relationship Id="rId4" Type="http://schemas.openxmlformats.org/officeDocument/2006/relationships/oleObject" Target="../embeddings/oleObject392.bin"/><Relationship Id="rId9" Type="http://schemas.openxmlformats.org/officeDocument/2006/relationships/image" Target="../media/image408.emf"/><Relationship Id="rId14" Type="http://schemas.openxmlformats.org/officeDocument/2006/relationships/oleObject" Target="../embeddings/oleObject397.bin"/><Relationship Id="rId22" Type="http://schemas.openxmlformats.org/officeDocument/2006/relationships/oleObject" Target="../embeddings/oleObject401.bin"/><Relationship Id="rId27" Type="http://schemas.openxmlformats.org/officeDocument/2006/relationships/image" Target="../media/image417.emf"/><Relationship Id="rId30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3.emf"/><Relationship Id="rId18" Type="http://schemas.openxmlformats.org/officeDocument/2006/relationships/oleObject" Target="../embeddings/oleObject412.bin"/><Relationship Id="rId26" Type="http://schemas.openxmlformats.org/officeDocument/2006/relationships/oleObject" Target="../embeddings/oleObject416.bin"/><Relationship Id="rId39" Type="http://schemas.openxmlformats.org/officeDocument/2006/relationships/image" Target="../media/image436.emf"/><Relationship Id="rId21" Type="http://schemas.openxmlformats.org/officeDocument/2006/relationships/image" Target="../media/image427.emf"/><Relationship Id="rId34" Type="http://schemas.openxmlformats.org/officeDocument/2006/relationships/oleObject" Target="../embeddings/oleObject420.bin"/><Relationship Id="rId42" Type="http://schemas.openxmlformats.org/officeDocument/2006/relationships/oleObject" Target="../embeddings/oleObject424.bin"/><Relationship Id="rId47" Type="http://schemas.openxmlformats.org/officeDocument/2006/relationships/image" Target="../media/image440.emf"/><Relationship Id="rId50" Type="http://schemas.openxmlformats.org/officeDocument/2006/relationships/oleObject" Target="../embeddings/oleObject428.bin"/><Relationship Id="rId55" Type="http://schemas.openxmlformats.org/officeDocument/2006/relationships/image" Target="../media/image444.emf"/><Relationship Id="rId63" Type="http://schemas.openxmlformats.org/officeDocument/2006/relationships/image" Target="../media/image7.jpeg"/><Relationship Id="rId7" Type="http://schemas.openxmlformats.org/officeDocument/2006/relationships/image" Target="../media/image420.emf"/><Relationship Id="rId2" Type="http://schemas.openxmlformats.org/officeDocument/2006/relationships/oleObject" Target="../embeddings/oleObject404.bin"/><Relationship Id="rId16" Type="http://schemas.openxmlformats.org/officeDocument/2006/relationships/oleObject" Target="../embeddings/oleObject411.bin"/><Relationship Id="rId20" Type="http://schemas.openxmlformats.org/officeDocument/2006/relationships/oleObject" Target="../embeddings/oleObject413.bin"/><Relationship Id="rId29" Type="http://schemas.openxmlformats.org/officeDocument/2006/relationships/image" Target="../media/image431.emf"/><Relationship Id="rId41" Type="http://schemas.openxmlformats.org/officeDocument/2006/relationships/image" Target="../media/image437.emf"/><Relationship Id="rId54" Type="http://schemas.openxmlformats.org/officeDocument/2006/relationships/oleObject" Target="../embeddings/oleObject430.bin"/><Relationship Id="rId6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06.bin"/><Relationship Id="rId11" Type="http://schemas.openxmlformats.org/officeDocument/2006/relationships/image" Target="../media/image422.emf"/><Relationship Id="rId24" Type="http://schemas.openxmlformats.org/officeDocument/2006/relationships/oleObject" Target="../embeddings/oleObject415.bin"/><Relationship Id="rId32" Type="http://schemas.openxmlformats.org/officeDocument/2006/relationships/oleObject" Target="../embeddings/oleObject419.bin"/><Relationship Id="rId37" Type="http://schemas.openxmlformats.org/officeDocument/2006/relationships/image" Target="../media/image435.emf"/><Relationship Id="rId40" Type="http://schemas.openxmlformats.org/officeDocument/2006/relationships/oleObject" Target="../embeddings/oleObject423.bin"/><Relationship Id="rId45" Type="http://schemas.openxmlformats.org/officeDocument/2006/relationships/image" Target="../media/image439.emf"/><Relationship Id="rId53" Type="http://schemas.openxmlformats.org/officeDocument/2006/relationships/image" Target="../media/image443.emf"/><Relationship Id="rId58" Type="http://schemas.openxmlformats.org/officeDocument/2006/relationships/image" Target="../media/image2.jpeg"/><Relationship Id="rId5" Type="http://schemas.openxmlformats.org/officeDocument/2006/relationships/image" Target="../media/image419.emf"/><Relationship Id="rId15" Type="http://schemas.openxmlformats.org/officeDocument/2006/relationships/image" Target="../media/image424.emf"/><Relationship Id="rId23" Type="http://schemas.openxmlformats.org/officeDocument/2006/relationships/image" Target="../media/image428.emf"/><Relationship Id="rId28" Type="http://schemas.openxmlformats.org/officeDocument/2006/relationships/oleObject" Target="../embeddings/oleObject417.bin"/><Relationship Id="rId36" Type="http://schemas.openxmlformats.org/officeDocument/2006/relationships/oleObject" Target="../embeddings/oleObject421.bin"/><Relationship Id="rId49" Type="http://schemas.openxmlformats.org/officeDocument/2006/relationships/image" Target="../media/image441.emf"/><Relationship Id="rId57" Type="http://schemas.openxmlformats.org/officeDocument/2006/relationships/image" Target="../media/image445.emf"/><Relationship Id="rId61" Type="http://schemas.openxmlformats.org/officeDocument/2006/relationships/image" Target="../media/image5.jpeg"/><Relationship Id="rId10" Type="http://schemas.openxmlformats.org/officeDocument/2006/relationships/oleObject" Target="../embeddings/oleObject408.bin"/><Relationship Id="rId19" Type="http://schemas.openxmlformats.org/officeDocument/2006/relationships/image" Target="../media/image426.emf"/><Relationship Id="rId31" Type="http://schemas.openxmlformats.org/officeDocument/2006/relationships/image" Target="../media/image432.emf"/><Relationship Id="rId44" Type="http://schemas.openxmlformats.org/officeDocument/2006/relationships/oleObject" Target="../embeddings/oleObject425.bin"/><Relationship Id="rId52" Type="http://schemas.openxmlformats.org/officeDocument/2006/relationships/oleObject" Target="../embeddings/oleObject429.bin"/><Relationship Id="rId60" Type="http://schemas.openxmlformats.org/officeDocument/2006/relationships/image" Target="../media/image4.jpeg"/><Relationship Id="rId4" Type="http://schemas.openxmlformats.org/officeDocument/2006/relationships/oleObject" Target="../embeddings/oleObject405.bin"/><Relationship Id="rId9" Type="http://schemas.openxmlformats.org/officeDocument/2006/relationships/image" Target="../media/image421.emf"/><Relationship Id="rId14" Type="http://schemas.openxmlformats.org/officeDocument/2006/relationships/oleObject" Target="../embeddings/oleObject410.bin"/><Relationship Id="rId22" Type="http://schemas.openxmlformats.org/officeDocument/2006/relationships/oleObject" Target="../embeddings/oleObject414.bin"/><Relationship Id="rId27" Type="http://schemas.openxmlformats.org/officeDocument/2006/relationships/image" Target="../media/image430.emf"/><Relationship Id="rId30" Type="http://schemas.openxmlformats.org/officeDocument/2006/relationships/oleObject" Target="../embeddings/oleObject418.bin"/><Relationship Id="rId35" Type="http://schemas.openxmlformats.org/officeDocument/2006/relationships/image" Target="../media/image434.emf"/><Relationship Id="rId43" Type="http://schemas.openxmlformats.org/officeDocument/2006/relationships/image" Target="../media/image438.emf"/><Relationship Id="rId48" Type="http://schemas.openxmlformats.org/officeDocument/2006/relationships/oleObject" Target="../embeddings/oleObject427.bin"/><Relationship Id="rId56" Type="http://schemas.openxmlformats.org/officeDocument/2006/relationships/oleObject" Target="../embeddings/oleObject431.bin"/><Relationship Id="rId8" Type="http://schemas.openxmlformats.org/officeDocument/2006/relationships/oleObject" Target="../embeddings/oleObject407.bin"/><Relationship Id="rId51" Type="http://schemas.openxmlformats.org/officeDocument/2006/relationships/image" Target="../media/image442.emf"/><Relationship Id="rId3" Type="http://schemas.openxmlformats.org/officeDocument/2006/relationships/image" Target="../media/image418.emf"/><Relationship Id="rId12" Type="http://schemas.openxmlformats.org/officeDocument/2006/relationships/oleObject" Target="../embeddings/oleObject409.bin"/><Relationship Id="rId17" Type="http://schemas.openxmlformats.org/officeDocument/2006/relationships/image" Target="../media/image425.emf"/><Relationship Id="rId25" Type="http://schemas.openxmlformats.org/officeDocument/2006/relationships/image" Target="../media/image429.emf"/><Relationship Id="rId33" Type="http://schemas.openxmlformats.org/officeDocument/2006/relationships/image" Target="../media/image433.emf"/><Relationship Id="rId38" Type="http://schemas.openxmlformats.org/officeDocument/2006/relationships/oleObject" Target="../embeddings/oleObject422.bin"/><Relationship Id="rId46" Type="http://schemas.openxmlformats.org/officeDocument/2006/relationships/oleObject" Target="../embeddings/oleObject426.bin"/><Relationship Id="rId5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7.bin"/><Relationship Id="rId18" Type="http://schemas.openxmlformats.org/officeDocument/2006/relationships/image" Target="../media/image453.emf"/><Relationship Id="rId26" Type="http://schemas.openxmlformats.org/officeDocument/2006/relationships/image" Target="../media/image457.emf"/><Relationship Id="rId39" Type="http://schemas.openxmlformats.org/officeDocument/2006/relationships/oleObject" Target="../embeddings/oleObject450.bin"/><Relationship Id="rId21" Type="http://schemas.openxmlformats.org/officeDocument/2006/relationships/oleObject" Target="../embeddings/oleObject441.bin"/><Relationship Id="rId34" Type="http://schemas.openxmlformats.org/officeDocument/2006/relationships/image" Target="../media/image461.emf"/><Relationship Id="rId42" Type="http://schemas.openxmlformats.org/officeDocument/2006/relationships/image" Target="../media/image465.emf"/><Relationship Id="rId47" Type="http://schemas.openxmlformats.org/officeDocument/2006/relationships/oleObject" Target="../embeddings/oleObject454.bin"/><Relationship Id="rId50" Type="http://schemas.openxmlformats.org/officeDocument/2006/relationships/image" Target="../media/image469.emf"/><Relationship Id="rId55" Type="http://schemas.openxmlformats.org/officeDocument/2006/relationships/oleObject" Target="../embeddings/oleObject458.bin"/><Relationship Id="rId63" Type="http://schemas.openxmlformats.org/officeDocument/2006/relationships/image" Target="../media/image4.jpeg"/><Relationship Id="rId7" Type="http://schemas.openxmlformats.org/officeDocument/2006/relationships/oleObject" Target="../embeddings/oleObject434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52.emf"/><Relationship Id="rId20" Type="http://schemas.openxmlformats.org/officeDocument/2006/relationships/image" Target="../media/image454.emf"/><Relationship Id="rId29" Type="http://schemas.openxmlformats.org/officeDocument/2006/relationships/oleObject" Target="../embeddings/oleObject445.bin"/><Relationship Id="rId41" Type="http://schemas.openxmlformats.org/officeDocument/2006/relationships/oleObject" Target="../embeddings/oleObject451.bin"/><Relationship Id="rId54" Type="http://schemas.openxmlformats.org/officeDocument/2006/relationships/image" Target="../media/image471.emf"/><Relationship Id="rId6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7.emf"/><Relationship Id="rId11" Type="http://schemas.openxmlformats.org/officeDocument/2006/relationships/oleObject" Target="../embeddings/oleObject436.bin"/><Relationship Id="rId24" Type="http://schemas.openxmlformats.org/officeDocument/2006/relationships/image" Target="../media/image456.emf"/><Relationship Id="rId32" Type="http://schemas.openxmlformats.org/officeDocument/2006/relationships/image" Target="../media/image460.emf"/><Relationship Id="rId37" Type="http://schemas.openxmlformats.org/officeDocument/2006/relationships/oleObject" Target="../embeddings/oleObject449.bin"/><Relationship Id="rId40" Type="http://schemas.openxmlformats.org/officeDocument/2006/relationships/image" Target="../media/image464.emf"/><Relationship Id="rId45" Type="http://schemas.openxmlformats.org/officeDocument/2006/relationships/oleObject" Target="../embeddings/oleObject453.bin"/><Relationship Id="rId53" Type="http://schemas.openxmlformats.org/officeDocument/2006/relationships/oleObject" Target="../embeddings/oleObject457.bin"/><Relationship Id="rId58" Type="http://schemas.openxmlformats.org/officeDocument/2006/relationships/image" Target="../media/image473.emf"/><Relationship Id="rId66" Type="http://schemas.openxmlformats.org/officeDocument/2006/relationships/image" Target="../media/image7.jpeg"/><Relationship Id="rId5" Type="http://schemas.openxmlformats.org/officeDocument/2006/relationships/oleObject" Target="../embeddings/oleObject433.bin"/><Relationship Id="rId15" Type="http://schemas.openxmlformats.org/officeDocument/2006/relationships/oleObject" Target="../embeddings/oleObject438.bin"/><Relationship Id="rId23" Type="http://schemas.openxmlformats.org/officeDocument/2006/relationships/oleObject" Target="../embeddings/oleObject442.bin"/><Relationship Id="rId28" Type="http://schemas.openxmlformats.org/officeDocument/2006/relationships/image" Target="../media/image458.emf"/><Relationship Id="rId36" Type="http://schemas.openxmlformats.org/officeDocument/2006/relationships/image" Target="../media/image462.emf"/><Relationship Id="rId49" Type="http://schemas.openxmlformats.org/officeDocument/2006/relationships/oleObject" Target="../embeddings/oleObject455.bin"/><Relationship Id="rId57" Type="http://schemas.openxmlformats.org/officeDocument/2006/relationships/oleObject" Target="../embeddings/oleObject459.bin"/><Relationship Id="rId61" Type="http://schemas.openxmlformats.org/officeDocument/2006/relationships/image" Target="../media/image2.jpeg"/><Relationship Id="rId10" Type="http://schemas.openxmlformats.org/officeDocument/2006/relationships/image" Target="../media/image449.emf"/><Relationship Id="rId19" Type="http://schemas.openxmlformats.org/officeDocument/2006/relationships/oleObject" Target="../embeddings/oleObject440.bin"/><Relationship Id="rId31" Type="http://schemas.openxmlformats.org/officeDocument/2006/relationships/oleObject" Target="../embeddings/oleObject446.bin"/><Relationship Id="rId44" Type="http://schemas.openxmlformats.org/officeDocument/2006/relationships/image" Target="../media/image466.emf"/><Relationship Id="rId52" Type="http://schemas.openxmlformats.org/officeDocument/2006/relationships/image" Target="../media/image470.emf"/><Relationship Id="rId60" Type="http://schemas.openxmlformats.org/officeDocument/2006/relationships/image" Target="../media/image474.emf"/><Relationship Id="rId65" Type="http://schemas.openxmlformats.org/officeDocument/2006/relationships/image" Target="../media/image6.jpeg"/><Relationship Id="rId4" Type="http://schemas.openxmlformats.org/officeDocument/2006/relationships/image" Target="../media/image446.emf"/><Relationship Id="rId9" Type="http://schemas.openxmlformats.org/officeDocument/2006/relationships/oleObject" Target="../embeddings/oleObject435.bin"/><Relationship Id="rId14" Type="http://schemas.openxmlformats.org/officeDocument/2006/relationships/image" Target="../media/image451.emf"/><Relationship Id="rId22" Type="http://schemas.openxmlformats.org/officeDocument/2006/relationships/image" Target="../media/image455.emf"/><Relationship Id="rId27" Type="http://schemas.openxmlformats.org/officeDocument/2006/relationships/oleObject" Target="../embeddings/oleObject444.bin"/><Relationship Id="rId30" Type="http://schemas.openxmlformats.org/officeDocument/2006/relationships/image" Target="../media/image459.emf"/><Relationship Id="rId35" Type="http://schemas.openxmlformats.org/officeDocument/2006/relationships/oleObject" Target="../embeddings/oleObject448.bin"/><Relationship Id="rId43" Type="http://schemas.openxmlformats.org/officeDocument/2006/relationships/oleObject" Target="../embeddings/oleObject452.bin"/><Relationship Id="rId48" Type="http://schemas.openxmlformats.org/officeDocument/2006/relationships/image" Target="../media/image468.emf"/><Relationship Id="rId56" Type="http://schemas.openxmlformats.org/officeDocument/2006/relationships/image" Target="../media/image472.emf"/><Relationship Id="rId64" Type="http://schemas.openxmlformats.org/officeDocument/2006/relationships/image" Target="../media/image5.jpeg"/><Relationship Id="rId8" Type="http://schemas.openxmlformats.org/officeDocument/2006/relationships/image" Target="../media/image448.emf"/><Relationship Id="rId51" Type="http://schemas.openxmlformats.org/officeDocument/2006/relationships/oleObject" Target="../embeddings/oleObject456.bin"/><Relationship Id="rId3" Type="http://schemas.openxmlformats.org/officeDocument/2006/relationships/oleObject" Target="../embeddings/oleObject432.bin"/><Relationship Id="rId12" Type="http://schemas.openxmlformats.org/officeDocument/2006/relationships/image" Target="../media/image450.emf"/><Relationship Id="rId17" Type="http://schemas.openxmlformats.org/officeDocument/2006/relationships/oleObject" Target="../embeddings/oleObject439.bin"/><Relationship Id="rId25" Type="http://schemas.openxmlformats.org/officeDocument/2006/relationships/oleObject" Target="../embeddings/oleObject443.bin"/><Relationship Id="rId33" Type="http://schemas.openxmlformats.org/officeDocument/2006/relationships/oleObject" Target="../embeddings/oleObject447.bin"/><Relationship Id="rId38" Type="http://schemas.openxmlformats.org/officeDocument/2006/relationships/image" Target="../media/image463.emf"/><Relationship Id="rId46" Type="http://schemas.openxmlformats.org/officeDocument/2006/relationships/image" Target="../media/image467.emf"/><Relationship Id="rId59" Type="http://schemas.openxmlformats.org/officeDocument/2006/relationships/oleObject" Target="../embeddings/oleObject46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4.bin"/><Relationship Id="rId13" Type="http://schemas.openxmlformats.org/officeDocument/2006/relationships/image" Target="../media/image480.emf"/><Relationship Id="rId18" Type="http://schemas.openxmlformats.org/officeDocument/2006/relationships/oleObject" Target="../embeddings/oleObject469.bin"/><Relationship Id="rId26" Type="http://schemas.openxmlformats.org/officeDocument/2006/relationships/oleObject" Target="../embeddings/oleObject473.bin"/><Relationship Id="rId3" Type="http://schemas.openxmlformats.org/officeDocument/2006/relationships/image" Target="../media/image475.emf"/><Relationship Id="rId21" Type="http://schemas.openxmlformats.org/officeDocument/2006/relationships/image" Target="../media/image484.emf"/><Relationship Id="rId34" Type="http://schemas.openxmlformats.org/officeDocument/2006/relationships/image" Target="../media/image6.jpeg"/><Relationship Id="rId7" Type="http://schemas.openxmlformats.org/officeDocument/2006/relationships/image" Target="../media/image477.emf"/><Relationship Id="rId12" Type="http://schemas.openxmlformats.org/officeDocument/2006/relationships/oleObject" Target="../embeddings/oleObject466.bin"/><Relationship Id="rId17" Type="http://schemas.openxmlformats.org/officeDocument/2006/relationships/image" Target="../media/image482.emf"/><Relationship Id="rId25" Type="http://schemas.openxmlformats.org/officeDocument/2006/relationships/image" Target="../media/image486.emf"/><Relationship Id="rId33" Type="http://schemas.openxmlformats.org/officeDocument/2006/relationships/image" Target="../media/image5.jpeg"/><Relationship Id="rId2" Type="http://schemas.openxmlformats.org/officeDocument/2006/relationships/oleObject" Target="../embeddings/oleObject461.bin"/><Relationship Id="rId16" Type="http://schemas.openxmlformats.org/officeDocument/2006/relationships/oleObject" Target="../embeddings/oleObject468.bin"/><Relationship Id="rId20" Type="http://schemas.openxmlformats.org/officeDocument/2006/relationships/oleObject" Target="../embeddings/oleObject470.bin"/><Relationship Id="rId29" Type="http://schemas.openxmlformats.org/officeDocument/2006/relationships/image" Target="../media/image488.e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63.bin"/><Relationship Id="rId11" Type="http://schemas.openxmlformats.org/officeDocument/2006/relationships/image" Target="../media/image479.emf"/><Relationship Id="rId24" Type="http://schemas.openxmlformats.org/officeDocument/2006/relationships/oleObject" Target="../embeddings/oleObject472.bin"/><Relationship Id="rId32" Type="http://schemas.openxmlformats.org/officeDocument/2006/relationships/image" Target="../media/image4.jpeg"/><Relationship Id="rId5" Type="http://schemas.openxmlformats.org/officeDocument/2006/relationships/image" Target="../media/image476.emf"/><Relationship Id="rId15" Type="http://schemas.openxmlformats.org/officeDocument/2006/relationships/image" Target="../media/image481.emf"/><Relationship Id="rId23" Type="http://schemas.openxmlformats.org/officeDocument/2006/relationships/image" Target="../media/image485.emf"/><Relationship Id="rId28" Type="http://schemas.openxmlformats.org/officeDocument/2006/relationships/oleObject" Target="../embeddings/oleObject474.bin"/><Relationship Id="rId10" Type="http://schemas.openxmlformats.org/officeDocument/2006/relationships/oleObject" Target="../embeddings/oleObject465.bin"/><Relationship Id="rId19" Type="http://schemas.openxmlformats.org/officeDocument/2006/relationships/image" Target="../media/image483.emf"/><Relationship Id="rId31" Type="http://schemas.openxmlformats.org/officeDocument/2006/relationships/image" Target="../media/image3.jpeg"/><Relationship Id="rId4" Type="http://schemas.openxmlformats.org/officeDocument/2006/relationships/oleObject" Target="../embeddings/oleObject462.bin"/><Relationship Id="rId9" Type="http://schemas.openxmlformats.org/officeDocument/2006/relationships/image" Target="../media/image478.emf"/><Relationship Id="rId14" Type="http://schemas.openxmlformats.org/officeDocument/2006/relationships/oleObject" Target="../embeddings/oleObject467.bin"/><Relationship Id="rId22" Type="http://schemas.openxmlformats.org/officeDocument/2006/relationships/oleObject" Target="../embeddings/oleObject471.bin"/><Relationship Id="rId27" Type="http://schemas.openxmlformats.org/officeDocument/2006/relationships/image" Target="../media/image487.emf"/><Relationship Id="rId30" Type="http://schemas.openxmlformats.org/officeDocument/2006/relationships/image" Target="../media/image2.jpeg"/><Relationship Id="rId35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4.emf"/><Relationship Id="rId18" Type="http://schemas.openxmlformats.org/officeDocument/2006/relationships/oleObject" Target="../embeddings/oleObject483.bin"/><Relationship Id="rId26" Type="http://schemas.openxmlformats.org/officeDocument/2006/relationships/oleObject" Target="../embeddings/oleObject487.bin"/><Relationship Id="rId39" Type="http://schemas.openxmlformats.org/officeDocument/2006/relationships/image" Target="../media/image507.emf"/><Relationship Id="rId21" Type="http://schemas.openxmlformats.org/officeDocument/2006/relationships/image" Target="../media/image498.emf"/><Relationship Id="rId34" Type="http://schemas.openxmlformats.org/officeDocument/2006/relationships/oleObject" Target="../embeddings/oleObject491.bin"/><Relationship Id="rId42" Type="http://schemas.openxmlformats.org/officeDocument/2006/relationships/oleObject" Target="../embeddings/oleObject495.bin"/><Relationship Id="rId47" Type="http://schemas.openxmlformats.org/officeDocument/2006/relationships/image" Target="../media/image511.emf"/><Relationship Id="rId50" Type="http://schemas.openxmlformats.org/officeDocument/2006/relationships/image" Target="../media/image2.jpeg"/><Relationship Id="rId55" Type="http://schemas.openxmlformats.org/officeDocument/2006/relationships/image" Target="../media/image7.jpeg"/><Relationship Id="rId7" Type="http://schemas.openxmlformats.org/officeDocument/2006/relationships/image" Target="../media/image491.emf"/><Relationship Id="rId12" Type="http://schemas.openxmlformats.org/officeDocument/2006/relationships/oleObject" Target="../embeddings/oleObject480.bin"/><Relationship Id="rId17" Type="http://schemas.openxmlformats.org/officeDocument/2006/relationships/image" Target="../media/image496.emf"/><Relationship Id="rId25" Type="http://schemas.openxmlformats.org/officeDocument/2006/relationships/image" Target="../media/image500.emf"/><Relationship Id="rId33" Type="http://schemas.openxmlformats.org/officeDocument/2006/relationships/image" Target="../media/image504.emf"/><Relationship Id="rId38" Type="http://schemas.openxmlformats.org/officeDocument/2006/relationships/oleObject" Target="../embeddings/oleObject493.bin"/><Relationship Id="rId46" Type="http://schemas.openxmlformats.org/officeDocument/2006/relationships/oleObject" Target="../embeddings/oleObject497.bin"/><Relationship Id="rId2" Type="http://schemas.openxmlformats.org/officeDocument/2006/relationships/oleObject" Target="../embeddings/oleObject475.bin"/><Relationship Id="rId16" Type="http://schemas.openxmlformats.org/officeDocument/2006/relationships/oleObject" Target="../embeddings/oleObject482.bin"/><Relationship Id="rId20" Type="http://schemas.openxmlformats.org/officeDocument/2006/relationships/oleObject" Target="../embeddings/oleObject484.bin"/><Relationship Id="rId29" Type="http://schemas.openxmlformats.org/officeDocument/2006/relationships/image" Target="../media/image502.emf"/><Relationship Id="rId41" Type="http://schemas.openxmlformats.org/officeDocument/2006/relationships/image" Target="../media/image508.emf"/><Relationship Id="rId54" Type="http://schemas.openxmlformats.org/officeDocument/2006/relationships/image" Target="../media/image6.jpeg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477.bin"/><Relationship Id="rId11" Type="http://schemas.openxmlformats.org/officeDocument/2006/relationships/image" Target="../media/image493.emf"/><Relationship Id="rId24" Type="http://schemas.openxmlformats.org/officeDocument/2006/relationships/oleObject" Target="../embeddings/oleObject486.bin"/><Relationship Id="rId32" Type="http://schemas.openxmlformats.org/officeDocument/2006/relationships/oleObject" Target="../embeddings/oleObject490.bin"/><Relationship Id="rId37" Type="http://schemas.openxmlformats.org/officeDocument/2006/relationships/image" Target="../media/image506.emf"/><Relationship Id="rId40" Type="http://schemas.openxmlformats.org/officeDocument/2006/relationships/oleObject" Target="../embeddings/oleObject494.bin"/><Relationship Id="rId45" Type="http://schemas.openxmlformats.org/officeDocument/2006/relationships/image" Target="../media/image510.emf"/><Relationship Id="rId53" Type="http://schemas.openxmlformats.org/officeDocument/2006/relationships/image" Target="../media/image5.jpeg"/><Relationship Id="rId5" Type="http://schemas.openxmlformats.org/officeDocument/2006/relationships/image" Target="../media/image490.emf"/><Relationship Id="rId15" Type="http://schemas.openxmlformats.org/officeDocument/2006/relationships/image" Target="../media/image495.emf"/><Relationship Id="rId23" Type="http://schemas.openxmlformats.org/officeDocument/2006/relationships/image" Target="../media/image499.emf"/><Relationship Id="rId28" Type="http://schemas.openxmlformats.org/officeDocument/2006/relationships/oleObject" Target="../embeddings/oleObject488.bin"/><Relationship Id="rId36" Type="http://schemas.openxmlformats.org/officeDocument/2006/relationships/oleObject" Target="../embeddings/oleObject492.bin"/><Relationship Id="rId49" Type="http://schemas.openxmlformats.org/officeDocument/2006/relationships/image" Target="../media/image512.emf"/><Relationship Id="rId10" Type="http://schemas.openxmlformats.org/officeDocument/2006/relationships/oleObject" Target="../embeddings/oleObject479.bin"/><Relationship Id="rId19" Type="http://schemas.openxmlformats.org/officeDocument/2006/relationships/image" Target="../media/image497.emf"/><Relationship Id="rId31" Type="http://schemas.openxmlformats.org/officeDocument/2006/relationships/image" Target="../media/image503.emf"/><Relationship Id="rId44" Type="http://schemas.openxmlformats.org/officeDocument/2006/relationships/oleObject" Target="../embeddings/oleObject496.bin"/><Relationship Id="rId52" Type="http://schemas.openxmlformats.org/officeDocument/2006/relationships/image" Target="../media/image4.jpeg"/><Relationship Id="rId4" Type="http://schemas.openxmlformats.org/officeDocument/2006/relationships/oleObject" Target="../embeddings/oleObject476.bin"/><Relationship Id="rId9" Type="http://schemas.openxmlformats.org/officeDocument/2006/relationships/image" Target="../media/image492.emf"/><Relationship Id="rId14" Type="http://schemas.openxmlformats.org/officeDocument/2006/relationships/oleObject" Target="../embeddings/oleObject481.bin"/><Relationship Id="rId22" Type="http://schemas.openxmlformats.org/officeDocument/2006/relationships/oleObject" Target="../embeddings/oleObject485.bin"/><Relationship Id="rId27" Type="http://schemas.openxmlformats.org/officeDocument/2006/relationships/image" Target="../media/image501.emf"/><Relationship Id="rId30" Type="http://schemas.openxmlformats.org/officeDocument/2006/relationships/oleObject" Target="../embeddings/oleObject489.bin"/><Relationship Id="rId35" Type="http://schemas.openxmlformats.org/officeDocument/2006/relationships/image" Target="../media/image505.emf"/><Relationship Id="rId43" Type="http://schemas.openxmlformats.org/officeDocument/2006/relationships/image" Target="../media/image509.emf"/><Relationship Id="rId48" Type="http://schemas.openxmlformats.org/officeDocument/2006/relationships/oleObject" Target="../embeddings/oleObject498.bin"/><Relationship Id="rId56" Type="http://schemas.openxmlformats.org/officeDocument/2006/relationships/image" Target="../media/image513.png"/><Relationship Id="rId8" Type="http://schemas.openxmlformats.org/officeDocument/2006/relationships/oleObject" Target="../embeddings/oleObject478.bin"/><Relationship Id="rId51" Type="http://schemas.openxmlformats.org/officeDocument/2006/relationships/image" Target="../media/image3.jpeg"/><Relationship Id="rId3" Type="http://schemas.openxmlformats.org/officeDocument/2006/relationships/image" Target="../media/image489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2.bin"/><Relationship Id="rId13" Type="http://schemas.openxmlformats.org/officeDocument/2006/relationships/image" Target="../media/image519.emf"/><Relationship Id="rId18" Type="http://schemas.openxmlformats.org/officeDocument/2006/relationships/oleObject" Target="../embeddings/oleObject507.bin"/><Relationship Id="rId26" Type="http://schemas.openxmlformats.org/officeDocument/2006/relationships/oleObject" Target="../embeddings/oleObject511.bin"/><Relationship Id="rId3" Type="http://schemas.openxmlformats.org/officeDocument/2006/relationships/image" Target="../media/image514.emf"/><Relationship Id="rId21" Type="http://schemas.openxmlformats.org/officeDocument/2006/relationships/image" Target="../media/image523.emf"/><Relationship Id="rId34" Type="http://schemas.openxmlformats.org/officeDocument/2006/relationships/image" Target="../media/image6.jpeg"/><Relationship Id="rId7" Type="http://schemas.openxmlformats.org/officeDocument/2006/relationships/image" Target="../media/image516.emf"/><Relationship Id="rId12" Type="http://schemas.openxmlformats.org/officeDocument/2006/relationships/oleObject" Target="../embeddings/oleObject504.bin"/><Relationship Id="rId17" Type="http://schemas.openxmlformats.org/officeDocument/2006/relationships/image" Target="../media/image521.emf"/><Relationship Id="rId25" Type="http://schemas.openxmlformats.org/officeDocument/2006/relationships/image" Target="../media/image525.emf"/><Relationship Id="rId33" Type="http://schemas.openxmlformats.org/officeDocument/2006/relationships/image" Target="../media/image5.jpeg"/><Relationship Id="rId2" Type="http://schemas.openxmlformats.org/officeDocument/2006/relationships/oleObject" Target="../embeddings/oleObject499.bin"/><Relationship Id="rId16" Type="http://schemas.openxmlformats.org/officeDocument/2006/relationships/oleObject" Target="../embeddings/oleObject506.bin"/><Relationship Id="rId20" Type="http://schemas.openxmlformats.org/officeDocument/2006/relationships/oleObject" Target="../embeddings/oleObject508.bin"/><Relationship Id="rId29" Type="http://schemas.openxmlformats.org/officeDocument/2006/relationships/image" Target="../media/image527.emf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501.bin"/><Relationship Id="rId11" Type="http://schemas.openxmlformats.org/officeDocument/2006/relationships/image" Target="../media/image518.emf"/><Relationship Id="rId24" Type="http://schemas.openxmlformats.org/officeDocument/2006/relationships/oleObject" Target="../embeddings/oleObject510.bin"/><Relationship Id="rId32" Type="http://schemas.openxmlformats.org/officeDocument/2006/relationships/image" Target="../media/image4.jpeg"/><Relationship Id="rId5" Type="http://schemas.openxmlformats.org/officeDocument/2006/relationships/image" Target="../media/image515.emf"/><Relationship Id="rId15" Type="http://schemas.openxmlformats.org/officeDocument/2006/relationships/image" Target="../media/image520.emf"/><Relationship Id="rId23" Type="http://schemas.openxmlformats.org/officeDocument/2006/relationships/image" Target="../media/image524.emf"/><Relationship Id="rId28" Type="http://schemas.openxmlformats.org/officeDocument/2006/relationships/oleObject" Target="../embeddings/oleObject512.bin"/><Relationship Id="rId10" Type="http://schemas.openxmlformats.org/officeDocument/2006/relationships/oleObject" Target="../embeddings/oleObject503.bin"/><Relationship Id="rId19" Type="http://schemas.openxmlformats.org/officeDocument/2006/relationships/image" Target="../media/image522.emf"/><Relationship Id="rId31" Type="http://schemas.openxmlformats.org/officeDocument/2006/relationships/image" Target="../media/image3.jpeg"/><Relationship Id="rId4" Type="http://schemas.openxmlformats.org/officeDocument/2006/relationships/oleObject" Target="../embeddings/oleObject500.bin"/><Relationship Id="rId9" Type="http://schemas.openxmlformats.org/officeDocument/2006/relationships/image" Target="../media/image517.emf"/><Relationship Id="rId14" Type="http://schemas.openxmlformats.org/officeDocument/2006/relationships/oleObject" Target="../embeddings/oleObject505.bin"/><Relationship Id="rId22" Type="http://schemas.openxmlformats.org/officeDocument/2006/relationships/oleObject" Target="../embeddings/oleObject509.bin"/><Relationship Id="rId27" Type="http://schemas.openxmlformats.org/officeDocument/2006/relationships/image" Target="../media/image526.emf"/><Relationship Id="rId30" Type="http://schemas.openxmlformats.org/officeDocument/2006/relationships/image" Target="../media/image2.jpeg"/><Relationship Id="rId35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530.emf"/><Relationship Id="rId18" Type="http://schemas.openxmlformats.org/officeDocument/2006/relationships/oleObject" Target="../embeddings/oleObject518.bin"/><Relationship Id="rId3" Type="http://schemas.openxmlformats.org/officeDocument/2006/relationships/image" Target="../media/image528.emf"/><Relationship Id="rId21" Type="http://schemas.openxmlformats.org/officeDocument/2006/relationships/image" Target="../media/image534.emf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515.bin"/><Relationship Id="rId17" Type="http://schemas.openxmlformats.org/officeDocument/2006/relationships/image" Target="../media/image532.emf"/><Relationship Id="rId25" Type="http://schemas.openxmlformats.org/officeDocument/2006/relationships/image" Target="../media/image461.emf"/><Relationship Id="rId2" Type="http://schemas.openxmlformats.org/officeDocument/2006/relationships/oleObject" Target="../embeddings/oleObject513.bin"/><Relationship Id="rId16" Type="http://schemas.openxmlformats.org/officeDocument/2006/relationships/oleObject" Target="../embeddings/oleObject517.bin"/><Relationship Id="rId20" Type="http://schemas.openxmlformats.org/officeDocument/2006/relationships/oleObject" Target="../embeddings/oleObject519.bin"/><Relationship Id="rId29" Type="http://schemas.openxmlformats.org/officeDocument/2006/relationships/image" Target="../media/image464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jpeg"/><Relationship Id="rId11" Type="http://schemas.openxmlformats.org/officeDocument/2006/relationships/image" Target="../media/image529.emf"/><Relationship Id="rId24" Type="http://schemas.openxmlformats.org/officeDocument/2006/relationships/oleObject" Target="../embeddings/oleObject447.bin"/><Relationship Id="rId5" Type="http://schemas.openxmlformats.org/officeDocument/2006/relationships/image" Target="../media/image3.jpeg"/><Relationship Id="rId15" Type="http://schemas.openxmlformats.org/officeDocument/2006/relationships/image" Target="../media/image531.emf"/><Relationship Id="rId23" Type="http://schemas.openxmlformats.org/officeDocument/2006/relationships/image" Target="../media/image535.emf"/><Relationship Id="rId28" Type="http://schemas.openxmlformats.org/officeDocument/2006/relationships/oleObject" Target="../embeddings/oleObject450.bin"/><Relationship Id="rId10" Type="http://schemas.openxmlformats.org/officeDocument/2006/relationships/oleObject" Target="../embeddings/oleObject514.bin"/><Relationship Id="rId19" Type="http://schemas.openxmlformats.org/officeDocument/2006/relationships/image" Target="../media/image533.emf"/><Relationship Id="rId31" Type="http://schemas.openxmlformats.org/officeDocument/2006/relationships/image" Target="../media/image465.emf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oleObject" Target="../embeddings/oleObject516.bin"/><Relationship Id="rId22" Type="http://schemas.openxmlformats.org/officeDocument/2006/relationships/oleObject" Target="../embeddings/oleObject520.bin"/><Relationship Id="rId27" Type="http://schemas.openxmlformats.org/officeDocument/2006/relationships/image" Target="../media/image533.png"/><Relationship Id="rId30" Type="http://schemas.openxmlformats.org/officeDocument/2006/relationships/oleObject" Target="../embeddings/oleObject45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4.bin"/><Relationship Id="rId13" Type="http://schemas.openxmlformats.org/officeDocument/2006/relationships/image" Target="../media/image541.emf"/><Relationship Id="rId18" Type="http://schemas.openxmlformats.org/officeDocument/2006/relationships/image" Target="../media/image4.jpeg"/><Relationship Id="rId26" Type="http://schemas.openxmlformats.org/officeDocument/2006/relationships/oleObject" Target="../embeddings/oleObject530.bin"/><Relationship Id="rId3" Type="http://schemas.openxmlformats.org/officeDocument/2006/relationships/image" Target="../media/image536.emf"/><Relationship Id="rId21" Type="http://schemas.openxmlformats.org/officeDocument/2006/relationships/image" Target="../media/image7.jpeg"/><Relationship Id="rId7" Type="http://schemas.openxmlformats.org/officeDocument/2006/relationships/image" Target="../media/image538.emf"/><Relationship Id="rId12" Type="http://schemas.openxmlformats.org/officeDocument/2006/relationships/oleObject" Target="../embeddings/oleObject526.bin"/><Relationship Id="rId17" Type="http://schemas.openxmlformats.org/officeDocument/2006/relationships/image" Target="../media/image3.jpeg"/><Relationship Id="rId25" Type="http://schemas.openxmlformats.org/officeDocument/2006/relationships/image" Target="../media/image544.emf"/><Relationship Id="rId2" Type="http://schemas.openxmlformats.org/officeDocument/2006/relationships/oleObject" Target="../embeddings/oleObject521.bin"/><Relationship Id="rId16" Type="http://schemas.openxmlformats.org/officeDocument/2006/relationships/image" Target="../media/image2.jpeg"/><Relationship Id="rId20" Type="http://schemas.openxmlformats.org/officeDocument/2006/relationships/image" Target="../media/image6.jpeg"/><Relationship Id="rId29" Type="http://schemas.openxmlformats.org/officeDocument/2006/relationships/image" Target="../media/image546.e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23.bin"/><Relationship Id="rId11" Type="http://schemas.openxmlformats.org/officeDocument/2006/relationships/image" Target="../media/image540.emf"/><Relationship Id="rId24" Type="http://schemas.openxmlformats.org/officeDocument/2006/relationships/oleObject" Target="../embeddings/oleObject529.bin"/><Relationship Id="rId5" Type="http://schemas.openxmlformats.org/officeDocument/2006/relationships/image" Target="../media/image537.emf"/><Relationship Id="rId15" Type="http://schemas.openxmlformats.org/officeDocument/2006/relationships/image" Target="../media/image542.emf"/><Relationship Id="rId23" Type="http://schemas.openxmlformats.org/officeDocument/2006/relationships/image" Target="../media/image543.emf"/><Relationship Id="rId28" Type="http://schemas.openxmlformats.org/officeDocument/2006/relationships/oleObject" Target="../embeddings/oleObject531.bin"/><Relationship Id="rId10" Type="http://schemas.openxmlformats.org/officeDocument/2006/relationships/oleObject" Target="../embeddings/oleObject525.bin"/><Relationship Id="rId19" Type="http://schemas.openxmlformats.org/officeDocument/2006/relationships/image" Target="../media/image5.jpeg"/><Relationship Id="rId4" Type="http://schemas.openxmlformats.org/officeDocument/2006/relationships/oleObject" Target="../embeddings/oleObject522.bin"/><Relationship Id="rId9" Type="http://schemas.openxmlformats.org/officeDocument/2006/relationships/image" Target="../media/image539.emf"/><Relationship Id="rId14" Type="http://schemas.openxmlformats.org/officeDocument/2006/relationships/oleObject" Target="../embeddings/oleObject527.bin"/><Relationship Id="rId22" Type="http://schemas.openxmlformats.org/officeDocument/2006/relationships/oleObject" Target="../embeddings/oleObject528.bin"/><Relationship Id="rId27" Type="http://schemas.openxmlformats.org/officeDocument/2006/relationships/image" Target="../media/image545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5.bin"/><Relationship Id="rId13" Type="http://schemas.openxmlformats.org/officeDocument/2006/relationships/image" Target="../media/image552.emf"/><Relationship Id="rId18" Type="http://schemas.openxmlformats.org/officeDocument/2006/relationships/oleObject" Target="../embeddings/oleObject540.bin"/><Relationship Id="rId26" Type="http://schemas.openxmlformats.org/officeDocument/2006/relationships/oleObject" Target="../embeddings/oleObject544.bin"/><Relationship Id="rId39" Type="http://schemas.openxmlformats.org/officeDocument/2006/relationships/image" Target="../media/image565.emf"/><Relationship Id="rId3" Type="http://schemas.openxmlformats.org/officeDocument/2006/relationships/image" Target="../media/image547.emf"/><Relationship Id="rId21" Type="http://schemas.openxmlformats.org/officeDocument/2006/relationships/image" Target="../media/image556.emf"/><Relationship Id="rId34" Type="http://schemas.openxmlformats.org/officeDocument/2006/relationships/oleObject" Target="../embeddings/oleObject548.bin"/><Relationship Id="rId42" Type="http://schemas.openxmlformats.org/officeDocument/2006/relationships/image" Target="../media/image4.jpeg"/><Relationship Id="rId7" Type="http://schemas.openxmlformats.org/officeDocument/2006/relationships/image" Target="../media/image549.emf"/><Relationship Id="rId12" Type="http://schemas.openxmlformats.org/officeDocument/2006/relationships/oleObject" Target="../embeddings/oleObject537.bin"/><Relationship Id="rId17" Type="http://schemas.openxmlformats.org/officeDocument/2006/relationships/image" Target="../media/image554.emf"/><Relationship Id="rId25" Type="http://schemas.openxmlformats.org/officeDocument/2006/relationships/image" Target="../media/image558.emf"/><Relationship Id="rId33" Type="http://schemas.openxmlformats.org/officeDocument/2006/relationships/image" Target="../media/image562.emf"/><Relationship Id="rId38" Type="http://schemas.openxmlformats.org/officeDocument/2006/relationships/oleObject" Target="../embeddings/oleObject550.bin"/><Relationship Id="rId2" Type="http://schemas.openxmlformats.org/officeDocument/2006/relationships/oleObject" Target="../embeddings/oleObject532.bin"/><Relationship Id="rId16" Type="http://schemas.openxmlformats.org/officeDocument/2006/relationships/oleObject" Target="../embeddings/oleObject539.bin"/><Relationship Id="rId20" Type="http://schemas.openxmlformats.org/officeDocument/2006/relationships/oleObject" Target="../embeddings/oleObject541.bin"/><Relationship Id="rId29" Type="http://schemas.openxmlformats.org/officeDocument/2006/relationships/image" Target="../media/image560.emf"/><Relationship Id="rId41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34.bin"/><Relationship Id="rId11" Type="http://schemas.openxmlformats.org/officeDocument/2006/relationships/image" Target="../media/image551.emf"/><Relationship Id="rId24" Type="http://schemas.openxmlformats.org/officeDocument/2006/relationships/oleObject" Target="../embeddings/oleObject543.bin"/><Relationship Id="rId32" Type="http://schemas.openxmlformats.org/officeDocument/2006/relationships/oleObject" Target="../embeddings/oleObject547.bin"/><Relationship Id="rId37" Type="http://schemas.openxmlformats.org/officeDocument/2006/relationships/image" Target="../media/image564.emf"/><Relationship Id="rId40" Type="http://schemas.openxmlformats.org/officeDocument/2006/relationships/image" Target="../media/image2.jpeg"/><Relationship Id="rId45" Type="http://schemas.openxmlformats.org/officeDocument/2006/relationships/image" Target="../media/image7.jpeg"/><Relationship Id="rId5" Type="http://schemas.openxmlformats.org/officeDocument/2006/relationships/image" Target="../media/image548.emf"/><Relationship Id="rId15" Type="http://schemas.openxmlformats.org/officeDocument/2006/relationships/image" Target="../media/image553.emf"/><Relationship Id="rId23" Type="http://schemas.openxmlformats.org/officeDocument/2006/relationships/image" Target="../media/image557.emf"/><Relationship Id="rId28" Type="http://schemas.openxmlformats.org/officeDocument/2006/relationships/oleObject" Target="../embeddings/oleObject545.bin"/><Relationship Id="rId36" Type="http://schemas.openxmlformats.org/officeDocument/2006/relationships/oleObject" Target="../embeddings/oleObject549.bin"/><Relationship Id="rId10" Type="http://schemas.openxmlformats.org/officeDocument/2006/relationships/oleObject" Target="../embeddings/oleObject536.bin"/><Relationship Id="rId19" Type="http://schemas.openxmlformats.org/officeDocument/2006/relationships/image" Target="../media/image555.emf"/><Relationship Id="rId31" Type="http://schemas.openxmlformats.org/officeDocument/2006/relationships/image" Target="../media/image561.emf"/><Relationship Id="rId44" Type="http://schemas.openxmlformats.org/officeDocument/2006/relationships/image" Target="../media/image6.jpeg"/><Relationship Id="rId4" Type="http://schemas.openxmlformats.org/officeDocument/2006/relationships/oleObject" Target="../embeddings/oleObject533.bin"/><Relationship Id="rId9" Type="http://schemas.openxmlformats.org/officeDocument/2006/relationships/image" Target="../media/image550.emf"/><Relationship Id="rId14" Type="http://schemas.openxmlformats.org/officeDocument/2006/relationships/oleObject" Target="../embeddings/oleObject538.bin"/><Relationship Id="rId22" Type="http://schemas.openxmlformats.org/officeDocument/2006/relationships/oleObject" Target="../embeddings/oleObject542.bin"/><Relationship Id="rId27" Type="http://schemas.openxmlformats.org/officeDocument/2006/relationships/image" Target="../media/image559.emf"/><Relationship Id="rId30" Type="http://schemas.openxmlformats.org/officeDocument/2006/relationships/oleObject" Target="../embeddings/oleObject546.bin"/><Relationship Id="rId35" Type="http://schemas.openxmlformats.org/officeDocument/2006/relationships/image" Target="../media/image563.emf"/><Relationship Id="rId43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4.bin"/><Relationship Id="rId13" Type="http://schemas.openxmlformats.org/officeDocument/2006/relationships/image" Target="../media/image571.emf"/><Relationship Id="rId18" Type="http://schemas.openxmlformats.org/officeDocument/2006/relationships/oleObject" Target="../embeddings/oleObject559.bin"/><Relationship Id="rId26" Type="http://schemas.openxmlformats.org/officeDocument/2006/relationships/oleObject" Target="../embeddings/oleObject563.bin"/><Relationship Id="rId3" Type="http://schemas.openxmlformats.org/officeDocument/2006/relationships/image" Target="../media/image566.emf"/><Relationship Id="rId21" Type="http://schemas.openxmlformats.org/officeDocument/2006/relationships/image" Target="../media/image575.emf"/><Relationship Id="rId34" Type="http://schemas.openxmlformats.org/officeDocument/2006/relationships/image" Target="../media/image4.jpeg"/><Relationship Id="rId7" Type="http://schemas.openxmlformats.org/officeDocument/2006/relationships/image" Target="../media/image568.emf"/><Relationship Id="rId12" Type="http://schemas.openxmlformats.org/officeDocument/2006/relationships/oleObject" Target="../embeddings/oleObject556.bin"/><Relationship Id="rId17" Type="http://schemas.openxmlformats.org/officeDocument/2006/relationships/image" Target="../media/image573.emf"/><Relationship Id="rId25" Type="http://schemas.openxmlformats.org/officeDocument/2006/relationships/image" Target="../media/image577.emf"/><Relationship Id="rId33" Type="http://schemas.openxmlformats.org/officeDocument/2006/relationships/image" Target="../media/image3.jpeg"/><Relationship Id="rId2" Type="http://schemas.openxmlformats.org/officeDocument/2006/relationships/oleObject" Target="../embeddings/oleObject551.bin"/><Relationship Id="rId16" Type="http://schemas.openxmlformats.org/officeDocument/2006/relationships/oleObject" Target="../embeddings/oleObject558.bin"/><Relationship Id="rId20" Type="http://schemas.openxmlformats.org/officeDocument/2006/relationships/oleObject" Target="../embeddings/oleObject560.bin"/><Relationship Id="rId29" Type="http://schemas.openxmlformats.org/officeDocument/2006/relationships/image" Target="../media/image579.e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53.bin"/><Relationship Id="rId11" Type="http://schemas.openxmlformats.org/officeDocument/2006/relationships/image" Target="../media/image570.emf"/><Relationship Id="rId24" Type="http://schemas.openxmlformats.org/officeDocument/2006/relationships/oleObject" Target="../embeddings/oleObject562.bin"/><Relationship Id="rId32" Type="http://schemas.openxmlformats.org/officeDocument/2006/relationships/image" Target="../media/image2.jpeg"/><Relationship Id="rId37" Type="http://schemas.openxmlformats.org/officeDocument/2006/relationships/image" Target="../media/image7.jpeg"/><Relationship Id="rId5" Type="http://schemas.openxmlformats.org/officeDocument/2006/relationships/image" Target="../media/image567.emf"/><Relationship Id="rId15" Type="http://schemas.openxmlformats.org/officeDocument/2006/relationships/image" Target="../media/image572.emf"/><Relationship Id="rId23" Type="http://schemas.openxmlformats.org/officeDocument/2006/relationships/image" Target="../media/image576.emf"/><Relationship Id="rId28" Type="http://schemas.openxmlformats.org/officeDocument/2006/relationships/oleObject" Target="../embeddings/oleObject564.bin"/><Relationship Id="rId36" Type="http://schemas.openxmlformats.org/officeDocument/2006/relationships/image" Target="../media/image6.jpeg"/><Relationship Id="rId10" Type="http://schemas.openxmlformats.org/officeDocument/2006/relationships/oleObject" Target="../embeddings/oleObject555.bin"/><Relationship Id="rId19" Type="http://schemas.openxmlformats.org/officeDocument/2006/relationships/image" Target="../media/image574.emf"/><Relationship Id="rId31" Type="http://schemas.openxmlformats.org/officeDocument/2006/relationships/image" Target="../media/image580.emf"/><Relationship Id="rId4" Type="http://schemas.openxmlformats.org/officeDocument/2006/relationships/oleObject" Target="../embeddings/oleObject552.bin"/><Relationship Id="rId9" Type="http://schemas.openxmlformats.org/officeDocument/2006/relationships/image" Target="../media/image569.emf"/><Relationship Id="rId14" Type="http://schemas.openxmlformats.org/officeDocument/2006/relationships/oleObject" Target="../embeddings/oleObject557.bin"/><Relationship Id="rId22" Type="http://schemas.openxmlformats.org/officeDocument/2006/relationships/oleObject" Target="../embeddings/oleObject561.bin"/><Relationship Id="rId27" Type="http://schemas.openxmlformats.org/officeDocument/2006/relationships/image" Target="../media/image578.emf"/><Relationship Id="rId30" Type="http://schemas.openxmlformats.org/officeDocument/2006/relationships/oleObject" Target="../embeddings/oleObject565.bin"/><Relationship Id="rId35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9.bin"/><Relationship Id="rId13" Type="http://schemas.openxmlformats.org/officeDocument/2006/relationships/image" Target="../media/image586.emf"/><Relationship Id="rId18" Type="http://schemas.openxmlformats.org/officeDocument/2006/relationships/oleObject" Target="../embeddings/oleObject574.bin"/><Relationship Id="rId26" Type="http://schemas.openxmlformats.org/officeDocument/2006/relationships/oleObject" Target="../embeddings/oleObject578.bin"/><Relationship Id="rId39" Type="http://schemas.openxmlformats.org/officeDocument/2006/relationships/image" Target="../media/image5.jpeg"/><Relationship Id="rId3" Type="http://schemas.openxmlformats.org/officeDocument/2006/relationships/image" Target="../media/image581.emf"/><Relationship Id="rId21" Type="http://schemas.openxmlformats.org/officeDocument/2006/relationships/image" Target="../media/image590.emf"/><Relationship Id="rId34" Type="http://schemas.openxmlformats.org/officeDocument/2006/relationships/oleObject" Target="../embeddings/oleObject582.bin"/><Relationship Id="rId7" Type="http://schemas.openxmlformats.org/officeDocument/2006/relationships/image" Target="../media/image583.emf"/><Relationship Id="rId12" Type="http://schemas.openxmlformats.org/officeDocument/2006/relationships/oleObject" Target="../embeddings/oleObject571.bin"/><Relationship Id="rId17" Type="http://schemas.openxmlformats.org/officeDocument/2006/relationships/image" Target="../media/image588.emf"/><Relationship Id="rId25" Type="http://schemas.openxmlformats.org/officeDocument/2006/relationships/image" Target="../media/image592.emf"/><Relationship Id="rId33" Type="http://schemas.openxmlformats.org/officeDocument/2006/relationships/image" Target="../media/image596.emf"/><Relationship Id="rId38" Type="http://schemas.openxmlformats.org/officeDocument/2006/relationships/image" Target="../media/image4.jpeg"/><Relationship Id="rId2" Type="http://schemas.openxmlformats.org/officeDocument/2006/relationships/oleObject" Target="../embeddings/oleObject566.bin"/><Relationship Id="rId16" Type="http://schemas.openxmlformats.org/officeDocument/2006/relationships/oleObject" Target="../embeddings/oleObject573.bin"/><Relationship Id="rId20" Type="http://schemas.openxmlformats.org/officeDocument/2006/relationships/oleObject" Target="../embeddings/oleObject575.bin"/><Relationship Id="rId29" Type="http://schemas.openxmlformats.org/officeDocument/2006/relationships/image" Target="../media/image594.emf"/><Relationship Id="rId41" Type="http://schemas.openxmlformats.org/officeDocument/2006/relationships/image" Target="../media/image7.jpeg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568.bin"/><Relationship Id="rId11" Type="http://schemas.openxmlformats.org/officeDocument/2006/relationships/image" Target="../media/image585.emf"/><Relationship Id="rId24" Type="http://schemas.openxmlformats.org/officeDocument/2006/relationships/oleObject" Target="../embeddings/oleObject577.bin"/><Relationship Id="rId32" Type="http://schemas.openxmlformats.org/officeDocument/2006/relationships/oleObject" Target="../embeddings/oleObject581.bin"/><Relationship Id="rId37" Type="http://schemas.openxmlformats.org/officeDocument/2006/relationships/image" Target="../media/image3.jpeg"/><Relationship Id="rId40" Type="http://schemas.openxmlformats.org/officeDocument/2006/relationships/image" Target="../media/image6.jpeg"/><Relationship Id="rId5" Type="http://schemas.openxmlformats.org/officeDocument/2006/relationships/image" Target="../media/image582.emf"/><Relationship Id="rId15" Type="http://schemas.openxmlformats.org/officeDocument/2006/relationships/image" Target="../media/image587.emf"/><Relationship Id="rId23" Type="http://schemas.openxmlformats.org/officeDocument/2006/relationships/image" Target="../media/image591.emf"/><Relationship Id="rId28" Type="http://schemas.openxmlformats.org/officeDocument/2006/relationships/oleObject" Target="../embeddings/oleObject579.bin"/><Relationship Id="rId36" Type="http://schemas.openxmlformats.org/officeDocument/2006/relationships/image" Target="../media/image2.jpeg"/><Relationship Id="rId10" Type="http://schemas.openxmlformats.org/officeDocument/2006/relationships/oleObject" Target="../embeddings/oleObject570.bin"/><Relationship Id="rId19" Type="http://schemas.openxmlformats.org/officeDocument/2006/relationships/image" Target="../media/image589.emf"/><Relationship Id="rId31" Type="http://schemas.openxmlformats.org/officeDocument/2006/relationships/image" Target="../media/image595.emf"/><Relationship Id="rId4" Type="http://schemas.openxmlformats.org/officeDocument/2006/relationships/oleObject" Target="../embeddings/oleObject567.bin"/><Relationship Id="rId9" Type="http://schemas.openxmlformats.org/officeDocument/2006/relationships/image" Target="../media/image584.emf"/><Relationship Id="rId14" Type="http://schemas.openxmlformats.org/officeDocument/2006/relationships/oleObject" Target="../embeddings/oleObject572.bin"/><Relationship Id="rId22" Type="http://schemas.openxmlformats.org/officeDocument/2006/relationships/oleObject" Target="../embeddings/oleObject576.bin"/><Relationship Id="rId27" Type="http://schemas.openxmlformats.org/officeDocument/2006/relationships/image" Target="../media/image593.emf"/><Relationship Id="rId30" Type="http://schemas.openxmlformats.org/officeDocument/2006/relationships/oleObject" Target="../embeddings/oleObject580.bin"/><Relationship Id="rId35" Type="http://schemas.openxmlformats.org/officeDocument/2006/relationships/image" Target="../media/image597.emf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3.emf"/><Relationship Id="rId18" Type="http://schemas.openxmlformats.org/officeDocument/2006/relationships/oleObject" Target="../embeddings/oleObject591.bin"/><Relationship Id="rId26" Type="http://schemas.openxmlformats.org/officeDocument/2006/relationships/oleObject" Target="../embeddings/oleObject595.bin"/><Relationship Id="rId39" Type="http://schemas.openxmlformats.org/officeDocument/2006/relationships/image" Target="../media/image616.emf"/><Relationship Id="rId3" Type="http://schemas.openxmlformats.org/officeDocument/2006/relationships/image" Target="../media/image598.emf"/><Relationship Id="rId21" Type="http://schemas.openxmlformats.org/officeDocument/2006/relationships/image" Target="../media/image607.emf"/><Relationship Id="rId34" Type="http://schemas.openxmlformats.org/officeDocument/2006/relationships/oleObject" Target="../embeddings/oleObject599.bin"/><Relationship Id="rId42" Type="http://schemas.openxmlformats.org/officeDocument/2006/relationships/oleObject" Target="../embeddings/oleObject603.bin"/><Relationship Id="rId47" Type="http://schemas.openxmlformats.org/officeDocument/2006/relationships/image" Target="../media/image620.emf"/><Relationship Id="rId50" Type="http://schemas.openxmlformats.org/officeDocument/2006/relationships/image" Target="../media/image4.jpeg"/><Relationship Id="rId7" Type="http://schemas.openxmlformats.org/officeDocument/2006/relationships/image" Target="../media/image600.emf"/><Relationship Id="rId12" Type="http://schemas.openxmlformats.org/officeDocument/2006/relationships/oleObject" Target="../embeddings/oleObject588.bin"/><Relationship Id="rId17" Type="http://schemas.openxmlformats.org/officeDocument/2006/relationships/image" Target="../media/image605.emf"/><Relationship Id="rId25" Type="http://schemas.openxmlformats.org/officeDocument/2006/relationships/image" Target="../media/image609.emf"/><Relationship Id="rId33" Type="http://schemas.openxmlformats.org/officeDocument/2006/relationships/image" Target="../media/image613.emf"/><Relationship Id="rId38" Type="http://schemas.openxmlformats.org/officeDocument/2006/relationships/oleObject" Target="../embeddings/oleObject601.bin"/><Relationship Id="rId46" Type="http://schemas.openxmlformats.org/officeDocument/2006/relationships/oleObject" Target="../embeddings/oleObject605.bin"/><Relationship Id="rId2" Type="http://schemas.openxmlformats.org/officeDocument/2006/relationships/oleObject" Target="../embeddings/oleObject583.bin"/><Relationship Id="rId16" Type="http://schemas.openxmlformats.org/officeDocument/2006/relationships/oleObject" Target="../embeddings/oleObject590.bin"/><Relationship Id="rId20" Type="http://schemas.openxmlformats.org/officeDocument/2006/relationships/oleObject" Target="../embeddings/oleObject592.bin"/><Relationship Id="rId29" Type="http://schemas.openxmlformats.org/officeDocument/2006/relationships/image" Target="../media/image611.emf"/><Relationship Id="rId41" Type="http://schemas.openxmlformats.org/officeDocument/2006/relationships/image" Target="../media/image617.e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585.bin"/><Relationship Id="rId11" Type="http://schemas.openxmlformats.org/officeDocument/2006/relationships/image" Target="../media/image602.emf"/><Relationship Id="rId24" Type="http://schemas.openxmlformats.org/officeDocument/2006/relationships/oleObject" Target="../embeddings/oleObject594.bin"/><Relationship Id="rId32" Type="http://schemas.openxmlformats.org/officeDocument/2006/relationships/oleObject" Target="../embeddings/oleObject598.bin"/><Relationship Id="rId37" Type="http://schemas.openxmlformats.org/officeDocument/2006/relationships/image" Target="../media/image615.emf"/><Relationship Id="rId40" Type="http://schemas.openxmlformats.org/officeDocument/2006/relationships/oleObject" Target="../embeddings/oleObject602.bin"/><Relationship Id="rId45" Type="http://schemas.openxmlformats.org/officeDocument/2006/relationships/image" Target="../media/image619.png"/><Relationship Id="rId53" Type="http://schemas.openxmlformats.org/officeDocument/2006/relationships/image" Target="../media/image7.jpeg"/><Relationship Id="rId5" Type="http://schemas.openxmlformats.org/officeDocument/2006/relationships/image" Target="../media/image599.emf"/><Relationship Id="rId15" Type="http://schemas.openxmlformats.org/officeDocument/2006/relationships/image" Target="../media/image604.emf"/><Relationship Id="rId23" Type="http://schemas.openxmlformats.org/officeDocument/2006/relationships/image" Target="../media/image608.emf"/><Relationship Id="rId28" Type="http://schemas.openxmlformats.org/officeDocument/2006/relationships/oleObject" Target="../embeddings/oleObject596.bin"/><Relationship Id="rId36" Type="http://schemas.openxmlformats.org/officeDocument/2006/relationships/oleObject" Target="../embeddings/oleObject600.bin"/><Relationship Id="rId49" Type="http://schemas.openxmlformats.org/officeDocument/2006/relationships/image" Target="../media/image3.jpeg"/><Relationship Id="rId10" Type="http://schemas.openxmlformats.org/officeDocument/2006/relationships/oleObject" Target="../embeddings/oleObject587.bin"/><Relationship Id="rId19" Type="http://schemas.openxmlformats.org/officeDocument/2006/relationships/image" Target="../media/image606.emf"/><Relationship Id="rId31" Type="http://schemas.openxmlformats.org/officeDocument/2006/relationships/image" Target="../media/image612.emf"/><Relationship Id="rId44" Type="http://schemas.openxmlformats.org/officeDocument/2006/relationships/oleObject" Target="../embeddings/oleObject604.bin"/><Relationship Id="rId52" Type="http://schemas.openxmlformats.org/officeDocument/2006/relationships/image" Target="../media/image6.jpeg"/><Relationship Id="rId4" Type="http://schemas.openxmlformats.org/officeDocument/2006/relationships/oleObject" Target="../embeddings/oleObject584.bin"/><Relationship Id="rId9" Type="http://schemas.openxmlformats.org/officeDocument/2006/relationships/image" Target="../media/image601.emf"/><Relationship Id="rId14" Type="http://schemas.openxmlformats.org/officeDocument/2006/relationships/oleObject" Target="../embeddings/oleObject589.bin"/><Relationship Id="rId22" Type="http://schemas.openxmlformats.org/officeDocument/2006/relationships/oleObject" Target="../embeddings/oleObject593.bin"/><Relationship Id="rId27" Type="http://schemas.openxmlformats.org/officeDocument/2006/relationships/image" Target="../media/image610.emf"/><Relationship Id="rId30" Type="http://schemas.openxmlformats.org/officeDocument/2006/relationships/oleObject" Target="../embeddings/oleObject597.bin"/><Relationship Id="rId35" Type="http://schemas.openxmlformats.org/officeDocument/2006/relationships/image" Target="../media/image614.emf"/><Relationship Id="rId43" Type="http://schemas.openxmlformats.org/officeDocument/2006/relationships/image" Target="../media/image618.emf"/><Relationship Id="rId48" Type="http://schemas.openxmlformats.org/officeDocument/2006/relationships/image" Target="../media/image2.jpeg"/><Relationship Id="rId8" Type="http://schemas.openxmlformats.org/officeDocument/2006/relationships/oleObject" Target="../embeddings/oleObject586.bin"/><Relationship Id="rId5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emf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9" Type="http://schemas.openxmlformats.org/officeDocument/2006/relationships/image" Target="../media/image31.emf"/><Relationship Id="rId21" Type="http://schemas.openxmlformats.org/officeDocument/2006/relationships/image" Target="../media/image22.emf"/><Relationship Id="rId34" Type="http://schemas.openxmlformats.org/officeDocument/2006/relationships/oleObject" Target="../embeddings/oleObject18.bin"/><Relationship Id="rId42" Type="http://schemas.openxmlformats.org/officeDocument/2006/relationships/oleObject" Target="../embeddings/oleObject22.bin"/><Relationship Id="rId47" Type="http://schemas.openxmlformats.org/officeDocument/2006/relationships/image" Target="../media/image35.emf"/><Relationship Id="rId50" Type="http://schemas.openxmlformats.org/officeDocument/2006/relationships/oleObject" Target="../embeddings/oleObject26.bin"/><Relationship Id="rId55" Type="http://schemas.openxmlformats.org/officeDocument/2006/relationships/image" Target="../media/image3.jpeg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0.emf"/><Relationship Id="rId25" Type="http://schemas.openxmlformats.org/officeDocument/2006/relationships/image" Target="../media/image24.emf"/><Relationship Id="rId33" Type="http://schemas.openxmlformats.org/officeDocument/2006/relationships/image" Target="../media/image28.emf"/><Relationship Id="rId38" Type="http://schemas.openxmlformats.org/officeDocument/2006/relationships/oleObject" Target="../embeddings/oleObject20.bin"/><Relationship Id="rId46" Type="http://schemas.openxmlformats.org/officeDocument/2006/relationships/oleObject" Target="../embeddings/oleObject24.bin"/><Relationship Id="rId59" Type="http://schemas.openxmlformats.org/officeDocument/2006/relationships/image" Target="../media/image7.jpeg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26.emf"/><Relationship Id="rId41" Type="http://schemas.openxmlformats.org/officeDocument/2006/relationships/image" Target="../media/image32.emf"/><Relationship Id="rId5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7.emf"/><Relationship Id="rId24" Type="http://schemas.openxmlformats.org/officeDocument/2006/relationships/oleObject" Target="../embeddings/oleObject13.bin"/><Relationship Id="rId32" Type="http://schemas.openxmlformats.org/officeDocument/2006/relationships/oleObject" Target="../embeddings/oleObject17.bin"/><Relationship Id="rId37" Type="http://schemas.openxmlformats.org/officeDocument/2006/relationships/image" Target="../media/image30.emf"/><Relationship Id="rId40" Type="http://schemas.openxmlformats.org/officeDocument/2006/relationships/oleObject" Target="../embeddings/oleObject21.bin"/><Relationship Id="rId45" Type="http://schemas.openxmlformats.org/officeDocument/2006/relationships/image" Target="../media/image34.emf"/><Relationship Id="rId53" Type="http://schemas.openxmlformats.org/officeDocument/2006/relationships/image" Target="../media/image38.emf"/><Relationship Id="rId58" Type="http://schemas.openxmlformats.org/officeDocument/2006/relationships/image" Target="../media/image6.jpeg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23" Type="http://schemas.openxmlformats.org/officeDocument/2006/relationships/image" Target="../media/image23.emf"/><Relationship Id="rId28" Type="http://schemas.openxmlformats.org/officeDocument/2006/relationships/oleObject" Target="../embeddings/oleObject15.bin"/><Relationship Id="rId36" Type="http://schemas.openxmlformats.org/officeDocument/2006/relationships/oleObject" Target="../embeddings/oleObject19.bin"/><Relationship Id="rId49" Type="http://schemas.openxmlformats.org/officeDocument/2006/relationships/image" Target="../media/image36.emf"/><Relationship Id="rId57" Type="http://schemas.openxmlformats.org/officeDocument/2006/relationships/image" Target="../media/image5.jpeg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21.emf"/><Relationship Id="rId31" Type="http://schemas.openxmlformats.org/officeDocument/2006/relationships/image" Target="../media/image27.emf"/><Relationship Id="rId44" Type="http://schemas.openxmlformats.org/officeDocument/2006/relationships/oleObject" Target="../embeddings/oleObject23.bin"/><Relationship Id="rId52" Type="http://schemas.openxmlformats.org/officeDocument/2006/relationships/oleObject" Target="../embeddings/oleObject27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25.emf"/><Relationship Id="rId30" Type="http://schemas.openxmlformats.org/officeDocument/2006/relationships/oleObject" Target="../embeddings/oleObject16.bin"/><Relationship Id="rId35" Type="http://schemas.openxmlformats.org/officeDocument/2006/relationships/image" Target="../media/image29.emf"/><Relationship Id="rId43" Type="http://schemas.openxmlformats.org/officeDocument/2006/relationships/image" Target="../media/image33.emf"/><Relationship Id="rId48" Type="http://schemas.openxmlformats.org/officeDocument/2006/relationships/oleObject" Target="../embeddings/oleObject25.bin"/><Relationship Id="rId56" Type="http://schemas.openxmlformats.org/officeDocument/2006/relationships/image" Target="../media/image4.jpeg"/><Relationship Id="rId8" Type="http://schemas.openxmlformats.org/officeDocument/2006/relationships/oleObject" Target="../embeddings/oleObject5.bin"/><Relationship Id="rId51" Type="http://schemas.openxmlformats.org/officeDocument/2006/relationships/image" Target="../media/image37.emf"/><Relationship Id="rId3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4.emf"/><Relationship Id="rId18" Type="http://schemas.openxmlformats.org/officeDocument/2006/relationships/image" Target="../media/image4.jpeg"/><Relationship Id="rId3" Type="http://schemas.openxmlformats.org/officeDocument/2006/relationships/image" Target="../media/image39.emf"/><Relationship Id="rId21" Type="http://schemas.openxmlformats.org/officeDocument/2006/relationships/image" Target="../media/image7.jpeg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.jpeg"/><Relationship Id="rId2" Type="http://schemas.openxmlformats.org/officeDocument/2006/relationships/oleObject" Target="../embeddings/oleObject28.bin"/><Relationship Id="rId16" Type="http://schemas.openxmlformats.org/officeDocument/2006/relationships/image" Target="../media/image2.jpeg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5" Type="http://schemas.openxmlformats.org/officeDocument/2006/relationships/image" Target="../media/image45.e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5.jpe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2.emf"/><Relationship Id="rId14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.bin"/><Relationship Id="rId18" Type="http://schemas.openxmlformats.org/officeDocument/2006/relationships/image" Target="../media/image53.emf"/><Relationship Id="rId26" Type="http://schemas.openxmlformats.org/officeDocument/2006/relationships/image" Target="../media/image57.emf"/><Relationship Id="rId39" Type="http://schemas.openxmlformats.org/officeDocument/2006/relationships/oleObject" Target="../embeddings/oleObject53.bin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61.emf"/><Relationship Id="rId42" Type="http://schemas.openxmlformats.org/officeDocument/2006/relationships/image" Target="../media/image65.emf"/><Relationship Id="rId47" Type="http://schemas.openxmlformats.org/officeDocument/2006/relationships/oleObject" Target="../embeddings/oleObject57.bin"/><Relationship Id="rId50" Type="http://schemas.openxmlformats.org/officeDocument/2006/relationships/image" Target="../media/image69.emf"/><Relationship Id="rId55" Type="http://schemas.openxmlformats.org/officeDocument/2006/relationships/image" Target="../media/image2.jpeg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38" Type="http://schemas.openxmlformats.org/officeDocument/2006/relationships/image" Target="../media/image63.emf"/><Relationship Id="rId46" Type="http://schemas.openxmlformats.org/officeDocument/2006/relationships/image" Target="../media/image67.emf"/><Relationship Id="rId59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29" Type="http://schemas.openxmlformats.org/officeDocument/2006/relationships/oleObject" Target="../embeddings/oleObject48.bin"/><Relationship Id="rId41" Type="http://schemas.openxmlformats.org/officeDocument/2006/relationships/oleObject" Target="../embeddings/oleObject54.bin"/><Relationship Id="rId54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56.emf"/><Relationship Id="rId32" Type="http://schemas.openxmlformats.org/officeDocument/2006/relationships/image" Target="../media/image60.emf"/><Relationship Id="rId37" Type="http://schemas.openxmlformats.org/officeDocument/2006/relationships/oleObject" Target="../embeddings/oleObject52.bin"/><Relationship Id="rId40" Type="http://schemas.openxmlformats.org/officeDocument/2006/relationships/image" Target="../media/image64.emf"/><Relationship Id="rId45" Type="http://schemas.openxmlformats.org/officeDocument/2006/relationships/oleObject" Target="../embeddings/oleObject56.bin"/><Relationship Id="rId53" Type="http://schemas.openxmlformats.org/officeDocument/2006/relationships/oleObject" Target="../embeddings/oleObject60.bin"/><Relationship Id="rId58" Type="http://schemas.openxmlformats.org/officeDocument/2006/relationships/image" Target="../media/image5.jpeg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58.emf"/><Relationship Id="rId36" Type="http://schemas.openxmlformats.org/officeDocument/2006/relationships/image" Target="../media/image62.emf"/><Relationship Id="rId49" Type="http://schemas.openxmlformats.org/officeDocument/2006/relationships/oleObject" Target="../embeddings/oleObject58.bin"/><Relationship Id="rId57" Type="http://schemas.openxmlformats.org/officeDocument/2006/relationships/image" Target="../media/image4.jpeg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4" Type="http://schemas.openxmlformats.org/officeDocument/2006/relationships/image" Target="../media/image66.emf"/><Relationship Id="rId52" Type="http://schemas.openxmlformats.org/officeDocument/2006/relationships/image" Target="../media/image70.emf"/><Relationship Id="rId60" Type="http://schemas.openxmlformats.org/officeDocument/2006/relationships/image" Target="../media/image7.jpeg"/><Relationship Id="rId4" Type="http://schemas.openxmlformats.org/officeDocument/2006/relationships/image" Target="../media/image46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1.emf"/><Relationship Id="rId22" Type="http://schemas.openxmlformats.org/officeDocument/2006/relationships/image" Target="../media/image55.e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59.emf"/><Relationship Id="rId35" Type="http://schemas.openxmlformats.org/officeDocument/2006/relationships/oleObject" Target="../embeddings/oleObject51.bin"/><Relationship Id="rId43" Type="http://schemas.openxmlformats.org/officeDocument/2006/relationships/oleObject" Target="../embeddings/oleObject55.bin"/><Relationship Id="rId48" Type="http://schemas.openxmlformats.org/officeDocument/2006/relationships/image" Target="../media/image68.emf"/><Relationship Id="rId56" Type="http://schemas.openxmlformats.org/officeDocument/2006/relationships/image" Target="../media/image3.jpeg"/><Relationship Id="rId8" Type="http://schemas.openxmlformats.org/officeDocument/2006/relationships/image" Target="../media/image48.emf"/><Relationship Id="rId51" Type="http://schemas.openxmlformats.org/officeDocument/2006/relationships/oleObject" Target="../embeddings/oleObject59.bin"/><Relationship Id="rId3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e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9" Type="http://schemas.openxmlformats.org/officeDocument/2006/relationships/image" Target="../media/image90.emf"/><Relationship Id="rId21" Type="http://schemas.openxmlformats.org/officeDocument/2006/relationships/image" Target="../media/image81.emf"/><Relationship Id="rId34" Type="http://schemas.openxmlformats.org/officeDocument/2006/relationships/oleObject" Target="../embeddings/oleObject77.bin"/><Relationship Id="rId42" Type="http://schemas.openxmlformats.org/officeDocument/2006/relationships/oleObject" Target="../embeddings/oleObject81.bin"/><Relationship Id="rId47" Type="http://schemas.openxmlformats.org/officeDocument/2006/relationships/image" Target="../media/image94.emf"/><Relationship Id="rId50" Type="http://schemas.openxmlformats.org/officeDocument/2006/relationships/oleObject" Target="../embeddings/oleObject85.bin"/><Relationship Id="rId55" Type="http://schemas.openxmlformats.org/officeDocument/2006/relationships/image" Target="../media/image98.emf"/><Relationship Id="rId63" Type="http://schemas.openxmlformats.org/officeDocument/2006/relationships/image" Target="../media/image102.emf"/><Relationship Id="rId68" Type="http://schemas.openxmlformats.org/officeDocument/2006/relationships/oleObject" Target="../embeddings/oleObject94.bin"/><Relationship Id="rId76" Type="http://schemas.openxmlformats.org/officeDocument/2006/relationships/image" Target="../media/image6.jpeg"/><Relationship Id="rId7" Type="http://schemas.openxmlformats.org/officeDocument/2006/relationships/image" Target="../media/image74.emf"/><Relationship Id="rId71" Type="http://schemas.openxmlformats.org/officeDocument/2006/relationships/image" Target="../media/image106.emf"/><Relationship Id="rId2" Type="http://schemas.openxmlformats.org/officeDocument/2006/relationships/oleObject" Target="../embeddings/oleObject61.bin"/><Relationship Id="rId16" Type="http://schemas.openxmlformats.org/officeDocument/2006/relationships/oleObject" Target="../embeddings/oleObject68.bin"/><Relationship Id="rId29" Type="http://schemas.openxmlformats.org/officeDocument/2006/relationships/image" Target="../media/image85.emf"/><Relationship Id="rId11" Type="http://schemas.openxmlformats.org/officeDocument/2006/relationships/image" Target="../media/image76.e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37" Type="http://schemas.openxmlformats.org/officeDocument/2006/relationships/image" Target="../media/image89.emf"/><Relationship Id="rId40" Type="http://schemas.openxmlformats.org/officeDocument/2006/relationships/oleObject" Target="../embeddings/oleObject80.bin"/><Relationship Id="rId45" Type="http://schemas.openxmlformats.org/officeDocument/2006/relationships/image" Target="../media/image93.emf"/><Relationship Id="rId53" Type="http://schemas.openxmlformats.org/officeDocument/2006/relationships/image" Target="../media/image97.emf"/><Relationship Id="rId58" Type="http://schemas.openxmlformats.org/officeDocument/2006/relationships/oleObject" Target="../embeddings/oleObject89.bin"/><Relationship Id="rId66" Type="http://schemas.openxmlformats.org/officeDocument/2006/relationships/oleObject" Target="../embeddings/oleObject93.bin"/><Relationship Id="rId74" Type="http://schemas.openxmlformats.org/officeDocument/2006/relationships/image" Target="../media/image4.jpeg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23" Type="http://schemas.openxmlformats.org/officeDocument/2006/relationships/image" Target="../media/image82.emf"/><Relationship Id="rId28" Type="http://schemas.openxmlformats.org/officeDocument/2006/relationships/oleObject" Target="../embeddings/oleObject74.bin"/><Relationship Id="rId36" Type="http://schemas.openxmlformats.org/officeDocument/2006/relationships/oleObject" Target="../embeddings/oleObject78.bin"/><Relationship Id="rId49" Type="http://schemas.openxmlformats.org/officeDocument/2006/relationships/image" Target="../media/image95.emf"/><Relationship Id="rId57" Type="http://schemas.openxmlformats.org/officeDocument/2006/relationships/image" Target="../media/image99.emf"/><Relationship Id="rId61" Type="http://schemas.openxmlformats.org/officeDocument/2006/relationships/image" Target="../media/image101.emf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80.emf"/><Relationship Id="rId31" Type="http://schemas.openxmlformats.org/officeDocument/2006/relationships/image" Target="../media/image86.emf"/><Relationship Id="rId44" Type="http://schemas.openxmlformats.org/officeDocument/2006/relationships/oleObject" Target="../embeddings/oleObject82.bin"/><Relationship Id="rId52" Type="http://schemas.openxmlformats.org/officeDocument/2006/relationships/oleObject" Target="../embeddings/oleObject86.bin"/><Relationship Id="rId60" Type="http://schemas.openxmlformats.org/officeDocument/2006/relationships/oleObject" Target="../embeddings/oleObject90.bin"/><Relationship Id="rId65" Type="http://schemas.openxmlformats.org/officeDocument/2006/relationships/image" Target="../media/image103.emf"/><Relationship Id="rId73" Type="http://schemas.openxmlformats.org/officeDocument/2006/relationships/image" Target="../media/image3.jpeg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5.e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84.emf"/><Relationship Id="rId30" Type="http://schemas.openxmlformats.org/officeDocument/2006/relationships/oleObject" Target="../embeddings/oleObject75.bin"/><Relationship Id="rId35" Type="http://schemas.openxmlformats.org/officeDocument/2006/relationships/image" Target="../media/image88.emf"/><Relationship Id="rId43" Type="http://schemas.openxmlformats.org/officeDocument/2006/relationships/image" Target="../media/image92.emf"/><Relationship Id="rId48" Type="http://schemas.openxmlformats.org/officeDocument/2006/relationships/oleObject" Target="../embeddings/oleObject84.bin"/><Relationship Id="rId56" Type="http://schemas.openxmlformats.org/officeDocument/2006/relationships/oleObject" Target="../embeddings/oleObject88.bin"/><Relationship Id="rId64" Type="http://schemas.openxmlformats.org/officeDocument/2006/relationships/oleObject" Target="../embeddings/oleObject92.bin"/><Relationship Id="rId69" Type="http://schemas.openxmlformats.org/officeDocument/2006/relationships/image" Target="../media/image105.emf"/><Relationship Id="rId77" Type="http://schemas.openxmlformats.org/officeDocument/2006/relationships/image" Target="../media/image7.jpeg"/><Relationship Id="rId8" Type="http://schemas.openxmlformats.org/officeDocument/2006/relationships/oleObject" Target="../embeddings/oleObject64.bin"/><Relationship Id="rId51" Type="http://schemas.openxmlformats.org/officeDocument/2006/relationships/image" Target="../media/image96.emf"/><Relationship Id="rId72" Type="http://schemas.openxmlformats.org/officeDocument/2006/relationships/image" Target="../media/image2.jpeg"/><Relationship Id="rId3" Type="http://schemas.openxmlformats.org/officeDocument/2006/relationships/image" Target="../media/image72.e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9.emf"/><Relationship Id="rId25" Type="http://schemas.openxmlformats.org/officeDocument/2006/relationships/image" Target="../media/image83.emf"/><Relationship Id="rId33" Type="http://schemas.openxmlformats.org/officeDocument/2006/relationships/image" Target="../media/image87.emf"/><Relationship Id="rId38" Type="http://schemas.openxmlformats.org/officeDocument/2006/relationships/oleObject" Target="../embeddings/oleObject79.bin"/><Relationship Id="rId46" Type="http://schemas.openxmlformats.org/officeDocument/2006/relationships/oleObject" Target="../embeddings/oleObject83.bin"/><Relationship Id="rId59" Type="http://schemas.openxmlformats.org/officeDocument/2006/relationships/image" Target="../media/image100.emf"/><Relationship Id="rId67" Type="http://schemas.openxmlformats.org/officeDocument/2006/relationships/image" Target="../media/image104.emf"/><Relationship Id="rId20" Type="http://schemas.openxmlformats.org/officeDocument/2006/relationships/oleObject" Target="../embeddings/oleObject70.bin"/><Relationship Id="rId41" Type="http://schemas.openxmlformats.org/officeDocument/2006/relationships/image" Target="../media/image91.emf"/><Relationship Id="rId54" Type="http://schemas.openxmlformats.org/officeDocument/2006/relationships/oleObject" Target="../embeddings/oleObject87.bin"/><Relationship Id="rId62" Type="http://schemas.openxmlformats.org/officeDocument/2006/relationships/oleObject" Target="../embeddings/oleObject91.bin"/><Relationship Id="rId70" Type="http://schemas.openxmlformats.org/officeDocument/2006/relationships/oleObject" Target="../embeddings/oleObject95.bin"/><Relationship Id="rId7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4">
            <a:extLst>
              <a:ext uri="{FF2B5EF4-FFF2-40B4-BE49-F238E27FC236}">
                <a16:creationId xmlns:a16="http://schemas.microsoft.com/office/drawing/2014/main" id="{E4E4D976-5768-477C-9BCF-DA5BD9C95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5" name="Text Box 7">
            <a:extLst>
              <a:ext uri="{FF2B5EF4-FFF2-40B4-BE49-F238E27FC236}">
                <a16:creationId xmlns:a16="http://schemas.microsoft.com/office/drawing/2014/main" id="{2E6C5282-6F4C-40D1-BC66-7E55D363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763" y="4343405"/>
            <a:ext cx="45961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FFFF"/>
                </a:solidFill>
              </a:rPr>
              <a:t>*</a:t>
            </a:r>
            <a:r>
              <a:rPr lang="zh-CN" altLang="en-US" sz="3200" b="1">
                <a:solidFill>
                  <a:srgbClr val="FFFFFF"/>
                </a:solidFill>
              </a:rPr>
              <a:t>三、二重积分的换元法 </a:t>
            </a:r>
            <a:endParaRPr lang="zh-CN" altLang="en-US" sz="3200">
              <a:solidFill>
                <a:srgbClr val="FFFFFF"/>
              </a:solidFill>
            </a:endParaRPr>
          </a:p>
        </p:txBody>
      </p:sp>
      <p:sp>
        <p:nvSpPr>
          <p:cNvPr id="3076" name="AutoShap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FB08EDB-0018-4240-A3C9-D62CFBA52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4343400"/>
            <a:ext cx="5791200" cy="6096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7" name="Rectangle 2">
            <a:extLst>
              <a:ext uri="{FF2B5EF4-FFF2-40B4-BE49-F238E27FC236}">
                <a16:creationId xmlns:a16="http://schemas.microsoft.com/office/drawing/2014/main" id="{ACF0AEFC-85DD-4AA2-977F-A73B6E1B4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7651" y="152400"/>
            <a:ext cx="2286000" cy="11430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>
                <a:latin typeface="华文行楷" panose="02010800040101010101" pitchFamily="2" charset="-122"/>
                <a:ea typeface="华文行楷" panose="02010800040101010101" pitchFamily="2" charset="-122"/>
              </a:rPr>
              <a:t>第二节</a:t>
            </a:r>
          </a:p>
        </p:txBody>
      </p:sp>
      <p:sp>
        <p:nvSpPr>
          <p:cNvPr id="3078" name="Text Box 5">
            <a:extLst>
              <a:ext uri="{FF2B5EF4-FFF2-40B4-BE49-F238E27FC236}">
                <a16:creationId xmlns:a16="http://schemas.microsoft.com/office/drawing/2014/main" id="{AF2EE2A7-0DE0-428D-BD87-7F37B26A1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5" y="2533655"/>
            <a:ext cx="60324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</a:rPr>
              <a:t>一、利用直角坐标计算二重积分 </a:t>
            </a:r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6FE58ED2-11F3-4111-8A52-B03556D8E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2" y="3459169"/>
            <a:ext cx="56220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</a:rPr>
              <a:t>二、利用极坐标计算二重积分 </a:t>
            </a:r>
          </a:p>
        </p:txBody>
      </p:sp>
      <p:sp>
        <p:nvSpPr>
          <p:cNvPr id="3080" name="AutoShape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BFC365D-0CF0-42C7-ACF7-FC318057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3505200"/>
            <a:ext cx="5791200" cy="6096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081" name="Picture 10" descr="机动">
            <a:extLst>
              <a:ext uri="{FF2B5EF4-FFF2-40B4-BE49-F238E27FC236}">
                <a16:creationId xmlns:a16="http://schemas.microsoft.com/office/drawing/2014/main" id="{109515B9-B7B5-4D88-AFD9-9ACBEE30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Text Box 11">
            <a:extLst>
              <a:ext uri="{FF2B5EF4-FFF2-40B4-BE49-F238E27FC236}">
                <a16:creationId xmlns:a16="http://schemas.microsoft.com/office/drawing/2014/main" id="{AD5C610C-7669-4844-A519-CE2DF77A7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083" name="Picture 1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5C328C5C-D822-4604-BD5A-0A19B3AC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7755188-A333-4BAB-A451-CE17D081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8D61DE1-BB41-434D-A004-A481BEABF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FEDD380-B473-4B5E-A968-8424A0406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3DD90C-C1E2-4FE6-9D7A-06AB60D9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8" name="Text Box 22">
            <a:extLst>
              <a:ext uri="{FF2B5EF4-FFF2-40B4-BE49-F238E27FC236}">
                <a16:creationId xmlns:a16="http://schemas.microsoft.com/office/drawing/2014/main" id="{8BBC94F9-6FA9-4A59-8B24-D079760D9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6" y="1066806"/>
            <a:ext cx="51090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二重积分的计算法</a:t>
            </a:r>
          </a:p>
        </p:txBody>
      </p:sp>
      <p:graphicFrame>
        <p:nvGraphicFramePr>
          <p:cNvPr id="3089" name="Object 23">
            <a:extLst>
              <a:ext uri="{FF2B5EF4-FFF2-40B4-BE49-F238E27FC236}">
                <a16:creationId xmlns:a16="http://schemas.microsoft.com/office/drawing/2014/main" id="{D5249EB1-4096-49E5-9721-A91C0AE33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5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9" imgW="3390476" imgH="3409524" progId="Paint.Picture">
                  <p:embed/>
                </p:oleObj>
              </mc:Choice>
              <mc:Fallback>
                <p:oleObj name="BMP 图象" r:id="rId9" imgW="3390476" imgH="3409524" progId="Paint.Picture">
                  <p:embed/>
                  <p:pic>
                    <p:nvPicPr>
                      <p:cNvPr id="3089" name="Object 23">
                        <a:extLst>
                          <a:ext uri="{FF2B5EF4-FFF2-40B4-BE49-F238E27FC236}">
                            <a16:creationId xmlns:a16="http://schemas.microsoft.com/office/drawing/2014/main" id="{D5249EB1-4096-49E5-9721-A91C0AE33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5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25">
            <a:extLst>
              <a:ext uri="{FF2B5EF4-FFF2-40B4-BE49-F238E27FC236}">
                <a16:creationId xmlns:a16="http://schemas.microsoft.com/office/drawing/2014/main" id="{C090A569-674C-4543-8097-B2C59B94D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3842" y="250825"/>
            <a:ext cx="144142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>
                <a:solidFill>
                  <a:srgbClr val="00FFFF"/>
                </a:solidFill>
              </a:rPr>
              <a:t> </a:t>
            </a:r>
            <a:r>
              <a:rPr kumimoji="0" lang="zh-CN" altLang="en-US">
                <a:solidFill>
                  <a:srgbClr val="00FFFF"/>
                </a:solidFill>
              </a:rPr>
              <a:t>第十章 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AB6D52F-22EE-4ADE-A4AB-9C89F48EF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2133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1267" name="Object 1024">
            <a:extLst>
              <a:ext uri="{FF2B5EF4-FFF2-40B4-BE49-F238E27FC236}">
                <a16:creationId xmlns:a16="http://schemas.microsoft.com/office/drawing/2014/main" id="{A9D17644-33C0-4067-80F6-A92242F4F1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6" y="347669"/>
          <a:ext cx="15668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86" imgH="666736" progId="Equation.3">
                  <p:embed/>
                </p:oleObj>
              </mc:Choice>
              <mc:Fallback>
                <p:oleObj name="Equation" r:id="rId2" imgW="1524086" imgH="666736" progId="Equation.3">
                  <p:embed/>
                  <p:pic>
                    <p:nvPicPr>
                      <p:cNvPr id="11267" name="Object 1024">
                        <a:extLst>
                          <a:ext uri="{FF2B5EF4-FFF2-40B4-BE49-F238E27FC236}">
                            <a16:creationId xmlns:a16="http://schemas.microsoft.com/office/drawing/2014/main" id="{A9D17644-33C0-4067-80F6-A92242F4F1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6" y="347669"/>
                        <a:ext cx="156686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5">
            <a:extLst>
              <a:ext uri="{FF2B5EF4-FFF2-40B4-BE49-F238E27FC236}">
                <a16:creationId xmlns:a16="http://schemas.microsoft.com/office/drawing/2014/main" id="{8E8C11C5-9D5F-4370-8CFC-5E7E60609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95289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</a:t>
            </a:r>
            <a:r>
              <a:rPr lang="en-US" altLang="zh-CN" i="1">
                <a:solidFill>
                  <a:srgbClr val="FFFFFF"/>
                </a:solidFill>
              </a:rPr>
              <a:t>D </a:t>
            </a:r>
            <a:r>
              <a:rPr lang="zh-CN" altLang="en-US">
                <a:solidFill>
                  <a:srgbClr val="FFFFFF"/>
                </a:solidFill>
              </a:rPr>
              <a:t>是抛物线</a:t>
            </a:r>
          </a:p>
        </p:txBody>
      </p:sp>
      <p:graphicFrame>
        <p:nvGraphicFramePr>
          <p:cNvPr id="11269" name="Object 1025">
            <a:extLst>
              <a:ext uri="{FF2B5EF4-FFF2-40B4-BE49-F238E27FC236}">
                <a16:creationId xmlns:a16="http://schemas.microsoft.com/office/drawing/2014/main" id="{DF5043B1-B768-4A0E-BD0D-568A1C595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4654" y="381006"/>
          <a:ext cx="996951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621" imgH="466715" progId="Equation.3">
                  <p:embed/>
                </p:oleObj>
              </mc:Choice>
              <mc:Fallback>
                <p:oleObj name="Equation" r:id="rId4" imgW="952621" imgH="466715" progId="Equation.3">
                  <p:embed/>
                  <p:pic>
                    <p:nvPicPr>
                      <p:cNvPr id="11269" name="Object 1025">
                        <a:extLst>
                          <a:ext uri="{FF2B5EF4-FFF2-40B4-BE49-F238E27FC236}">
                            <a16:creationId xmlns:a16="http://schemas.microsoft.com/office/drawing/2014/main" id="{DF5043B1-B768-4A0E-BD0D-568A1C595E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654" y="381006"/>
                        <a:ext cx="996951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7">
            <a:extLst>
              <a:ext uri="{FF2B5EF4-FFF2-40B4-BE49-F238E27FC236}">
                <a16:creationId xmlns:a16="http://schemas.microsoft.com/office/drawing/2014/main" id="{CDEFDB7A-E4D4-499F-B9F3-3A08F7038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096963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所围成的闭区域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3361" name="Text Box 49">
            <a:extLst>
              <a:ext uri="{FF2B5EF4-FFF2-40B4-BE49-F238E27FC236}">
                <a16:creationId xmlns:a16="http://schemas.microsoft.com/office/drawing/2014/main" id="{F86F19AB-B484-43C9-BEB6-92B22B56A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690694"/>
            <a:ext cx="63738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解法</a:t>
            </a:r>
            <a:r>
              <a:rPr lang="en-US" altLang="zh-CN" b="1">
                <a:solidFill>
                  <a:srgbClr val="FFFF00"/>
                </a:solidFill>
              </a:rPr>
              <a:t>1: </a:t>
            </a:r>
            <a:r>
              <a:rPr lang="zh-CN" altLang="en-US" b="1">
                <a:solidFill>
                  <a:srgbClr val="FFFF00"/>
                </a:solidFill>
              </a:rPr>
              <a:t>看成</a:t>
            </a:r>
            <a:r>
              <a:rPr lang="en-US" altLang="zh-CN" b="1">
                <a:solidFill>
                  <a:srgbClr val="FFFF00"/>
                </a:solidFill>
              </a:rPr>
              <a:t>X</a:t>
            </a:r>
            <a:r>
              <a:rPr lang="zh-CN" altLang="en-US" b="1">
                <a:solidFill>
                  <a:srgbClr val="FFFF00"/>
                </a:solidFill>
              </a:rPr>
              <a:t>型区域，</a:t>
            </a:r>
            <a:r>
              <a:rPr lang="zh-CN" altLang="en-US">
                <a:solidFill>
                  <a:srgbClr val="FFFFFF"/>
                </a:solidFill>
              </a:rPr>
              <a:t>先对 </a:t>
            </a:r>
            <a:r>
              <a:rPr lang="en-US" altLang="zh-CN" i="1">
                <a:solidFill>
                  <a:srgbClr val="FFFFFF"/>
                </a:solidFill>
              </a:rPr>
              <a:t>y </a:t>
            </a:r>
            <a:r>
              <a:rPr lang="zh-CN" altLang="en-US">
                <a:solidFill>
                  <a:srgbClr val="FFFFFF"/>
                </a:solidFill>
              </a:rPr>
              <a:t>后对 </a:t>
            </a:r>
            <a:r>
              <a:rPr lang="en-US" altLang="zh-CN" i="1">
                <a:solidFill>
                  <a:srgbClr val="FFFFFF"/>
                </a:solidFill>
              </a:rPr>
              <a:t>x </a:t>
            </a:r>
            <a:r>
              <a:rPr lang="zh-CN" altLang="en-US">
                <a:solidFill>
                  <a:srgbClr val="FFFFFF"/>
                </a:solidFill>
              </a:rPr>
              <a:t>积分，将区域分成两部分</a:t>
            </a:r>
            <a:r>
              <a:rPr lang="en-US" altLang="zh-CN" i="1">
                <a:solidFill>
                  <a:srgbClr val="FFFFFF"/>
                </a:solidFill>
              </a:rPr>
              <a:t>D</a:t>
            </a:r>
            <a:r>
              <a:rPr lang="en-US" altLang="zh-CN" i="1" baseline="-25000">
                <a:solidFill>
                  <a:srgbClr val="FFFFFF"/>
                </a:solidFill>
              </a:rPr>
              <a:t>1</a:t>
            </a:r>
            <a:r>
              <a:rPr lang="zh-CN" altLang="en-US">
                <a:solidFill>
                  <a:srgbClr val="FFFFFF"/>
                </a:solidFill>
              </a:rPr>
              <a:t>和</a:t>
            </a:r>
            <a:r>
              <a:rPr lang="en-US" altLang="zh-CN" i="1">
                <a:solidFill>
                  <a:srgbClr val="FFFFFF"/>
                </a:solidFill>
              </a:rPr>
              <a:t> D</a:t>
            </a:r>
            <a:r>
              <a:rPr lang="en-US" altLang="zh-CN" i="1" baseline="-25000">
                <a:solidFill>
                  <a:srgbClr val="FFFFFF"/>
                </a:solidFill>
              </a:rPr>
              <a:t>2</a:t>
            </a:r>
            <a:r>
              <a:rPr lang="en-US" altLang="zh-CN" i="1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，</a:t>
            </a:r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97282" name="Object 1026">
            <a:extLst>
              <a:ext uri="{FF2B5EF4-FFF2-40B4-BE49-F238E27FC236}">
                <a16:creationId xmlns:a16="http://schemas.microsoft.com/office/drawing/2014/main" id="{D71433C1-EF10-486F-BF03-8E834C18E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1" y="2733675"/>
          <a:ext cx="8651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09500" imgH="438102" progId="Equation.3">
                  <p:embed/>
                </p:oleObj>
              </mc:Choice>
              <mc:Fallback>
                <p:oleObj name="公式" r:id="rId6" imgW="409500" imgH="438102" progId="Equation.3">
                  <p:embed/>
                  <p:pic>
                    <p:nvPicPr>
                      <p:cNvPr id="97282" name="Object 1026">
                        <a:extLst>
                          <a:ext uri="{FF2B5EF4-FFF2-40B4-BE49-F238E27FC236}">
                            <a16:creationId xmlns:a16="http://schemas.microsoft.com/office/drawing/2014/main" id="{D71433C1-EF10-486F-BF03-8E834C18E4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733675"/>
                        <a:ext cx="86518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1028">
            <a:extLst>
              <a:ext uri="{FF2B5EF4-FFF2-40B4-BE49-F238E27FC236}">
                <a16:creationId xmlns:a16="http://schemas.microsoft.com/office/drawing/2014/main" id="{68B3AC90-7ED8-4AC7-AA6C-DBFD22D1E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4420" y="5373692"/>
          <a:ext cx="20145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788" imgH="666736" progId="Equation.3">
                  <p:embed/>
                </p:oleObj>
              </mc:Choice>
              <mc:Fallback>
                <p:oleObj name="Equation" r:id="rId8" imgW="1790788" imgH="666736" progId="Equation.3">
                  <p:embed/>
                  <p:pic>
                    <p:nvPicPr>
                      <p:cNvPr id="97284" name="Object 1028">
                        <a:extLst>
                          <a:ext uri="{FF2B5EF4-FFF2-40B4-BE49-F238E27FC236}">
                            <a16:creationId xmlns:a16="http://schemas.microsoft.com/office/drawing/2014/main" id="{68B3AC90-7ED8-4AC7-AA6C-DBFD22D1E5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20" y="5373692"/>
                        <a:ext cx="201453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>
            <a:extLst>
              <a:ext uri="{FF2B5EF4-FFF2-40B4-BE49-F238E27FC236}">
                <a16:creationId xmlns:a16="http://schemas.microsoft.com/office/drawing/2014/main" id="{E2E76CB0-07B4-4FF9-8200-E9036B3BEA63}"/>
              </a:ext>
            </a:extLst>
          </p:cNvPr>
          <p:cNvGrpSpPr>
            <a:grpSpLocks/>
          </p:cNvGrpSpPr>
          <p:nvPr/>
        </p:nvGrpSpPr>
        <p:grpSpPr bwMode="auto">
          <a:xfrm>
            <a:off x="8177217" y="1662118"/>
            <a:ext cx="1782763" cy="1301751"/>
            <a:chOff x="4032" y="816"/>
            <a:chExt cx="1248" cy="912"/>
          </a:xfrm>
        </p:grpSpPr>
        <p:sp>
          <p:nvSpPr>
            <p:cNvPr id="11311" name="Freeform 43">
              <a:extLst>
                <a:ext uri="{FF2B5EF4-FFF2-40B4-BE49-F238E27FC236}">
                  <a16:creationId xmlns:a16="http://schemas.microsoft.com/office/drawing/2014/main" id="{B16E8AFF-E713-40CD-BF32-A0AAB175F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816"/>
              <a:ext cx="1248" cy="912"/>
            </a:xfrm>
            <a:custGeom>
              <a:avLst/>
              <a:gdLst>
                <a:gd name="T0" fmla="*/ 336 w 1248"/>
                <a:gd name="T1" fmla="*/ 912 h 912"/>
                <a:gd name="T2" fmla="*/ 0 w 1248"/>
                <a:gd name="T3" fmla="*/ 624 h 912"/>
                <a:gd name="T4" fmla="*/ 336 w 1248"/>
                <a:gd name="T5" fmla="*/ 336 h 912"/>
                <a:gd name="T6" fmla="*/ 1248 w 1248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912"/>
                <a:gd name="T14" fmla="*/ 1248 w 1248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912">
                  <a:moveTo>
                    <a:pt x="336" y="912"/>
                  </a:moveTo>
                  <a:cubicBezTo>
                    <a:pt x="168" y="816"/>
                    <a:pt x="0" y="720"/>
                    <a:pt x="0" y="624"/>
                  </a:cubicBezTo>
                  <a:cubicBezTo>
                    <a:pt x="0" y="528"/>
                    <a:pt x="128" y="440"/>
                    <a:pt x="336" y="336"/>
                  </a:cubicBezTo>
                  <a:cubicBezTo>
                    <a:pt x="544" y="232"/>
                    <a:pt x="1096" y="56"/>
                    <a:pt x="1248" y="0"/>
                  </a:cubicBezTo>
                </a:path>
              </a:pathLst>
            </a:cu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312" name="Object 1048">
              <a:extLst>
                <a:ext uri="{FF2B5EF4-FFF2-40B4-BE49-F238E27FC236}">
                  <a16:creationId xmlns:a16="http://schemas.microsoft.com/office/drawing/2014/main" id="{992623A1-E23D-4F18-8FBD-B65F76749B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1" y="1075"/>
            <a:ext cx="28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80860" imgH="200021" progId="Equation.3">
                    <p:embed/>
                  </p:oleObj>
                </mc:Choice>
                <mc:Fallback>
                  <p:oleObj name="公式" r:id="rId10" imgW="180860" imgH="200021" progId="Equation.3">
                    <p:embed/>
                    <p:pic>
                      <p:nvPicPr>
                        <p:cNvPr id="11312" name="Object 1048">
                          <a:extLst>
                            <a:ext uri="{FF2B5EF4-FFF2-40B4-BE49-F238E27FC236}">
                              <a16:creationId xmlns:a16="http://schemas.microsoft.com/office/drawing/2014/main" id="{992623A1-E23D-4F18-8FBD-B65F76749B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1" y="1075"/>
                          <a:ext cx="288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5">
            <a:extLst>
              <a:ext uri="{FF2B5EF4-FFF2-40B4-BE49-F238E27FC236}">
                <a16:creationId xmlns:a16="http://schemas.microsoft.com/office/drawing/2014/main" id="{8F9346D9-3B89-43A1-A46B-9906D04F4706}"/>
              </a:ext>
            </a:extLst>
          </p:cNvPr>
          <p:cNvGrpSpPr>
            <a:grpSpLocks/>
          </p:cNvGrpSpPr>
          <p:nvPr/>
        </p:nvGrpSpPr>
        <p:grpSpPr bwMode="auto">
          <a:xfrm>
            <a:off x="8177217" y="1525593"/>
            <a:ext cx="1782763" cy="1438275"/>
            <a:chOff x="4032" y="720"/>
            <a:chExt cx="1248" cy="1008"/>
          </a:xfrm>
        </p:grpSpPr>
        <p:sp>
          <p:nvSpPr>
            <p:cNvPr id="11309" name="Freeform 27">
              <a:extLst>
                <a:ext uri="{FF2B5EF4-FFF2-40B4-BE49-F238E27FC236}">
                  <a16:creationId xmlns:a16="http://schemas.microsoft.com/office/drawing/2014/main" id="{25D420E5-D297-4C96-98C4-54B60C03A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816"/>
              <a:ext cx="1248" cy="912"/>
            </a:xfrm>
            <a:custGeom>
              <a:avLst/>
              <a:gdLst>
                <a:gd name="T0" fmla="*/ 336 w 1248"/>
                <a:gd name="T1" fmla="*/ 912 h 912"/>
                <a:gd name="T2" fmla="*/ 0 w 1248"/>
                <a:gd name="T3" fmla="*/ 624 h 912"/>
                <a:gd name="T4" fmla="*/ 336 w 1248"/>
                <a:gd name="T5" fmla="*/ 336 h 912"/>
                <a:gd name="T6" fmla="*/ 1248 w 1248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912"/>
                <a:gd name="T14" fmla="*/ 1248 w 1248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912">
                  <a:moveTo>
                    <a:pt x="336" y="912"/>
                  </a:moveTo>
                  <a:cubicBezTo>
                    <a:pt x="168" y="816"/>
                    <a:pt x="0" y="720"/>
                    <a:pt x="0" y="624"/>
                  </a:cubicBezTo>
                  <a:cubicBezTo>
                    <a:pt x="0" y="528"/>
                    <a:pt x="128" y="440"/>
                    <a:pt x="336" y="336"/>
                  </a:cubicBezTo>
                  <a:cubicBezTo>
                    <a:pt x="544" y="232"/>
                    <a:pt x="1096" y="56"/>
                    <a:pt x="12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310" name="Object 1047">
              <a:extLst>
                <a:ext uri="{FF2B5EF4-FFF2-40B4-BE49-F238E27FC236}">
                  <a16:creationId xmlns:a16="http://schemas.microsoft.com/office/drawing/2014/main" id="{12AFCE44-0247-426D-B68B-389DAA82DB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720"/>
            <a:ext cx="768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400052" imgH="171408" progId="Equation.3">
                    <p:embed/>
                  </p:oleObj>
                </mc:Choice>
                <mc:Fallback>
                  <p:oleObj name="公式" r:id="rId12" imgW="400052" imgH="171408" progId="Equation.3">
                    <p:embed/>
                    <p:pic>
                      <p:nvPicPr>
                        <p:cNvPr id="11310" name="Object 1047">
                          <a:extLst>
                            <a:ext uri="{FF2B5EF4-FFF2-40B4-BE49-F238E27FC236}">
                              <a16:creationId xmlns:a16="http://schemas.microsoft.com/office/drawing/2014/main" id="{12AFCE44-0247-426D-B68B-389DAA82DB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720"/>
                          <a:ext cx="768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290" name="Object 1034">
            <a:extLst>
              <a:ext uri="{FF2B5EF4-FFF2-40B4-BE49-F238E27FC236}">
                <a16:creationId xmlns:a16="http://schemas.microsoft.com/office/drawing/2014/main" id="{21FB7F62-FDEF-4A93-B712-EB97035472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6639" y="2895606"/>
          <a:ext cx="13446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42851" imgH="152512" progId="Equation.3">
                  <p:embed/>
                </p:oleObj>
              </mc:Choice>
              <mc:Fallback>
                <p:oleObj name="公式" r:id="rId14" imgW="542851" imgH="152512" progId="Equation.3">
                  <p:embed/>
                  <p:pic>
                    <p:nvPicPr>
                      <p:cNvPr id="97290" name="Object 1034">
                        <a:extLst>
                          <a:ext uri="{FF2B5EF4-FFF2-40B4-BE49-F238E27FC236}">
                            <a16:creationId xmlns:a16="http://schemas.microsoft.com/office/drawing/2014/main" id="{21FB7F62-FDEF-4A93-B712-EB97035472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6639" y="2895606"/>
                        <a:ext cx="13446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7">
            <a:extLst>
              <a:ext uri="{FF2B5EF4-FFF2-40B4-BE49-F238E27FC236}">
                <a16:creationId xmlns:a16="http://schemas.microsoft.com/office/drawing/2014/main" id="{4DE585F1-33D1-4757-8505-0292B3DCF674}"/>
              </a:ext>
            </a:extLst>
          </p:cNvPr>
          <p:cNvGrpSpPr>
            <a:grpSpLocks/>
          </p:cNvGrpSpPr>
          <p:nvPr/>
        </p:nvGrpSpPr>
        <p:grpSpPr bwMode="auto">
          <a:xfrm>
            <a:off x="9821863" y="1662119"/>
            <a:ext cx="265112" cy="1258887"/>
            <a:chOff x="5184" y="816"/>
            <a:chExt cx="185" cy="882"/>
          </a:xfrm>
        </p:grpSpPr>
        <p:sp>
          <p:nvSpPr>
            <p:cNvPr id="11307" name="Line 23">
              <a:extLst>
                <a:ext uri="{FF2B5EF4-FFF2-40B4-BE49-F238E27FC236}">
                  <a16:creationId xmlns:a16="http://schemas.microsoft.com/office/drawing/2014/main" id="{14AA7161-CC60-41B7-84ED-9C0308FFB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816"/>
              <a:ext cx="0" cy="624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308" name="Object 1044">
              <a:extLst>
                <a:ext uri="{FF2B5EF4-FFF2-40B4-BE49-F238E27FC236}">
                  <a16:creationId xmlns:a16="http://schemas.microsoft.com/office/drawing/2014/main" id="{9B8721BD-7B2B-4113-B2D6-D4A60BAD38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1458"/>
            <a:ext cx="1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76123" imgH="114182" progId="Equation.3">
                    <p:embed/>
                  </p:oleObj>
                </mc:Choice>
                <mc:Fallback>
                  <p:oleObj name="公式" r:id="rId16" imgW="76123" imgH="114182" progId="Equation.3">
                    <p:embed/>
                    <p:pic>
                      <p:nvPicPr>
                        <p:cNvPr id="11308" name="Object 1044">
                          <a:extLst>
                            <a:ext uri="{FF2B5EF4-FFF2-40B4-BE49-F238E27FC236}">
                              <a16:creationId xmlns:a16="http://schemas.microsoft.com/office/drawing/2014/main" id="{9B8721BD-7B2B-4113-B2D6-D4A60BAD38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58"/>
                          <a:ext cx="18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4">
            <a:extLst>
              <a:ext uri="{FF2B5EF4-FFF2-40B4-BE49-F238E27FC236}">
                <a16:creationId xmlns:a16="http://schemas.microsoft.com/office/drawing/2014/main" id="{0A5D6BD0-7C9A-43DA-815E-6A7B25FAB570}"/>
              </a:ext>
            </a:extLst>
          </p:cNvPr>
          <p:cNvGrpSpPr>
            <a:grpSpLocks/>
          </p:cNvGrpSpPr>
          <p:nvPr/>
        </p:nvGrpSpPr>
        <p:grpSpPr bwMode="auto">
          <a:xfrm>
            <a:off x="7889880" y="1295406"/>
            <a:ext cx="2549525" cy="2354263"/>
            <a:chOff x="3830" y="559"/>
            <a:chExt cx="1786" cy="1649"/>
          </a:xfrm>
        </p:grpSpPr>
        <p:sp>
          <p:nvSpPr>
            <p:cNvPr id="11302" name="Line 21">
              <a:extLst>
                <a:ext uri="{FF2B5EF4-FFF2-40B4-BE49-F238E27FC236}">
                  <a16:creationId xmlns:a16="http://schemas.microsoft.com/office/drawing/2014/main" id="{C6F52825-C4EF-451A-A868-2E84FFA0B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2" y="57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03" name="Line 20">
              <a:extLst>
                <a:ext uri="{FF2B5EF4-FFF2-40B4-BE49-F238E27FC236}">
                  <a16:creationId xmlns:a16="http://schemas.microsoft.com/office/drawing/2014/main" id="{A1CCA9B3-2A45-42EE-8438-B56185ADB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44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304" name="Object 1041">
              <a:extLst>
                <a:ext uri="{FF2B5EF4-FFF2-40B4-BE49-F238E27FC236}">
                  <a16:creationId xmlns:a16="http://schemas.microsoft.com/office/drawing/2014/main" id="{CB0F7665-D240-4253-9C69-D300D06820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344"/>
            <a:ext cx="18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76123" imgH="85839" progId="Equation.3">
                    <p:embed/>
                  </p:oleObj>
                </mc:Choice>
                <mc:Fallback>
                  <p:oleObj name="公式" r:id="rId18" imgW="76123" imgH="85839" progId="Equation.3">
                    <p:embed/>
                    <p:pic>
                      <p:nvPicPr>
                        <p:cNvPr id="11304" name="Object 1041">
                          <a:extLst>
                            <a:ext uri="{FF2B5EF4-FFF2-40B4-BE49-F238E27FC236}">
                              <a16:creationId xmlns:a16="http://schemas.microsoft.com/office/drawing/2014/main" id="{CB0F7665-D240-4253-9C69-D300D06820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344"/>
                          <a:ext cx="18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5" name="Object 1042">
              <a:extLst>
                <a:ext uri="{FF2B5EF4-FFF2-40B4-BE49-F238E27FC236}">
                  <a16:creationId xmlns:a16="http://schemas.microsoft.com/office/drawing/2014/main" id="{1AA0BB95-717D-49DF-ABC3-2FF1800E1F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0" y="559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85841" imgH="114182" progId="Equation.3">
                    <p:embed/>
                  </p:oleObj>
                </mc:Choice>
                <mc:Fallback>
                  <p:oleObj name="公式" r:id="rId20" imgW="85841" imgH="114182" progId="Equation.3">
                    <p:embed/>
                    <p:pic>
                      <p:nvPicPr>
                        <p:cNvPr id="11305" name="Object 1042">
                          <a:extLst>
                            <a:ext uri="{FF2B5EF4-FFF2-40B4-BE49-F238E27FC236}">
                              <a16:creationId xmlns:a16="http://schemas.microsoft.com/office/drawing/2014/main" id="{1AA0BB95-717D-49DF-ABC3-2FF1800E1F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559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6" name="Object 1043">
              <a:extLst>
                <a:ext uri="{FF2B5EF4-FFF2-40B4-BE49-F238E27FC236}">
                  <a16:creationId xmlns:a16="http://schemas.microsoft.com/office/drawing/2014/main" id="{45BC929F-125C-4ECF-862B-FA66397AF1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4" y="1488"/>
            <a:ext cx="18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76123" imgH="85839" progId="Equation.3">
                    <p:embed/>
                  </p:oleObj>
                </mc:Choice>
                <mc:Fallback>
                  <p:oleObj name="公式" r:id="rId22" imgW="76123" imgH="85839" progId="Equation.3">
                    <p:embed/>
                    <p:pic>
                      <p:nvPicPr>
                        <p:cNvPr id="11306" name="Object 1043">
                          <a:extLst>
                            <a:ext uri="{FF2B5EF4-FFF2-40B4-BE49-F238E27FC236}">
                              <a16:creationId xmlns:a16="http://schemas.microsoft.com/office/drawing/2014/main" id="{45BC929F-125C-4ECF-862B-FA66397AF1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488"/>
                          <a:ext cx="18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4" name="Line 22">
            <a:extLst>
              <a:ext uri="{FF2B5EF4-FFF2-40B4-BE49-F238E27FC236}">
                <a16:creationId xmlns:a16="http://schemas.microsoft.com/office/drawing/2014/main" id="{D9B49636-73FA-46F9-84BE-AEC4C3E05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2429" y="1457329"/>
            <a:ext cx="2192339" cy="21923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7291" name="Object 1035">
            <a:extLst>
              <a:ext uri="{FF2B5EF4-FFF2-40B4-BE49-F238E27FC236}">
                <a16:creationId xmlns:a16="http://schemas.microsoft.com/office/drawing/2014/main" id="{78091615-DE7B-47BE-BCFF-FD0F4916A3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9545" y="2667001"/>
          <a:ext cx="14049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523955" imgH="161960" progId="Equation.3">
                  <p:embed/>
                </p:oleObj>
              </mc:Choice>
              <mc:Fallback>
                <p:oleObj name="公式" r:id="rId24" imgW="523955" imgH="161960" progId="Equation.3">
                  <p:embed/>
                  <p:pic>
                    <p:nvPicPr>
                      <p:cNvPr id="97291" name="Object 1035">
                        <a:extLst>
                          <a:ext uri="{FF2B5EF4-FFF2-40B4-BE49-F238E27FC236}">
                            <a16:creationId xmlns:a16="http://schemas.microsoft.com/office/drawing/2014/main" id="{78091615-DE7B-47BE-BCFF-FD0F4916A3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45" y="2667001"/>
                        <a:ext cx="14049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036">
            <a:extLst>
              <a:ext uri="{FF2B5EF4-FFF2-40B4-BE49-F238E27FC236}">
                <a16:creationId xmlns:a16="http://schemas.microsoft.com/office/drawing/2014/main" id="{0FA51B72-444A-4895-BA06-8D4B2883D7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7463" y="3133731"/>
          <a:ext cx="2197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924008" imgH="219186" progId="Equation.3">
                  <p:embed/>
                </p:oleObj>
              </mc:Choice>
              <mc:Fallback>
                <p:oleObj name="公式" r:id="rId26" imgW="924008" imgH="219186" progId="Equation.3">
                  <p:embed/>
                  <p:pic>
                    <p:nvPicPr>
                      <p:cNvPr id="97292" name="Object 1036">
                        <a:extLst>
                          <a:ext uri="{FF2B5EF4-FFF2-40B4-BE49-F238E27FC236}">
                            <a16:creationId xmlns:a16="http://schemas.microsoft.com/office/drawing/2014/main" id="{0FA51B72-444A-4895-BA06-8D4B2883D7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3133731"/>
                        <a:ext cx="21971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039">
            <a:extLst>
              <a:ext uri="{FF2B5EF4-FFF2-40B4-BE49-F238E27FC236}">
                <a16:creationId xmlns:a16="http://schemas.microsoft.com/office/drawing/2014/main" id="{EE16AF17-EC77-4BEE-9271-2FA33E0AF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1513" y="1206501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266833" imgH="342816" progId="Equation.3">
                  <p:embed/>
                </p:oleObj>
              </mc:Choice>
              <mc:Fallback>
                <p:oleObj name="Equation" r:id="rId28" imgW="1266833" imgH="342816" progId="Equation.3">
                  <p:embed/>
                  <p:pic>
                    <p:nvPicPr>
                      <p:cNvPr id="11282" name="Object 1039">
                        <a:extLst>
                          <a:ext uri="{FF2B5EF4-FFF2-40B4-BE49-F238E27FC236}">
                            <a16:creationId xmlns:a16="http://schemas.microsoft.com/office/drawing/2014/main" id="{EE16AF17-EC77-4BEE-9271-2FA33E0AF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206501"/>
                        <a:ext cx="132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Text Box 69">
            <a:extLst>
              <a:ext uri="{FF2B5EF4-FFF2-40B4-BE49-F238E27FC236}">
                <a16:creationId xmlns:a16="http://schemas.microsoft.com/office/drawing/2014/main" id="{D9695962-1A7D-4CBB-8AFD-E7681680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1" y="381001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及直线</a:t>
            </a:r>
          </a:p>
        </p:txBody>
      </p:sp>
      <p:sp>
        <p:nvSpPr>
          <p:cNvPr id="13382" name="Text Box 70">
            <a:extLst>
              <a:ext uri="{FF2B5EF4-FFF2-40B4-BE49-F238E27FC236}">
                <a16:creationId xmlns:a16="http://schemas.microsoft.com/office/drawing/2014/main" id="{306007A0-7507-4A7C-8E61-14C23628D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9" y="2852739"/>
            <a:ext cx="9925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 </a:t>
            </a:r>
          </a:p>
        </p:txBody>
      </p:sp>
      <p:pic>
        <p:nvPicPr>
          <p:cNvPr id="11285" name="Picture 75" descr="机动">
            <a:extLst>
              <a:ext uri="{FF2B5EF4-FFF2-40B4-BE49-F238E27FC236}">
                <a16:creationId xmlns:a16="http://schemas.microsoft.com/office/drawing/2014/main" id="{EFC44F48-977B-4860-B2D7-EBE3715C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6" name="Text Box 76">
            <a:extLst>
              <a:ext uri="{FF2B5EF4-FFF2-40B4-BE49-F238E27FC236}">
                <a16:creationId xmlns:a16="http://schemas.microsoft.com/office/drawing/2014/main" id="{6395E932-2F64-4225-8C7C-D443DF973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287" name="Picture 7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DBEA6CD-BF4F-4D68-8EEB-4598A4D32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7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6D9C289-34CF-4689-90DD-F5551A1BE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9" name="Picture 7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C007D4-AFD4-49DB-9A8E-F6D81F720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0" name="Picture 8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C223016-5C9E-41DD-B095-919FAFF19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1" name="Picture 8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A26AA15-7ECD-4437-B1F5-A976FCC0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92" name="直接连接符 10">
            <a:extLst>
              <a:ext uri="{FF2B5EF4-FFF2-40B4-BE49-F238E27FC236}">
                <a16:creationId xmlns:a16="http://schemas.microsoft.com/office/drawing/2014/main" id="{7C43F5E6-29A0-431A-9C09-F2715947FF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36000" y="2178051"/>
            <a:ext cx="0" cy="749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293" name="Object 1048">
            <a:extLst>
              <a:ext uri="{FF2B5EF4-FFF2-40B4-BE49-F238E27FC236}">
                <a16:creationId xmlns:a16="http://schemas.microsoft.com/office/drawing/2014/main" id="{F744BE24-382F-4BED-9FEC-2C513BB1BF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64531" y="2333629"/>
          <a:ext cx="385763" cy="439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171412" imgH="200021" progId="Equation.3">
                  <p:embed/>
                </p:oleObj>
              </mc:Choice>
              <mc:Fallback>
                <p:oleObj name="公式" r:id="rId36" imgW="171412" imgH="200021" progId="Equation.3">
                  <p:embed/>
                  <p:pic>
                    <p:nvPicPr>
                      <p:cNvPr id="11293" name="Object 1048">
                        <a:extLst>
                          <a:ext uri="{FF2B5EF4-FFF2-40B4-BE49-F238E27FC236}">
                            <a16:creationId xmlns:a16="http://schemas.microsoft.com/office/drawing/2014/main" id="{F744BE24-382F-4BED-9FEC-2C513BB1B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531" y="2333629"/>
                        <a:ext cx="385763" cy="439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9FED829-5B20-4C78-ABD5-BEFE3AB301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4076701"/>
          <a:ext cx="9159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447562" imgH="447550" progId="Equation.3">
                  <p:embed/>
                </p:oleObj>
              </mc:Choice>
              <mc:Fallback>
                <p:oleObj name="公式" r:id="rId38" imgW="447562" imgH="447550" progId="Equation.3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9FED829-5B20-4C78-ABD5-BEFE3AB301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076701"/>
                        <a:ext cx="91598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652EC5E-C523-41C7-85B0-794ABE64E9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069" y="4005263"/>
          <a:ext cx="14049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523955" imgH="161960" progId="Equation.3">
                  <p:embed/>
                </p:oleObj>
              </mc:Choice>
              <mc:Fallback>
                <p:oleObj name="公式" r:id="rId40" imgW="523955" imgH="161960" progId="Equation.3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E652EC5E-C523-41C7-85B0-794ABE64E9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9" y="4005263"/>
                        <a:ext cx="14049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860A888-3471-48DD-A565-3CFE8AB67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7157" y="4471994"/>
          <a:ext cx="21367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2" imgW="895394" imgH="219186" progId="Equation.3">
                  <p:embed/>
                </p:oleObj>
              </mc:Choice>
              <mc:Fallback>
                <p:oleObj name="公式" r:id="rId42" imgW="895394" imgH="219186" progId="Equation.3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B860A888-3471-48DD-A565-3CFE8AB67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7" y="4471994"/>
                        <a:ext cx="21367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187E67C-B1BA-4EC2-BEA5-295A161E1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9918" y="5221293"/>
          <a:ext cx="1225551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4" imgW="447562" imgH="333368" progId="Equation.3">
                  <p:embed/>
                </p:oleObj>
              </mc:Choice>
              <mc:Fallback>
                <p:oleObj name="公式" r:id="rId44" imgW="447562" imgH="333368" progId="Equation.3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1187E67C-B1BA-4EC2-BEA5-295A161E12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8" y="5221293"/>
                        <a:ext cx="1225551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7504182-853F-439C-A4BC-2E08D1E9C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4669" y="5229230"/>
          <a:ext cx="1692275" cy="94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6" imgW="628692" imgH="333368" progId="Equation.3">
                  <p:embed/>
                </p:oleObj>
              </mc:Choice>
              <mc:Fallback>
                <p:oleObj name="公式" r:id="rId46" imgW="628692" imgH="333368" progId="Equation.3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A7504182-853F-439C-A4BC-2E08D1E9C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69" y="5229230"/>
                        <a:ext cx="1692275" cy="94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FEC359F0-EA35-43B1-BFFE-AE463D366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3775" y="5229231"/>
          <a:ext cx="12573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8" imgW="466728" imgH="333368" progId="Equation.3">
                  <p:embed/>
                </p:oleObj>
              </mc:Choice>
              <mc:Fallback>
                <p:oleObj name="公式" r:id="rId48" imgW="466728" imgH="333368" progId="Equation.3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FEC359F0-EA35-43B1-BFFE-AE463D366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5229231"/>
                        <a:ext cx="12573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AD1F6AC-A472-4259-BC94-C446511DF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62975" y="5229232"/>
          <a:ext cx="16271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0" imgW="600079" imgH="323920" progId="Equation.3">
                  <p:embed/>
                </p:oleObj>
              </mc:Choice>
              <mc:Fallback>
                <p:oleObj name="公式" r:id="rId50" imgW="600079" imgH="323920" progId="Equation.3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FAD1F6AC-A472-4259-BC94-C446511DF5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2975" y="5229232"/>
                        <a:ext cx="16271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909F9EA-863A-4E78-B3FC-C3A75B1D2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3082" y="4365629"/>
          <a:ext cx="2365375" cy="52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2" imgW="942903" imgH="200021" progId="Equation.3">
                  <p:embed/>
                </p:oleObj>
              </mc:Choice>
              <mc:Fallback>
                <p:oleObj name="公式" r:id="rId52" imgW="942903" imgH="200021" progId="Equation.3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5909F9EA-863A-4E78-B3FC-C3A75B1D2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82" y="4365629"/>
                        <a:ext cx="2365375" cy="527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1" grpId="0" autoUpdateAnimBg="0"/>
      <p:bldP spid="1338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169E361-A2B3-4EB2-B711-E5533A51E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2133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2291" name="Object 1024">
            <a:extLst>
              <a:ext uri="{FF2B5EF4-FFF2-40B4-BE49-F238E27FC236}">
                <a16:creationId xmlns:a16="http://schemas.microsoft.com/office/drawing/2014/main" id="{EBCA2914-2BE9-4D13-8C30-A06714F79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6" y="347669"/>
          <a:ext cx="15668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86" imgH="666736" progId="Equation.3">
                  <p:embed/>
                </p:oleObj>
              </mc:Choice>
              <mc:Fallback>
                <p:oleObj name="Equation" r:id="rId2" imgW="1524086" imgH="666736" progId="Equation.3">
                  <p:embed/>
                  <p:pic>
                    <p:nvPicPr>
                      <p:cNvPr id="12291" name="Object 1024">
                        <a:extLst>
                          <a:ext uri="{FF2B5EF4-FFF2-40B4-BE49-F238E27FC236}">
                            <a16:creationId xmlns:a16="http://schemas.microsoft.com/office/drawing/2014/main" id="{EBCA2914-2BE9-4D13-8C30-A06714F790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6" y="347669"/>
                        <a:ext cx="156686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5">
            <a:extLst>
              <a:ext uri="{FF2B5EF4-FFF2-40B4-BE49-F238E27FC236}">
                <a16:creationId xmlns:a16="http://schemas.microsoft.com/office/drawing/2014/main" id="{3CF86F93-BD68-4FAA-9754-6B45F7F11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95289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</a:t>
            </a:r>
            <a:r>
              <a:rPr lang="en-US" altLang="zh-CN" i="1">
                <a:solidFill>
                  <a:srgbClr val="FFFFFF"/>
                </a:solidFill>
              </a:rPr>
              <a:t>D </a:t>
            </a:r>
            <a:r>
              <a:rPr lang="zh-CN" altLang="en-US">
                <a:solidFill>
                  <a:srgbClr val="FFFFFF"/>
                </a:solidFill>
              </a:rPr>
              <a:t>是抛物线</a:t>
            </a:r>
          </a:p>
        </p:txBody>
      </p:sp>
      <p:graphicFrame>
        <p:nvGraphicFramePr>
          <p:cNvPr id="12293" name="Object 1025">
            <a:extLst>
              <a:ext uri="{FF2B5EF4-FFF2-40B4-BE49-F238E27FC236}">
                <a16:creationId xmlns:a16="http://schemas.microsoft.com/office/drawing/2014/main" id="{961DBE13-52D2-4ECD-9BEA-0218F156E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4654" y="381006"/>
          <a:ext cx="996951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621" imgH="466715" progId="Equation.3">
                  <p:embed/>
                </p:oleObj>
              </mc:Choice>
              <mc:Fallback>
                <p:oleObj name="Equation" r:id="rId4" imgW="952621" imgH="466715" progId="Equation.3">
                  <p:embed/>
                  <p:pic>
                    <p:nvPicPr>
                      <p:cNvPr id="12293" name="Object 1025">
                        <a:extLst>
                          <a:ext uri="{FF2B5EF4-FFF2-40B4-BE49-F238E27FC236}">
                            <a16:creationId xmlns:a16="http://schemas.microsoft.com/office/drawing/2014/main" id="{961DBE13-52D2-4ECD-9BEA-0218F156E2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654" y="381006"/>
                        <a:ext cx="996951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7">
            <a:extLst>
              <a:ext uri="{FF2B5EF4-FFF2-40B4-BE49-F238E27FC236}">
                <a16:creationId xmlns:a16="http://schemas.microsoft.com/office/drawing/2014/main" id="{37867ACA-B01C-4FC7-B3A3-B8B2C927A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096963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所围成的闭区域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3361" name="Text Box 49">
            <a:extLst>
              <a:ext uri="{FF2B5EF4-FFF2-40B4-BE49-F238E27FC236}">
                <a16:creationId xmlns:a16="http://schemas.microsoft.com/office/drawing/2014/main" id="{58A4D7D6-F949-4E7D-9EE5-15E62D312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690690"/>
            <a:ext cx="6373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解法</a:t>
            </a:r>
            <a:r>
              <a:rPr lang="en-US" altLang="zh-CN" b="1">
                <a:solidFill>
                  <a:srgbClr val="FFFF00"/>
                </a:solidFill>
              </a:rPr>
              <a:t>2: </a:t>
            </a:r>
            <a:r>
              <a:rPr lang="zh-CN" altLang="en-US">
                <a:solidFill>
                  <a:srgbClr val="FFFFFF"/>
                </a:solidFill>
              </a:rPr>
              <a:t>为计算简便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先对 </a:t>
            </a:r>
            <a:r>
              <a:rPr lang="en-US" altLang="zh-CN" i="1">
                <a:solidFill>
                  <a:srgbClr val="FFFFFF"/>
                </a:solidFill>
              </a:rPr>
              <a:t>x </a:t>
            </a:r>
            <a:r>
              <a:rPr lang="zh-CN" altLang="en-US">
                <a:solidFill>
                  <a:srgbClr val="FFFFFF"/>
                </a:solidFill>
              </a:rPr>
              <a:t>后对 </a:t>
            </a:r>
            <a:r>
              <a:rPr lang="en-US" altLang="zh-CN" i="1">
                <a:solidFill>
                  <a:srgbClr val="FFFFFF"/>
                </a:solidFill>
              </a:rPr>
              <a:t>y </a:t>
            </a:r>
            <a:r>
              <a:rPr lang="zh-CN" altLang="en-US">
                <a:solidFill>
                  <a:srgbClr val="FFFFFF"/>
                </a:solidFill>
              </a:rPr>
              <a:t>积分</a:t>
            </a:r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97282" name="Object 1026">
            <a:extLst>
              <a:ext uri="{FF2B5EF4-FFF2-40B4-BE49-F238E27FC236}">
                <a16:creationId xmlns:a16="http://schemas.microsoft.com/office/drawing/2014/main" id="{6D339F01-D6D1-4203-BB34-FFBBA6F2E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1" y="2339975"/>
          <a:ext cx="88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166" imgH="847591" progId="Equation.3">
                  <p:embed/>
                </p:oleObj>
              </mc:Choice>
              <mc:Fallback>
                <p:oleObj name="Equation" r:id="rId6" imgW="838166" imgH="847591" progId="Equation.3">
                  <p:embed/>
                  <p:pic>
                    <p:nvPicPr>
                      <p:cNvPr id="97282" name="Object 1026">
                        <a:extLst>
                          <a:ext uri="{FF2B5EF4-FFF2-40B4-BE49-F238E27FC236}">
                            <a16:creationId xmlns:a16="http://schemas.microsoft.com/office/drawing/2014/main" id="{6D339F01-D6D1-4203-BB34-FFBBA6F2E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1" y="2339975"/>
                        <a:ext cx="889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1027">
            <a:extLst>
              <a:ext uri="{FF2B5EF4-FFF2-40B4-BE49-F238E27FC236}">
                <a16:creationId xmlns:a16="http://schemas.microsoft.com/office/drawing/2014/main" id="{54C369AD-EDAF-40E7-A704-FFCF783F53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3701" y="3455989"/>
          <a:ext cx="1460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09631" imgH="571449" progId="Equation.3">
                  <p:embed/>
                </p:oleObj>
              </mc:Choice>
              <mc:Fallback>
                <p:oleObj name="Equation" r:id="rId8" imgW="1409631" imgH="571449" progId="Equation.3">
                  <p:embed/>
                  <p:pic>
                    <p:nvPicPr>
                      <p:cNvPr id="97283" name="Object 1027">
                        <a:extLst>
                          <a:ext uri="{FF2B5EF4-FFF2-40B4-BE49-F238E27FC236}">
                            <a16:creationId xmlns:a16="http://schemas.microsoft.com/office/drawing/2014/main" id="{54C369AD-EDAF-40E7-A704-FFCF783F53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1" y="3455989"/>
                        <a:ext cx="1460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1028">
            <a:extLst>
              <a:ext uri="{FF2B5EF4-FFF2-40B4-BE49-F238E27FC236}">
                <a16:creationId xmlns:a16="http://schemas.microsoft.com/office/drawing/2014/main" id="{FF8EDC64-B8A7-419D-B6D3-F6D4F0F8D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1" y="3467101"/>
          <a:ext cx="1841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90788" imgH="666736" progId="Equation.3">
                  <p:embed/>
                </p:oleObj>
              </mc:Choice>
              <mc:Fallback>
                <p:oleObj name="Equation" r:id="rId10" imgW="1790788" imgH="666736" progId="Equation.3">
                  <p:embed/>
                  <p:pic>
                    <p:nvPicPr>
                      <p:cNvPr id="97284" name="Object 1028">
                        <a:extLst>
                          <a:ext uri="{FF2B5EF4-FFF2-40B4-BE49-F238E27FC236}">
                            <a16:creationId xmlns:a16="http://schemas.microsoft.com/office/drawing/2014/main" id="{FF8EDC64-B8A7-419D-B6D3-F6D4F0F8D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3467101"/>
                        <a:ext cx="1841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1029">
            <a:extLst>
              <a:ext uri="{FF2B5EF4-FFF2-40B4-BE49-F238E27FC236}">
                <a16:creationId xmlns:a16="http://schemas.microsoft.com/office/drawing/2014/main" id="{912ED1B3-EA51-46F4-8C5B-C69E7B09D6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1" y="3351214"/>
          <a:ext cx="1155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04868" imgH="723962" progId="Equation.3">
                  <p:embed/>
                </p:oleObj>
              </mc:Choice>
              <mc:Fallback>
                <p:oleObj name="Equation" r:id="rId12" imgW="1104868" imgH="723962" progId="Equation.3">
                  <p:embed/>
                  <p:pic>
                    <p:nvPicPr>
                      <p:cNvPr id="97285" name="Object 1029">
                        <a:extLst>
                          <a:ext uri="{FF2B5EF4-FFF2-40B4-BE49-F238E27FC236}">
                            <a16:creationId xmlns:a16="http://schemas.microsoft.com/office/drawing/2014/main" id="{912ED1B3-EA51-46F4-8C5B-C69E7B09D6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3351214"/>
                        <a:ext cx="1155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1030">
            <a:extLst>
              <a:ext uri="{FF2B5EF4-FFF2-40B4-BE49-F238E27FC236}">
                <a16:creationId xmlns:a16="http://schemas.microsoft.com/office/drawing/2014/main" id="{13E1815E-841C-4A10-9796-403885FF50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1" y="4330700"/>
          <a:ext cx="288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28980" imgH="780918" progId="Equation.3">
                  <p:embed/>
                </p:oleObj>
              </mc:Choice>
              <mc:Fallback>
                <p:oleObj name="Equation" r:id="rId14" imgW="2828980" imgH="780918" progId="Equation.3">
                  <p:embed/>
                  <p:pic>
                    <p:nvPicPr>
                      <p:cNvPr id="97286" name="Object 1030">
                        <a:extLst>
                          <a:ext uri="{FF2B5EF4-FFF2-40B4-BE49-F238E27FC236}">
                            <a16:creationId xmlns:a16="http://schemas.microsoft.com/office/drawing/2014/main" id="{13E1815E-841C-4A10-9796-403885FF50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4330700"/>
                        <a:ext cx="2882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1031">
            <a:extLst>
              <a:ext uri="{FF2B5EF4-FFF2-40B4-BE49-F238E27FC236}">
                <a16:creationId xmlns:a16="http://schemas.microsoft.com/office/drawing/2014/main" id="{1FF83FF9-89AE-425D-B4FF-5068B60F7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330701"/>
          <a:ext cx="388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29111" imgH="800083" progId="Equation.3">
                  <p:embed/>
                </p:oleObj>
              </mc:Choice>
              <mc:Fallback>
                <p:oleObj name="Equation" r:id="rId16" imgW="3829111" imgH="800083" progId="Equation.3">
                  <p:embed/>
                  <p:pic>
                    <p:nvPicPr>
                      <p:cNvPr id="97287" name="Object 1031">
                        <a:extLst>
                          <a:ext uri="{FF2B5EF4-FFF2-40B4-BE49-F238E27FC236}">
                            <a16:creationId xmlns:a16="http://schemas.microsoft.com/office/drawing/2014/main" id="{1FF83FF9-89AE-425D-B4FF-5068B60F7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330701"/>
                        <a:ext cx="388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1032">
            <a:extLst>
              <a:ext uri="{FF2B5EF4-FFF2-40B4-BE49-F238E27FC236}">
                <a16:creationId xmlns:a16="http://schemas.microsoft.com/office/drawing/2014/main" id="{7F889273-83D3-4C5A-9B94-FFC3CD71A0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8181" y="5219701"/>
          <a:ext cx="47466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695891" imgH="971491" progId="Equation.3">
                  <p:embed/>
                </p:oleObj>
              </mc:Choice>
              <mc:Fallback>
                <p:oleObj name="Equation" r:id="rId18" imgW="4695891" imgH="971491" progId="Equation.3">
                  <p:embed/>
                  <p:pic>
                    <p:nvPicPr>
                      <p:cNvPr id="97288" name="Object 1032">
                        <a:extLst>
                          <a:ext uri="{FF2B5EF4-FFF2-40B4-BE49-F238E27FC236}">
                            <a16:creationId xmlns:a16="http://schemas.microsoft.com/office/drawing/2014/main" id="{7F889273-83D3-4C5A-9B94-FFC3CD71A0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81" y="5219701"/>
                        <a:ext cx="47466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1033">
            <a:extLst>
              <a:ext uri="{FF2B5EF4-FFF2-40B4-BE49-F238E27FC236}">
                <a16:creationId xmlns:a16="http://schemas.microsoft.com/office/drawing/2014/main" id="{D9118337-123A-42AB-889B-F013EEBF07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7025" y="5321301"/>
          <a:ext cx="71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57306" imgH="800083" progId="Equation.3">
                  <p:embed/>
                </p:oleObj>
              </mc:Choice>
              <mc:Fallback>
                <p:oleObj name="Equation" r:id="rId20" imgW="657306" imgH="800083" progId="Equation.3">
                  <p:embed/>
                  <p:pic>
                    <p:nvPicPr>
                      <p:cNvPr id="97289" name="Object 1033">
                        <a:extLst>
                          <a:ext uri="{FF2B5EF4-FFF2-40B4-BE49-F238E27FC236}">
                            <a16:creationId xmlns:a16="http://schemas.microsoft.com/office/drawing/2014/main" id="{D9118337-123A-42AB-889B-F013EEBF07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025" y="5321301"/>
                        <a:ext cx="711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>
            <a:extLst>
              <a:ext uri="{FF2B5EF4-FFF2-40B4-BE49-F238E27FC236}">
                <a16:creationId xmlns:a16="http://schemas.microsoft.com/office/drawing/2014/main" id="{F0FEBC98-05F8-47A8-87A9-EFB60B71E43E}"/>
              </a:ext>
            </a:extLst>
          </p:cNvPr>
          <p:cNvGrpSpPr>
            <a:grpSpLocks/>
          </p:cNvGrpSpPr>
          <p:nvPr/>
        </p:nvGrpSpPr>
        <p:grpSpPr bwMode="auto">
          <a:xfrm>
            <a:off x="8177217" y="1662118"/>
            <a:ext cx="1782763" cy="1301751"/>
            <a:chOff x="4032" y="816"/>
            <a:chExt cx="1248" cy="912"/>
          </a:xfrm>
        </p:grpSpPr>
        <p:sp>
          <p:nvSpPr>
            <p:cNvPr id="12342" name="Freeform 43">
              <a:extLst>
                <a:ext uri="{FF2B5EF4-FFF2-40B4-BE49-F238E27FC236}">
                  <a16:creationId xmlns:a16="http://schemas.microsoft.com/office/drawing/2014/main" id="{46F79CDE-5332-44E9-B709-B22B182F7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816"/>
              <a:ext cx="1248" cy="912"/>
            </a:xfrm>
            <a:custGeom>
              <a:avLst/>
              <a:gdLst>
                <a:gd name="T0" fmla="*/ 336 w 1248"/>
                <a:gd name="T1" fmla="*/ 912 h 912"/>
                <a:gd name="T2" fmla="*/ 0 w 1248"/>
                <a:gd name="T3" fmla="*/ 624 h 912"/>
                <a:gd name="T4" fmla="*/ 336 w 1248"/>
                <a:gd name="T5" fmla="*/ 336 h 912"/>
                <a:gd name="T6" fmla="*/ 1248 w 1248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912"/>
                <a:gd name="T14" fmla="*/ 1248 w 1248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912">
                  <a:moveTo>
                    <a:pt x="336" y="912"/>
                  </a:moveTo>
                  <a:cubicBezTo>
                    <a:pt x="168" y="816"/>
                    <a:pt x="0" y="720"/>
                    <a:pt x="0" y="624"/>
                  </a:cubicBezTo>
                  <a:cubicBezTo>
                    <a:pt x="0" y="528"/>
                    <a:pt x="128" y="440"/>
                    <a:pt x="336" y="336"/>
                  </a:cubicBezTo>
                  <a:cubicBezTo>
                    <a:pt x="544" y="232"/>
                    <a:pt x="1096" y="56"/>
                    <a:pt x="1248" y="0"/>
                  </a:cubicBezTo>
                </a:path>
              </a:pathLst>
            </a:cu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2343" name="Object 1048">
              <a:extLst>
                <a:ext uri="{FF2B5EF4-FFF2-40B4-BE49-F238E27FC236}">
                  <a16:creationId xmlns:a16="http://schemas.microsoft.com/office/drawing/2014/main" id="{B57CA287-38AE-4DEF-AE01-AD180CBBD4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1104"/>
            <a:ext cx="3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14185" imgH="114182" progId="Equation.3">
                    <p:embed/>
                  </p:oleObj>
                </mc:Choice>
                <mc:Fallback>
                  <p:oleObj name="公式" r:id="rId22" imgW="114185" imgH="114182" progId="Equation.3">
                    <p:embed/>
                    <p:pic>
                      <p:nvPicPr>
                        <p:cNvPr id="12343" name="Object 1048">
                          <a:extLst>
                            <a:ext uri="{FF2B5EF4-FFF2-40B4-BE49-F238E27FC236}">
                              <a16:creationId xmlns:a16="http://schemas.microsoft.com/office/drawing/2014/main" id="{B57CA287-38AE-4DEF-AE01-AD180CBBD4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104"/>
                          <a:ext cx="34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5">
            <a:extLst>
              <a:ext uri="{FF2B5EF4-FFF2-40B4-BE49-F238E27FC236}">
                <a16:creationId xmlns:a16="http://schemas.microsoft.com/office/drawing/2014/main" id="{F4330FE4-571F-4958-AF46-5FFA3B7A16F9}"/>
              </a:ext>
            </a:extLst>
          </p:cNvPr>
          <p:cNvGrpSpPr>
            <a:grpSpLocks/>
          </p:cNvGrpSpPr>
          <p:nvPr/>
        </p:nvGrpSpPr>
        <p:grpSpPr bwMode="auto">
          <a:xfrm>
            <a:off x="8177217" y="1525593"/>
            <a:ext cx="1782763" cy="1438275"/>
            <a:chOff x="4032" y="720"/>
            <a:chExt cx="1248" cy="1008"/>
          </a:xfrm>
        </p:grpSpPr>
        <p:sp>
          <p:nvSpPr>
            <p:cNvPr id="12340" name="Freeform 27">
              <a:extLst>
                <a:ext uri="{FF2B5EF4-FFF2-40B4-BE49-F238E27FC236}">
                  <a16:creationId xmlns:a16="http://schemas.microsoft.com/office/drawing/2014/main" id="{F1877524-735B-4794-A6E8-45E4F3068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816"/>
              <a:ext cx="1248" cy="912"/>
            </a:xfrm>
            <a:custGeom>
              <a:avLst/>
              <a:gdLst>
                <a:gd name="T0" fmla="*/ 336 w 1248"/>
                <a:gd name="T1" fmla="*/ 912 h 912"/>
                <a:gd name="T2" fmla="*/ 0 w 1248"/>
                <a:gd name="T3" fmla="*/ 624 h 912"/>
                <a:gd name="T4" fmla="*/ 336 w 1248"/>
                <a:gd name="T5" fmla="*/ 336 h 912"/>
                <a:gd name="T6" fmla="*/ 1248 w 1248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912"/>
                <a:gd name="T14" fmla="*/ 1248 w 1248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912">
                  <a:moveTo>
                    <a:pt x="336" y="912"/>
                  </a:moveTo>
                  <a:cubicBezTo>
                    <a:pt x="168" y="816"/>
                    <a:pt x="0" y="720"/>
                    <a:pt x="0" y="624"/>
                  </a:cubicBezTo>
                  <a:cubicBezTo>
                    <a:pt x="0" y="528"/>
                    <a:pt x="128" y="440"/>
                    <a:pt x="336" y="336"/>
                  </a:cubicBezTo>
                  <a:cubicBezTo>
                    <a:pt x="544" y="232"/>
                    <a:pt x="1096" y="56"/>
                    <a:pt x="12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2341" name="Object 1047">
              <a:extLst>
                <a:ext uri="{FF2B5EF4-FFF2-40B4-BE49-F238E27FC236}">
                  <a16:creationId xmlns:a16="http://schemas.microsoft.com/office/drawing/2014/main" id="{3E3546C0-2716-4608-B576-440F3F70F7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720"/>
            <a:ext cx="768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400052" imgH="171408" progId="Equation.3">
                    <p:embed/>
                  </p:oleObj>
                </mc:Choice>
                <mc:Fallback>
                  <p:oleObj name="公式" r:id="rId24" imgW="400052" imgH="171408" progId="Equation.3">
                    <p:embed/>
                    <p:pic>
                      <p:nvPicPr>
                        <p:cNvPr id="12341" name="Object 1047">
                          <a:extLst>
                            <a:ext uri="{FF2B5EF4-FFF2-40B4-BE49-F238E27FC236}">
                              <a16:creationId xmlns:a16="http://schemas.microsoft.com/office/drawing/2014/main" id="{3E3546C0-2716-4608-B576-440F3F70F7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720"/>
                          <a:ext cx="768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290" name="Object 1034">
            <a:extLst>
              <a:ext uri="{FF2B5EF4-FFF2-40B4-BE49-F238E27FC236}">
                <a16:creationId xmlns:a16="http://schemas.microsoft.com/office/drawing/2014/main" id="{6138D39D-D9EA-49A7-A7C5-1388D142A2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6639" y="2895606"/>
          <a:ext cx="13446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542851" imgH="152512" progId="Equation.3">
                  <p:embed/>
                </p:oleObj>
              </mc:Choice>
              <mc:Fallback>
                <p:oleObj name="公式" r:id="rId26" imgW="542851" imgH="152512" progId="Equation.3">
                  <p:embed/>
                  <p:pic>
                    <p:nvPicPr>
                      <p:cNvPr id="97290" name="Object 1034">
                        <a:extLst>
                          <a:ext uri="{FF2B5EF4-FFF2-40B4-BE49-F238E27FC236}">
                            <a16:creationId xmlns:a16="http://schemas.microsoft.com/office/drawing/2014/main" id="{6138D39D-D9EA-49A7-A7C5-1388D142A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6639" y="2895606"/>
                        <a:ext cx="13446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8">
            <a:extLst>
              <a:ext uri="{FF2B5EF4-FFF2-40B4-BE49-F238E27FC236}">
                <a16:creationId xmlns:a16="http://schemas.microsoft.com/office/drawing/2014/main" id="{46E954E3-D7D2-472E-A98D-4D061E042FD4}"/>
              </a:ext>
            </a:extLst>
          </p:cNvPr>
          <p:cNvGrpSpPr>
            <a:grpSpLocks/>
          </p:cNvGrpSpPr>
          <p:nvPr/>
        </p:nvGrpSpPr>
        <p:grpSpPr bwMode="auto">
          <a:xfrm>
            <a:off x="7697793" y="1525593"/>
            <a:ext cx="2262187" cy="1576387"/>
            <a:chOff x="3696" y="720"/>
            <a:chExt cx="1584" cy="1104"/>
          </a:xfrm>
        </p:grpSpPr>
        <p:graphicFrame>
          <p:nvGraphicFramePr>
            <p:cNvPr id="12336" name="Object 1045">
              <a:extLst>
                <a:ext uri="{FF2B5EF4-FFF2-40B4-BE49-F238E27FC236}">
                  <a16:creationId xmlns:a16="http://schemas.microsoft.com/office/drawing/2014/main" id="{91B8C3A9-C85A-4C0A-B203-7604E5456E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720"/>
            <a:ext cx="1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76123" imgH="114182" progId="Equation.3">
                    <p:embed/>
                  </p:oleObj>
                </mc:Choice>
                <mc:Fallback>
                  <p:oleObj name="公式" r:id="rId28" imgW="76123" imgH="114182" progId="Equation.3">
                    <p:embed/>
                    <p:pic>
                      <p:nvPicPr>
                        <p:cNvPr id="12336" name="Object 1045">
                          <a:extLst>
                            <a:ext uri="{FF2B5EF4-FFF2-40B4-BE49-F238E27FC236}">
                              <a16:creationId xmlns:a16="http://schemas.microsoft.com/office/drawing/2014/main" id="{91B8C3A9-C85A-4C0A-B203-7604E5456E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720"/>
                          <a:ext cx="18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7" name="Line 25">
              <a:extLst>
                <a:ext uri="{FF2B5EF4-FFF2-40B4-BE49-F238E27FC236}">
                  <a16:creationId xmlns:a16="http://schemas.microsoft.com/office/drawing/2014/main" id="{E50044AF-3736-4CC9-8159-94142B3F9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81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338" name="Line 28">
              <a:extLst>
                <a:ext uri="{FF2B5EF4-FFF2-40B4-BE49-F238E27FC236}">
                  <a16:creationId xmlns:a16="http://schemas.microsoft.com/office/drawing/2014/main" id="{549481F8-8930-4F33-97CA-F43BAC23E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2339" name="Object 1046">
              <a:extLst>
                <a:ext uri="{FF2B5EF4-FFF2-40B4-BE49-F238E27FC236}">
                  <a16:creationId xmlns:a16="http://schemas.microsoft.com/office/drawing/2014/main" id="{8F0F1920-5F91-42A3-A44C-7881E77CA4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584"/>
            <a:ext cx="29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152517" imgH="114182" progId="Equation.3">
                    <p:embed/>
                  </p:oleObj>
                </mc:Choice>
                <mc:Fallback>
                  <p:oleObj name="公式" r:id="rId30" imgW="152517" imgH="114182" progId="Equation.3">
                    <p:embed/>
                    <p:pic>
                      <p:nvPicPr>
                        <p:cNvPr id="12339" name="Object 1046">
                          <a:extLst>
                            <a:ext uri="{FF2B5EF4-FFF2-40B4-BE49-F238E27FC236}">
                              <a16:creationId xmlns:a16="http://schemas.microsoft.com/office/drawing/2014/main" id="{8F0F1920-5F91-42A3-A44C-7881E77CA4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584"/>
                          <a:ext cx="29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7">
            <a:extLst>
              <a:ext uri="{FF2B5EF4-FFF2-40B4-BE49-F238E27FC236}">
                <a16:creationId xmlns:a16="http://schemas.microsoft.com/office/drawing/2014/main" id="{BFEED63C-FB2A-4E48-9FA2-CA31DBA72570}"/>
              </a:ext>
            </a:extLst>
          </p:cNvPr>
          <p:cNvGrpSpPr>
            <a:grpSpLocks/>
          </p:cNvGrpSpPr>
          <p:nvPr/>
        </p:nvGrpSpPr>
        <p:grpSpPr bwMode="auto">
          <a:xfrm>
            <a:off x="9821863" y="1662119"/>
            <a:ext cx="265112" cy="1258887"/>
            <a:chOff x="5184" y="816"/>
            <a:chExt cx="185" cy="882"/>
          </a:xfrm>
        </p:grpSpPr>
        <p:sp>
          <p:nvSpPr>
            <p:cNvPr id="12334" name="Line 23">
              <a:extLst>
                <a:ext uri="{FF2B5EF4-FFF2-40B4-BE49-F238E27FC236}">
                  <a16:creationId xmlns:a16="http://schemas.microsoft.com/office/drawing/2014/main" id="{D8B92D12-D96E-450A-884C-767F2A94C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816"/>
              <a:ext cx="0" cy="624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2335" name="Object 1044">
              <a:extLst>
                <a:ext uri="{FF2B5EF4-FFF2-40B4-BE49-F238E27FC236}">
                  <a16:creationId xmlns:a16="http://schemas.microsoft.com/office/drawing/2014/main" id="{DB0B9D49-667E-4F0F-9030-0515A1843A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1458"/>
            <a:ext cx="1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76123" imgH="114182" progId="Equation.3">
                    <p:embed/>
                  </p:oleObj>
                </mc:Choice>
                <mc:Fallback>
                  <p:oleObj name="公式" r:id="rId32" imgW="76123" imgH="114182" progId="Equation.3">
                    <p:embed/>
                    <p:pic>
                      <p:nvPicPr>
                        <p:cNvPr id="12335" name="Object 1044">
                          <a:extLst>
                            <a:ext uri="{FF2B5EF4-FFF2-40B4-BE49-F238E27FC236}">
                              <a16:creationId xmlns:a16="http://schemas.microsoft.com/office/drawing/2014/main" id="{DB0B9D49-667E-4F0F-9030-0515A1843A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58"/>
                          <a:ext cx="18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4">
            <a:extLst>
              <a:ext uri="{FF2B5EF4-FFF2-40B4-BE49-F238E27FC236}">
                <a16:creationId xmlns:a16="http://schemas.microsoft.com/office/drawing/2014/main" id="{58090BD2-8F99-40E1-8E8F-A5358A17EF06}"/>
              </a:ext>
            </a:extLst>
          </p:cNvPr>
          <p:cNvGrpSpPr>
            <a:grpSpLocks/>
          </p:cNvGrpSpPr>
          <p:nvPr/>
        </p:nvGrpSpPr>
        <p:grpSpPr bwMode="auto">
          <a:xfrm>
            <a:off x="7889880" y="1295406"/>
            <a:ext cx="2549525" cy="2354263"/>
            <a:chOff x="3830" y="559"/>
            <a:chExt cx="1786" cy="1649"/>
          </a:xfrm>
        </p:grpSpPr>
        <p:sp>
          <p:nvSpPr>
            <p:cNvPr id="12329" name="Line 21">
              <a:extLst>
                <a:ext uri="{FF2B5EF4-FFF2-40B4-BE49-F238E27FC236}">
                  <a16:creationId xmlns:a16="http://schemas.microsoft.com/office/drawing/2014/main" id="{4BA07B29-D569-4199-9A7C-1D40FD9F8C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2" y="57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330" name="Line 20">
              <a:extLst>
                <a:ext uri="{FF2B5EF4-FFF2-40B4-BE49-F238E27FC236}">
                  <a16:creationId xmlns:a16="http://schemas.microsoft.com/office/drawing/2014/main" id="{1D2B2450-441F-4C66-B4E6-A7EC9C431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44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2331" name="Object 1041">
              <a:extLst>
                <a:ext uri="{FF2B5EF4-FFF2-40B4-BE49-F238E27FC236}">
                  <a16:creationId xmlns:a16="http://schemas.microsoft.com/office/drawing/2014/main" id="{D7558880-712D-4D09-A364-158C0A2F9B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344"/>
            <a:ext cx="18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76123" imgH="85839" progId="Equation.3">
                    <p:embed/>
                  </p:oleObj>
                </mc:Choice>
                <mc:Fallback>
                  <p:oleObj name="公式" r:id="rId34" imgW="76123" imgH="85839" progId="Equation.3">
                    <p:embed/>
                    <p:pic>
                      <p:nvPicPr>
                        <p:cNvPr id="12331" name="Object 1041">
                          <a:extLst>
                            <a:ext uri="{FF2B5EF4-FFF2-40B4-BE49-F238E27FC236}">
                              <a16:creationId xmlns:a16="http://schemas.microsoft.com/office/drawing/2014/main" id="{D7558880-712D-4D09-A364-158C0A2F9B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344"/>
                          <a:ext cx="18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2" name="Object 1042">
              <a:extLst>
                <a:ext uri="{FF2B5EF4-FFF2-40B4-BE49-F238E27FC236}">
                  <a16:creationId xmlns:a16="http://schemas.microsoft.com/office/drawing/2014/main" id="{99404D62-E7BD-4451-8C96-E87C24AD6C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0" y="559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6" imgW="85841" imgH="114182" progId="Equation.3">
                    <p:embed/>
                  </p:oleObj>
                </mc:Choice>
                <mc:Fallback>
                  <p:oleObj name="公式" r:id="rId36" imgW="85841" imgH="114182" progId="Equation.3">
                    <p:embed/>
                    <p:pic>
                      <p:nvPicPr>
                        <p:cNvPr id="12332" name="Object 1042">
                          <a:extLst>
                            <a:ext uri="{FF2B5EF4-FFF2-40B4-BE49-F238E27FC236}">
                              <a16:creationId xmlns:a16="http://schemas.microsoft.com/office/drawing/2014/main" id="{99404D62-E7BD-4451-8C96-E87C24AD6C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559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3" name="Object 1043">
              <a:extLst>
                <a:ext uri="{FF2B5EF4-FFF2-40B4-BE49-F238E27FC236}">
                  <a16:creationId xmlns:a16="http://schemas.microsoft.com/office/drawing/2014/main" id="{BF49BC1C-2F6A-4936-B09D-BB75DA804B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4" y="1488"/>
            <a:ext cx="18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8" imgW="76123" imgH="85839" progId="Equation.3">
                    <p:embed/>
                  </p:oleObj>
                </mc:Choice>
                <mc:Fallback>
                  <p:oleObj name="公式" r:id="rId38" imgW="76123" imgH="85839" progId="Equation.3">
                    <p:embed/>
                    <p:pic>
                      <p:nvPicPr>
                        <p:cNvPr id="12333" name="Object 1043">
                          <a:extLst>
                            <a:ext uri="{FF2B5EF4-FFF2-40B4-BE49-F238E27FC236}">
                              <a16:creationId xmlns:a16="http://schemas.microsoft.com/office/drawing/2014/main" id="{BF49BC1C-2F6A-4936-B09D-BB75DA804B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488"/>
                          <a:ext cx="18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4" name="Line 22">
            <a:extLst>
              <a:ext uri="{FF2B5EF4-FFF2-40B4-BE49-F238E27FC236}">
                <a16:creationId xmlns:a16="http://schemas.microsoft.com/office/drawing/2014/main" id="{0093170B-6E54-46FA-9B64-6B1A674023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2429" y="1457329"/>
            <a:ext cx="2192339" cy="21923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" name="Group 62">
            <a:extLst>
              <a:ext uri="{FF2B5EF4-FFF2-40B4-BE49-F238E27FC236}">
                <a16:creationId xmlns:a16="http://schemas.microsoft.com/office/drawing/2014/main" id="{39C966FE-6323-4006-8B6E-2805770AAE55}"/>
              </a:ext>
            </a:extLst>
          </p:cNvPr>
          <p:cNvGrpSpPr>
            <a:grpSpLocks/>
          </p:cNvGrpSpPr>
          <p:nvPr/>
        </p:nvGrpSpPr>
        <p:grpSpPr bwMode="auto">
          <a:xfrm>
            <a:off x="7862893" y="1912939"/>
            <a:ext cx="1754187" cy="368300"/>
            <a:chOff x="3812" y="864"/>
            <a:chExt cx="1228" cy="258"/>
          </a:xfrm>
        </p:grpSpPr>
        <p:sp>
          <p:nvSpPr>
            <p:cNvPr id="12326" name="Line 59">
              <a:extLst>
                <a:ext uri="{FF2B5EF4-FFF2-40B4-BE49-F238E27FC236}">
                  <a16:creationId xmlns:a16="http://schemas.microsoft.com/office/drawing/2014/main" id="{8C28E3BD-E2AA-4E54-A1E3-B4C4C56A6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960"/>
              <a:ext cx="4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327" name="Line 60">
              <a:extLst>
                <a:ext uri="{FF2B5EF4-FFF2-40B4-BE49-F238E27FC236}">
                  <a16:creationId xmlns:a16="http://schemas.microsoft.com/office/drawing/2014/main" id="{FE7CEEFB-4D7D-4A1B-9695-C3DD17AB4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960"/>
              <a:ext cx="52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2328" name="Object 1040">
              <a:extLst>
                <a:ext uri="{FF2B5EF4-FFF2-40B4-BE49-F238E27FC236}">
                  <a16:creationId xmlns:a16="http://schemas.microsoft.com/office/drawing/2014/main" id="{E7DFAE06-B3F7-4E01-88D1-6276C279B7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2" y="864"/>
            <a:ext cx="22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0" imgW="85841" imgH="114182" progId="Equation.3">
                    <p:embed/>
                  </p:oleObj>
                </mc:Choice>
                <mc:Fallback>
                  <p:oleObj name="公式" r:id="rId40" imgW="85841" imgH="114182" progId="Equation.3">
                    <p:embed/>
                    <p:pic>
                      <p:nvPicPr>
                        <p:cNvPr id="12328" name="Object 1040">
                          <a:extLst>
                            <a:ext uri="{FF2B5EF4-FFF2-40B4-BE49-F238E27FC236}">
                              <a16:creationId xmlns:a16="http://schemas.microsoft.com/office/drawing/2014/main" id="{E7DFAE06-B3F7-4E01-88D1-6276C279B7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864"/>
                          <a:ext cx="22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291" name="Object 1035">
            <a:extLst>
              <a:ext uri="{FF2B5EF4-FFF2-40B4-BE49-F238E27FC236}">
                <a16:creationId xmlns:a16="http://schemas.microsoft.com/office/drawing/2014/main" id="{0A6F43CE-EA0A-46EB-B0ED-8EB79DD70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6701" y="2286001"/>
          <a:ext cx="2095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038324" imgH="466715" progId="Equation.3">
                  <p:embed/>
                </p:oleObj>
              </mc:Choice>
              <mc:Fallback>
                <p:oleObj name="Equation" r:id="rId42" imgW="2038324" imgH="466715" progId="Equation.3">
                  <p:embed/>
                  <p:pic>
                    <p:nvPicPr>
                      <p:cNvPr id="97291" name="Object 1035">
                        <a:extLst>
                          <a:ext uri="{FF2B5EF4-FFF2-40B4-BE49-F238E27FC236}">
                            <a16:creationId xmlns:a16="http://schemas.microsoft.com/office/drawing/2014/main" id="{0A6F43CE-EA0A-46EB-B0ED-8EB79DD700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1" y="2286001"/>
                        <a:ext cx="2095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036">
            <a:extLst>
              <a:ext uri="{FF2B5EF4-FFF2-40B4-BE49-F238E27FC236}">
                <a16:creationId xmlns:a16="http://schemas.microsoft.com/office/drawing/2014/main" id="{D236E8B9-6662-4198-ADC3-6F06BF795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7651" y="2882901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495472" imgH="342816" progId="Equation.3">
                  <p:embed/>
                </p:oleObj>
              </mc:Choice>
              <mc:Fallback>
                <p:oleObj name="Equation" r:id="rId44" imgW="1495472" imgH="342816" progId="Equation.3">
                  <p:embed/>
                  <p:pic>
                    <p:nvPicPr>
                      <p:cNvPr id="97292" name="Object 1036">
                        <a:extLst>
                          <a:ext uri="{FF2B5EF4-FFF2-40B4-BE49-F238E27FC236}">
                            <a16:creationId xmlns:a16="http://schemas.microsoft.com/office/drawing/2014/main" id="{D236E8B9-6662-4198-ADC3-6F06BF795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1" y="2882901"/>
                        <a:ext cx="154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037">
            <a:extLst>
              <a:ext uri="{FF2B5EF4-FFF2-40B4-BE49-F238E27FC236}">
                <a16:creationId xmlns:a16="http://schemas.microsoft.com/office/drawing/2014/main" id="{F7585AE7-705F-42A1-A5CC-4BD50A4A56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6" y="3783013"/>
          <a:ext cx="3651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352543" imgH="466715" progId="Equation.3">
                  <p:embed/>
                </p:oleObj>
              </mc:Choice>
              <mc:Fallback>
                <p:oleObj name="Equation" r:id="rId46" imgW="352543" imgH="466715" progId="Equation.3">
                  <p:embed/>
                  <p:pic>
                    <p:nvPicPr>
                      <p:cNvPr id="97293" name="Object 1037">
                        <a:extLst>
                          <a:ext uri="{FF2B5EF4-FFF2-40B4-BE49-F238E27FC236}">
                            <a16:creationId xmlns:a16="http://schemas.microsoft.com/office/drawing/2014/main" id="{F7585AE7-705F-42A1-A5CC-4BD50A4A56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6" y="3783013"/>
                        <a:ext cx="3651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038">
            <a:extLst>
              <a:ext uri="{FF2B5EF4-FFF2-40B4-BE49-F238E27FC236}">
                <a16:creationId xmlns:a16="http://schemas.microsoft.com/office/drawing/2014/main" id="{733C61D7-BA35-43F1-AC77-1D4FA3F5C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6" y="3276606"/>
          <a:ext cx="6969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723981" imgH="342816" progId="Equation.3">
                  <p:embed/>
                </p:oleObj>
              </mc:Choice>
              <mc:Fallback>
                <p:oleObj name="Equation" r:id="rId48" imgW="723981" imgH="342816" progId="Equation.3">
                  <p:embed/>
                  <p:pic>
                    <p:nvPicPr>
                      <p:cNvPr id="97294" name="Object 1038">
                        <a:extLst>
                          <a:ext uri="{FF2B5EF4-FFF2-40B4-BE49-F238E27FC236}">
                            <a16:creationId xmlns:a16="http://schemas.microsoft.com/office/drawing/2014/main" id="{733C61D7-BA35-43F1-AC77-1D4FA3F5CF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6" y="3276606"/>
                        <a:ext cx="6969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1039">
            <a:extLst>
              <a:ext uri="{FF2B5EF4-FFF2-40B4-BE49-F238E27FC236}">
                <a16:creationId xmlns:a16="http://schemas.microsoft.com/office/drawing/2014/main" id="{A56D14F6-DE7B-44CD-BD80-4E22D17CFF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1513" y="1206501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1266833" imgH="342816" progId="Equation.3">
                  <p:embed/>
                </p:oleObj>
              </mc:Choice>
              <mc:Fallback>
                <p:oleObj name="Equation" r:id="rId50" imgW="1266833" imgH="342816" progId="Equation.3">
                  <p:embed/>
                  <p:pic>
                    <p:nvPicPr>
                      <p:cNvPr id="12316" name="Object 1039">
                        <a:extLst>
                          <a:ext uri="{FF2B5EF4-FFF2-40B4-BE49-F238E27FC236}">
                            <a16:creationId xmlns:a16="http://schemas.microsoft.com/office/drawing/2014/main" id="{A56D14F6-DE7B-44CD-BD80-4E22D17CFF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206501"/>
                        <a:ext cx="132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7" name="Text Box 69">
            <a:extLst>
              <a:ext uri="{FF2B5EF4-FFF2-40B4-BE49-F238E27FC236}">
                <a16:creationId xmlns:a16="http://schemas.microsoft.com/office/drawing/2014/main" id="{BAEF40E7-850A-4D2F-B163-43C7ECFD2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1" y="381001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及直线</a:t>
            </a:r>
          </a:p>
        </p:txBody>
      </p:sp>
      <p:sp>
        <p:nvSpPr>
          <p:cNvPr id="13382" name="Text Box 70">
            <a:extLst>
              <a:ext uri="{FF2B5EF4-FFF2-40B4-BE49-F238E27FC236}">
                <a16:creationId xmlns:a16="http://schemas.microsoft.com/office/drawing/2014/main" id="{B8D394F9-578B-4DF3-9574-00790A2ED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5" y="2460625"/>
            <a:ext cx="63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 </a:t>
            </a:r>
          </a:p>
        </p:txBody>
      </p:sp>
      <p:pic>
        <p:nvPicPr>
          <p:cNvPr id="12319" name="Picture 75" descr="机动">
            <a:extLst>
              <a:ext uri="{FF2B5EF4-FFF2-40B4-BE49-F238E27FC236}">
                <a16:creationId xmlns:a16="http://schemas.microsoft.com/office/drawing/2014/main" id="{8764EFD6-3D50-4E8D-9632-0667A4F78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20" name="Text Box 76">
            <a:extLst>
              <a:ext uri="{FF2B5EF4-FFF2-40B4-BE49-F238E27FC236}">
                <a16:creationId xmlns:a16="http://schemas.microsoft.com/office/drawing/2014/main" id="{2AD1AF58-5EAC-490D-9F05-BB4202E15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2321" name="Picture 7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CF24C29-767D-4A55-B93F-5D7A32BD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2" name="Picture 7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8D6B612-4387-4D80-9304-EB56DF4AB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3" name="Picture 7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5140FDA-C121-4C95-A928-1CCEF9C07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4" name="Picture 8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CB24DC5-7F83-4F3C-A60E-FB772D4F1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5" name="Picture 8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B2BC51-D2CB-4B89-B6E6-C5340C74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1" grpId="0" autoUpdateAnimBg="0"/>
      <p:bldP spid="1338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C4CB51C-6739-42A2-B67D-EFCE2393B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1828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3.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id="{D94FF3B0-7CE7-4234-B70F-48BF454F3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9200" y="298451"/>
          <a:ext cx="2184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13" imgH="809531" progId="Equation.3">
                  <p:embed/>
                </p:oleObj>
              </mc:Choice>
              <mc:Fallback>
                <p:oleObj name="Equation" r:id="rId2" imgW="2133613" imgH="809531" progId="Equation.3">
                  <p:embed/>
                  <p:pic>
                    <p:nvPicPr>
                      <p:cNvPr id="13315" name="Object 4">
                        <a:extLst>
                          <a:ext uri="{FF2B5EF4-FFF2-40B4-BE49-F238E27FC236}">
                            <a16:creationId xmlns:a16="http://schemas.microsoft.com/office/drawing/2014/main" id="{D94FF3B0-7CE7-4234-B70F-48BF454F30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298451"/>
                        <a:ext cx="2184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>
            <a:extLst>
              <a:ext uri="{FF2B5EF4-FFF2-40B4-BE49-F238E27FC236}">
                <a16:creationId xmlns:a16="http://schemas.microsoft.com/office/drawing/2014/main" id="{1B975819-08F5-47F5-8FE8-B4213F5DC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61963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</a:t>
            </a:r>
            <a:r>
              <a:rPr lang="en-US" altLang="zh-CN" i="1">
                <a:solidFill>
                  <a:srgbClr val="FFFFFF"/>
                </a:solidFill>
              </a:rPr>
              <a:t>D </a:t>
            </a:r>
            <a:r>
              <a:rPr lang="zh-CN" altLang="en-US">
                <a:solidFill>
                  <a:srgbClr val="FFFFFF"/>
                </a:solidFill>
              </a:rPr>
              <a:t>是直线 </a:t>
            </a:r>
          </a:p>
        </p:txBody>
      </p:sp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76F90498-08E6-4C7A-8E11-45E0E8227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1501" y="533401"/>
          <a:ext cx="186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9684" imgH="342816" progId="Equation.3">
                  <p:embed/>
                </p:oleObj>
              </mc:Choice>
              <mc:Fallback>
                <p:oleObj name="Equation" r:id="rId4" imgW="1809684" imgH="342816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76F90498-08E6-4C7A-8E11-45E0E8227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1" y="533401"/>
                        <a:ext cx="186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>
            <a:extLst>
              <a:ext uri="{FF2B5EF4-FFF2-40B4-BE49-F238E27FC236}">
                <a16:creationId xmlns:a16="http://schemas.microsoft.com/office/drawing/2014/main" id="{5927B86B-1216-4736-BA95-7F34E5110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2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所围成的闭区域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8E7DED0B-49A9-44BE-96E2-7D858F133CF4}"/>
              </a:ext>
            </a:extLst>
          </p:cNvPr>
          <p:cNvGrpSpPr>
            <a:grpSpLocks/>
          </p:cNvGrpSpPr>
          <p:nvPr/>
        </p:nvGrpSpPr>
        <p:grpSpPr bwMode="auto">
          <a:xfrm>
            <a:off x="8216901" y="1371601"/>
            <a:ext cx="2146300" cy="1612900"/>
            <a:chOff x="4168" y="1248"/>
            <a:chExt cx="1352" cy="1016"/>
          </a:xfrm>
        </p:grpSpPr>
        <p:sp>
          <p:nvSpPr>
            <p:cNvPr id="13338" name="Freeform 16">
              <a:extLst>
                <a:ext uri="{FF2B5EF4-FFF2-40B4-BE49-F238E27FC236}">
                  <a16:creationId xmlns:a16="http://schemas.microsoft.com/office/drawing/2014/main" id="{87A27DFA-0DE8-4BC1-8975-32F5AB84F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1440"/>
              <a:ext cx="624" cy="624"/>
            </a:xfrm>
            <a:custGeom>
              <a:avLst/>
              <a:gdLst>
                <a:gd name="T0" fmla="*/ 0 w 624"/>
                <a:gd name="T1" fmla="*/ 624 h 624"/>
                <a:gd name="T2" fmla="*/ 624 w 624"/>
                <a:gd name="T3" fmla="*/ 624 h 624"/>
                <a:gd name="T4" fmla="*/ 624 w 624"/>
                <a:gd name="T5" fmla="*/ 0 h 624"/>
                <a:gd name="T6" fmla="*/ 0 w 624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624"/>
                <a:gd name="T14" fmla="*/ 624 w 624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624">
                  <a:moveTo>
                    <a:pt x="0" y="624"/>
                  </a:moveTo>
                  <a:lnTo>
                    <a:pt x="624" y="624"/>
                  </a:lnTo>
                  <a:lnTo>
                    <a:pt x="624" y="0"/>
                  </a:lnTo>
                  <a:lnTo>
                    <a:pt x="0" y="624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39" name="Line 8">
              <a:extLst>
                <a:ext uri="{FF2B5EF4-FFF2-40B4-BE49-F238E27FC236}">
                  <a16:creationId xmlns:a16="http://schemas.microsoft.com/office/drawing/2014/main" id="{A7E7C1B5-6EB2-4A5D-97D4-64872C081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0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40" name="Line 9">
              <a:extLst>
                <a:ext uri="{FF2B5EF4-FFF2-40B4-BE49-F238E27FC236}">
                  <a16:creationId xmlns:a16="http://schemas.microsoft.com/office/drawing/2014/main" id="{3D0435B7-0351-4B44-976C-76C054FEB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24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3341" name="Object 12">
              <a:extLst>
                <a:ext uri="{FF2B5EF4-FFF2-40B4-BE49-F238E27FC236}">
                  <a16:creationId xmlns:a16="http://schemas.microsoft.com/office/drawing/2014/main" id="{B9E1664A-51FC-48E1-AB4E-9B73DA8068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210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1965" imgH="190573" progId="Equation.3">
                    <p:embed/>
                  </p:oleObj>
                </mc:Choice>
                <mc:Fallback>
                  <p:oleObj name="Equation" r:id="rId6" imgW="161965" imgH="190573" progId="Equation.3">
                    <p:embed/>
                    <p:pic>
                      <p:nvPicPr>
                        <p:cNvPr id="13341" name="Object 12">
                          <a:extLst>
                            <a:ext uri="{FF2B5EF4-FFF2-40B4-BE49-F238E27FC236}">
                              <a16:creationId xmlns:a16="http://schemas.microsoft.com/office/drawing/2014/main" id="{B9E1664A-51FC-48E1-AB4E-9B73DA8068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0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2" name="Object 13">
              <a:extLst>
                <a:ext uri="{FF2B5EF4-FFF2-40B4-BE49-F238E27FC236}">
                  <a16:creationId xmlns:a16="http://schemas.microsoft.com/office/drawing/2014/main" id="{88C04863-8D1A-4904-817F-613A284C7A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21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1412" imgH="190573" progId="Equation.3">
                    <p:embed/>
                  </p:oleObj>
                </mc:Choice>
                <mc:Fallback>
                  <p:oleObj name="Equation" r:id="rId8" imgW="171412" imgH="190573" progId="Equation.3">
                    <p:embed/>
                    <p:pic>
                      <p:nvPicPr>
                        <p:cNvPr id="13342" name="Object 13">
                          <a:extLst>
                            <a:ext uri="{FF2B5EF4-FFF2-40B4-BE49-F238E27FC236}">
                              <a16:creationId xmlns:a16="http://schemas.microsoft.com/office/drawing/2014/main" id="{88C04863-8D1A-4904-817F-613A284C7A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1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3" name="Object 14">
              <a:extLst>
                <a:ext uri="{FF2B5EF4-FFF2-40B4-BE49-F238E27FC236}">
                  <a16:creationId xmlns:a16="http://schemas.microsoft.com/office/drawing/2014/main" id="{8EB09F59-1710-46BE-990F-2172BD0EB6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8" y="12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578" imgH="266694" progId="Equation.3">
                    <p:embed/>
                  </p:oleObj>
                </mc:Choice>
                <mc:Fallback>
                  <p:oleObj name="Equation" r:id="rId10" imgW="190578" imgH="266694" progId="Equation.3">
                    <p:embed/>
                    <p:pic>
                      <p:nvPicPr>
                        <p:cNvPr id="13343" name="Object 14">
                          <a:extLst>
                            <a:ext uri="{FF2B5EF4-FFF2-40B4-BE49-F238E27FC236}">
                              <a16:creationId xmlns:a16="http://schemas.microsoft.com/office/drawing/2014/main" id="{8EB09F59-1710-46BE-990F-2172BD0EB6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12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4" name="Object 15">
              <a:extLst>
                <a:ext uri="{FF2B5EF4-FFF2-40B4-BE49-F238E27FC236}">
                  <a16:creationId xmlns:a16="http://schemas.microsoft.com/office/drawing/2014/main" id="{C7F10954-6429-435D-92C4-FD446BD1A2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2" y="1788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702" imgH="247529" progId="Equation.3">
                    <p:embed/>
                  </p:oleObj>
                </mc:Choice>
                <mc:Fallback>
                  <p:oleObj name="Equation" r:id="rId12" imgW="266702" imgH="247529" progId="Equation.3">
                    <p:embed/>
                    <p:pic>
                      <p:nvPicPr>
                        <p:cNvPr id="13344" name="Object 15">
                          <a:extLst>
                            <a:ext uri="{FF2B5EF4-FFF2-40B4-BE49-F238E27FC236}">
                              <a16:creationId xmlns:a16="http://schemas.microsoft.com/office/drawing/2014/main" id="{C7F10954-6429-435D-92C4-FD446BD1A2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1788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5" name="Object 18">
              <a:extLst>
                <a:ext uri="{FF2B5EF4-FFF2-40B4-BE49-F238E27FC236}">
                  <a16:creationId xmlns:a16="http://schemas.microsoft.com/office/drawing/2014/main" id="{6DC911F7-1909-4FB0-B766-6C19947858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2" y="2088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9474" imgH="190573" progId="Equation.3">
                    <p:embed/>
                  </p:oleObj>
                </mc:Choice>
                <mc:Fallback>
                  <p:oleObj name="Equation" r:id="rId14" imgW="209474" imgH="190573" progId="Equation.3">
                    <p:embed/>
                    <p:pic>
                      <p:nvPicPr>
                        <p:cNvPr id="13345" name="Object 18">
                          <a:extLst>
                            <a:ext uri="{FF2B5EF4-FFF2-40B4-BE49-F238E27FC236}">
                              <a16:creationId xmlns:a16="http://schemas.microsoft.com/office/drawing/2014/main" id="{6DC911F7-1909-4FB0-B766-6C19947858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2088"/>
                          <a:ext cx="1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19">
              <a:extLst>
                <a:ext uri="{FF2B5EF4-FFF2-40B4-BE49-F238E27FC236}">
                  <a16:creationId xmlns:a16="http://schemas.microsoft.com/office/drawing/2014/main" id="{A9D45F7D-C328-4450-AFB9-F18D2F7EE9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0" y="1768"/>
            <a:ext cx="5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71491" imgH="190573" progId="Equation.3">
                    <p:embed/>
                  </p:oleObj>
                </mc:Choice>
                <mc:Fallback>
                  <p:oleObj name="Equation" r:id="rId16" imgW="771491" imgH="190573" progId="Equation.3">
                    <p:embed/>
                    <p:pic>
                      <p:nvPicPr>
                        <p:cNvPr id="13346" name="Object 19">
                          <a:extLst>
                            <a:ext uri="{FF2B5EF4-FFF2-40B4-BE49-F238E27FC236}">
                              <a16:creationId xmlns:a16="http://schemas.microsoft.com/office/drawing/2014/main" id="{A9D45F7D-C328-4450-AFB9-F18D2F7EE9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" y="1768"/>
                          <a:ext cx="5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20">
              <a:extLst>
                <a:ext uri="{FF2B5EF4-FFF2-40B4-BE49-F238E27FC236}">
                  <a16:creationId xmlns:a16="http://schemas.microsoft.com/office/drawing/2014/main" id="{8263F317-EF5F-4626-82A2-B0712072D0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4" y="1440"/>
            <a:ext cx="5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762043" imgH="266694" progId="Equation.3">
                    <p:embed/>
                  </p:oleObj>
                </mc:Choice>
                <mc:Fallback>
                  <p:oleObj name="Equation" r:id="rId18" imgW="762043" imgH="266694" progId="Equation.3">
                    <p:embed/>
                    <p:pic>
                      <p:nvPicPr>
                        <p:cNvPr id="13347" name="Object 20">
                          <a:extLst>
                            <a:ext uri="{FF2B5EF4-FFF2-40B4-BE49-F238E27FC236}">
                              <a16:creationId xmlns:a16="http://schemas.microsoft.com/office/drawing/2014/main" id="{8263F317-EF5F-4626-82A2-B0712072D0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4" y="1440"/>
                          <a:ext cx="5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8" name="Text Box 22">
            <a:extLst>
              <a:ext uri="{FF2B5EF4-FFF2-40B4-BE49-F238E27FC236}">
                <a16:creationId xmlns:a16="http://schemas.microsoft.com/office/drawing/2014/main" id="{0D1EFDE2-0E52-4DCA-AD7E-F5EFF3DDE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6" y="1676402"/>
            <a:ext cx="3489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由被积函数可知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  <p:sp>
        <p:nvSpPr>
          <p:cNvPr id="14359" name="Text Box 23">
            <a:extLst>
              <a:ext uri="{FF2B5EF4-FFF2-40B4-BE49-F238E27FC236}">
                <a16:creationId xmlns:a16="http://schemas.microsoft.com/office/drawing/2014/main" id="{55A50497-929B-49E3-AE92-811137807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09802"/>
            <a:ext cx="388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因此取</a:t>
            </a:r>
            <a:r>
              <a:rPr lang="en-US" altLang="zh-CN" i="1">
                <a:solidFill>
                  <a:srgbClr val="FFFFFF"/>
                </a:solidFill>
              </a:rPr>
              <a:t>D </a:t>
            </a:r>
            <a:r>
              <a:rPr lang="zh-CN" altLang="en-US">
                <a:solidFill>
                  <a:srgbClr val="FFFFFF"/>
                </a:solidFill>
              </a:rPr>
              <a:t>为</a:t>
            </a:r>
            <a:r>
              <a:rPr lang="en-US" altLang="zh-CN" i="1">
                <a:solidFill>
                  <a:srgbClr val="FFFFFF"/>
                </a:solidFill>
              </a:rPr>
              <a:t>X </a:t>
            </a:r>
            <a:r>
              <a:rPr lang="en-US" altLang="zh-CN">
                <a:solidFill>
                  <a:srgbClr val="FFFFFF"/>
                </a:solidFill>
              </a:rPr>
              <a:t>– </a:t>
            </a:r>
            <a:r>
              <a:rPr lang="zh-CN" altLang="en-US">
                <a:solidFill>
                  <a:srgbClr val="FFFFFF"/>
                </a:solidFill>
              </a:rPr>
              <a:t>型域 </a:t>
            </a:r>
            <a:r>
              <a:rPr lang="en-US" altLang="zh-CN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14360" name="Object 24">
            <a:extLst>
              <a:ext uri="{FF2B5EF4-FFF2-40B4-BE49-F238E27FC236}">
                <a16:creationId xmlns:a16="http://schemas.microsoft.com/office/drawing/2014/main" id="{4E27DE2A-0E14-4803-9E64-6A2B55D98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0151" y="2832101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90814" imgH="923983" progId="Equation.3">
                  <p:embed/>
                </p:oleObj>
              </mc:Choice>
              <mc:Fallback>
                <p:oleObj name="Equation" r:id="rId20" imgW="1990814" imgH="923983" progId="Equation.3">
                  <p:embed/>
                  <p:pic>
                    <p:nvPicPr>
                      <p:cNvPr id="14360" name="Object 24">
                        <a:extLst>
                          <a:ext uri="{FF2B5EF4-FFF2-40B4-BE49-F238E27FC236}">
                            <a16:creationId xmlns:a16="http://schemas.microsoft.com/office/drawing/2014/main" id="{4E27DE2A-0E14-4803-9E64-6A2B55D983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1" y="2832101"/>
                        <a:ext cx="2044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5">
            <a:extLst>
              <a:ext uri="{FF2B5EF4-FFF2-40B4-BE49-F238E27FC236}">
                <a16:creationId xmlns:a16="http://schemas.microsoft.com/office/drawing/2014/main" id="{43A08BFD-AB17-4D24-839A-69772462E8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1" y="3886200"/>
          <a:ext cx="2654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00340" imgH="809531" progId="Equation.3">
                  <p:embed/>
                </p:oleObj>
              </mc:Choice>
              <mc:Fallback>
                <p:oleObj name="Equation" r:id="rId22" imgW="2600340" imgH="809531" progId="Equation.3">
                  <p:embed/>
                  <p:pic>
                    <p:nvPicPr>
                      <p:cNvPr id="14361" name="Object 25">
                        <a:extLst>
                          <a:ext uri="{FF2B5EF4-FFF2-40B4-BE49-F238E27FC236}">
                            <a16:creationId xmlns:a16="http://schemas.microsoft.com/office/drawing/2014/main" id="{43A08BFD-AB17-4D24-839A-69772462E8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3886200"/>
                        <a:ext cx="2654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27">
            <a:extLst>
              <a:ext uri="{FF2B5EF4-FFF2-40B4-BE49-F238E27FC236}">
                <a16:creationId xmlns:a16="http://schemas.microsoft.com/office/drawing/2014/main" id="{DCB47B5F-A4EC-420C-AFA4-91D497ED4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6501" y="4854575"/>
          <a:ext cx="184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90788" imgH="800083" progId="Equation.3">
                  <p:embed/>
                </p:oleObj>
              </mc:Choice>
              <mc:Fallback>
                <p:oleObj name="Equation" r:id="rId24" imgW="1790788" imgH="800083" progId="Equation.3">
                  <p:embed/>
                  <p:pic>
                    <p:nvPicPr>
                      <p:cNvPr id="14363" name="Object 27">
                        <a:extLst>
                          <a:ext uri="{FF2B5EF4-FFF2-40B4-BE49-F238E27FC236}">
                            <a16:creationId xmlns:a16="http://schemas.microsoft.com/office/drawing/2014/main" id="{DCB47B5F-A4EC-420C-AFA4-91D497ED45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1" y="4854575"/>
                        <a:ext cx="184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8">
            <a:extLst>
              <a:ext uri="{FF2B5EF4-FFF2-40B4-BE49-F238E27FC236}">
                <a16:creationId xmlns:a16="http://schemas.microsoft.com/office/drawing/2014/main" id="{33ADA6C4-8155-4C0C-9F4A-927E27E852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7851" y="4803775"/>
          <a:ext cx="1841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90788" imgH="895370" progId="Equation.3">
                  <p:embed/>
                </p:oleObj>
              </mc:Choice>
              <mc:Fallback>
                <p:oleObj name="Equation" r:id="rId26" imgW="1790788" imgH="895370" progId="Equation.3">
                  <p:embed/>
                  <p:pic>
                    <p:nvPicPr>
                      <p:cNvPr id="14364" name="Object 28">
                        <a:extLst>
                          <a:ext uri="{FF2B5EF4-FFF2-40B4-BE49-F238E27FC236}">
                            <a16:creationId xmlns:a16="http://schemas.microsoft.com/office/drawing/2014/main" id="{33ADA6C4-8155-4C0C-9F4A-927E27E852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1" y="4803775"/>
                        <a:ext cx="1841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>
            <a:extLst>
              <a:ext uri="{FF2B5EF4-FFF2-40B4-BE49-F238E27FC236}">
                <a16:creationId xmlns:a16="http://schemas.microsoft.com/office/drawing/2014/main" id="{0F42B30C-47DF-4707-A396-90E7A663D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5400" y="5102225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57280" imgH="247529" progId="Equation.3">
                  <p:embed/>
                </p:oleObj>
              </mc:Choice>
              <mc:Fallback>
                <p:oleObj name="Equation" r:id="rId28" imgW="457280" imgH="247529" progId="Equation.3">
                  <p:embed/>
                  <p:pic>
                    <p:nvPicPr>
                      <p:cNvPr id="14365" name="Object 29">
                        <a:extLst>
                          <a:ext uri="{FF2B5EF4-FFF2-40B4-BE49-F238E27FC236}">
                            <a16:creationId xmlns:a16="http://schemas.microsoft.com/office/drawing/2014/main" id="{0F42B30C-47DF-4707-A396-90E7A663DB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5102225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30">
            <a:extLst>
              <a:ext uri="{FF2B5EF4-FFF2-40B4-BE49-F238E27FC236}">
                <a16:creationId xmlns:a16="http://schemas.microsoft.com/office/drawing/2014/main" id="{B5C1D7C3-F909-49AF-8605-A9C12C16CB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0193" y="3786192"/>
          <a:ext cx="225266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962069" imgH="428655" progId="Equation.3">
                  <p:embed/>
                </p:oleObj>
              </mc:Choice>
              <mc:Fallback>
                <p:oleObj name="公式" r:id="rId30" imgW="962069" imgH="428655" progId="Equation.3">
                  <p:embed/>
                  <p:pic>
                    <p:nvPicPr>
                      <p:cNvPr id="14366" name="Object 30">
                        <a:extLst>
                          <a:ext uri="{FF2B5EF4-FFF2-40B4-BE49-F238E27FC236}">
                            <a16:creationId xmlns:a16="http://schemas.microsoft.com/office/drawing/2014/main" id="{B5C1D7C3-F909-49AF-8605-A9C12C16C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93" y="3786192"/>
                        <a:ext cx="2252663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31">
            <a:extLst>
              <a:ext uri="{FF2B5EF4-FFF2-40B4-BE49-F238E27FC236}">
                <a16:creationId xmlns:a16="http://schemas.microsoft.com/office/drawing/2014/main" id="{EB0D1EC1-A4D4-41EC-9330-4C90EE6B46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1" y="1328739"/>
          <a:ext cx="939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885946" imgH="266694" progId="Equation.3">
                  <p:embed/>
                </p:oleObj>
              </mc:Choice>
              <mc:Fallback>
                <p:oleObj name="Equation" r:id="rId32" imgW="885946" imgH="266694" progId="Equation.3">
                  <p:embed/>
                  <p:pic>
                    <p:nvPicPr>
                      <p:cNvPr id="14367" name="Object 31">
                        <a:extLst>
                          <a:ext uri="{FF2B5EF4-FFF2-40B4-BE49-F238E27FC236}">
                            <a16:creationId xmlns:a16="http://schemas.microsoft.com/office/drawing/2014/main" id="{EB0D1EC1-A4D4-41EC-9330-4C90EE6B46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1" y="1328739"/>
                        <a:ext cx="939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9" name="Text Box 33">
            <a:extLst>
              <a:ext uri="{FF2B5EF4-FFF2-40B4-BE49-F238E27FC236}">
                <a16:creationId xmlns:a16="http://schemas.microsoft.com/office/drawing/2014/main" id="{5E72095E-F1C9-4594-8D01-7B3872320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1676401"/>
            <a:ext cx="28568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先对 </a:t>
            </a:r>
            <a:r>
              <a:rPr lang="en-US" altLang="zh-CN" i="1">
                <a:solidFill>
                  <a:srgbClr val="FFFFFF"/>
                </a:solidFill>
              </a:rPr>
              <a:t>x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积分不行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</a:p>
        </p:txBody>
      </p:sp>
      <p:sp>
        <p:nvSpPr>
          <p:cNvPr id="14373" name="Rectangle 37">
            <a:extLst>
              <a:ext uri="{FF2B5EF4-FFF2-40B4-BE49-F238E27FC236}">
                <a16:creationId xmlns:a16="http://schemas.microsoft.com/office/drawing/2014/main" id="{06C85841-5FA4-4FF2-8A3A-2C2707B2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715000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说明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有些二次积分为了积分方便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还需交换积分顺序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13331" name="Picture 38" descr="机动">
            <a:extLst>
              <a:ext uri="{FF2B5EF4-FFF2-40B4-BE49-F238E27FC236}">
                <a16:creationId xmlns:a16="http://schemas.microsoft.com/office/drawing/2014/main" id="{7003C3CA-B7EF-4B03-BB53-A66E6F6E6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2" name="Text Box 39">
            <a:extLst>
              <a:ext uri="{FF2B5EF4-FFF2-40B4-BE49-F238E27FC236}">
                <a16:creationId xmlns:a16="http://schemas.microsoft.com/office/drawing/2014/main" id="{BB4DA138-7724-422C-A5BA-2FAFC801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333" name="Picture 40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4982F65-73DD-4FF2-A29D-7109AC333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4" name="Picture 41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EB431FA-2083-46CA-8674-34FD2C2A3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Picture 42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E7E79E-F102-44A4-998F-CC7A6CB8E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6" name="Picture 43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0BE3EF2-26BD-4DF0-9725-F0D228695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7" name="Picture 44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B52B94-5B4D-4BB2-BD87-ED80D9FE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  <p:bldP spid="14343" grpId="0" build="p" autoUpdateAnimBg="0" advAuto="0"/>
      <p:bldP spid="14358" grpId="0" build="p" autoUpdateAnimBg="0"/>
      <p:bldP spid="14359" grpId="0" build="p" autoUpdateAnimBg="0"/>
      <p:bldP spid="14369" grpId="0" build="p" autoUpdateAnimBg="0"/>
      <p:bldP spid="1437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6E022508-6846-41A2-9C77-3B58A293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5" y="214313"/>
            <a:ext cx="8820151" cy="1143000"/>
          </a:xfrm>
        </p:spPr>
        <p:txBody>
          <a:bodyPr/>
          <a:lstStyle/>
          <a:p>
            <a:r>
              <a:rPr lang="zh-CN" altLang="en-US" sz="2800"/>
              <a:t>附录：原函数不能用初等函数表示的不定积分类型：</a:t>
            </a:r>
          </a:p>
        </p:txBody>
      </p:sp>
      <p:pic>
        <p:nvPicPr>
          <p:cNvPr id="14339" name="Picture 2">
            <a:extLst>
              <a:ext uri="{FF2B5EF4-FFF2-40B4-BE49-F238E27FC236}">
                <a16:creationId xmlns:a16="http://schemas.microsoft.com/office/drawing/2014/main" id="{61DCF167-704A-4F9F-955E-7053BDFBE8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5544" y="1093000"/>
            <a:ext cx="7105649" cy="5323940"/>
          </a:xfrm>
          <a:noFill/>
        </p:spPr>
      </p:pic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41FA1D7-85D7-43E5-A0CA-6802B155F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4"/>
            <a:ext cx="4648200" cy="617539"/>
          </a:xfrm>
        </p:spPr>
        <p:txBody>
          <a:bodyPr/>
          <a:lstStyle/>
          <a:p>
            <a:pPr algn="l" eaLnBrk="1" hangingPunct="1"/>
            <a:r>
              <a:rPr kumimoji="0" lang="zh-CN" altLang="en-US" sz="2800" b="1">
                <a:ea typeface="楷体_GB2312" pitchFamily="49" charset="-122"/>
              </a:rPr>
              <a:t>例</a:t>
            </a:r>
            <a:r>
              <a:rPr kumimoji="0" lang="en-US" altLang="zh-CN" sz="2800" b="1">
                <a:ea typeface="楷体_GB2312" pitchFamily="49" charset="-122"/>
              </a:rPr>
              <a:t>4.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交换下列积分顺序</a:t>
            </a:r>
          </a:p>
        </p:txBody>
      </p:sp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8E89FBCC-0F3D-4497-A43B-3DD83DC01F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6080" y="914400"/>
          <a:ext cx="71723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24819" imgH="990656" progId="Equation.3">
                  <p:embed/>
                </p:oleObj>
              </mc:Choice>
              <mc:Fallback>
                <p:oleObj name="Equation" r:id="rId2" imgW="7124819" imgH="990656" progId="Equation.3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:a16="http://schemas.microsoft.com/office/drawing/2014/main" id="{8E89FBCC-0F3D-4497-A43B-3DD83DC01F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80" y="914400"/>
                        <a:ext cx="71723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>
            <a:extLst>
              <a:ext uri="{FF2B5EF4-FFF2-40B4-BE49-F238E27FC236}">
                <a16:creationId xmlns:a16="http://schemas.microsoft.com/office/drawing/2014/main" id="{6E32FF16-FA6D-41EA-8D68-B54ED3D9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81202"/>
            <a:ext cx="502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积分域由两部分组成</a:t>
            </a:r>
            <a:r>
              <a:rPr lang="en-US" altLang="zh-CN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B2287664-528D-42C6-A818-4A0ED1CC7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0906" y="2590800"/>
          <a:ext cx="26527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0340" imgH="1009552" progId="Equation.3">
                  <p:embed/>
                </p:oleObj>
              </mc:Choice>
              <mc:Fallback>
                <p:oleObj name="Equation" r:id="rId4" imgW="2600340" imgH="1009552" progId="Equation.3">
                  <p:embed/>
                  <p:pic>
                    <p:nvPicPr>
                      <p:cNvPr id="15367" name="Object 7">
                        <a:extLst>
                          <a:ext uri="{FF2B5EF4-FFF2-40B4-BE49-F238E27FC236}">
                            <a16:creationId xmlns:a16="http://schemas.microsoft.com/office/drawing/2014/main" id="{B2287664-528D-42C6-A818-4A0ED1CC7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6" y="2590800"/>
                        <a:ext cx="26527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>
            <a:extLst>
              <a:ext uri="{FF2B5EF4-FFF2-40B4-BE49-F238E27FC236}">
                <a16:creationId xmlns:a16="http://schemas.microsoft.com/office/drawing/2014/main" id="{099D7A92-7D29-4B32-BE7E-8C4CAF109E80}"/>
              </a:ext>
            </a:extLst>
          </p:cNvPr>
          <p:cNvGrpSpPr>
            <a:grpSpLocks/>
          </p:cNvGrpSpPr>
          <p:nvPr/>
        </p:nvGrpSpPr>
        <p:grpSpPr bwMode="auto">
          <a:xfrm>
            <a:off x="8545519" y="2430463"/>
            <a:ext cx="1870075" cy="1966912"/>
            <a:chOff x="4272" y="1872"/>
            <a:chExt cx="1309" cy="1376"/>
          </a:xfrm>
        </p:grpSpPr>
        <p:grpSp>
          <p:nvGrpSpPr>
            <p:cNvPr id="15398" name="Group 48">
              <a:extLst>
                <a:ext uri="{FF2B5EF4-FFF2-40B4-BE49-F238E27FC236}">
                  <a16:creationId xmlns:a16="http://schemas.microsoft.com/office/drawing/2014/main" id="{3BD434FD-AE0A-4852-8965-12CD2C45E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872"/>
              <a:ext cx="1309" cy="1143"/>
              <a:chOff x="4272" y="1872"/>
              <a:chExt cx="1309" cy="1143"/>
            </a:xfrm>
          </p:grpSpPr>
          <p:sp>
            <p:nvSpPr>
              <p:cNvPr id="15401" name="Arc 18">
                <a:extLst>
                  <a:ext uri="{FF2B5EF4-FFF2-40B4-BE49-F238E27FC236}">
                    <a16:creationId xmlns:a16="http://schemas.microsoft.com/office/drawing/2014/main" id="{1B2239E6-5BD2-464D-B569-B9DBE4792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" y="2343"/>
                <a:ext cx="864" cy="646"/>
              </a:xfrm>
              <a:custGeom>
                <a:avLst/>
                <a:gdLst>
                  <a:gd name="T0" fmla="*/ 0 w 21600"/>
                  <a:gd name="T1" fmla="*/ 0 h 14681"/>
                  <a:gd name="T2" fmla="*/ 0 w 21600"/>
                  <a:gd name="T3" fmla="*/ 0 h 14681"/>
                  <a:gd name="T4" fmla="*/ 0 w 21600"/>
                  <a:gd name="T5" fmla="*/ 0 h 1468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4681"/>
                  <a:gd name="T11" fmla="*/ 21600 w 21600"/>
                  <a:gd name="T12" fmla="*/ 14681 h 146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4681" fill="none" extrusionOk="0">
                    <a:moveTo>
                      <a:pt x="15843" y="0"/>
                    </a:moveTo>
                    <a:cubicBezTo>
                      <a:pt x="19544" y="3993"/>
                      <a:pt x="21600" y="9236"/>
                      <a:pt x="21600" y="14681"/>
                    </a:cubicBezTo>
                  </a:path>
                  <a:path w="21600" h="14681" stroke="0" extrusionOk="0">
                    <a:moveTo>
                      <a:pt x="15843" y="0"/>
                    </a:moveTo>
                    <a:cubicBezTo>
                      <a:pt x="19544" y="3993"/>
                      <a:pt x="21600" y="9236"/>
                      <a:pt x="21600" y="14681"/>
                    </a:cubicBezTo>
                    <a:lnTo>
                      <a:pt x="0" y="14681"/>
                    </a:lnTo>
                    <a:lnTo>
                      <a:pt x="15843" y="0"/>
                    </a:lnTo>
                    <a:close/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402" name="Arc 27">
                <a:extLst>
                  <a:ext uri="{FF2B5EF4-FFF2-40B4-BE49-F238E27FC236}">
                    <a16:creationId xmlns:a16="http://schemas.microsoft.com/office/drawing/2014/main" id="{F5343C80-12C8-46D1-AFA1-3235EFFBD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2065"/>
                <a:ext cx="871" cy="950"/>
              </a:xfrm>
              <a:custGeom>
                <a:avLst/>
                <a:gdLst>
                  <a:gd name="T0" fmla="*/ 0 w 21751"/>
                  <a:gd name="T1" fmla="*/ 0 h 21600"/>
                  <a:gd name="T2" fmla="*/ 0 w 21751"/>
                  <a:gd name="T3" fmla="*/ 0 h 21600"/>
                  <a:gd name="T4" fmla="*/ 0 w 2175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51"/>
                  <a:gd name="T10" fmla="*/ 0 h 21600"/>
                  <a:gd name="T11" fmla="*/ 21751 w 2175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51" h="21600" fill="none" extrusionOk="0">
                    <a:moveTo>
                      <a:pt x="-1" y="0"/>
                    </a:moveTo>
                    <a:cubicBezTo>
                      <a:pt x="55" y="0"/>
                      <a:pt x="111" y="-1"/>
                      <a:pt x="168" y="0"/>
                    </a:cubicBezTo>
                    <a:cubicBezTo>
                      <a:pt x="11767" y="0"/>
                      <a:pt x="21295" y="9161"/>
                      <a:pt x="21751" y="20751"/>
                    </a:cubicBezTo>
                  </a:path>
                  <a:path w="21751" h="21600" stroke="0" extrusionOk="0">
                    <a:moveTo>
                      <a:pt x="-1" y="0"/>
                    </a:moveTo>
                    <a:cubicBezTo>
                      <a:pt x="55" y="0"/>
                      <a:pt x="111" y="-1"/>
                      <a:pt x="168" y="0"/>
                    </a:cubicBezTo>
                    <a:cubicBezTo>
                      <a:pt x="11767" y="0"/>
                      <a:pt x="21295" y="9161"/>
                      <a:pt x="21751" y="20751"/>
                    </a:cubicBezTo>
                    <a:lnTo>
                      <a:pt x="168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5403" name="Object 35">
                <a:extLst>
                  <a:ext uri="{FF2B5EF4-FFF2-40B4-BE49-F238E27FC236}">
                    <a16:creationId xmlns:a16="http://schemas.microsoft.com/office/drawing/2014/main" id="{4EE1D80B-2B81-4771-B5B4-574616BA92A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59" y="1872"/>
              <a:ext cx="1022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685920" imgH="171408" progId="Equation.3">
                      <p:embed/>
                    </p:oleObj>
                  </mc:Choice>
                  <mc:Fallback>
                    <p:oleObj name="公式" r:id="rId6" imgW="685920" imgH="171408" progId="Equation.3">
                      <p:embed/>
                      <p:pic>
                        <p:nvPicPr>
                          <p:cNvPr id="15403" name="Object 35">
                            <a:extLst>
                              <a:ext uri="{FF2B5EF4-FFF2-40B4-BE49-F238E27FC236}">
                                <a16:creationId xmlns:a16="http://schemas.microsoft.com/office/drawing/2014/main" id="{4EE1D80B-2B81-4771-B5B4-574616BA92A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9" y="1872"/>
                            <a:ext cx="1022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399" name="Object 37">
              <a:extLst>
                <a:ext uri="{FF2B5EF4-FFF2-40B4-BE49-F238E27FC236}">
                  <a16:creationId xmlns:a16="http://schemas.microsoft.com/office/drawing/2014/main" id="{2B62A3F6-0E81-4A04-88D3-56C2F82681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4" y="2607"/>
            <a:ext cx="29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61965" imgH="161960" progId="Equation.3">
                    <p:embed/>
                  </p:oleObj>
                </mc:Choice>
                <mc:Fallback>
                  <p:oleObj name="公式" r:id="rId8" imgW="161965" imgH="161960" progId="Equation.3">
                    <p:embed/>
                    <p:pic>
                      <p:nvPicPr>
                        <p:cNvPr id="15399" name="Object 37">
                          <a:extLst>
                            <a:ext uri="{FF2B5EF4-FFF2-40B4-BE49-F238E27FC236}">
                              <a16:creationId xmlns:a16="http://schemas.microsoft.com/office/drawing/2014/main" id="{2B62A3F6-0E81-4A04-88D3-56C2F82681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2607"/>
                          <a:ext cx="29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0" name="Object 49">
              <a:extLst>
                <a:ext uri="{FF2B5EF4-FFF2-40B4-BE49-F238E27FC236}">
                  <a16:creationId xmlns:a16="http://schemas.microsoft.com/office/drawing/2014/main" id="{B5EC96F7-5B1A-4457-A7EE-D0A44DC692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2976"/>
            <a:ext cx="4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66702" imgH="161960" progId="Equation.3">
                    <p:embed/>
                  </p:oleObj>
                </mc:Choice>
                <mc:Fallback>
                  <p:oleObj name="公式" r:id="rId10" imgW="266702" imgH="161960" progId="Equation.3">
                    <p:embed/>
                    <p:pic>
                      <p:nvPicPr>
                        <p:cNvPr id="15400" name="Object 49">
                          <a:extLst>
                            <a:ext uri="{FF2B5EF4-FFF2-40B4-BE49-F238E27FC236}">
                              <a16:creationId xmlns:a16="http://schemas.microsoft.com/office/drawing/2014/main" id="{B5EC96F7-5B1A-4457-A7EE-D0A44DC692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976"/>
                          <a:ext cx="4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5">
            <a:extLst>
              <a:ext uri="{FF2B5EF4-FFF2-40B4-BE49-F238E27FC236}">
                <a16:creationId xmlns:a16="http://schemas.microsoft.com/office/drawing/2014/main" id="{12981FB0-B257-45D1-8D53-BF7354FDF583}"/>
              </a:ext>
            </a:extLst>
          </p:cNvPr>
          <p:cNvGrpSpPr>
            <a:grpSpLocks/>
          </p:cNvGrpSpPr>
          <p:nvPr/>
        </p:nvGrpSpPr>
        <p:grpSpPr bwMode="auto">
          <a:xfrm>
            <a:off x="8475669" y="2133604"/>
            <a:ext cx="1963737" cy="2217739"/>
            <a:chOff x="4320" y="1568"/>
            <a:chExt cx="1374" cy="1552"/>
          </a:xfrm>
        </p:grpSpPr>
        <p:sp>
          <p:nvSpPr>
            <p:cNvPr id="15393" name="Line 26">
              <a:extLst>
                <a:ext uri="{FF2B5EF4-FFF2-40B4-BE49-F238E27FC236}">
                  <a16:creationId xmlns:a16="http://schemas.microsoft.com/office/drawing/2014/main" id="{C140CC07-B140-4827-9836-F0C105A1E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58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94" name="Line 17">
              <a:extLst>
                <a:ext uri="{FF2B5EF4-FFF2-40B4-BE49-F238E27FC236}">
                  <a16:creationId xmlns:a16="http://schemas.microsoft.com/office/drawing/2014/main" id="{40ADFC24-9993-4207-A42C-E226AD485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88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5395" name="Object 36">
              <a:extLst>
                <a:ext uri="{FF2B5EF4-FFF2-40B4-BE49-F238E27FC236}">
                  <a16:creationId xmlns:a16="http://schemas.microsoft.com/office/drawing/2014/main" id="{6E751029-65ED-460D-8FB8-EDBE42F33F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6" y="1568"/>
            <a:ext cx="19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85841" imgH="114182" progId="Equation.3">
                    <p:embed/>
                  </p:oleObj>
                </mc:Choice>
                <mc:Fallback>
                  <p:oleObj name="公式" r:id="rId12" imgW="85841" imgH="114182" progId="Equation.3">
                    <p:embed/>
                    <p:pic>
                      <p:nvPicPr>
                        <p:cNvPr id="15395" name="Object 36">
                          <a:extLst>
                            <a:ext uri="{FF2B5EF4-FFF2-40B4-BE49-F238E27FC236}">
                              <a16:creationId xmlns:a16="http://schemas.microsoft.com/office/drawing/2014/main" id="{6E751029-65ED-460D-8FB8-EDBE42F33F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6" y="1568"/>
                          <a:ext cx="19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6" name="Object 33">
              <a:extLst>
                <a:ext uri="{FF2B5EF4-FFF2-40B4-BE49-F238E27FC236}">
                  <a16:creationId xmlns:a16="http://schemas.microsoft.com/office/drawing/2014/main" id="{528DCC36-06BE-4198-9760-366354B6C8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20" y="2928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76123" imgH="85839" progId="Equation.3">
                    <p:embed/>
                  </p:oleObj>
                </mc:Choice>
                <mc:Fallback>
                  <p:oleObj name="公式" r:id="rId14" imgW="76123" imgH="85839" progId="Equation.3">
                    <p:embed/>
                    <p:pic>
                      <p:nvPicPr>
                        <p:cNvPr id="15396" name="Object 33">
                          <a:extLst>
                            <a:ext uri="{FF2B5EF4-FFF2-40B4-BE49-F238E27FC236}">
                              <a16:creationId xmlns:a16="http://schemas.microsoft.com/office/drawing/2014/main" id="{528DCC36-06BE-4198-9760-366354B6C8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0" y="2928"/>
                          <a:ext cx="17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7" name="Object 34">
              <a:extLst>
                <a:ext uri="{FF2B5EF4-FFF2-40B4-BE49-F238E27FC236}">
                  <a16:creationId xmlns:a16="http://schemas.microsoft.com/office/drawing/2014/main" id="{D656C412-8D67-4082-8D8E-8CD85EC351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928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76123" imgH="85839" progId="Equation.3">
                    <p:embed/>
                  </p:oleObj>
                </mc:Choice>
                <mc:Fallback>
                  <p:oleObj name="公式" r:id="rId16" imgW="76123" imgH="85839" progId="Equation.3">
                    <p:embed/>
                    <p:pic>
                      <p:nvPicPr>
                        <p:cNvPr id="15397" name="Object 34">
                          <a:extLst>
                            <a:ext uri="{FF2B5EF4-FFF2-40B4-BE49-F238E27FC236}">
                              <a16:creationId xmlns:a16="http://schemas.microsoft.com/office/drawing/2014/main" id="{D656C412-8D67-4082-8D8E-8CD85EC351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928"/>
                          <a:ext cx="17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7">
            <a:extLst>
              <a:ext uri="{FF2B5EF4-FFF2-40B4-BE49-F238E27FC236}">
                <a16:creationId xmlns:a16="http://schemas.microsoft.com/office/drawing/2014/main" id="{9B6D5FC9-97C0-4B28-8E3B-A333E246F2A8}"/>
              </a:ext>
            </a:extLst>
          </p:cNvPr>
          <p:cNvGrpSpPr>
            <a:grpSpLocks/>
          </p:cNvGrpSpPr>
          <p:nvPr/>
        </p:nvGrpSpPr>
        <p:grpSpPr bwMode="auto">
          <a:xfrm>
            <a:off x="8266114" y="2979739"/>
            <a:ext cx="1308100" cy="1371600"/>
            <a:chOff x="4077" y="2256"/>
            <a:chExt cx="915" cy="960"/>
          </a:xfrm>
        </p:grpSpPr>
        <p:grpSp>
          <p:nvGrpSpPr>
            <p:cNvPr id="15385" name="Group 46">
              <a:extLst>
                <a:ext uri="{FF2B5EF4-FFF2-40B4-BE49-F238E27FC236}">
                  <a16:creationId xmlns:a16="http://schemas.microsoft.com/office/drawing/2014/main" id="{7EB93556-CB74-49AA-B9B8-543E5C248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352"/>
              <a:ext cx="624" cy="624"/>
              <a:chOff x="4272" y="2352"/>
              <a:chExt cx="624" cy="624"/>
            </a:xfrm>
          </p:grpSpPr>
          <p:sp>
            <p:nvSpPr>
              <p:cNvPr id="15390" name="Freeform 28">
                <a:extLst>
                  <a:ext uri="{FF2B5EF4-FFF2-40B4-BE49-F238E27FC236}">
                    <a16:creationId xmlns:a16="http://schemas.microsoft.com/office/drawing/2014/main" id="{2C118A07-633D-4132-AA5E-2ABDDF1D7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2352"/>
                <a:ext cx="624" cy="624"/>
              </a:xfrm>
              <a:custGeom>
                <a:avLst/>
                <a:gdLst>
                  <a:gd name="T0" fmla="*/ 0 w 624"/>
                  <a:gd name="T1" fmla="*/ 624 h 624"/>
                  <a:gd name="T2" fmla="*/ 624 w 624"/>
                  <a:gd name="T3" fmla="*/ 624 h 624"/>
                  <a:gd name="T4" fmla="*/ 624 w 624"/>
                  <a:gd name="T5" fmla="*/ 0 h 624"/>
                  <a:gd name="T6" fmla="*/ 0 60000 65536"/>
                  <a:gd name="T7" fmla="*/ 0 60000 65536"/>
                  <a:gd name="T8" fmla="*/ 0 60000 65536"/>
                  <a:gd name="T9" fmla="*/ 0 w 624"/>
                  <a:gd name="T10" fmla="*/ 0 h 624"/>
                  <a:gd name="T11" fmla="*/ 624 w 62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4" h="624">
                    <a:moveTo>
                      <a:pt x="0" y="624"/>
                    </a:moveTo>
                    <a:lnTo>
                      <a:pt x="624" y="624"/>
                    </a:lnTo>
                    <a:lnTo>
                      <a:pt x="624" y="0"/>
                    </a:lnTo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391" name="Freeform 25">
                <a:extLst>
                  <a:ext uri="{FF2B5EF4-FFF2-40B4-BE49-F238E27FC236}">
                    <a16:creationId xmlns:a16="http://schemas.microsoft.com/office/drawing/2014/main" id="{1CC26A1F-FD5B-4236-8E4F-C1D75C509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2352"/>
                <a:ext cx="624" cy="624"/>
              </a:xfrm>
              <a:custGeom>
                <a:avLst/>
                <a:gdLst>
                  <a:gd name="T0" fmla="*/ 0 w 624"/>
                  <a:gd name="T1" fmla="*/ 624 h 624"/>
                  <a:gd name="T2" fmla="*/ 336 w 624"/>
                  <a:gd name="T3" fmla="*/ 480 h 624"/>
                  <a:gd name="T4" fmla="*/ 624 w 624"/>
                  <a:gd name="T5" fmla="*/ 0 h 624"/>
                  <a:gd name="T6" fmla="*/ 0 60000 65536"/>
                  <a:gd name="T7" fmla="*/ 0 60000 65536"/>
                  <a:gd name="T8" fmla="*/ 0 60000 65536"/>
                  <a:gd name="T9" fmla="*/ 0 w 624"/>
                  <a:gd name="T10" fmla="*/ 0 h 624"/>
                  <a:gd name="T11" fmla="*/ 624 w 62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4" h="624">
                    <a:moveTo>
                      <a:pt x="0" y="624"/>
                    </a:moveTo>
                    <a:cubicBezTo>
                      <a:pt x="116" y="604"/>
                      <a:pt x="232" y="584"/>
                      <a:pt x="336" y="480"/>
                    </a:cubicBezTo>
                    <a:cubicBezTo>
                      <a:pt x="440" y="376"/>
                      <a:pt x="532" y="188"/>
                      <a:pt x="62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392" name="Line 22">
                <a:extLst>
                  <a:ext uri="{FF2B5EF4-FFF2-40B4-BE49-F238E27FC236}">
                    <a16:creationId xmlns:a16="http://schemas.microsoft.com/office/drawing/2014/main" id="{6C1459B1-1ADA-4B0D-8A8C-A514B9E17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235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15386" name="Object 32">
              <a:extLst>
                <a:ext uri="{FF2B5EF4-FFF2-40B4-BE49-F238E27FC236}">
                  <a16:creationId xmlns:a16="http://schemas.microsoft.com/office/drawing/2014/main" id="{35C88EC4-A95E-4C5D-8AEF-418468BFFE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8" y="2991"/>
            <a:ext cx="17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76123" imgH="114182" progId="Equation.3">
                    <p:embed/>
                  </p:oleObj>
                </mc:Choice>
                <mc:Fallback>
                  <p:oleObj name="公式" r:id="rId18" imgW="76123" imgH="114182" progId="Equation.3">
                    <p:embed/>
                    <p:pic>
                      <p:nvPicPr>
                        <p:cNvPr id="15386" name="Object 32">
                          <a:extLst>
                            <a:ext uri="{FF2B5EF4-FFF2-40B4-BE49-F238E27FC236}">
                              <a16:creationId xmlns:a16="http://schemas.microsoft.com/office/drawing/2014/main" id="{35C88EC4-A95E-4C5D-8AEF-418468BFFE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8" y="2991"/>
                          <a:ext cx="17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7" name="Object 38">
              <a:extLst>
                <a:ext uri="{FF2B5EF4-FFF2-40B4-BE49-F238E27FC236}">
                  <a16:creationId xmlns:a16="http://schemas.microsoft.com/office/drawing/2014/main" id="{787479B2-F303-4FA6-B65B-907433FA29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2" y="2688"/>
            <a:ext cx="26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33351" imgH="161960" progId="Equation.3">
                    <p:embed/>
                  </p:oleObj>
                </mc:Choice>
                <mc:Fallback>
                  <p:oleObj name="公式" r:id="rId20" imgW="133351" imgH="161960" progId="Equation.3">
                    <p:embed/>
                    <p:pic>
                      <p:nvPicPr>
                        <p:cNvPr id="15387" name="Object 38">
                          <a:extLst>
                            <a:ext uri="{FF2B5EF4-FFF2-40B4-BE49-F238E27FC236}">
                              <a16:creationId xmlns:a16="http://schemas.microsoft.com/office/drawing/2014/main" id="{787479B2-F303-4FA6-B65B-907433FA29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" y="2688"/>
                          <a:ext cx="26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8" name="Object 39">
              <a:extLst>
                <a:ext uri="{FF2B5EF4-FFF2-40B4-BE49-F238E27FC236}">
                  <a16:creationId xmlns:a16="http://schemas.microsoft.com/office/drawing/2014/main" id="{FE28B880-6B01-4F6D-9EA3-00946A2D28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7" y="2448"/>
            <a:ext cx="72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466728" imgH="190573" progId="Equation.3">
                    <p:embed/>
                  </p:oleObj>
                </mc:Choice>
                <mc:Fallback>
                  <p:oleObj name="公式" r:id="rId22" imgW="466728" imgH="190573" progId="Equation.3">
                    <p:embed/>
                    <p:pic>
                      <p:nvPicPr>
                        <p:cNvPr id="15388" name="Object 39">
                          <a:extLst>
                            <a:ext uri="{FF2B5EF4-FFF2-40B4-BE49-F238E27FC236}">
                              <a16:creationId xmlns:a16="http://schemas.microsoft.com/office/drawing/2014/main" id="{FE28B880-6B01-4F6D-9EA3-00946A2D28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7" y="2448"/>
                          <a:ext cx="723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9" name="Object 40">
              <a:extLst>
                <a:ext uri="{FF2B5EF4-FFF2-40B4-BE49-F238E27FC236}">
                  <a16:creationId xmlns:a16="http://schemas.microsoft.com/office/drawing/2014/main" id="{7DC880E1-1C6F-4920-86E9-BD1CF8DCBF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8" y="2256"/>
            <a:ext cx="17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76123" imgH="114182" progId="Equation.3">
                    <p:embed/>
                  </p:oleObj>
                </mc:Choice>
                <mc:Fallback>
                  <p:oleObj name="公式" r:id="rId24" imgW="76123" imgH="114182" progId="Equation.3">
                    <p:embed/>
                    <p:pic>
                      <p:nvPicPr>
                        <p:cNvPr id="15389" name="Object 40">
                          <a:extLst>
                            <a:ext uri="{FF2B5EF4-FFF2-40B4-BE49-F238E27FC236}">
                              <a16:creationId xmlns:a16="http://schemas.microsoft.com/office/drawing/2014/main" id="{7DC880E1-1C6F-4920-86E9-BD1CF8DCBF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8" y="2256"/>
                          <a:ext cx="17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11" name="Object 51">
            <a:extLst>
              <a:ext uri="{FF2B5EF4-FFF2-40B4-BE49-F238E27FC236}">
                <a16:creationId xmlns:a16="http://schemas.microsoft.com/office/drawing/2014/main" id="{7B1742DB-990C-41F1-86AC-E0426B4769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0457" y="2603501"/>
          <a:ext cx="32623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209867" imgH="1000104" progId="Equation.3">
                  <p:embed/>
                </p:oleObj>
              </mc:Choice>
              <mc:Fallback>
                <p:oleObj name="Equation" r:id="rId26" imgW="3209867" imgH="1000104" progId="Equation.3">
                  <p:embed/>
                  <p:pic>
                    <p:nvPicPr>
                      <p:cNvPr id="15411" name="Object 51">
                        <a:extLst>
                          <a:ext uri="{FF2B5EF4-FFF2-40B4-BE49-F238E27FC236}">
                            <a16:creationId xmlns:a16="http://schemas.microsoft.com/office/drawing/2014/main" id="{7B1742DB-990C-41F1-86AC-E0426B476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7" y="2603501"/>
                        <a:ext cx="32623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3" name="Object 53">
            <a:extLst>
              <a:ext uri="{FF2B5EF4-FFF2-40B4-BE49-F238E27FC236}">
                <a16:creationId xmlns:a16="http://schemas.microsoft.com/office/drawing/2014/main" id="{E2214A46-2101-4901-98C1-7A3FFA555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0400" y="3733800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209736" imgH="400042" progId="Equation.3">
                  <p:embed/>
                </p:oleObj>
              </mc:Choice>
              <mc:Fallback>
                <p:oleObj name="Equation" r:id="rId28" imgW="2209736" imgH="400042" progId="Equation.3">
                  <p:embed/>
                  <p:pic>
                    <p:nvPicPr>
                      <p:cNvPr id="15413" name="Object 53">
                        <a:extLst>
                          <a:ext uri="{FF2B5EF4-FFF2-40B4-BE49-F238E27FC236}">
                            <a16:creationId xmlns:a16="http://schemas.microsoft.com/office/drawing/2014/main" id="{E2214A46-2101-4901-98C1-7A3FFA555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733800"/>
                        <a:ext cx="226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4" name="Object 54">
            <a:extLst>
              <a:ext uri="{FF2B5EF4-FFF2-40B4-BE49-F238E27FC236}">
                <a16:creationId xmlns:a16="http://schemas.microsoft.com/office/drawing/2014/main" id="{46280E66-7259-47AA-807B-EEC7FC71A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1239" y="4572001"/>
          <a:ext cx="88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838166" imgH="847591" progId="Equation.3">
                  <p:embed/>
                </p:oleObj>
              </mc:Choice>
              <mc:Fallback>
                <p:oleObj name="Equation" r:id="rId30" imgW="838166" imgH="847591" progId="Equation.3">
                  <p:embed/>
                  <p:pic>
                    <p:nvPicPr>
                      <p:cNvPr id="15414" name="Object 54">
                        <a:extLst>
                          <a:ext uri="{FF2B5EF4-FFF2-40B4-BE49-F238E27FC236}">
                            <a16:creationId xmlns:a16="http://schemas.microsoft.com/office/drawing/2014/main" id="{46280E66-7259-47AA-807B-EEC7FC71AB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9" y="4572001"/>
                        <a:ext cx="889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5" name="Text Box 55">
            <a:extLst>
              <a:ext uri="{FF2B5EF4-FFF2-40B4-BE49-F238E27FC236}">
                <a16:creationId xmlns:a16="http://schemas.microsoft.com/office/drawing/2014/main" id="{AA33D85C-3590-4ABE-9629-734F06FB9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733802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视为</a:t>
            </a:r>
            <a:r>
              <a:rPr lang="en-US" altLang="zh-CN" i="1">
                <a:solidFill>
                  <a:srgbClr val="FFFFFF"/>
                </a:solidFill>
              </a:rPr>
              <a:t>Y</a:t>
            </a:r>
            <a:r>
              <a:rPr lang="en-US" altLang="zh-CN">
                <a:solidFill>
                  <a:srgbClr val="FFFFFF"/>
                </a:solidFill>
              </a:rPr>
              <a:t>–</a:t>
            </a:r>
            <a:r>
              <a:rPr lang="zh-CN" altLang="en-US">
                <a:solidFill>
                  <a:srgbClr val="FFFFFF"/>
                </a:solidFill>
              </a:rPr>
              <a:t>型区域 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aphicFrame>
        <p:nvGraphicFramePr>
          <p:cNvPr id="15417" name="Object 57">
            <a:extLst>
              <a:ext uri="{FF2B5EF4-FFF2-40B4-BE49-F238E27FC236}">
                <a16:creationId xmlns:a16="http://schemas.microsoft.com/office/drawing/2014/main" id="{C550E3DF-6E85-4240-A5B4-8BC195534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4189" y="4368800"/>
          <a:ext cx="27924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743139" imgH="533389" progId="Equation.3">
                  <p:embed/>
                </p:oleObj>
              </mc:Choice>
              <mc:Fallback>
                <p:oleObj name="Equation" r:id="rId32" imgW="2743139" imgH="533389" progId="Equation.3">
                  <p:embed/>
                  <p:pic>
                    <p:nvPicPr>
                      <p:cNvPr id="15417" name="Object 57">
                        <a:extLst>
                          <a:ext uri="{FF2B5EF4-FFF2-40B4-BE49-F238E27FC236}">
                            <a16:creationId xmlns:a16="http://schemas.microsoft.com/office/drawing/2014/main" id="{C550E3DF-6E85-4240-A5B4-8BC1955344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9" y="4368800"/>
                        <a:ext cx="27924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8" name="Object 58">
            <a:extLst>
              <a:ext uri="{FF2B5EF4-FFF2-40B4-BE49-F238E27FC236}">
                <a16:creationId xmlns:a16="http://schemas.microsoft.com/office/drawing/2014/main" id="{01674393-DAFD-47DF-8F5B-D39B241EE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1" y="5092701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276280" imgH="342816" progId="Equation.3">
                  <p:embed/>
                </p:oleObj>
              </mc:Choice>
              <mc:Fallback>
                <p:oleObj name="Equation" r:id="rId34" imgW="1276280" imgH="342816" progId="Equation.3">
                  <p:embed/>
                  <p:pic>
                    <p:nvPicPr>
                      <p:cNvPr id="15418" name="Object 58">
                        <a:extLst>
                          <a:ext uri="{FF2B5EF4-FFF2-40B4-BE49-F238E27FC236}">
                            <a16:creationId xmlns:a16="http://schemas.microsoft.com/office/drawing/2014/main" id="{01674393-DAFD-47DF-8F5B-D39B241EE0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5092701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9" name="Object 59">
            <a:extLst>
              <a:ext uri="{FF2B5EF4-FFF2-40B4-BE49-F238E27FC236}">
                <a16:creationId xmlns:a16="http://schemas.microsoft.com/office/drawing/2014/main" id="{760E729B-B43C-493D-BC55-B9FBE9551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6" y="5588000"/>
          <a:ext cx="31607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3105130" imgH="685901" progId="Equation.3">
                  <p:embed/>
                </p:oleObj>
              </mc:Choice>
              <mc:Fallback>
                <p:oleObj name="Equation" r:id="rId36" imgW="3105130" imgH="685901" progId="Equation.3">
                  <p:embed/>
                  <p:pic>
                    <p:nvPicPr>
                      <p:cNvPr id="15419" name="Object 59">
                        <a:extLst>
                          <a:ext uri="{FF2B5EF4-FFF2-40B4-BE49-F238E27FC236}">
                            <a16:creationId xmlns:a16="http://schemas.microsoft.com/office/drawing/2014/main" id="{760E729B-B43C-493D-BC55-B9FBE95515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6" y="5588000"/>
                        <a:ext cx="31607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0" name="Object 60">
            <a:extLst>
              <a:ext uri="{FF2B5EF4-FFF2-40B4-BE49-F238E27FC236}">
                <a16:creationId xmlns:a16="http://schemas.microsoft.com/office/drawing/2014/main" id="{19C19913-9FDB-48D6-A9CF-8494898C8D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2157" y="5410201"/>
          <a:ext cx="25257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476438" imgH="876204" progId="Equation.3">
                  <p:embed/>
                </p:oleObj>
              </mc:Choice>
              <mc:Fallback>
                <p:oleObj name="Equation" r:id="rId38" imgW="2476438" imgH="876204" progId="Equation.3">
                  <p:embed/>
                  <p:pic>
                    <p:nvPicPr>
                      <p:cNvPr id="15420" name="Object 60">
                        <a:extLst>
                          <a:ext uri="{FF2B5EF4-FFF2-40B4-BE49-F238E27FC236}">
                            <a16:creationId xmlns:a16="http://schemas.microsoft.com/office/drawing/2014/main" id="{19C19913-9FDB-48D6-A9CF-8494898C8D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7" y="5410201"/>
                        <a:ext cx="25257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1" name="Object 61">
            <a:extLst>
              <a:ext uri="{FF2B5EF4-FFF2-40B4-BE49-F238E27FC236}">
                <a16:creationId xmlns:a16="http://schemas.microsoft.com/office/drawing/2014/main" id="{B434C1C7-633A-4D00-B2D4-57C733F9B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1" y="5486401"/>
          <a:ext cx="107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028745" imgH="800083" progId="Equation.3">
                  <p:embed/>
                </p:oleObj>
              </mc:Choice>
              <mc:Fallback>
                <p:oleObj name="Equation" r:id="rId40" imgW="1028745" imgH="800083" progId="Equation.3">
                  <p:embed/>
                  <p:pic>
                    <p:nvPicPr>
                      <p:cNvPr id="15421" name="Object 61">
                        <a:extLst>
                          <a:ext uri="{FF2B5EF4-FFF2-40B4-BE49-F238E27FC236}">
                            <a16:creationId xmlns:a16="http://schemas.microsoft.com/office/drawing/2014/main" id="{B434C1C7-633A-4D00-B2D4-57C733F9B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1" y="5486401"/>
                        <a:ext cx="1079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8" name="Picture 74" descr="机动">
            <a:extLst>
              <a:ext uri="{FF2B5EF4-FFF2-40B4-BE49-F238E27FC236}">
                <a16:creationId xmlns:a16="http://schemas.microsoft.com/office/drawing/2014/main" id="{068ECEF2-AB78-464E-BBE8-CE824470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9" name="Text Box 75">
            <a:extLst>
              <a:ext uri="{FF2B5EF4-FFF2-40B4-BE49-F238E27FC236}">
                <a16:creationId xmlns:a16="http://schemas.microsoft.com/office/drawing/2014/main" id="{B33296AD-DAA5-4FC2-9179-5C2AC5D9E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5380" name="Picture 76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6DB633E-32DF-48CA-834C-236E37882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1" name="Picture 77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8F499D3-79C1-4B9F-8A42-1FB122F9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2" name="Picture 78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B37667-0B2A-4532-9E81-28A41751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Picture 79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E207CFB-E6CB-4B0E-8E63-94323D96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80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CDE634-FEB6-4A65-BE5A-7691D5E7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 autoUpdateAnimBg="0"/>
      <p:bldP spid="1541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EA15F9E-9538-4E8A-855B-3872C884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6"/>
            <a:ext cx="1828800" cy="646113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5.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6387" name="Object 2048">
            <a:extLst>
              <a:ext uri="{FF2B5EF4-FFF2-40B4-BE49-F238E27FC236}">
                <a16:creationId xmlns:a16="http://schemas.microsoft.com/office/drawing/2014/main" id="{1BC30072-D31B-4C5C-BF36-610A71741D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5" y="381000"/>
          <a:ext cx="4567239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14761" imgH="733410" progId="Equation.3">
                  <p:embed/>
                </p:oleObj>
              </mc:Choice>
              <mc:Fallback>
                <p:oleObj name="Equation" r:id="rId2" imgW="4514761" imgH="733410" progId="Equation.3">
                  <p:embed/>
                  <p:pic>
                    <p:nvPicPr>
                      <p:cNvPr id="16387" name="Object 2048">
                        <a:extLst>
                          <a:ext uri="{FF2B5EF4-FFF2-40B4-BE49-F238E27FC236}">
                            <a16:creationId xmlns:a16="http://schemas.microsoft.com/office/drawing/2014/main" id="{1BC30072-D31B-4C5C-BF36-610A71741D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5" y="381000"/>
                        <a:ext cx="4567239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>
            <a:extLst>
              <a:ext uri="{FF2B5EF4-FFF2-40B4-BE49-F238E27FC236}">
                <a16:creationId xmlns:a16="http://schemas.microsoft.com/office/drawing/2014/main" id="{DBCB99ED-27FD-474F-9D49-09624B396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71489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</a:t>
            </a:r>
            <a:r>
              <a:rPr lang="en-US" altLang="zh-CN" i="1">
                <a:solidFill>
                  <a:srgbClr val="FFFFFF"/>
                </a:solidFill>
              </a:rPr>
              <a:t>D </a:t>
            </a:r>
            <a:r>
              <a:rPr lang="zh-CN" altLang="en-US">
                <a:solidFill>
                  <a:srgbClr val="FFFFFF"/>
                </a:solidFill>
              </a:rPr>
              <a:t>由</a:t>
            </a:r>
          </a:p>
        </p:txBody>
      </p:sp>
      <p:graphicFrame>
        <p:nvGraphicFramePr>
          <p:cNvPr id="98305" name="Object 2049">
            <a:extLst>
              <a:ext uri="{FF2B5EF4-FFF2-40B4-BE49-F238E27FC236}">
                <a16:creationId xmlns:a16="http://schemas.microsoft.com/office/drawing/2014/main" id="{FF7F8C65-4D58-41DB-AF6D-FFDB75FE7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4851" y="1101725"/>
          <a:ext cx="1612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148" imgH="476163" progId="Equation.3">
                  <p:embed/>
                </p:oleObj>
              </mc:Choice>
              <mc:Fallback>
                <p:oleObj name="Equation" r:id="rId4" imgW="1562148" imgH="476163" progId="Equation.3">
                  <p:embed/>
                  <p:pic>
                    <p:nvPicPr>
                      <p:cNvPr id="98305" name="Object 2049">
                        <a:extLst>
                          <a:ext uri="{FF2B5EF4-FFF2-40B4-BE49-F238E27FC236}">
                            <a16:creationId xmlns:a16="http://schemas.microsoft.com/office/drawing/2014/main" id="{FF7F8C65-4D58-41DB-AF6D-FFDB75FE72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1" y="1101725"/>
                        <a:ext cx="1612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6" name="Object 2050">
            <a:extLst>
              <a:ext uri="{FF2B5EF4-FFF2-40B4-BE49-F238E27FC236}">
                <a16:creationId xmlns:a16="http://schemas.microsoft.com/office/drawing/2014/main" id="{B5618FF4-80E2-47C6-862B-E48650C29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206501"/>
          <a:ext cx="205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00262" imgH="342816" progId="Equation.3">
                  <p:embed/>
                </p:oleObj>
              </mc:Choice>
              <mc:Fallback>
                <p:oleObj name="Equation" r:id="rId6" imgW="2000262" imgH="342816" progId="Equation.3">
                  <p:embed/>
                  <p:pic>
                    <p:nvPicPr>
                      <p:cNvPr id="98306" name="Object 2050">
                        <a:extLst>
                          <a:ext uri="{FF2B5EF4-FFF2-40B4-BE49-F238E27FC236}">
                            <a16:creationId xmlns:a16="http://schemas.microsoft.com/office/drawing/2014/main" id="{B5618FF4-80E2-47C6-862B-E48650C29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06501"/>
                        <a:ext cx="205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>
            <a:extLst>
              <a:ext uri="{FF2B5EF4-FFF2-40B4-BE49-F238E27FC236}">
                <a16:creationId xmlns:a16="http://schemas.microsoft.com/office/drawing/2014/main" id="{7DD31A41-92E7-4FC8-8F2A-4E1392A7B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081089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所围成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2" name="Group 85">
            <a:extLst>
              <a:ext uri="{FF2B5EF4-FFF2-40B4-BE49-F238E27FC236}">
                <a16:creationId xmlns:a16="http://schemas.microsoft.com/office/drawing/2014/main" id="{6AE75A8D-8420-4EFB-932A-477238457CA9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2058988"/>
            <a:ext cx="762000" cy="2667000"/>
            <a:chOff x="4464" y="1200"/>
            <a:chExt cx="480" cy="1680"/>
          </a:xfrm>
        </p:grpSpPr>
        <p:sp>
          <p:nvSpPr>
            <p:cNvPr id="16436" name="Freeform 84">
              <a:extLst>
                <a:ext uri="{FF2B5EF4-FFF2-40B4-BE49-F238E27FC236}">
                  <a16:creationId xmlns:a16="http://schemas.microsoft.com/office/drawing/2014/main" id="{035DBD15-F302-401E-A487-D18811226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1440"/>
              <a:ext cx="480" cy="1440"/>
            </a:xfrm>
            <a:custGeom>
              <a:avLst/>
              <a:gdLst>
                <a:gd name="T0" fmla="*/ 0 w 480"/>
                <a:gd name="T1" fmla="*/ 0 h 1440"/>
                <a:gd name="T2" fmla="*/ 480 w 480"/>
                <a:gd name="T3" fmla="*/ 0 h 1440"/>
                <a:gd name="T4" fmla="*/ 480 w 480"/>
                <a:gd name="T5" fmla="*/ 1440 h 1440"/>
                <a:gd name="T6" fmla="*/ 0 w 480"/>
                <a:gd name="T7" fmla="*/ 0 h 14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1440"/>
                <a:gd name="T14" fmla="*/ 480 w 480"/>
                <a:gd name="T15" fmla="*/ 1440 h 14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1440">
                  <a:moveTo>
                    <a:pt x="0" y="0"/>
                  </a:moveTo>
                  <a:lnTo>
                    <a:pt x="480" y="0"/>
                  </a:lnTo>
                  <a:lnTo>
                    <a:pt x="480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37" name="Arc 69">
              <a:extLst>
                <a:ext uri="{FF2B5EF4-FFF2-40B4-BE49-F238E27FC236}">
                  <a16:creationId xmlns:a16="http://schemas.microsoft.com/office/drawing/2014/main" id="{ECACC81F-D051-4DC4-ABB1-19DE2392E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1200"/>
              <a:ext cx="480" cy="553"/>
            </a:xfrm>
            <a:custGeom>
              <a:avLst/>
              <a:gdLst>
                <a:gd name="T0" fmla="*/ 0 w 36897"/>
                <a:gd name="T1" fmla="*/ 0 h 21600"/>
                <a:gd name="T2" fmla="*/ 0 w 36897"/>
                <a:gd name="T3" fmla="*/ 0 h 21600"/>
                <a:gd name="T4" fmla="*/ 0 w 36897"/>
                <a:gd name="T5" fmla="*/ 0 h 21600"/>
                <a:gd name="T6" fmla="*/ 0 60000 65536"/>
                <a:gd name="T7" fmla="*/ 0 60000 65536"/>
                <a:gd name="T8" fmla="*/ 0 60000 65536"/>
                <a:gd name="T9" fmla="*/ 0 w 36897"/>
                <a:gd name="T10" fmla="*/ 0 h 21600"/>
                <a:gd name="T11" fmla="*/ 36897 w 368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97" h="21600" fill="none" extrusionOk="0">
                  <a:moveTo>
                    <a:pt x="0" y="9943"/>
                  </a:moveTo>
                  <a:cubicBezTo>
                    <a:pt x="3972" y="3747"/>
                    <a:pt x="10825" y="-1"/>
                    <a:pt x="18185" y="0"/>
                  </a:cubicBezTo>
                  <a:cubicBezTo>
                    <a:pt x="25906" y="0"/>
                    <a:pt x="33040" y="4121"/>
                    <a:pt x="36897" y="10810"/>
                  </a:cubicBezTo>
                </a:path>
                <a:path w="36897" h="21600" stroke="0" extrusionOk="0">
                  <a:moveTo>
                    <a:pt x="0" y="9943"/>
                  </a:moveTo>
                  <a:cubicBezTo>
                    <a:pt x="3972" y="3747"/>
                    <a:pt x="10825" y="-1"/>
                    <a:pt x="18185" y="0"/>
                  </a:cubicBezTo>
                  <a:cubicBezTo>
                    <a:pt x="25906" y="0"/>
                    <a:pt x="33040" y="4121"/>
                    <a:pt x="36897" y="10810"/>
                  </a:cubicBezTo>
                  <a:lnTo>
                    <a:pt x="18185" y="21600"/>
                  </a:lnTo>
                  <a:lnTo>
                    <a:pt x="0" y="994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79">
            <a:extLst>
              <a:ext uri="{FF2B5EF4-FFF2-40B4-BE49-F238E27FC236}">
                <a16:creationId xmlns:a16="http://schemas.microsoft.com/office/drawing/2014/main" id="{22758D76-6987-4E65-AF47-12C33E5F7BA5}"/>
              </a:ext>
            </a:extLst>
          </p:cNvPr>
          <p:cNvGrpSpPr>
            <a:grpSpLocks/>
          </p:cNvGrpSpPr>
          <p:nvPr/>
        </p:nvGrpSpPr>
        <p:grpSpPr bwMode="auto">
          <a:xfrm>
            <a:off x="7996244" y="1525588"/>
            <a:ext cx="2447925" cy="3048000"/>
            <a:chOff x="4077" y="864"/>
            <a:chExt cx="1542" cy="1920"/>
          </a:xfrm>
        </p:grpSpPr>
        <p:sp>
          <p:nvSpPr>
            <p:cNvPr id="16431" name="Line 25">
              <a:extLst>
                <a:ext uri="{FF2B5EF4-FFF2-40B4-BE49-F238E27FC236}">
                  <a16:creationId xmlns:a16="http://schemas.microsoft.com/office/drawing/2014/main" id="{D5687214-6218-4CBE-AD72-669F68857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7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32" name="Line 26">
              <a:extLst>
                <a:ext uri="{FF2B5EF4-FFF2-40B4-BE49-F238E27FC236}">
                  <a16:creationId xmlns:a16="http://schemas.microsoft.com/office/drawing/2014/main" id="{6E957C65-6064-435E-BC1A-DD6B0C9DF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1" y="912"/>
              <a:ext cx="0" cy="1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6433" name="Object 2067">
              <a:extLst>
                <a:ext uri="{FF2B5EF4-FFF2-40B4-BE49-F238E27FC236}">
                  <a16:creationId xmlns:a16="http://schemas.microsoft.com/office/drawing/2014/main" id="{30814CD8-4436-427E-83E4-764024F7C3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5" y="2160"/>
            <a:ext cx="19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76123" imgH="85839" progId="Equation.3">
                    <p:embed/>
                  </p:oleObj>
                </mc:Choice>
                <mc:Fallback>
                  <p:oleObj name="公式" r:id="rId8" imgW="76123" imgH="85839" progId="Equation.3">
                    <p:embed/>
                    <p:pic>
                      <p:nvPicPr>
                        <p:cNvPr id="16433" name="Object 2067">
                          <a:extLst>
                            <a:ext uri="{FF2B5EF4-FFF2-40B4-BE49-F238E27FC236}">
                              <a16:creationId xmlns:a16="http://schemas.microsoft.com/office/drawing/2014/main" id="{30814CD8-4436-427E-83E4-764024F7C3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" y="2160"/>
                          <a:ext cx="19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4" name="Object 2068">
              <a:extLst>
                <a:ext uri="{FF2B5EF4-FFF2-40B4-BE49-F238E27FC236}">
                  <a16:creationId xmlns:a16="http://schemas.microsoft.com/office/drawing/2014/main" id="{C9738B8D-F0E8-41C4-AA24-53B629FBE7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864"/>
            <a:ext cx="21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85841" imgH="114182" progId="Equation.3">
                    <p:embed/>
                  </p:oleObj>
                </mc:Choice>
                <mc:Fallback>
                  <p:oleObj name="公式" r:id="rId10" imgW="85841" imgH="114182" progId="Equation.3">
                    <p:embed/>
                    <p:pic>
                      <p:nvPicPr>
                        <p:cNvPr id="16434" name="Object 2068">
                          <a:extLst>
                            <a:ext uri="{FF2B5EF4-FFF2-40B4-BE49-F238E27FC236}">
                              <a16:creationId xmlns:a16="http://schemas.microsoft.com/office/drawing/2014/main" id="{C9738B8D-F0E8-41C4-AA24-53B629FBE7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864"/>
                          <a:ext cx="213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5" name="Object 2069">
              <a:extLst>
                <a:ext uri="{FF2B5EF4-FFF2-40B4-BE49-F238E27FC236}">
                  <a16:creationId xmlns:a16="http://schemas.microsoft.com/office/drawing/2014/main" id="{B63B70CD-9A4D-4B62-8DED-E55FF8C598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4" y="2160"/>
            <a:ext cx="19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76123" imgH="85839" progId="Equation.3">
                    <p:embed/>
                  </p:oleObj>
                </mc:Choice>
                <mc:Fallback>
                  <p:oleObj name="公式" r:id="rId12" imgW="76123" imgH="85839" progId="Equation.3">
                    <p:embed/>
                    <p:pic>
                      <p:nvPicPr>
                        <p:cNvPr id="16435" name="Object 2069">
                          <a:extLst>
                            <a:ext uri="{FF2B5EF4-FFF2-40B4-BE49-F238E27FC236}">
                              <a16:creationId xmlns:a16="http://schemas.microsoft.com/office/drawing/2014/main" id="{B63B70CD-9A4D-4B62-8DED-E55FF8C598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160"/>
                          <a:ext cx="19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07" name="Object 2051">
            <a:extLst>
              <a:ext uri="{FF2B5EF4-FFF2-40B4-BE49-F238E27FC236}">
                <a16:creationId xmlns:a16="http://schemas.microsoft.com/office/drawing/2014/main" id="{4447B7A5-C529-4D5C-A006-471DB37C8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4039" y="3582994"/>
          <a:ext cx="1651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8062" imgH="114182" progId="Equation.3">
                  <p:embed/>
                </p:oleObj>
              </mc:Choice>
              <mc:Fallback>
                <p:oleObj name="公式" r:id="rId14" imgW="38062" imgH="114182" progId="Equation.3">
                  <p:embed/>
                  <p:pic>
                    <p:nvPicPr>
                      <p:cNvPr id="98307" name="Object 2051">
                        <a:extLst>
                          <a:ext uri="{FF2B5EF4-FFF2-40B4-BE49-F238E27FC236}">
                            <a16:creationId xmlns:a16="http://schemas.microsoft.com/office/drawing/2014/main" id="{4447B7A5-C529-4D5C-A006-471DB37C8C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4039" y="3582994"/>
                        <a:ext cx="165100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0">
            <a:extLst>
              <a:ext uri="{FF2B5EF4-FFF2-40B4-BE49-F238E27FC236}">
                <a16:creationId xmlns:a16="http://schemas.microsoft.com/office/drawing/2014/main" id="{FADF2944-9040-451F-8E6A-165690D3F501}"/>
              </a:ext>
            </a:extLst>
          </p:cNvPr>
          <p:cNvGrpSpPr>
            <a:grpSpLocks/>
          </p:cNvGrpSpPr>
          <p:nvPr/>
        </p:nvGrpSpPr>
        <p:grpSpPr bwMode="auto">
          <a:xfrm>
            <a:off x="8224841" y="1906593"/>
            <a:ext cx="2366963" cy="1657351"/>
            <a:chOff x="4221" y="1104"/>
            <a:chExt cx="1491" cy="1044"/>
          </a:xfrm>
        </p:grpSpPr>
        <p:sp>
          <p:nvSpPr>
            <p:cNvPr id="16429" name="Freeform 36">
              <a:extLst>
                <a:ext uri="{FF2B5EF4-FFF2-40B4-BE49-F238E27FC236}">
                  <a16:creationId xmlns:a16="http://schemas.microsoft.com/office/drawing/2014/main" id="{4021EC51-C28D-445A-8D1A-0929AC7C5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" y="1188"/>
              <a:ext cx="960" cy="960"/>
            </a:xfrm>
            <a:custGeom>
              <a:avLst/>
              <a:gdLst>
                <a:gd name="T0" fmla="*/ 0 w 960"/>
                <a:gd name="T1" fmla="*/ 960 h 960"/>
                <a:gd name="T2" fmla="*/ 240 w 960"/>
                <a:gd name="T3" fmla="*/ 240 h 960"/>
                <a:gd name="T4" fmla="*/ 480 w 960"/>
                <a:gd name="T5" fmla="*/ 0 h 960"/>
                <a:gd name="T6" fmla="*/ 720 w 960"/>
                <a:gd name="T7" fmla="*/ 240 h 960"/>
                <a:gd name="T8" fmla="*/ 960 w 960"/>
                <a:gd name="T9" fmla="*/ 96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0"/>
                <a:gd name="T16" fmla="*/ 0 h 960"/>
                <a:gd name="T17" fmla="*/ 960 w 960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0" h="960">
                  <a:moveTo>
                    <a:pt x="0" y="960"/>
                  </a:moveTo>
                  <a:cubicBezTo>
                    <a:pt x="80" y="680"/>
                    <a:pt x="160" y="400"/>
                    <a:pt x="240" y="240"/>
                  </a:cubicBezTo>
                  <a:cubicBezTo>
                    <a:pt x="320" y="80"/>
                    <a:pt x="400" y="0"/>
                    <a:pt x="480" y="0"/>
                  </a:cubicBezTo>
                  <a:cubicBezTo>
                    <a:pt x="560" y="0"/>
                    <a:pt x="640" y="80"/>
                    <a:pt x="720" y="240"/>
                  </a:cubicBezTo>
                  <a:cubicBezTo>
                    <a:pt x="800" y="400"/>
                    <a:pt x="928" y="840"/>
                    <a:pt x="960" y="9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6430" name="Object 2066">
              <a:extLst>
                <a:ext uri="{FF2B5EF4-FFF2-40B4-BE49-F238E27FC236}">
                  <a16:creationId xmlns:a16="http://schemas.microsoft.com/office/drawing/2014/main" id="{1DE0810A-8EC2-4CC2-BDAA-29411B3FA6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1104"/>
            <a:ext cx="8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590631" imgH="171408" progId="Equation.3">
                    <p:embed/>
                  </p:oleObj>
                </mc:Choice>
                <mc:Fallback>
                  <p:oleObj name="公式" r:id="rId16" imgW="590631" imgH="171408" progId="Equation.3">
                    <p:embed/>
                    <p:pic>
                      <p:nvPicPr>
                        <p:cNvPr id="16430" name="Object 2066">
                          <a:extLst>
                            <a:ext uri="{FF2B5EF4-FFF2-40B4-BE49-F238E27FC236}">
                              <a16:creationId xmlns:a16="http://schemas.microsoft.com/office/drawing/2014/main" id="{1DE0810A-8EC2-4CC2-BDAA-29411B3FA6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104"/>
                          <a:ext cx="8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81">
            <a:extLst>
              <a:ext uri="{FF2B5EF4-FFF2-40B4-BE49-F238E27FC236}">
                <a16:creationId xmlns:a16="http://schemas.microsoft.com/office/drawing/2014/main" id="{9AEAE5AB-C370-4F0E-AC5F-1432A6B6BE4E}"/>
              </a:ext>
            </a:extLst>
          </p:cNvPr>
          <p:cNvGrpSpPr>
            <a:grpSpLocks/>
          </p:cNvGrpSpPr>
          <p:nvPr/>
        </p:nvGrpSpPr>
        <p:grpSpPr bwMode="auto">
          <a:xfrm>
            <a:off x="7772401" y="2439994"/>
            <a:ext cx="1601788" cy="2289175"/>
            <a:chOff x="3936" y="1440"/>
            <a:chExt cx="1009" cy="1442"/>
          </a:xfrm>
        </p:grpSpPr>
        <p:sp>
          <p:nvSpPr>
            <p:cNvPr id="16427" name="Line 73">
              <a:extLst>
                <a:ext uri="{FF2B5EF4-FFF2-40B4-BE49-F238E27FC236}">
                  <a16:creationId xmlns:a16="http://schemas.microsoft.com/office/drawing/2014/main" id="{89145E90-7687-4811-8590-E0F8DB9CF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4" y="1440"/>
              <a:ext cx="481" cy="1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6428" name="Object 2065">
              <a:extLst>
                <a:ext uri="{FF2B5EF4-FFF2-40B4-BE49-F238E27FC236}">
                  <a16:creationId xmlns:a16="http://schemas.microsoft.com/office/drawing/2014/main" id="{00018C90-E452-419A-A381-AB119187F6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1841"/>
            <a:ext cx="72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476176" imgH="152512" progId="Equation.3">
                    <p:embed/>
                  </p:oleObj>
                </mc:Choice>
                <mc:Fallback>
                  <p:oleObj name="公式" r:id="rId18" imgW="476176" imgH="152512" progId="Equation.3">
                    <p:embed/>
                    <p:pic>
                      <p:nvPicPr>
                        <p:cNvPr id="16428" name="Object 2065">
                          <a:extLst>
                            <a:ext uri="{FF2B5EF4-FFF2-40B4-BE49-F238E27FC236}">
                              <a16:creationId xmlns:a16="http://schemas.microsoft.com/office/drawing/2014/main" id="{00018C90-E452-419A-A381-AB119187F6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841"/>
                          <a:ext cx="72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7">
            <a:extLst>
              <a:ext uri="{FF2B5EF4-FFF2-40B4-BE49-F238E27FC236}">
                <a16:creationId xmlns:a16="http://schemas.microsoft.com/office/drawing/2014/main" id="{A9EC35A2-F55C-4559-83EF-BA535F740B67}"/>
              </a:ext>
            </a:extLst>
          </p:cNvPr>
          <p:cNvGrpSpPr>
            <a:grpSpLocks/>
          </p:cNvGrpSpPr>
          <p:nvPr/>
        </p:nvGrpSpPr>
        <p:grpSpPr bwMode="auto">
          <a:xfrm>
            <a:off x="8763000" y="2363788"/>
            <a:ext cx="635000" cy="2362200"/>
            <a:chOff x="4560" y="1392"/>
            <a:chExt cx="400" cy="1488"/>
          </a:xfrm>
        </p:grpSpPr>
        <p:grpSp>
          <p:nvGrpSpPr>
            <p:cNvPr id="16423" name="Group 63">
              <a:extLst>
                <a:ext uri="{FF2B5EF4-FFF2-40B4-BE49-F238E27FC236}">
                  <a16:creationId xmlns:a16="http://schemas.microsoft.com/office/drawing/2014/main" id="{95A64802-F5B3-4B22-A58C-D9A5EF944F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1440"/>
              <a:ext cx="256" cy="1440"/>
              <a:chOff x="4701" y="1440"/>
              <a:chExt cx="256" cy="1440"/>
            </a:xfrm>
          </p:grpSpPr>
          <p:sp>
            <p:nvSpPr>
              <p:cNvPr id="16425" name="Freeform 64">
                <a:extLst>
                  <a:ext uri="{FF2B5EF4-FFF2-40B4-BE49-F238E27FC236}">
                    <a16:creationId xmlns:a16="http://schemas.microsoft.com/office/drawing/2014/main" id="{688F303F-305E-4BCC-A84A-750C20E94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" y="1440"/>
                <a:ext cx="240" cy="1440"/>
              </a:xfrm>
              <a:custGeom>
                <a:avLst/>
                <a:gdLst>
                  <a:gd name="T0" fmla="*/ 0 w 240"/>
                  <a:gd name="T1" fmla="*/ 720 h 1440"/>
                  <a:gd name="T2" fmla="*/ 240 w 240"/>
                  <a:gd name="T3" fmla="*/ 1440 h 1440"/>
                  <a:gd name="T4" fmla="*/ 240 w 240"/>
                  <a:gd name="T5" fmla="*/ 0 h 1440"/>
                  <a:gd name="T6" fmla="*/ 0 w 240"/>
                  <a:gd name="T7" fmla="*/ 720 h 14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1440"/>
                  <a:gd name="T14" fmla="*/ 240 w 240"/>
                  <a:gd name="T15" fmla="*/ 1440 h 14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1440">
                    <a:moveTo>
                      <a:pt x="0" y="720"/>
                    </a:moveTo>
                    <a:lnTo>
                      <a:pt x="240" y="1440"/>
                    </a:lnTo>
                    <a:lnTo>
                      <a:pt x="240" y="0"/>
                    </a:lnTo>
                    <a:lnTo>
                      <a:pt x="0" y="720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6426" name="Object 2064">
                <a:extLst>
                  <a:ext uri="{FF2B5EF4-FFF2-40B4-BE49-F238E27FC236}">
                    <a16:creationId xmlns:a16="http://schemas.microsoft.com/office/drawing/2014/main" id="{F09634BE-E0B1-48A3-B96A-DC949249CE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01" y="2046"/>
              <a:ext cx="256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161965" imgH="161960" progId="Equation.3">
                      <p:embed/>
                    </p:oleObj>
                  </mc:Choice>
                  <mc:Fallback>
                    <p:oleObj name="公式" r:id="rId20" imgW="161965" imgH="161960" progId="Equation.3">
                      <p:embed/>
                      <p:pic>
                        <p:nvPicPr>
                          <p:cNvPr id="16426" name="Object 2064">
                            <a:extLst>
                              <a:ext uri="{FF2B5EF4-FFF2-40B4-BE49-F238E27FC236}">
                                <a16:creationId xmlns:a16="http://schemas.microsoft.com/office/drawing/2014/main" id="{F09634BE-E0B1-48A3-B96A-DC949249CEA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1" y="2046"/>
                            <a:ext cx="256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424" name="Object 2063">
              <a:extLst>
                <a:ext uri="{FF2B5EF4-FFF2-40B4-BE49-F238E27FC236}">
                  <a16:creationId xmlns:a16="http://schemas.microsoft.com/office/drawing/2014/main" id="{666ACFF3-C25D-4BAA-BECC-776F327A8C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1392"/>
            <a:ext cx="313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33351" imgH="161960" progId="Equation.3">
                    <p:embed/>
                  </p:oleObj>
                </mc:Choice>
                <mc:Fallback>
                  <p:oleObj name="公式" r:id="rId22" imgW="133351" imgH="161960" progId="Equation.3">
                    <p:embed/>
                    <p:pic>
                      <p:nvPicPr>
                        <p:cNvPr id="16424" name="Object 2063">
                          <a:extLst>
                            <a:ext uri="{FF2B5EF4-FFF2-40B4-BE49-F238E27FC236}">
                              <a16:creationId xmlns:a16="http://schemas.microsoft.com/office/drawing/2014/main" id="{666ACFF3-C25D-4BAA-BECC-776F327A8C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392"/>
                          <a:ext cx="313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3">
            <a:extLst>
              <a:ext uri="{FF2B5EF4-FFF2-40B4-BE49-F238E27FC236}">
                <a16:creationId xmlns:a16="http://schemas.microsoft.com/office/drawing/2014/main" id="{F7B66CC3-27E6-4A4B-B493-2FF1B5E415B5}"/>
              </a:ext>
            </a:extLst>
          </p:cNvPr>
          <p:cNvGrpSpPr>
            <a:grpSpLocks/>
          </p:cNvGrpSpPr>
          <p:nvPr/>
        </p:nvGrpSpPr>
        <p:grpSpPr bwMode="auto">
          <a:xfrm>
            <a:off x="9372606" y="2439988"/>
            <a:ext cx="798513" cy="2286000"/>
            <a:chOff x="4944" y="1440"/>
            <a:chExt cx="503" cy="1440"/>
          </a:xfrm>
        </p:grpSpPr>
        <p:graphicFrame>
          <p:nvGraphicFramePr>
            <p:cNvPr id="16421" name="Object 2062">
              <a:extLst>
                <a:ext uri="{FF2B5EF4-FFF2-40B4-BE49-F238E27FC236}">
                  <a16:creationId xmlns:a16="http://schemas.microsoft.com/office/drawing/2014/main" id="{C136408F-F2BC-422F-8C46-C4A2EC1149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2422"/>
            <a:ext cx="50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276150" imgH="123900" progId="Equation.3">
                    <p:embed/>
                  </p:oleObj>
                </mc:Choice>
                <mc:Fallback>
                  <p:oleObj name="公式" r:id="rId24" imgW="276150" imgH="123900" progId="Equation.3">
                    <p:embed/>
                    <p:pic>
                      <p:nvPicPr>
                        <p:cNvPr id="16421" name="Object 2062">
                          <a:extLst>
                            <a:ext uri="{FF2B5EF4-FFF2-40B4-BE49-F238E27FC236}">
                              <a16:creationId xmlns:a16="http://schemas.microsoft.com/office/drawing/2014/main" id="{C136408F-F2BC-422F-8C46-C4A2EC1149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422"/>
                          <a:ext cx="50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2" name="Line 82">
              <a:extLst>
                <a:ext uri="{FF2B5EF4-FFF2-40B4-BE49-F238E27FC236}">
                  <a16:creationId xmlns:a16="http://schemas.microsoft.com/office/drawing/2014/main" id="{ED0658FD-E69D-40CB-B15C-CCB0B9E2C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14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470" name="Text Box 86">
            <a:extLst>
              <a:ext uri="{FF2B5EF4-FFF2-40B4-BE49-F238E27FC236}">
                <a16:creationId xmlns:a16="http://schemas.microsoft.com/office/drawing/2014/main" id="{7323FE08-DC13-4CFF-93B9-F7B217198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90688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令</a:t>
            </a:r>
          </a:p>
        </p:txBody>
      </p:sp>
      <p:graphicFrame>
        <p:nvGraphicFramePr>
          <p:cNvPr id="98308" name="Object 2052">
            <a:extLst>
              <a:ext uri="{FF2B5EF4-FFF2-40B4-BE49-F238E27FC236}">
                <a16:creationId xmlns:a16="http://schemas.microsoft.com/office/drawing/2014/main" id="{3A7A160F-5632-4363-B69E-579DC6A017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651000"/>
          <a:ext cx="403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981358" imgH="504776" progId="Equation.3">
                  <p:embed/>
                </p:oleObj>
              </mc:Choice>
              <mc:Fallback>
                <p:oleObj name="Equation" r:id="rId26" imgW="3981358" imgH="504776" progId="Equation.3">
                  <p:embed/>
                  <p:pic>
                    <p:nvPicPr>
                      <p:cNvPr id="98308" name="Object 2052">
                        <a:extLst>
                          <a:ext uri="{FF2B5EF4-FFF2-40B4-BE49-F238E27FC236}">
                            <a16:creationId xmlns:a16="http://schemas.microsoft.com/office/drawing/2014/main" id="{3A7A160F-5632-4363-B69E-579DC6A017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51000"/>
                        <a:ext cx="4038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88">
            <a:extLst>
              <a:ext uri="{FF2B5EF4-FFF2-40B4-BE49-F238E27FC236}">
                <a16:creationId xmlns:a16="http://schemas.microsoft.com/office/drawing/2014/main" id="{97355645-FFFB-4462-91EF-BB196E068EF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438401"/>
            <a:ext cx="4267200" cy="523875"/>
            <a:chOff x="960" y="1680"/>
            <a:chExt cx="2688" cy="330"/>
          </a:xfrm>
        </p:grpSpPr>
        <p:graphicFrame>
          <p:nvGraphicFramePr>
            <p:cNvPr id="16419" name="Object 2061">
              <a:extLst>
                <a:ext uri="{FF2B5EF4-FFF2-40B4-BE49-F238E27FC236}">
                  <a16:creationId xmlns:a16="http://schemas.microsoft.com/office/drawing/2014/main" id="{8115AB10-6141-4D3A-A153-CFD38A5BB5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680"/>
            <a:ext cx="11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742877" imgH="161960" progId="Equation.3">
                    <p:embed/>
                  </p:oleObj>
                </mc:Choice>
                <mc:Fallback>
                  <p:oleObj name="公式" r:id="rId28" imgW="742877" imgH="161960" progId="Equation.3">
                    <p:embed/>
                    <p:pic>
                      <p:nvPicPr>
                        <p:cNvPr id="16419" name="Object 2061">
                          <a:extLst>
                            <a:ext uri="{FF2B5EF4-FFF2-40B4-BE49-F238E27FC236}">
                              <a16:creationId xmlns:a16="http://schemas.microsoft.com/office/drawing/2014/main" id="{8115AB10-6141-4D3A-A153-CFD38A5BB5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680"/>
                          <a:ext cx="11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0" name="Text Box 90">
              <a:extLst>
                <a:ext uri="{FF2B5EF4-FFF2-40B4-BE49-F238E27FC236}">
                  <a16:creationId xmlns:a16="http://schemas.microsoft.com/office/drawing/2014/main" id="{8A088E66-80C8-4528-92E5-BFBC5ECAA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680"/>
              <a:ext cx="14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</a:rPr>
                <a:t>(</a:t>
              </a:r>
              <a:r>
                <a:rPr lang="zh-CN" altLang="en-US">
                  <a:solidFill>
                    <a:srgbClr val="FFFFFF"/>
                  </a:solidFill>
                </a:rPr>
                <a:t>如图所示</a:t>
              </a:r>
              <a:r>
                <a:rPr lang="en-US" altLang="zh-CN">
                  <a:solidFill>
                    <a:srgbClr val="FFFFFF"/>
                  </a:solidFill>
                </a:rPr>
                <a:t>)</a:t>
              </a:r>
            </a:p>
          </p:txBody>
        </p:sp>
      </p:grpSp>
      <p:sp>
        <p:nvSpPr>
          <p:cNvPr id="16475" name="Text Box 91">
            <a:extLst>
              <a:ext uri="{FF2B5EF4-FFF2-40B4-BE49-F238E27FC236}">
                <a16:creationId xmlns:a16="http://schemas.microsoft.com/office/drawing/2014/main" id="{0113888D-B04D-439E-8D4B-426BCB79F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3" y="3113089"/>
            <a:ext cx="10096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显然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  <p:graphicFrame>
        <p:nvGraphicFramePr>
          <p:cNvPr id="98309" name="Object 2053">
            <a:extLst>
              <a:ext uri="{FF2B5EF4-FFF2-40B4-BE49-F238E27FC236}">
                <a16:creationId xmlns:a16="http://schemas.microsoft.com/office/drawing/2014/main" id="{4BCA853D-4D93-441B-B0DD-48425ED35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6" y="3189288"/>
          <a:ext cx="13636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304894" imgH="419207" progId="Equation.3">
                  <p:embed/>
                </p:oleObj>
              </mc:Choice>
              <mc:Fallback>
                <p:oleObj name="Equation" r:id="rId30" imgW="1304894" imgH="419207" progId="Equation.3">
                  <p:embed/>
                  <p:pic>
                    <p:nvPicPr>
                      <p:cNvPr id="98309" name="Object 2053">
                        <a:extLst>
                          <a:ext uri="{FF2B5EF4-FFF2-40B4-BE49-F238E27FC236}">
                            <a16:creationId xmlns:a16="http://schemas.microsoft.com/office/drawing/2014/main" id="{4BCA853D-4D93-441B-B0DD-48425ED35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6" y="3189288"/>
                        <a:ext cx="13636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2054">
            <a:extLst>
              <a:ext uri="{FF2B5EF4-FFF2-40B4-BE49-F238E27FC236}">
                <a16:creationId xmlns:a16="http://schemas.microsoft.com/office/drawing/2014/main" id="{E1967559-5B32-41D7-8F5A-D7AD8E608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7701" y="3211513"/>
          <a:ext cx="293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876490" imgH="352533" progId="Equation.3">
                  <p:embed/>
                </p:oleObj>
              </mc:Choice>
              <mc:Fallback>
                <p:oleObj name="Equation" r:id="rId32" imgW="2876490" imgH="352533" progId="Equation.3">
                  <p:embed/>
                  <p:pic>
                    <p:nvPicPr>
                      <p:cNvPr id="98310" name="Object 2054">
                        <a:extLst>
                          <a:ext uri="{FF2B5EF4-FFF2-40B4-BE49-F238E27FC236}">
                            <a16:creationId xmlns:a16="http://schemas.microsoft.com/office/drawing/2014/main" id="{E1967559-5B32-41D7-8F5A-D7AD8E608D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1" y="3211513"/>
                        <a:ext cx="293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2055">
            <a:extLst>
              <a:ext uri="{FF2B5EF4-FFF2-40B4-BE49-F238E27FC236}">
                <a16:creationId xmlns:a16="http://schemas.microsoft.com/office/drawing/2014/main" id="{41A83DE2-41F9-40E9-8F35-9AD0A074B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1342" y="3795719"/>
          <a:ext cx="14144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352674" imgH="419207" progId="Equation.3">
                  <p:embed/>
                </p:oleObj>
              </mc:Choice>
              <mc:Fallback>
                <p:oleObj name="Equation" r:id="rId34" imgW="1352674" imgH="419207" progId="Equation.3">
                  <p:embed/>
                  <p:pic>
                    <p:nvPicPr>
                      <p:cNvPr id="98311" name="Object 2055">
                        <a:extLst>
                          <a:ext uri="{FF2B5EF4-FFF2-40B4-BE49-F238E27FC236}">
                            <a16:creationId xmlns:a16="http://schemas.microsoft.com/office/drawing/2014/main" id="{41A83DE2-41F9-40E9-8F35-9AD0A074B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42" y="3795719"/>
                        <a:ext cx="141446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2056">
            <a:extLst>
              <a:ext uri="{FF2B5EF4-FFF2-40B4-BE49-F238E27FC236}">
                <a16:creationId xmlns:a16="http://schemas.microsoft.com/office/drawing/2014/main" id="{FEE7651B-6DD6-433C-AA14-1CC371583D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846513"/>
          <a:ext cx="289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838428" imgH="352533" progId="Equation.3">
                  <p:embed/>
                </p:oleObj>
              </mc:Choice>
              <mc:Fallback>
                <p:oleObj name="Equation" r:id="rId36" imgW="2838428" imgH="352533" progId="Equation.3">
                  <p:embed/>
                  <p:pic>
                    <p:nvPicPr>
                      <p:cNvPr id="98312" name="Object 2056">
                        <a:extLst>
                          <a:ext uri="{FF2B5EF4-FFF2-40B4-BE49-F238E27FC236}">
                            <a16:creationId xmlns:a16="http://schemas.microsoft.com/office/drawing/2014/main" id="{FEE7651B-6DD6-433C-AA14-1CC371583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46513"/>
                        <a:ext cx="289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2057">
            <a:extLst>
              <a:ext uri="{FF2B5EF4-FFF2-40B4-BE49-F238E27FC236}">
                <a16:creationId xmlns:a16="http://schemas.microsoft.com/office/drawing/2014/main" id="{7BC4E2BC-3634-40E3-9C0C-C51D41E50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2381" y="4419600"/>
          <a:ext cx="50514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5000655" imgH="733410" progId="Equation.3">
                  <p:embed/>
                </p:oleObj>
              </mc:Choice>
              <mc:Fallback>
                <p:oleObj name="Equation" r:id="rId38" imgW="5000655" imgH="733410" progId="Equation.3">
                  <p:embed/>
                  <p:pic>
                    <p:nvPicPr>
                      <p:cNvPr id="98313" name="Object 2057">
                        <a:extLst>
                          <a:ext uri="{FF2B5EF4-FFF2-40B4-BE49-F238E27FC236}">
                            <a16:creationId xmlns:a16="http://schemas.microsoft.com/office/drawing/2014/main" id="{7BC4E2BC-3634-40E3-9C0C-C51D41E50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1" y="4419600"/>
                        <a:ext cx="50514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2058">
            <a:extLst>
              <a:ext uri="{FF2B5EF4-FFF2-40B4-BE49-F238E27FC236}">
                <a16:creationId xmlns:a16="http://schemas.microsoft.com/office/drawing/2014/main" id="{AE368977-B33C-4590-9D20-9AF785C26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1" y="5478463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438114" imgH="266694" progId="Equation.3">
                  <p:embed/>
                </p:oleObj>
              </mc:Choice>
              <mc:Fallback>
                <p:oleObj name="Equation" r:id="rId40" imgW="438114" imgH="266694" progId="Equation.3">
                  <p:embed/>
                  <p:pic>
                    <p:nvPicPr>
                      <p:cNvPr id="98314" name="Object 2058">
                        <a:extLst>
                          <a:ext uri="{FF2B5EF4-FFF2-40B4-BE49-F238E27FC236}">
                            <a16:creationId xmlns:a16="http://schemas.microsoft.com/office/drawing/2014/main" id="{AE368977-B33C-4590-9D20-9AF785C26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1" y="5478463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2059">
            <a:extLst>
              <a:ext uri="{FF2B5EF4-FFF2-40B4-BE49-F238E27FC236}">
                <a16:creationId xmlns:a16="http://schemas.microsoft.com/office/drawing/2014/main" id="{68C871EC-967B-41E6-BED1-DC5116624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1" y="5308600"/>
          <a:ext cx="4254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4200550" imgH="733410" progId="Equation.3">
                  <p:embed/>
                </p:oleObj>
              </mc:Choice>
              <mc:Fallback>
                <p:oleObj name="Equation" r:id="rId42" imgW="4200550" imgH="733410" progId="Equation.3">
                  <p:embed/>
                  <p:pic>
                    <p:nvPicPr>
                      <p:cNvPr id="98315" name="Object 2059">
                        <a:extLst>
                          <a:ext uri="{FF2B5EF4-FFF2-40B4-BE49-F238E27FC236}">
                            <a16:creationId xmlns:a16="http://schemas.microsoft.com/office/drawing/2014/main" id="{68C871EC-967B-41E6-BED1-DC5116624C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1" y="5308600"/>
                        <a:ext cx="4254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2060">
            <a:extLst>
              <a:ext uri="{FF2B5EF4-FFF2-40B4-BE49-F238E27FC236}">
                <a16:creationId xmlns:a16="http://schemas.microsoft.com/office/drawing/2014/main" id="{BBDF4454-C54C-4496-B26B-EF457FBDF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6" y="1754194"/>
          <a:ext cx="3159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4" imgW="76123" imgH="114182" progId="Equation.3">
                  <p:embed/>
                </p:oleObj>
              </mc:Choice>
              <mc:Fallback>
                <p:oleObj name="公式" r:id="rId44" imgW="76123" imgH="114182" progId="Equation.3">
                  <p:embed/>
                  <p:pic>
                    <p:nvPicPr>
                      <p:cNvPr id="98316" name="Object 2060">
                        <a:extLst>
                          <a:ext uri="{FF2B5EF4-FFF2-40B4-BE49-F238E27FC236}">
                            <a16:creationId xmlns:a16="http://schemas.microsoft.com/office/drawing/2014/main" id="{BBDF4454-C54C-4496-B26B-EF457FBDF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6" y="1754194"/>
                        <a:ext cx="3159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11" name="Picture 103" descr="机动">
            <a:extLst>
              <a:ext uri="{FF2B5EF4-FFF2-40B4-BE49-F238E27FC236}">
                <a16:creationId xmlns:a16="http://schemas.microsoft.com/office/drawing/2014/main" id="{13DA46E0-89CE-4BB9-AB76-C240C3065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2" name="Text Box 104">
            <a:extLst>
              <a:ext uri="{FF2B5EF4-FFF2-40B4-BE49-F238E27FC236}">
                <a16:creationId xmlns:a16="http://schemas.microsoft.com/office/drawing/2014/main" id="{4EDBCA9F-9EC0-400A-88A4-689768928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6413" name="Picture 105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6DD007A-5FA9-4F00-8F44-D3EF31E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Picture 106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C236E31-32AC-4189-8196-4102C791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5" name="Picture 107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3E6C4F9-618A-4F9E-A5FA-DC78E292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6" name="Picture 108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FD126BA-84B4-4699-A570-2A473CC9C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7" name="Picture 109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7C25D3-03A9-42F9-B528-0B89D568C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2052">
            <a:extLst>
              <a:ext uri="{FF2B5EF4-FFF2-40B4-BE49-F238E27FC236}">
                <a16:creationId xmlns:a16="http://schemas.microsoft.com/office/drawing/2014/main" id="{3D6DA272-5872-43AB-AF3A-CDB1DF830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756" y="4286257"/>
          <a:ext cx="672147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2" imgW="2590892" imgH="476163" progId="Equation.3">
                  <p:embed/>
                </p:oleObj>
              </mc:Choice>
              <mc:Fallback>
                <p:oleObj name="公式" r:id="rId52" imgW="2590892" imgH="476163" progId="Equation.3">
                  <p:embed/>
                  <p:pic>
                    <p:nvPicPr>
                      <p:cNvPr id="7" name="Object 2052">
                        <a:extLst>
                          <a:ext uri="{FF2B5EF4-FFF2-40B4-BE49-F238E27FC236}">
                            <a16:creationId xmlns:a16="http://schemas.microsoft.com/office/drawing/2014/main" id="{3D6DA272-5872-43AB-AF3A-CDB1DF8306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6" y="4286257"/>
                        <a:ext cx="6721475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  <p:bldP spid="16392" grpId="0" build="p" autoUpdateAnimBg="0" advAuto="0"/>
      <p:bldP spid="16470" grpId="0" autoUpdateAnimBg="0"/>
      <p:bldP spid="1647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927AE71-A2F1-480E-BC96-6E88D19EC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7839" y="231775"/>
            <a:ext cx="3581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6.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二重积分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7411" name="Object 4">
            <a:extLst>
              <a:ext uri="{FF2B5EF4-FFF2-40B4-BE49-F238E27FC236}">
                <a16:creationId xmlns:a16="http://schemas.microsoft.com/office/drawing/2014/main" id="{5564F181-FEB1-49EC-ACC3-531F75BA0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7331" y="160339"/>
          <a:ext cx="44291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1751080" imgH="25184160" progId="Equation.3">
                  <p:embed/>
                </p:oleObj>
              </mc:Choice>
              <mc:Fallback>
                <p:oleObj name="Equation" r:id="rId2" imgW="141751080" imgH="25184160" progId="Equation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5564F181-FEB1-49EC-ACC3-531F75BA01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31" y="160339"/>
                        <a:ext cx="44291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5">
            <a:extLst>
              <a:ext uri="{FF2B5EF4-FFF2-40B4-BE49-F238E27FC236}">
                <a16:creationId xmlns:a16="http://schemas.microsoft.com/office/drawing/2014/main" id="{9C7F7134-C25F-44D6-BD72-054220C50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7888" y="231777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</a:t>
            </a:r>
            <a:r>
              <a:rPr lang="en-US" altLang="zh-CN">
                <a:solidFill>
                  <a:srgbClr val="FFFFFF"/>
                </a:solidFill>
              </a:rPr>
              <a:t>: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87CC9078-71D9-4853-8837-91E02D0D656E}"/>
              </a:ext>
            </a:extLst>
          </p:cNvPr>
          <p:cNvGrpSpPr>
            <a:grpSpLocks/>
          </p:cNvGrpSpPr>
          <p:nvPr/>
        </p:nvGrpSpPr>
        <p:grpSpPr bwMode="auto">
          <a:xfrm>
            <a:off x="2492382" y="881068"/>
            <a:ext cx="4321175" cy="523875"/>
            <a:chOff x="720" y="1104"/>
            <a:chExt cx="2722" cy="330"/>
          </a:xfrm>
        </p:grpSpPr>
        <p:sp>
          <p:nvSpPr>
            <p:cNvPr id="17454" name="Text Box 8">
              <a:extLst>
                <a:ext uri="{FF2B5EF4-FFF2-40B4-BE49-F238E27FC236}">
                  <a16:creationId xmlns:a16="http://schemas.microsoft.com/office/drawing/2014/main" id="{4068F9FF-DD4E-48FD-959B-F65D05D74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104"/>
              <a:ext cx="22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FFFFFF"/>
                  </a:solidFill>
                </a:rPr>
                <a:t>D</a:t>
              </a:r>
              <a:r>
                <a:rPr lang="zh-CN" altLang="en-US">
                  <a:solidFill>
                    <a:srgbClr val="FFFFFF"/>
                  </a:solidFill>
                </a:rPr>
                <a:t>由直线</a:t>
              </a:r>
            </a:p>
          </p:txBody>
        </p:sp>
        <p:graphicFrame>
          <p:nvGraphicFramePr>
            <p:cNvPr id="17455" name="Object 9">
              <a:extLst>
                <a:ext uri="{FF2B5EF4-FFF2-40B4-BE49-F238E27FC236}">
                  <a16:creationId xmlns:a16="http://schemas.microsoft.com/office/drawing/2014/main" id="{0F902BA8-1EA1-407F-B228-9C9A04FCE3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1143"/>
            <a:ext cx="18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3007080" imgH="12585600" progId="Equation.3">
                    <p:embed/>
                  </p:oleObj>
                </mc:Choice>
                <mc:Fallback>
                  <p:oleObj name="Equation" r:id="rId4" imgW="93007080" imgH="12585600" progId="Equation.3">
                    <p:embed/>
                    <p:pic>
                      <p:nvPicPr>
                        <p:cNvPr id="17455" name="Object 9">
                          <a:extLst>
                            <a:ext uri="{FF2B5EF4-FFF2-40B4-BE49-F238E27FC236}">
                              <a16:creationId xmlns:a16="http://schemas.microsoft.com/office/drawing/2014/main" id="{0F902BA8-1EA1-407F-B228-9C9A04FCE3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143"/>
                          <a:ext cx="18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89" name="Text Box 33">
            <a:extLst>
              <a:ext uri="{FF2B5EF4-FFF2-40B4-BE49-F238E27FC236}">
                <a16:creationId xmlns:a16="http://schemas.microsoft.com/office/drawing/2014/main" id="{FACA248C-9252-4689-A896-D8820B984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51" y="866776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围成 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17415" name="Picture 37" descr="机动">
            <a:extLst>
              <a:ext uri="{FF2B5EF4-FFF2-40B4-BE49-F238E27FC236}">
                <a16:creationId xmlns:a16="http://schemas.microsoft.com/office/drawing/2014/main" id="{02B8A9E3-907E-49A5-AA4E-26B948703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 Box 38">
            <a:extLst>
              <a:ext uri="{FF2B5EF4-FFF2-40B4-BE49-F238E27FC236}">
                <a16:creationId xmlns:a16="http://schemas.microsoft.com/office/drawing/2014/main" id="{47A0FBBE-5B3B-4CC8-B874-1A182E8A9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7417" name="Picture 39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7158D86-498A-499E-A9DF-776EC73D0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40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23CD210-853F-47B1-9A6B-CF65C47DB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41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0524D78-ECED-412A-834D-ABA50BE4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42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EE49692-7A33-4906-87D0-3DFEA9A1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43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F79144-1712-4A74-9BA7-0E3DD663F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Object 38">
            <a:extLst>
              <a:ext uri="{FF2B5EF4-FFF2-40B4-BE49-F238E27FC236}">
                <a16:creationId xmlns:a16="http://schemas.microsoft.com/office/drawing/2014/main" id="{B7371E53-6528-48E9-9FE9-F852398C8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3180" y="2668589"/>
          <a:ext cx="31988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2349800" imgH="26403480" progId="Equation.3">
                  <p:embed/>
                </p:oleObj>
              </mc:Choice>
              <mc:Fallback>
                <p:oleObj name="Equation" r:id="rId12" imgW="102349800" imgH="26403480" progId="Equation.3">
                  <p:embed/>
                  <p:pic>
                    <p:nvPicPr>
                      <p:cNvPr id="33" name="Object 38">
                        <a:extLst>
                          <a:ext uri="{FF2B5EF4-FFF2-40B4-BE49-F238E27FC236}">
                            <a16:creationId xmlns:a16="http://schemas.microsoft.com/office/drawing/2014/main" id="{B7371E53-6528-48E9-9FE9-F852398C88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80" y="2668589"/>
                        <a:ext cx="31988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Rectangle 2">
            <a:extLst>
              <a:ext uri="{FF2B5EF4-FFF2-40B4-BE49-F238E27FC236}">
                <a16:creationId xmlns:a16="http://schemas.microsoft.com/office/drawing/2014/main" id="{C9ECF7C9-752C-435B-A967-8EC5E0EF7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888" y="1309688"/>
            <a:ext cx="281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解：积分域如图</a:t>
            </a:r>
            <a:r>
              <a:rPr lang="en-US" altLang="zh-CN">
                <a:solidFill>
                  <a:srgbClr val="FFFFFF"/>
                </a:solidFill>
              </a:rPr>
              <a:t>:</a:t>
            </a:r>
          </a:p>
        </p:txBody>
      </p:sp>
      <p:grpSp>
        <p:nvGrpSpPr>
          <p:cNvPr id="17424" name="Group 67">
            <a:extLst>
              <a:ext uri="{FF2B5EF4-FFF2-40B4-BE49-F238E27FC236}">
                <a16:creationId xmlns:a16="http://schemas.microsoft.com/office/drawing/2014/main" id="{A7B23CD4-BBEA-4120-A290-330671F06DAF}"/>
              </a:ext>
            </a:extLst>
          </p:cNvPr>
          <p:cNvGrpSpPr>
            <a:grpSpLocks/>
          </p:cNvGrpSpPr>
          <p:nvPr/>
        </p:nvGrpSpPr>
        <p:grpSpPr bwMode="auto">
          <a:xfrm>
            <a:off x="8040688" y="3371851"/>
            <a:ext cx="2209800" cy="2438400"/>
            <a:chOff x="4176" y="1539"/>
            <a:chExt cx="1392" cy="1536"/>
          </a:xfrm>
        </p:grpSpPr>
        <p:graphicFrame>
          <p:nvGraphicFramePr>
            <p:cNvPr id="17444" name="Object 15">
              <a:extLst>
                <a:ext uri="{FF2B5EF4-FFF2-40B4-BE49-F238E27FC236}">
                  <a16:creationId xmlns:a16="http://schemas.microsoft.com/office/drawing/2014/main" id="{4EDD149C-6A21-4659-9008-9E38396B95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256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892560" imgH="7709040" progId="Equation.3">
                    <p:embed/>
                  </p:oleObj>
                </mc:Choice>
                <mc:Fallback>
                  <p:oleObj name="Equation" r:id="rId14" imgW="6892560" imgH="7709040" progId="Equation.3">
                    <p:embed/>
                    <p:pic>
                      <p:nvPicPr>
                        <p:cNvPr id="17444" name="Object 15">
                          <a:extLst>
                            <a:ext uri="{FF2B5EF4-FFF2-40B4-BE49-F238E27FC236}">
                              <a16:creationId xmlns:a16="http://schemas.microsoft.com/office/drawing/2014/main" id="{4EDD149C-6A21-4659-9008-9E38396B95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256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45" name="Group 66">
              <a:extLst>
                <a:ext uri="{FF2B5EF4-FFF2-40B4-BE49-F238E27FC236}">
                  <a16:creationId xmlns:a16="http://schemas.microsoft.com/office/drawing/2014/main" id="{C8D84BB8-547B-4E8E-A5FF-B835FFC19A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539"/>
              <a:ext cx="1392" cy="1536"/>
              <a:chOff x="4176" y="1539"/>
              <a:chExt cx="1392" cy="1536"/>
            </a:xfrm>
          </p:grpSpPr>
          <p:grpSp>
            <p:nvGrpSpPr>
              <p:cNvPr id="17446" name="Group 14">
                <a:extLst>
                  <a:ext uri="{FF2B5EF4-FFF2-40B4-BE49-F238E27FC236}">
                    <a16:creationId xmlns:a16="http://schemas.microsoft.com/office/drawing/2014/main" id="{E1788373-97D6-4DF6-A891-43C531ACCD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1539"/>
                <a:ext cx="1392" cy="1536"/>
                <a:chOff x="4080" y="816"/>
                <a:chExt cx="1392" cy="1536"/>
              </a:xfrm>
            </p:grpSpPr>
            <p:sp>
              <p:nvSpPr>
                <p:cNvPr id="17451" name="Freeform 13">
                  <a:extLst>
                    <a:ext uri="{FF2B5EF4-FFF2-40B4-BE49-F238E27FC236}">
                      <a16:creationId xmlns:a16="http://schemas.microsoft.com/office/drawing/2014/main" id="{0C4D276A-CC70-4F4A-9374-65D23DAE5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2" y="1104"/>
                  <a:ext cx="864" cy="864"/>
                </a:xfrm>
                <a:custGeom>
                  <a:avLst/>
                  <a:gdLst>
                    <a:gd name="T0" fmla="*/ 0 w 864"/>
                    <a:gd name="T1" fmla="*/ 864 h 864"/>
                    <a:gd name="T2" fmla="*/ 864 w 864"/>
                    <a:gd name="T3" fmla="*/ 864 h 864"/>
                    <a:gd name="T4" fmla="*/ 864 w 864"/>
                    <a:gd name="T5" fmla="*/ 0 h 864"/>
                    <a:gd name="T6" fmla="*/ 0 w 864"/>
                    <a:gd name="T7" fmla="*/ 864 h 86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864"/>
                    <a:gd name="T14" fmla="*/ 864 w 864"/>
                    <a:gd name="T15" fmla="*/ 864 h 86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864">
                      <a:moveTo>
                        <a:pt x="0" y="864"/>
                      </a:moveTo>
                      <a:lnTo>
                        <a:pt x="864" y="864"/>
                      </a:lnTo>
                      <a:lnTo>
                        <a:pt x="864" y="0"/>
                      </a:lnTo>
                      <a:lnTo>
                        <a:pt x="0" y="86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7452" name="Line 5">
                  <a:extLst>
                    <a:ext uri="{FF2B5EF4-FFF2-40B4-BE49-F238E27FC236}">
                      <a16:creationId xmlns:a16="http://schemas.microsoft.com/office/drawing/2014/main" id="{5580B125-10FF-47D6-80A1-243E298761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1536"/>
                  <a:ext cx="13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7453" name="Line 6">
                  <a:extLst>
                    <a:ext uri="{FF2B5EF4-FFF2-40B4-BE49-F238E27FC236}">
                      <a16:creationId xmlns:a16="http://schemas.microsoft.com/office/drawing/2014/main" id="{599DC224-2CA3-450F-A1C5-B087DB8FB1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04" y="816"/>
                  <a:ext cx="0" cy="15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aphicFrame>
            <p:nvGraphicFramePr>
              <p:cNvPr id="17447" name="Object 16">
                <a:extLst>
                  <a:ext uri="{FF2B5EF4-FFF2-40B4-BE49-F238E27FC236}">
                    <a16:creationId xmlns:a16="http://schemas.microsoft.com/office/drawing/2014/main" id="{7FAAACC9-9EC7-4E5F-A91C-15C709D7DF1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36" y="2688"/>
              <a:ext cx="26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3392000" imgH="9740880" progId="Equation.3">
                      <p:embed/>
                    </p:oleObj>
                  </mc:Choice>
                  <mc:Fallback>
                    <p:oleObj name="Equation" r:id="rId16" imgW="13392000" imgH="9740880" progId="Equation.3">
                      <p:embed/>
                      <p:pic>
                        <p:nvPicPr>
                          <p:cNvPr id="17447" name="Object 16">
                            <a:extLst>
                              <a:ext uri="{FF2B5EF4-FFF2-40B4-BE49-F238E27FC236}">
                                <a16:creationId xmlns:a16="http://schemas.microsoft.com/office/drawing/2014/main" id="{7FAAACC9-9EC7-4E5F-A91C-15C709D7DF1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6" y="2688"/>
                            <a:ext cx="26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48" name="Object 17">
                <a:extLst>
                  <a:ext uri="{FF2B5EF4-FFF2-40B4-BE49-F238E27FC236}">
                    <a16:creationId xmlns:a16="http://schemas.microsoft.com/office/drawing/2014/main" id="{32EFD6B5-62F6-4795-BE2A-9108DBA6702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88" y="157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7705080" imgH="10147320" progId="Equation.3">
                      <p:embed/>
                    </p:oleObj>
                  </mc:Choice>
                  <mc:Fallback>
                    <p:oleObj name="Equation" r:id="rId18" imgW="7705080" imgH="10147320" progId="Equation.3">
                      <p:embed/>
                      <p:pic>
                        <p:nvPicPr>
                          <p:cNvPr id="17448" name="Object 17">
                            <a:extLst>
                              <a:ext uri="{FF2B5EF4-FFF2-40B4-BE49-F238E27FC236}">
                                <a16:creationId xmlns:a16="http://schemas.microsoft.com/office/drawing/2014/main" id="{32EFD6B5-62F6-4795-BE2A-9108DBA6702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8" y="157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49" name="Object 18">
                <a:extLst>
                  <a:ext uri="{FF2B5EF4-FFF2-40B4-BE49-F238E27FC236}">
                    <a16:creationId xmlns:a16="http://schemas.microsoft.com/office/drawing/2014/main" id="{612C319B-62A9-44CD-B9A3-5487FB08F7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08" y="2293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7299000" imgH="7709040" progId="Equation.3">
                      <p:embed/>
                    </p:oleObj>
                  </mc:Choice>
                  <mc:Fallback>
                    <p:oleObj name="Equation" r:id="rId20" imgW="7299000" imgH="7709040" progId="Equation.3">
                      <p:embed/>
                      <p:pic>
                        <p:nvPicPr>
                          <p:cNvPr id="17449" name="Object 18">
                            <a:extLst>
                              <a:ext uri="{FF2B5EF4-FFF2-40B4-BE49-F238E27FC236}">
                                <a16:creationId xmlns:a16="http://schemas.microsoft.com/office/drawing/2014/main" id="{612C319B-62A9-44CD-B9A3-5487FB08F73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8" y="2293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50" name="Object 19">
                <a:extLst>
                  <a:ext uri="{FF2B5EF4-FFF2-40B4-BE49-F238E27FC236}">
                    <a16:creationId xmlns:a16="http://schemas.microsoft.com/office/drawing/2014/main" id="{0EA2F6FB-902E-4ADF-90DD-0A74DDFF55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0" y="2256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4861800" imgH="9740880" progId="Equation.3">
                      <p:embed/>
                    </p:oleObj>
                  </mc:Choice>
                  <mc:Fallback>
                    <p:oleObj name="Equation" r:id="rId22" imgW="4861800" imgH="9740880" progId="Equation.3">
                      <p:embed/>
                      <p:pic>
                        <p:nvPicPr>
                          <p:cNvPr id="17450" name="Object 19">
                            <a:extLst>
                              <a:ext uri="{FF2B5EF4-FFF2-40B4-BE49-F238E27FC236}">
                                <a16:creationId xmlns:a16="http://schemas.microsoft.com/office/drawing/2014/main" id="{0EA2F6FB-902E-4ADF-90DD-0A74DDFF553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256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6" name="Object 23">
            <a:extLst>
              <a:ext uri="{FF2B5EF4-FFF2-40B4-BE49-F238E27FC236}">
                <a16:creationId xmlns:a16="http://schemas.microsoft.com/office/drawing/2014/main" id="{4975F1D2-00F6-4148-9952-15754C5B0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83639" y="4675189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06048" imgH="444114" progId="Equation.3">
                  <p:embed/>
                </p:oleObj>
              </mc:Choice>
              <mc:Fallback>
                <p:oleObj name="Equation" r:id="rId24" imgW="406048" imgH="444114" progId="Equation.3">
                  <p:embed/>
                  <p:pic>
                    <p:nvPicPr>
                      <p:cNvPr id="46" name="Object 23">
                        <a:extLst>
                          <a:ext uri="{FF2B5EF4-FFF2-40B4-BE49-F238E27FC236}">
                            <a16:creationId xmlns:a16="http://schemas.microsoft.com/office/drawing/2014/main" id="{4975F1D2-00F6-4148-9952-15754C5B0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3639" y="4675189"/>
                        <a:ext cx="40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27">
            <a:extLst>
              <a:ext uri="{FF2B5EF4-FFF2-40B4-BE49-F238E27FC236}">
                <a16:creationId xmlns:a16="http://schemas.microsoft.com/office/drawing/2014/main" id="{DA7EDE1D-BA9F-4569-BBD7-0D94D809B796}"/>
              </a:ext>
            </a:extLst>
          </p:cNvPr>
          <p:cNvGrpSpPr>
            <a:grpSpLocks/>
          </p:cNvGrpSpPr>
          <p:nvPr/>
        </p:nvGrpSpPr>
        <p:grpSpPr bwMode="auto">
          <a:xfrm>
            <a:off x="9031288" y="3843339"/>
            <a:ext cx="685800" cy="1357312"/>
            <a:chOff x="4704" y="1104"/>
            <a:chExt cx="432" cy="864"/>
          </a:xfrm>
        </p:grpSpPr>
        <p:sp>
          <p:nvSpPr>
            <p:cNvPr id="17442" name="Freeform 25">
              <a:extLst>
                <a:ext uri="{FF2B5EF4-FFF2-40B4-BE49-F238E27FC236}">
                  <a16:creationId xmlns:a16="http://schemas.microsoft.com/office/drawing/2014/main" id="{2D98C6A9-031F-4713-B0EF-F34F19424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104"/>
              <a:ext cx="432" cy="864"/>
            </a:xfrm>
            <a:custGeom>
              <a:avLst/>
              <a:gdLst>
                <a:gd name="T0" fmla="*/ 0 w 432"/>
                <a:gd name="T1" fmla="*/ 432 h 864"/>
                <a:gd name="T2" fmla="*/ 432 w 432"/>
                <a:gd name="T3" fmla="*/ 864 h 864"/>
                <a:gd name="T4" fmla="*/ 432 w 432"/>
                <a:gd name="T5" fmla="*/ 0 h 864"/>
                <a:gd name="T6" fmla="*/ 0 w 432"/>
                <a:gd name="T7" fmla="*/ 432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864"/>
                <a:gd name="T14" fmla="*/ 432 w 432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864">
                  <a:moveTo>
                    <a:pt x="0" y="432"/>
                  </a:moveTo>
                  <a:lnTo>
                    <a:pt x="432" y="864"/>
                  </a:lnTo>
                  <a:lnTo>
                    <a:pt x="432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43" name="Line 26">
              <a:extLst>
                <a:ext uri="{FF2B5EF4-FFF2-40B4-BE49-F238E27FC236}">
                  <a16:creationId xmlns:a16="http://schemas.microsoft.com/office/drawing/2014/main" id="{FE33E9D0-A88F-452E-A9D1-D807573D6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50" name="Object 24">
            <a:extLst>
              <a:ext uri="{FF2B5EF4-FFF2-40B4-BE49-F238E27FC236}">
                <a16:creationId xmlns:a16="http://schemas.microsoft.com/office/drawing/2014/main" id="{63156D11-F867-419C-AECC-AD59309F3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83688" y="4294189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4610600" imgH="14211360" progId="Equation.3">
                  <p:embed/>
                </p:oleObj>
              </mc:Choice>
              <mc:Fallback>
                <p:oleObj name="Equation" r:id="rId26" imgW="14610600" imgH="14211360" progId="Equation.3">
                  <p:embed/>
                  <p:pic>
                    <p:nvPicPr>
                      <p:cNvPr id="50" name="Object 24">
                        <a:extLst>
                          <a:ext uri="{FF2B5EF4-FFF2-40B4-BE49-F238E27FC236}">
                            <a16:creationId xmlns:a16="http://schemas.microsoft.com/office/drawing/2014/main" id="{63156D11-F867-419C-AECC-AD59309F3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3688" y="4294189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30">
            <a:extLst>
              <a:ext uri="{FF2B5EF4-FFF2-40B4-BE49-F238E27FC236}">
                <a16:creationId xmlns:a16="http://schemas.microsoft.com/office/drawing/2014/main" id="{2772DBD4-61E9-4657-AA3B-1D83B51EF81C}"/>
              </a:ext>
            </a:extLst>
          </p:cNvPr>
          <p:cNvGrpSpPr>
            <a:grpSpLocks/>
          </p:cNvGrpSpPr>
          <p:nvPr/>
        </p:nvGrpSpPr>
        <p:grpSpPr bwMode="auto">
          <a:xfrm>
            <a:off x="9107493" y="4895857"/>
            <a:ext cx="1073151" cy="754063"/>
            <a:chOff x="4704" y="1776"/>
            <a:chExt cx="676" cy="475"/>
          </a:xfrm>
        </p:grpSpPr>
        <p:graphicFrame>
          <p:nvGraphicFramePr>
            <p:cNvPr id="17440" name="Object 28">
              <a:extLst>
                <a:ext uri="{FF2B5EF4-FFF2-40B4-BE49-F238E27FC236}">
                  <a16:creationId xmlns:a16="http://schemas.microsoft.com/office/drawing/2014/main" id="{DD74E026-B488-4F98-A357-EAC0052EF0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016"/>
            <a:ext cx="67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5016680" imgH="5270400" progId="Equation.3">
                    <p:embed/>
                  </p:oleObj>
                </mc:Choice>
                <mc:Fallback>
                  <p:oleObj name="公式" r:id="rId28" imgW="15016680" imgH="5270400" progId="Equation.3">
                    <p:embed/>
                    <p:pic>
                      <p:nvPicPr>
                        <p:cNvPr id="17440" name="Object 28">
                          <a:extLst>
                            <a:ext uri="{FF2B5EF4-FFF2-40B4-BE49-F238E27FC236}">
                              <a16:creationId xmlns:a16="http://schemas.microsoft.com/office/drawing/2014/main" id="{DD74E026-B488-4F98-A357-EAC0052EF0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016"/>
                          <a:ext cx="67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1" name="Line 29">
              <a:extLst>
                <a:ext uri="{FF2B5EF4-FFF2-40B4-BE49-F238E27FC236}">
                  <a16:creationId xmlns:a16="http://schemas.microsoft.com/office/drawing/2014/main" id="{BB5A5BC9-58B2-4DD1-BFA0-6376C2939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776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54" name="Object 31">
            <a:extLst>
              <a:ext uri="{FF2B5EF4-FFF2-40B4-BE49-F238E27FC236}">
                <a16:creationId xmlns:a16="http://schemas.microsoft.com/office/drawing/2014/main" id="{A9F1FAE0-36E4-4C23-BDD4-E35071D14C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3288" y="4040189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984080" imgH="10147320" progId="Equation.3">
                  <p:embed/>
                </p:oleObj>
              </mc:Choice>
              <mc:Fallback>
                <p:oleObj name="Equation" r:id="rId30" imgW="25984080" imgH="10147320" progId="Equation.3">
                  <p:embed/>
                  <p:pic>
                    <p:nvPicPr>
                      <p:cNvPr id="54" name="Object 31">
                        <a:extLst>
                          <a:ext uri="{FF2B5EF4-FFF2-40B4-BE49-F238E27FC236}">
                            <a16:creationId xmlns:a16="http://schemas.microsoft.com/office/drawing/2014/main" id="{A9F1FAE0-36E4-4C23-BDD4-E35071D14C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3288" y="4040189"/>
                        <a:ext cx="812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33">
            <a:extLst>
              <a:ext uri="{FF2B5EF4-FFF2-40B4-BE49-F238E27FC236}">
                <a16:creationId xmlns:a16="http://schemas.microsoft.com/office/drawing/2014/main" id="{D9E09076-0946-4A7C-ACC1-40D420C2F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8589" y="1538289"/>
          <a:ext cx="1104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5326800" imgH="10147320" progId="Equation.3">
                  <p:embed/>
                </p:oleObj>
              </mc:Choice>
              <mc:Fallback>
                <p:oleObj name="Equation" r:id="rId32" imgW="35326800" imgH="10147320" progId="Equation.3">
                  <p:embed/>
                  <p:pic>
                    <p:nvPicPr>
                      <p:cNvPr id="55" name="Object 33">
                        <a:extLst>
                          <a:ext uri="{FF2B5EF4-FFF2-40B4-BE49-F238E27FC236}">
                            <a16:creationId xmlns:a16="http://schemas.microsoft.com/office/drawing/2014/main" id="{D9E09076-0946-4A7C-ACC1-40D420C2F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9" y="1538289"/>
                        <a:ext cx="1104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34">
            <a:extLst>
              <a:ext uri="{FF2B5EF4-FFF2-40B4-BE49-F238E27FC236}">
                <a16:creationId xmlns:a16="http://schemas.microsoft.com/office/drawing/2014/main" id="{4CAE7D8D-0807-4BF6-9993-CD448B2C2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288" y="1385889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将</a:t>
            </a:r>
            <a:r>
              <a:rPr lang="en-US" altLang="zh-CN" i="1">
                <a:solidFill>
                  <a:srgbClr val="FFFFFF"/>
                </a:solidFill>
              </a:rPr>
              <a:t>D </a:t>
            </a:r>
            <a:r>
              <a:rPr lang="zh-CN" altLang="en-US">
                <a:solidFill>
                  <a:srgbClr val="FFFFFF"/>
                </a:solidFill>
              </a:rPr>
              <a:t>分为</a:t>
            </a:r>
          </a:p>
        </p:txBody>
      </p:sp>
      <p:graphicFrame>
        <p:nvGraphicFramePr>
          <p:cNvPr id="57" name="Object 36">
            <a:extLst>
              <a:ext uri="{FF2B5EF4-FFF2-40B4-BE49-F238E27FC236}">
                <a16:creationId xmlns:a16="http://schemas.microsoft.com/office/drawing/2014/main" id="{D0A14A4B-E70D-4E37-A848-B323ACB7D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1288" y="1462088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36545400" imgH="16243200" progId="Equation.3">
                  <p:embed/>
                </p:oleObj>
              </mc:Choice>
              <mc:Fallback>
                <p:oleObj name="Equation" r:id="rId34" imgW="36545400" imgH="16243200" progId="Equation.3">
                  <p:embed/>
                  <p:pic>
                    <p:nvPicPr>
                      <p:cNvPr id="57" name="Object 36">
                        <a:extLst>
                          <a:ext uri="{FF2B5EF4-FFF2-40B4-BE49-F238E27FC236}">
                            <a16:creationId xmlns:a16="http://schemas.microsoft.com/office/drawing/2014/main" id="{D0A14A4B-E70D-4E37-A848-B323ACB7D2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1288" y="1462088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37">
            <a:extLst>
              <a:ext uri="{FF2B5EF4-FFF2-40B4-BE49-F238E27FC236}">
                <a16:creationId xmlns:a16="http://schemas.microsoft.com/office/drawing/2014/main" id="{B31B1A5F-B2AA-4CF9-BC50-2D7F65FAD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2080" y="2706688"/>
          <a:ext cx="23606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75540600" imgH="23558400" progId="Equation.3">
                  <p:embed/>
                </p:oleObj>
              </mc:Choice>
              <mc:Fallback>
                <p:oleObj name="Equation" r:id="rId36" imgW="75540600" imgH="23558400" progId="Equation.3">
                  <p:embed/>
                  <p:pic>
                    <p:nvPicPr>
                      <p:cNvPr id="58" name="Object 37">
                        <a:extLst>
                          <a:ext uri="{FF2B5EF4-FFF2-40B4-BE49-F238E27FC236}">
                            <a16:creationId xmlns:a16="http://schemas.microsoft.com/office/drawing/2014/main" id="{B31B1A5F-B2AA-4CF9-BC50-2D7F65FAD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80" y="2706688"/>
                        <a:ext cx="23606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39">
            <a:extLst>
              <a:ext uri="{FF2B5EF4-FFF2-40B4-BE49-F238E27FC236}">
                <a16:creationId xmlns:a16="http://schemas.microsoft.com/office/drawing/2014/main" id="{FC30A1AB-7630-4EEC-BDA1-4B2F99AE6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0089" y="3595689"/>
          <a:ext cx="32242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03161960" imgH="26403480" progId="Equation.3">
                  <p:embed/>
                </p:oleObj>
              </mc:Choice>
              <mc:Fallback>
                <p:oleObj name="Equation" r:id="rId38" imgW="103161960" imgH="26403480" progId="Equation.3">
                  <p:embed/>
                  <p:pic>
                    <p:nvPicPr>
                      <p:cNvPr id="59" name="Object 39">
                        <a:extLst>
                          <a:ext uri="{FF2B5EF4-FFF2-40B4-BE49-F238E27FC236}">
                            <a16:creationId xmlns:a16="http://schemas.microsoft.com/office/drawing/2014/main" id="{FC30A1AB-7630-4EEC-BDA1-4B2F99AE6C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9" y="3595689"/>
                        <a:ext cx="32242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40">
            <a:extLst>
              <a:ext uri="{FF2B5EF4-FFF2-40B4-BE49-F238E27FC236}">
                <a16:creationId xmlns:a16="http://schemas.microsoft.com/office/drawing/2014/main" id="{D1159F99-7982-4DBD-B7CA-6212692CBE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9089" y="4662488"/>
          <a:ext cx="35290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12910760" imgH="26809560" progId="Equation.3">
                  <p:embed/>
                </p:oleObj>
              </mc:Choice>
              <mc:Fallback>
                <p:oleObj name="Equation" r:id="rId40" imgW="112910760" imgH="26809560" progId="Equation.3">
                  <p:embed/>
                  <p:pic>
                    <p:nvPicPr>
                      <p:cNvPr id="60" name="Object 40">
                        <a:extLst>
                          <a:ext uri="{FF2B5EF4-FFF2-40B4-BE49-F238E27FC236}">
                            <a16:creationId xmlns:a16="http://schemas.microsoft.com/office/drawing/2014/main" id="{D1159F99-7982-4DBD-B7CA-6212692CBE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9" y="4662488"/>
                        <a:ext cx="35290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41">
            <a:extLst>
              <a:ext uri="{FF2B5EF4-FFF2-40B4-BE49-F238E27FC236}">
                <a16:creationId xmlns:a16="http://schemas.microsoft.com/office/drawing/2014/main" id="{C8554536-7BAC-4F45-83A3-1BB33E08B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7188" y="5526089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7047800" imgH="27216000" progId="Equation.3">
                  <p:embed/>
                </p:oleObj>
              </mc:Choice>
              <mc:Fallback>
                <p:oleObj name="Equation" r:id="rId42" imgW="17047800" imgH="27216000" progId="Equation.3">
                  <p:embed/>
                  <p:pic>
                    <p:nvPicPr>
                      <p:cNvPr id="61" name="Object 41">
                        <a:extLst>
                          <a:ext uri="{FF2B5EF4-FFF2-40B4-BE49-F238E27FC236}">
                            <a16:creationId xmlns:a16="http://schemas.microsoft.com/office/drawing/2014/main" id="{C8554536-7BAC-4F45-83A3-1BB33E08B4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5526089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43">
            <a:extLst>
              <a:ext uri="{FF2B5EF4-FFF2-40B4-BE49-F238E27FC236}">
                <a16:creationId xmlns:a16="http://schemas.microsoft.com/office/drawing/2014/main" id="{401831F8-F98B-4FC0-A29A-3DE9391FE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1385888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添加辅助线</a:t>
            </a:r>
          </a:p>
        </p:txBody>
      </p:sp>
      <p:sp>
        <p:nvSpPr>
          <p:cNvPr id="63" name="Text Box 56">
            <a:extLst>
              <a:ext uri="{FF2B5EF4-FFF2-40B4-BE49-F238E27FC236}">
                <a16:creationId xmlns:a16="http://schemas.microsoft.com/office/drawing/2014/main" id="{B3F2041D-76D8-40E6-BFB1-3332309A2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2009777"/>
            <a:ext cx="29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利用对称性 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得</a:t>
            </a:r>
          </a:p>
        </p:txBody>
      </p:sp>
      <p:sp>
        <p:nvSpPr>
          <p:cNvPr id="64" name="Line 21">
            <a:extLst>
              <a:ext uri="{FF2B5EF4-FFF2-40B4-BE49-F238E27FC236}">
                <a16:creationId xmlns:a16="http://schemas.microsoft.com/office/drawing/2014/main" id="{4FA492E8-5FE0-4358-A0CB-BD2AF2FFB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1288" y="4514851"/>
            <a:ext cx="685800" cy="685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9" grpId="0" autoUpdateAnimBg="0"/>
      <p:bldP spid="56" grpId="0" autoUpdateAnimBg="0"/>
      <p:bldP spid="62" grpId="0" autoUpdateAnimBg="0"/>
      <p:bldP spid="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reeform 2">
            <a:extLst>
              <a:ext uri="{FF2B5EF4-FFF2-40B4-BE49-F238E27FC236}">
                <a16:creationId xmlns:a16="http://schemas.microsoft.com/office/drawing/2014/main" id="{9E1B8D46-5F42-4F2F-B479-C7425D4C1DD9}"/>
              </a:ext>
            </a:extLst>
          </p:cNvPr>
          <p:cNvSpPr>
            <a:spLocks/>
          </p:cNvSpPr>
          <p:nvPr/>
        </p:nvSpPr>
        <p:spPr bwMode="auto">
          <a:xfrm>
            <a:off x="7750181" y="2438405"/>
            <a:ext cx="1122363" cy="1352551"/>
          </a:xfrm>
          <a:custGeom>
            <a:avLst/>
            <a:gdLst>
              <a:gd name="T0" fmla="*/ 2147483647 w 686"/>
              <a:gd name="T1" fmla="*/ 0 h 852"/>
              <a:gd name="T2" fmla="*/ 2147483647 w 686"/>
              <a:gd name="T3" fmla="*/ 0 h 852"/>
              <a:gd name="T4" fmla="*/ 2147483647 w 686"/>
              <a:gd name="T5" fmla="*/ 2147483647 h 852"/>
              <a:gd name="T6" fmla="*/ 2147483647 w 686"/>
              <a:gd name="T7" fmla="*/ 2147483647 h 852"/>
              <a:gd name="T8" fmla="*/ 2147483647 w 686"/>
              <a:gd name="T9" fmla="*/ 2147483647 h 852"/>
              <a:gd name="T10" fmla="*/ 2147483647 w 686"/>
              <a:gd name="T11" fmla="*/ 2147483647 h 852"/>
              <a:gd name="T12" fmla="*/ 2147483647 w 686"/>
              <a:gd name="T13" fmla="*/ 2147483647 h 852"/>
              <a:gd name="T14" fmla="*/ 2147483647 w 686"/>
              <a:gd name="T15" fmla="*/ 2147483647 h 852"/>
              <a:gd name="T16" fmla="*/ 2147483647 w 686"/>
              <a:gd name="T17" fmla="*/ 2147483647 h 852"/>
              <a:gd name="T18" fmla="*/ 2147483647 w 686"/>
              <a:gd name="T19" fmla="*/ 2147483647 h 852"/>
              <a:gd name="T20" fmla="*/ 2147483647 w 686"/>
              <a:gd name="T21" fmla="*/ 2147483647 h 852"/>
              <a:gd name="T22" fmla="*/ 2147483647 w 686"/>
              <a:gd name="T23" fmla="*/ 2147483647 h 852"/>
              <a:gd name="T24" fmla="*/ 2147483647 w 686"/>
              <a:gd name="T25" fmla="*/ 2147483647 h 852"/>
              <a:gd name="T26" fmla="*/ 2147483647 w 686"/>
              <a:gd name="T27" fmla="*/ 2147483647 h 852"/>
              <a:gd name="T28" fmla="*/ 2147483647 w 686"/>
              <a:gd name="T29" fmla="*/ 2147483647 h 852"/>
              <a:gd name="T30" fmla="*/ 2147483647 w 686"/>
              <a:gd name="T31" fmla="*/ 2147483647 h 852"/>
              <a:gd name="T32" fmla="*/ 2147483647 w 686"/>
              <a:gd name="T33" fmla="*/ 0 h 85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86"/>
              <a:gd name="T52" fmla="*/ 0 h 852"/>
              <a:gd name="T53" fmla="*/ 686 w 686"/>
              <a:gd name="T54" fmla="*/ 852 h 85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86" h="852">
                <a:moveTo>
                  <a:pt x="158" y="0"/>
                </a:moveTo>
                <a:lnTo>
                  <a:pt x="686" y="0"/>
                </a:lnTo>
                <a:cubicBezTo>
                  <a:pt x="684" y="14"/>
                  <a:pt x="683" y="28"/>
                  <a:pt x="679" y="41"/>
                </a:cubicBezTo>
                <a:cubicBezTo>
                  <a:pt x="673" y="64"/>
                  <a:pt x="657" y="108"/>
                  <a:pt x="657" y="108"/>
                </a:cubicBezTo>
                <a:cubicBezTo>
                  <a:pt x="642" y="197"/>
                  <a:pt x="616" y="289"/>
                  <a:pt x="590" y="375"/>
                </a:cubicBezTo>
                <a:cubicBezTo>
                  <a:pt x="583" y="397"/>
                  <a:pt x="575" y="419"/>
                  <a:pt x="568" y="441"/>
                </a:cubicBezTo>
                <a:cubicBezTo>
                  <a:pt x="559" y="467"/>
                  <a:pt x="523" y="508"/>
                  <a:pt x="523" y="508"/>
                </a:cubicBezTo>
                <a:cubicBezTo>
                  <a:pt x="505" y="561"/>
                  <a:pt x="462" y="591"/>
                  <a:pt x="423" y="630"/>
                </a:cubicBezTo>
                <a:cubicBezTo>
                  <a:pt x="389" y="664"/>
                  <a:pt x="378" y="683"/>
                  <a:pt x="335" y="697"/>
                </a:cubicBezTo>
                <a:cubicBezTo>
                  <a:pt x="293" y="737"/>
                  <a:pt x="321" y="713"/>
                  <a:pt x="246" y="763"/>
                </a:cubicBezTo>
                <a:cubicBezTo>
                  <a:pt x="237" y="769"/>
                  <a:pt x="233" y="781"/>
                  <a:pt x="223" y="786"/>
                </a:cubicBezTo>
                <a:cubicBezTo>
                  <a:pt x="218" y="789"/>
                  <a:pt x="142" y="813"/>
                  <a:pt x="123" y="819"/>
                </a:cubicBezTo>
                <a:cubicBezTo>
                  <a:pt x="101" y="826"/>
                  <a:pt x="79" y="834"/>
                  <a:pt x="57" y="841"/>
                </a:cubicBezTo>
                <a:cubicBezTo>
                  <a:pt x="46" y="845"/>
                  <a:pt x="23" y="852"/>
                  <a:pt x="23" y="852"/>
                </a:cubicBezTo>
                <a:cubicBezTo>
                  <a:pt x="0" y="783"/>
                  <a:pt x="18" y="851"/>
                  <a:pt x="23" y="730"/>
                </a:cubicBezTo>
                <a:cubicBezTo>
                  <a:pt x="29" y="589"/>
                  <a:pt x="25" y="448"/>
                  <a:pt x="35" y="308"/>
                </a:cubicBezTo>
                <a:cubicBezTo>
                  <a:pt x="40" y="237"/>
                  <a:pt x="127" y="66"/>
                  <a:pt x="158" y="0"/>
                </a:cubicBezTo>
                <a:close/>
              </a:path>
            </a:pathLst>
          </a:cu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16" name="Rectangle 3">
            <a:extLst>
              <a:ext uri="{FF2B5EF4-FFF2-40B4-BE49-F238E27FC236}">
                <a16:creationId xmlns:a16="http://schemas.microsoft.com/office/drawing/2014/main" id="{AF39FC27-71B2-49D5-890C-647931F883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6" y="381000"/>
            <a:ext cx="3071813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7.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求两个圆柱面</a:t>
            </a:r>
            <a:endParaRPr lang="en-US" altLang="zh-CN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5716C5B-3441-4320-8402-AACF641D8144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1219201"/>
            <a:ext cx="2895600" cy="4878388"/>
            <a:chOff x="3888" y="720"/>
            <a:chExt cx="1824" cy="3073"/>
          </a:xfrm>
        </p:grpSpPr>
        <p:sp>
          <p:nvSpPr>
            <p:cNvPr id="19493" name="Line 5">
              <a:extLst>
                <a:ext uri="{FF2B5EF4-FFF2-40B4-BE49-F238E27FC236}">
                  <a16:creationId xmlns:a16="http://schemas.microsoft.com/office/drawing/2014/main" id="{702A6B49-C6CA-424A-81F3-F5F340877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1" y="206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94" name="Line 6">
              <a:extLst>
                <a:ext uri="{FF2B5EF4-FFF2-40B4-BE49-F238E27FC236}">
                  <a16:creationId xmlns:a16="http://schemas.microsoft.com/office/drawing/2014/main" id="{D76353D6-4CF5-4B5A-A6CA-42F264169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9495" name="Group 7">
              <a:extLst>
                <a:ext uri="{FF2B5EF4-FFF2-40B4-BE49-F238E27FC236}">
                  <a16:creationId xmlns:a16="http://schemas.microsoft.com/office/drawing/2014/main" id="{C2A426FB-BA07-4C96-911A-12C5E2F70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720"/>
              <a:ext cx="1824" cy="3073"/>
              <a:chOff x="3888" y="720"/>
              <a:chExt cx="1824" cy="3073"/>
            </a:xfrm>
          </p:grpSpPr>
          <p:grpSp>
            <p:nvGrpSpPr>
              <p:cNvPr id="19496" name="Group 8">
                <a:extLst>
                  <a:ext uri="{FF2B5EF4-FFF2-40B4-BE49-F238E27FC236}">
                    <a16:creationId xmlns:a16="http://schemas.microsoft.com/office/drawing/2014/main" id="{BADAC7FA-E2A5-49AC-960D-9F113F8588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720"/>
                <a:ext cx="1824" cy="3073"/>
                <a:chOff x="3888" y="720"/>
                <a:chExt cx="1824" cy="3073"/>
              </a:xfrm>
            </p:grpSpPr>
            <p:grpSp>
              <p:nvGrpSpPr>
                <p:cNvPr id="19502" name="Group 9">
                  <a:extLst>
                    <a:ext uri="{FF2B5EF4-FFF2-40B4-BE49-F238E27FC236}">
                      <a16:creationId xmlns:a16="http://schemas.microsoft.com/office/drawing/2014/main" id="{79ECDED9-B88D-4E79-8869-4BC6048F90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8" y="720"/>
                  <a:ext cx="1824" cy="3073"/>
                  <a:chOff x="3888" y="720"/>
                  <a:chExt cx="1824" cy="3073"/>
                </a:xfrm>
              </p:grpSpPr>
              <p:sp>
                <p:nvSpPr>
                  <p:cNvPr id="19506" name="Arc 10">
                    <a:extLst>
                      <a:ext uri="{FF2B5EF4-FFF2-40B4-BE49-F238E27FC236}">
                        <a16:creationId xmlns:a16="http://schemas.microsoft.com/office/drawing/2014/main" id="{E19F1309-23D8-4D2D-82E9-B599CADC93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83" y="1488"/>
                    <a:ext cx="144" cy="877"/>
                  </a:xfrm>
                  <a:custGeom>
                    <a:avLst/>
                    <a:gdLst>
                      <a:gd name="T0" fmla="*/ 0 w 21600"/>
                      <a:gd name="T1" fmla="*/ 0 h 22086"/>
                      <a:gd name="T2" fmla="*/ 0 w 21600"/>
                      <a:gd name="T3" fmla="*/ 0 h 22086"/>
                      <a:gd name="T4" fmla="*/ 0 w 21600"/>
                      <a:gd name="T5" fmla="*/ 0 h 2208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2086"/>
                      <a:gd name="T11" fmla="*/ 21600 w 21600"/>
                      <a:gd name="T12" fmla="*/ 22086 h 2208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2086" fill="none" extrusionOk="0">
                        <a:moveTo>
                          <a:pt x="5" y="22085"/>
                        </a:moveTo>
                        <a:cubicBezTo>
                          <a:pt x="1" y="21924"/>
                          <a:pt x="0" y="21762"/>
                          <a:pt x="0" y="21600"/>
                        </a:cubicBezTo>
                        <a:cubicBezTo>
                          <a:pt x="-1" y="9728"/>
                          <a:pt x="9581" y="81"/>
                          <a:pt x="21453" y="0"/>
                        </a:cubicBezTo>
                      </a:path>
                      <a:path w="21600" h="22086" stroke="0" extrusionOk="0">
                        <a:moveTo>
                          <a:pt x="5" y="22085"/>
                        </a:moveTo>
                        <a:cubicBezTo>
                          <a:pt x="1" y="21924"/>
                          <a:pt x="0" y="21762"/>
                          <a:pt x="0" y="21600"/>
                        </a:cubicBezTo>
                        <a:cubicBezTo>
                          <a:pt x="-1" y="9728"/>
                          <a:pt x="9581" y="81"/>
                          <a:pt x="21453" y="0"/>
                        </a:cubicBezTo>
                        <a:lnTo>
                          <a:pt x="21600" y="21600"/>
                        </a:lnTo>
                        <a:lnTo>
                          <a:pt x="5" y="2208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9507" name="Arc 11">
                    <a:extLst>
                      <a:ext uri="{FF2B5EF4-FFF2-40B4-BE49-F238E27FC236}">
                        <a16:creationId xmlns:a16="http://schemas.microsoft.com/office/drawing/2014/main" id="{A884E478-C09A-45AF-90A8-FA523B23C8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33" y="1488"/>
                    <a:ext cx="144" cy="877"/>
                  </a:xfrm>
                  <a:custGeom>
                    <a:avLst/>
                    <a:gdLst>
                      <a:gd name="T0" fmla="*/ 0 w 21600"/>
                      <a:gd name="T1" fmla="*/ 0 h 22086"/>
                      <a:gd name="T2" fmla="*/ 0 w 21600"/>
                      <a:gd name="T3" fmla="*/ 0 h 22086"/>
                      <a:gd name="T4" fmla="*/ 0 w 21600"/>
                      <a:gd name="T5" fmla="*/ 0 h 2208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2086"/>
                      <a:gd name="T11" fmla="*/ 21600 w 21600"/>
                      <a:gd name="T12" fmla="*/ 22086 h 2208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2086" fill="none" extrusionOk="0">
                        <a:moveTo>
                          <a:pt x="5" y="22085"/>
                        </a:moveTo>
                        <a:cubicBezTo>
                          <a:pt x="1" y="21924"/>
                          <a:pt x="0" y="21762"/>
                          <a:pt x="0" y="21600"/>
                        </a:cubicBezTo>
                        <a:cubicBezTo>
                          <a:pt x="-1" y="9728"/>
                          <a:pt x="9581" y="81"/>
                          <a:pt x="21453" y="0"/>
                        </a:cubicBezTo>
                      </a:path>
                      <a:path w="21600" h="22086" stroke="0" extrusionOk="0">
                        <a:moveTo>
                          <a:pt x="5" y="22085"/>
                        </a:moveTo>
                        <a:cubicBezTo>
                          <a:pt x="1" y="21924"/>
                          <a:pt x="0" y="21762"/>
                          <a:pt x="0" y="21600"/>
                        </a:cubicBezTo>
                        <a:cubicBezTo>
                          <a:pt x="-1" y="9728"/>
                          <a:pt x="9581" y="81"/>
                          <a:pt x="21453" y="0"/>
                        </a:cubicBezTo>
                        <a:lnTo>
                          <a:pt x="21600" y="21600"/>
                        </a:lnTo>
                        <a:lnTo>
                          <a:pt x="5" y="2208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grpSp>
                <p:nvGrpSpPr>
                  <p:cNvPr id="19508" name="Group 12">
                    <a:extLst>
                      <a:ext uri="{FF2B5EF4-FFF2-40B4-BE49-F238E27FC236}">
                        <a16:creationId xmlns:a16="http://schemas.microsoft.com/office/drawing/2014/main" id="{0786F926-38B1-4FED-9856-93CDD48CFE0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84" y="960"/>
                    <a:ext cx="770" cy="1392"/>
                    <a:chOff x="2350" y="1584"/>
                    <a:chExt cx="770" cy="1392"/>
                  </a:xfrm>
                </p:grpSpPr>
                <p:sp>
                  <p:nvSpPr>
                    <p:cNvPr id="19517" name="Line 13">
                      <a:extLst>
                        <a:ext uri="{FF2B5EF4-FFF2-40B4-BE49-F238E27FC236}">
                          <a16:creationId xmlns:a16="http://schemas.microsoft.com/office/drawing/2014/main" id="{BC6DCD5A-68DE-447B-AD2E-FC0D3062973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48" y="1584"/>
                      <a:ext cx="144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8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9518" name="Line 14">
                      <a:extLst>
                        <a:ext uri="{FF2B5EF4-FFF2-40B4-BE49-F238E27FC236}">
                          <a16:creationId xmlns:a16="http://schemas.microsoft.com/office/drawing/2014/main" id="{F5E0D8EE-F201-470E-85EE-D50F94F235A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92" y="1584"/>
                      <a:ext cx="52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8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grpSp>
                  <p:nvGrpSpPr>
                    <p:cNvPr id="19519" name="Group 15">
                      <a:extLst>
                        <a:ext uri="{FF2B5EF4-FFF2-40B4-BE49-F238E27FC236}">
                          <a16:creationId xmlns:a16="http://schemas.microsoft.com/office/drawing/2014/main" id="{4578E538-E9B6-4DB3-BB9A-E4F7616A81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50" y="1584"/>
                      <a:ext cx="768" cy="1392"/>
                      <a:chOff x="2350" y="1584"/>
                      <a:chExt cx="768" cy="1392"/>
                    </a:xfrm>
                  </p:grpSpPr>
                  <p:sp>
                    <p:nvSpPr>
                      <p:cNvPr id="19520" name="Line 16">
                        <a:extLst>
                          <a:ext uri="{FF2B5EF4-FFF2-40B4-BE49-F238E27FC236}">
                            <a16:creationId xmlns:a16="http://schemas.microsoft.com/office/drawing/2014/main" id="{0B89DFC8-78B4-472A-A33E-D124DEA1421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1584"/>
                        <a:ext cx="0" cy="11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8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endParaRPr>
                      </a:p>
                    </p:txBody>
                  </p:sp>
                  <p:sp>
                    <p:nvSpPr>
                      <p:cNvPr id="19521" name="Line 17">
                        <a:extLst>
                          <a:ext uri="{FF2B5EF4-FFF2-40B4-BE49-F238E27FC236}">
                            <a16:creationId xmlns:a16="http://schemas.microsoft.com/office/drawing/2014/main" id="{7FDF9157-E066-4B2B-BF7E-511E553C51C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48" y="1872"/>
                        <a:ext cx="0" cy="11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8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endParaRPr>
                      </a:p>
                    </p:txBody>
                  </p:sp>
                  <p:sp>
                    <p:nvSpPr>
                      <p:cNvPr id="19522" name="Line 18">
                        <a:extLst>
                          <a:ext uri="{FF2B5EF4-FFF2-40B4-BE49-F238E27FC236}">
                            <a16:creationId xmlns:a16="http://schemas.microsoft.com/office/drawing/2014/main" id="{4C566084-CE97-4E6E-8F66-DE9B71960A9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18" y="1584"/>
                        <a:ext cx="0" cy="11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8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endParaRPr>
                      </a:p>
                    </p:txBody>
                  </p:sp>
                  <p:sp>
                    <p:nvSpPr>
                      <p:cNvPr id="19523" name="Arc 19">
                        <a:extLst>
                          <a:ext uri="{FF2B5EF4-FFF2-40B4-BE49-F238E27FC236}">
                            <a16:creationId xmlns:a16="http://schemas.microsoft.com/office/drawing/2014/main" id="{F8B4301C-160E-4BC5-8E5B-F95DC8363A3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48" y="1584"/>
                        <a:ext cx="670" cy="288"/>
                      </a:xfrm>
                      <a:custGeom>
                        <a:avLst/>
                        <a:gdLst>
                          <a:gd name="T0" fmla="*/ 0 w 23422"/>
                          <a:gd name="T1" fmla="*/ 0 h 21600"/>
                          <a:gd name="T2" fmla="*/ 0 w 23422"/>
                          <a:gd name="T3" fmla="*/ 0 h 21600"/>
                          <a:gd name="T4" fmla="*/ 0 w 23422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3422"/>
                          <a:gd name="T10" fmla="*/ 0 h 21600"/>
                          <a:gd name="T11" fmla="*/ 23422 w 23422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3422" h="21600" fill="none" extrusionOk="0">
                            <a:moveTo>
                              <a:pt x="23421" y="977"/>
                            </a:moveTo>
                            <a:cubicBezTo>
                              <a:pt x="22898" y="12515"/>
                              <a:pt x="13393" y="21599"/>
                              <a:pt x="1844" y="21600"/>
                            </a:cubicBezTo>
                            <a:cubicBezTo>
                              <a:pt x="1228" y="21600"/>
                              <a:pt x="613" y="21573"/>
                              <a:pt x="-1" y="21521"/>
                            </a:cubicBezTo>
                          </a:path>
                          <a:path w="23422" h="21600" stroke="0" extrusionOk="0">
                            <a:moveTo>
                              <a:pt x="23421" y="977"/>
                            </a:moveTo>
                            <a:cubicBezTo>
                              <a:pt x="22898" y="12515"/>
                              <a:pt x="13393" y="21599"/>
                              <a:pt x="1844" y="21600"/>
                            </a:cubicBezTo>
                            <a:cubicBezTo>
                              <a:pt x="1228" y="21600"/>
                              <a:pt x="613" y="21573"/>
                              <a:pt x="-1" y="21521"/>
                            </a:cubicBezTo>
                            <a:lnTo>
                              <a:pt x="1844" y="0"/>
                            </a:lnTo>
                            <a:lnTo>
                              <a:pt x="23421" y="977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8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endParaRPr>
                      </a:p>
                    </p:txBody>
                  </p:sp>
                  <p:sp>
                    <p:nvSpPr>
                      <p:cNvPr id="19524" name="Arc 20">
                        <a:extLst>
                          <a:ext uri="{FF2B5EF4-FFF2-40B4-BE49-F238E27FC236}">
                            <a16:creationId xmlns:a16="http://schemas.microsoft.com/office/drawing/2014/main" id="{EEB35EB5-87F4-4B73-AF24-438141A123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47" y="2688"/>
                        <a:ext cx="671" cy="288"/>
                      </a:xfrm>
                      <a:custGeom>
                        <a:avLst/>
                        <a:gdLst>
                          <a:gd name="T0" fmla="*/ 0 w 23444"/>
                          <a:gd name="T1" fmla="*/ 0 h 21600"/>
                          <a:gd name="T2" fmla="*/ 0 w 23444"/>
                          <a:gd name="T3" fmla="*/ 0 h 21600"/>
                          <a:gd name="T4" fmla="*/ 0 w 23444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3444"/>
                          <a:gd name="T10" fmla="*/ 0 h 21600"/>
                          <a:gd name="T11" fmla="*/ 23444 w 23444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3444" h="21600" fill="none" extrusionOk="0">
                            <a:moveTo>
                              <a:pt x="23443" y="79"/>
                            </a:moveTo>
                            <a:cubicBezTo>
                              <a:pt x="23399" y="11978"/>
                              <a:pt x="13742" y="21599"/>
                              <a:pt x="1844" y="21600"/>
                            </a:cubicBezTo>
                            <a:cubicBezTo>
                              <a:pt x="1228" y="21600"/>
                              <a:pt x="613" y="21573"/>
                              <a:pt x="-1" y="21521"/>
                            </a:cubicBezTo>
                          </a:path>
                          <a:path w="23444" h="21600" stroke="0" extrusionOk="0">
                            <a:moveTo>
                              <a:pt x="23443" y="79"/>
                            </a:moveTo>
                            <a:cubicBezTo>
                              <a:pt x="23399" y="11978"/>
                              <a:pt x="13742" y="21599"/>
                              <a:pt x="1844" y="21600"/>
                            </a:cubicBezTo>
                            <a:cubicBezTo>
                              <a:pt x="1228" y="21600"/>
                              <a:pt x="613" y="21573"/>
                              <a:pt x="-1" y="21521"/>
                            </a:cubicBezTo>
                            <a:lnTo>
                              <a:pt x="1844" y="0"/>
                            </a:lnTo>
                            <a:lnTo>
                              <a:pt x="23443" y="79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8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endParaRPr>
                      </a:p>
                    </p:txBody>
                  </p:sp>
                  <p:sp>
                    <p:nvSpPr>
                      <p:cNvPr id="19525" name="Arc 21">
                        <a:extLst>
                          <a:ext uri="{FF2B5EF4-FFF2-40B4-BE49-F238E27FC236}">
                            <a16:creationId xmlns:a16="http://schemas.microsoft.com/office/drawing/2014/main" id="{0AC276AC-D50F-415C-AA6F-76EFD48F6F1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50" y="2113"/>
                        <a:ext cx="768" cy="858"/>
                      </a:xfrm>
                      <a:custGeom>
                        <a:avLst/>
                        <a:gdLst>
                          <a:gd name="T0" fmla="*/ 0 w 21600"/>
                          <a:gd name="T1" fmla="*/ 0 h 21434"/>
                          <a:gd name="T2" fmla="*/ 0 w 21600"/>
                          <a:gd name="T3" fmla="*/ 0 h 21434"/>
                          <a:gd name="T4" fmla="*/ 0 w 21600"/>
                          <a:gd name="T5" fmla="*/ 0 h 21434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434"/>
                          <a:gd name="T11" fmla="*/ 21600 w 21600"/>
                          <a:gd name="T12" fmla="*/ 21434 h 21434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434" fill="none" extrusionOk="0">
                            <a:moveTo>
                              <a:pt x="21599" y="39"/>
                            </a:moveTo>
                            <a:cubicBezTo>
                              <a:pt x="21579" y="10920"/>
                              <a:pt x="13469" y="20087"/>
                              <a:pt x="2672" y="21433"/>
                            </a:cubicBezTo>
                          </a:path>
                          <a:path w="21600" h="21434" stroke="0" extrusionOk="0">
                            <a:moveTo>
                              <a:pt x="21599" y="39"/>
                            </a:moveTo>
                            <a:cubicBezTo>
                              <a:pt x="21579" y="10920"/>
                              <a:pt x="13469" y="20087"/>
                              <a:pt x="2672" y="21433"/>
                            </a:cubicBezTo>
                            <a:lnTo>
                              <a:pt x="0" y="0"/>
                            </a:lnTo>
                            <a:lnTo>
                              <a:pt x="21599" y="39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8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endParaRPr>
                      </a:p>
                    </p:txBody>
                  </p:sp>
                </p:grpSp>
              </p:grpSp>
              <p:sp>
                <p:nvSpPr>
                  <p:cNvPr id="19509" name="Line 22">
                    <a:extLst>
                      <a:ext uri="{FF2B5EF4-FFF2-40B4-BE49-F238E27FC236}">
                        <a16:creationId xmlns:a16="http://schemas.microsoft.com/office/drawing/2014/main" id="{723B265E-4793-48E3-A6FA-E4BC2C9DA3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76" y="2064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9510" name="Line 23">
                    <a:extLst>
                      <a:ext uri="{FF2B5EF4-FFF2-40B4-BE49-F238E27FC236}">
                        <a16:creationId xmlns:a16="http://schemas.microsoft.com/office/drawing/2014/main" id="{E07F15A3-B894-4D2E-940E-C80D445D52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8" y="2352"/>
                    <a:ext cx="192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9511" name="Line 24">
                    <a:extLst>
                      <a:ext uri="{FF2B5EF4-FFF2-40B4-BE49-F238E27FC236}">
                        <a16:creationId xmlns:a16="http://schemas.microsoft.com/office/drawing/2014/main" id="{AADDDB12-672C-497E-86DC-05DBD314BE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24" y="720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graphicFrame>
                <p:nvGraphicFramePr>
                  <p:cNvPr id="19512" name="Object 25">
                    <a:extLst>
                      <a:ext uri="{FF2B5EF4-FFF2-40B4-BE49-F238E27FC236}">
                        <a16:creationId xmlns:a16="http://schemas.microsoft.com/office/drawing/2014/main" id="{6253BC9C-8A19-4274-988A-DFDFD97D3E5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403" y="3601"/>
                  <a:ext cx="172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2" imgW="76123" imgH="85839" progId="Equation.3">
                          <p:embed/>
                        </p:oleObj>
                      </mc:Choice>
                      <mc:Fallback>
                        <p:oleObj name="公式" r:id="rId2" imgW="76123" imgH="85839" progId="Equation.3">
                          <p:embed/>
                          <p:pic>
                            <p:nvPicPr>
                              <p:cNvPr id="19512" name="Object 25">
                                <a:extLst>
                                  <a:ext uri="{FF2B5EF4-FFF2-40B4-BE49-F238E27FC236}">
                                    <a16:creationId xmlns:a16="http://schemas.microsoft.com/office/drawing/2014/main" id="{6253BC9C-8A19-4274-988A-DFDFD97D3E5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03" y="3601"/>
                                <a:ext cx="172" cy="1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9513" name="Object 26">
                    <a:extLst>
                      <a:ext uri="{FF2B5EF4-FFF2-40B4-BE49-F238E27FC236}">
                        <a16:creationId xmlns:a16="http://schemas.microsoft.com/office/drawing/2014/main" id="{1534A53C-7159-46EC-BCD6-F2AA6769880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53" y="2758"/>
                  <a:ext cx="207" cy="24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4" imgW="85841" imgH="114182" progId="Equation.3">
                          <p:embed/>
                        </p:oleObj>
                      </mc:Choice>
                      <mc:Fallback>
                        <p:oleObj name="公式" r:id="rId4" imgW="85841" imgH="114182" progId="Equation.3">
                          <p:embed/>
                          <p:pic>
                            <p:nvPicPr>
                              <p:cNvPr id="19513" name="Object 26">
                                <a:extLst>
                                  <a:ext uri="{FF2B5EF4-FFF2-40B4-BE49-F238E27FC236}">
                                    <a16:creationId xmlns:a16="http://schemas.microsoft.com/office/drawing/2014/main" id="{1534A53C-7159-46EC-BCD6-F2AA6769880E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53" y="2758"/>
                                <a:ext cx="207" cy="24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9514" name="Object 27">
                    <a:extLst>
                      <a:ext uri="{FF2B5EF4-FFF2-40B4-BE49-F238E27FC236}">
                        <a16:creationId xmlns:a16="http://schemas.microsoft.com/office/drawing/2014/main" id="{F6365D4C-78C7-484A-BFD3-F2D489D1B62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272" y="720"/>
                  <a:ext cx="192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6" imgW="76123" imgH="76121" progId="Equation.3">
                          <p:embed/>
                        </p:oleObj>
                      </mc:Choice>
                      <mc:Fallback>
                        <p:oleObj name="公式" r:id="rId6" imgW="76123" imgH="76121" progId="Equation.3">
                          <p:embed/>
                          <p:pic>
                            <p:nvPicPr>
                              <p:cNvPr id="19514" name="Object 27">
                                <a:extLst>
                                  <a:ext uri="{FF2B5EF4-FFF2-40B4-BE49-F238E27FC236}">
                                    <a16:creationId xmlns:a16="http://schemas.microsoft.com/office/drawing/2014/main" id="{F6365D4C-78C7-484A-BFD3-F2D489D1B62A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72" y="720"/>
                                <a:ext cx="192" cy="1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9515" name="Line 28">
                    <a:extLst>
                      <a:ext uri="{FF2B5EF4-FFF2-40B4-BE49-F238E27FC236}">
                        <a16:creationId xmlns:a16="http://schemas.microsoft.com/office/drawing/2014/main" id="{13066D07-4793-456D-BBF9-3B0887E93A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52" y="960"/>
                    <a:ext cx="0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9516" name="Line 29">
                    <a:extLst>
                      <a:ext uri="{FF2B5EF4-FFF2-40B4-BE49-F238E27FC236}">
                        <a16:creationId xmlns:a16="http://schemas.microsoft.com/office/drawing/2014/main" id="{9268908F-2180-4946-B374-196A548840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488"/>
                    <a:ext cx="6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  <p:graphicFrame>
              <p:nvGraphicFramePr>
                <p:cNvPr id="19503" name="Object 30">
                  <a:extLst>
                    <a:ext uri="{FF2B5EF4-FFF2-40B4-BE49-F238E27FC236}">
                      <a16:creationId xmlns:a16="http://schemas.microsoft.com/office/drawing/2014/main" id="{D2A045DB-60D0-499C-9B71-DFA3F06C85A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24" y="1248"/>
                <a:ext cx="221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8" imgW="95289" imgH="114182" progId="Equation.3">
                        <p:embed/>
                      </p:oleObj>
                    </mc:Choice>
                    <mc:Fallback>
                      <p:oleObj name="公式" r:id="rId8" imgW="95289" imgH="114182" progId="Equation.3">
                        <p:embed/>
                        <p:pic>
                          <p:nvPicPr>
                            <p:cNvPr id="19503" name="Object 30">
                              <a:extLst>
                                <a:ext uri="{FF2B5EF4-FFF2-40B4-BE49-F238E27FC236}">
                                  <a16:creationId xmlns:a16="http://schemas.microsoft.com/office/drawing/2014/main" id="{D2A045DB-60D0-499C-9B71-DFA3F06C85A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4" y="1248"/>
                              <a:ext cx="221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504" name="Object 31">
                  <a:extLst>
                    <a:ext uri="{FF2B5EF4-FFF2-40B4-BE49-F238E27FC236}">
                      <a16:creationId xmlns:a16="http://schemas.microsoft.com/office/drawing/2014/main" id="{7F80923C-1AAF-4F34-89E7-5A42AF8DBDF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00" y="1824"/>
                <a:ext cx="221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0" imgW="95289" imgH="114182" progId="Equation.3">
                        <p:embed/>
                      </p:oleObj>
                    </mc:Choice>
                    <mc:Fallback>
                      <p:oleObj name="公式" r:id="rId10" imgW="95289" imgH="114182" progId="Equation.3">
                        <p:embed/>
                        <p:pic>
                          <p:nvPicPr>
                            <p:cNvPr id="19504" name="Object 31">
                              <a:extLst>
                                <a:ext uri="{FF2B5EF4-FFF2-40B4-BE49-F238E27FC236}">
                                  <a16:creationId xmlns:a16="http://schemas.microsoft.com/office/drawing/2014/main" id="{7F80923C-1AAF-4F34-89E7-5A42AF8DBDF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1824"/>
                              <a:ext cx="221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505" name="Object 32">
                  <a:extLst>
                    <a:ext uri="{FF2B5EF4-FFF2-40B4-BE49-F238E27FC236}">
                      <a16:creationId xmlns:a16="http://schemas.microsoft.com/office/drawing/2014/main" id="{0FD03D23-7102-4329-BE3D-0762894DC90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91" y="1872"/>
                <a:ext cx="173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2" imgW="76123" imgH="85839" progId="Equation.3">
                        <p:embed/>
                      </p:oleObj>
                    </mc:Choice>
                    <mc:Fallback>
                      <p:oleObj name="公式" r:id="rId12" imgW="76123" imgH="85839" progId="Equation.3">
                        <p:embed/>
                        <p:pic>
                          <p:nvPicPr>
                            <p:cNvPr id="19505" name="Object 32">
                              <a:extLst>
                                <a:ext uri="{FF2B5EF4-FFF2-40B4-BE49-F238E27FC236}">
                                  <a16:creationId xmlns:a16="http://schemas.microsoft.com/office/drawing/2014/main" id="{0FD03D23-7102-4329-BE3D-0762894DC90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91" y="1872"/>
                              <a:ext cx="173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9497" name="Line 33">
                <a:extLst>
                  <a:ext uri="{FF2B5EF4-FFF2-40B4-BE49-F238E27FC236}">
                    <a16:creationId xmlns:a16="http://schemas.microsoft.com/office/drawing/2014/main" id="{FAE96412-748A-4D3A-A160-59FF42DA1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9498" name="Group 34">
                <a:extLst>
                  <a:ext uri="{FF2B5EF4-FFF2-40B4-BE49-F238E27FC236}">
                    <a16:creationId xmlns:a16="http://schemas.microsoft.com/office/drawing/2014/main" id="{6D869519-0D0D-40E5-BF33-87CDD2F7C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1488"/>
                <a:ext cx="1153" cy="864"/>
                <a:chOff x="4224" y="1488"/>
                <a:chExt cx="1153" cy="864"/>
              </a:xfrm>
            </p:grpSpPr>
            <p:sp>
              <p:nvSpPr>
                <p:cNvPr id="19499" name="Line 35">
                  <a:extLst>
                    <a:ext uri="{FF2B5EF4-FFF2-40B4-BE49-F238E27FC236}">
                      <a16:creationId xmlns:a16="http://schemas.microsoft.com/office/drawing/2014/main" id="{25C9418B-33EC-4DB6-B270-10ACDEDB00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33" y="2064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9500" name="Line 36">
                  <a:extLst>
                    <a:ext uri="{FF2B5EF4-FFF2-40B4-BE49-F238E27FC236}">
                      <a16:creationId xmlns:a16="http://schemas.microsoft.com/office/drawing/2014/main" id="{6ACEACFA-FE84-4928-A34C-04B00CF999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377" y="1488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9501" name="Line 37">
                  <a:extLst>
                    <a:ext uri="{FF2B5EF4-FFF2-40B4-BE49-F238E27FC236}">
                      <a16:creationId xmlns:a16="http://schemas.microsoft.com/office/drawing/2014/main" id="{204A6FEE-B5A5-4969-87A3-A1DFED6877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48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</p:grpSp>
      <p:sp>
        <p:nvSpPr>
          <p:cNvPr id="96294" name="Text Box 38">
            <a:extLst>
              <a:ext uri="{FF2B5EF4-FFF2-40B4-BE49-F238E27FC236}">
                <a16:creationId xmlns:a16="http://schemas.microsoft.com/office/drawing/2014/main" id="{89681B75-5718-443B-AB3C-AAB46C417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9" y="1143002"/>
            <a:ext cx="676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96295" name="Object 39">
            <a:extLst>
              <a:ext uri="{FF2B5EF4-FFF2-40B4-BE49-F238E27FC236}">
                <a16:creationId xmlns:a16="http://schemas.microsoft.com/office/drawing/2014/main" id="{A6D87C32-54FF-4939-823B-FAE236FC7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5813" y="357189"/>
          <a:ext cx="2057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00262" imgH="466715" progId="Equation.3">
                  <p:embed/>
                </p:oleObj>
              </mc:Choice>
              <mc:Fallback>
                <p:oleObj name="Equation" r:id="rId14" imgW="2000262" imgH="466715" progId="Equation.3">
                  <p:embed/>
                  <p:pic>
                    <p:nvPicPr>
                      <p:cNvPr id="96295" name="Object 39">
                        <a:extLst>
                          <a:ext uri="{FF2B5EF4-FFF2-40B4-BE49-F238E27FC236}">
                            <a16:creationId xmlns:a16="http://schemas.microsoft.com/office/drawing/2014/main" id="{A6D87C32-54FF-4939-823B-FAE236FC73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357189"/>
                        <a:ext cx="2057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6" name="Text Box 40">
            <a:extLst>
              <a:ext uri="{FF2B5EF4-FFF2-40B4-BE49-F238E27FC236}">
                <a16:creationId xmlns:a16="http://schemas.microsoft.com/office/drawing/2014/main" id="{66A04593-FBBF-495C-964A-765DE090E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1143002"/>
            <a:ext cx="533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利用对称性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考虑第一卦限部分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  <p:sp>
        <p:nvSpPr>
          <p:cNvPr id="96297" name="Text Box 41">
            <a:extLst>
              <a:ext uri="{FF2B5EF4-FFF2-40B4-BE49-F238E27FC236}">
                <a16:creationId xmlns:a16="http://schemas.microsoft.com/office/drawing/2014/main" id="{289946F3-D303-41EB-8DF7-117EF0B1C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1925638"/>
            <a:ext cx="350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其曲顶柱体的顶为</a:t>
            </a:r>
          </a:p>
        </p:txBody>
      </p:sp>
      <p:sp>
        <p:nvSpPr>
          <p:cNvPr id="96298" name="Text Box 42">
            <a:extLst>
              <a:ext uri="{FF2B5EF4-FFF2-40B4-BE49-F238E27FC236}">
                <a16:creationId xmlns:a16="http://schemas.microsoft.com/office/drawing/2014/main" id="{4AE825F2-5B0C-4F23-A73B-332C606D1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1" y="3429002"/>
            <a:ext cx="274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则所求体积为</a:t>
            </a:r>
          </a:p>
        </p:txBody>
      </p:sp>
      <p:graphicFrame>
        <p:nvGraphicFramePr>
          <p:cNvPr id="96299" name="Object 43">
            <a:extLst>
              <a:ext uri="{FF2B5EF4-FFF2-40B4-BE49-F238E27FC236}">
                <a16:creationId xmlns:a16="http://schemas.microsoft.com/office/drawing/2014/main" id="{B0E64BB6-13D8-4D21-A8CE-8361AC3353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4063" y="3857626"/>
          <a:ext cx="37449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95760" imgH="695349" progId="Equation.3">
                  <p:embed/>
                </p:oleObj>
              </mc:Choice>
              <mc:Fallback>
                <p:oleObj name="Equation" r:id="rId16" imgW="3695760" imgH="695349" progId="Equation.3">
                  <p:embed/>
                  <p:pic>
                    <p:nvPicPr>
                      <p:cNvPr id="96299" name="Object 43">
                        <a:extLst>
                          <a:ext uri="{FF2B5EF4-FFF2-40B4-BE49-F238E27FC236}">
                            <a16:creationId xmlns:a16="http://schemas.microsoft.com/office/drawing/2014/main" id="{B0E64BB6-13D8-4D21-A8CE-8361AC3353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857626"/>
                        <a:ext cx="374491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1" name="Object 45">
            <a:extLst>
              <a:ext uri="{FF2B5EF4-FFF2-40B4-BE49-F238E27FC236}">
                <a16:creationId xmlns:a16="http://schemas.microsoft.com/office/drawing/2014/main" id="{E321254A-3972-4F2A-9DD2-AB3F199EC2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1888" y="5743575"/>
          <a:ext cx="28051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52857" imgH="771470" progId="Equation.3">
                  <p:embed/>
                </p:oleObj>
              </mc:Choice>
              <mc:Fallback>
                <p:oleObj name="Equation" r:id="rId18" imgW="2752857" imgH="771470" progId="Equation.3">
                  <p:embed/>
                  <p:pic>
                    <p:nvPicPr>
                      <p:cNvPr id="96301" name="Object 45">
                        <a:extLst>
                          <a:ext uri="{FF2B5EF4-FFF2-40B4-BE49-F238E27FC236}">
                            <a16:creationId xmlns:a16="http://schemas.microsoft.com/office/drawing/2014/main" id="{E321254A-3972-4F2A-9DD2-AB3F199EC2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5743575"/>
                        <a:ext cx="28051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2" name="Object 46">
            <a:extLst>
              <a:ext uri="{FF2B5EF4-FFF2-40B4-BE49-F238E27FC236}">
                <a16:creationId xmlns:a16="http://schemas.microsoft.com/office/drawing/2014/main" id="{A83F8D60-472F-445F-A876-C07434034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1" y="5749926"/>
          <a:ext cx="110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47641" imgH="800083" progId="Equation.3">
                  <p:embed/>
                </p:oleObj>
              </mc:Choice>
              <mc:Fallback>
                <p:oleObj name="Equation" r:id="rId20" imgW="1047641" imgH="800083" progId="Equation.3">
                  <p:embed/>
                  <p:pic>
                    <p:nvPicPr>
                      <p:cNvPr id="96302" name="Object 46">
                        <a:extLst>
                          <a:ext uri="{FF2B5EF4-FFF2-40B4-BE49-F238E27FC236}">
                            <a16:creationId xmlns:a16="http://schemas.microsoft.com/office/drawing/2014/main" id="{A83F8D60-472F-445F-A876-C074340349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5749926"/>
                        <a:ext cx="1104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3" name="Object 47">
            <a:extLst>
              <a:ext uri="{FF2B5EF4-FFF2-40B4-BE49-F238E27FC236}">
                <a16:creationId xmlns:a16="http://schemas.microsoft.com/office/drawing/2014/main" id="{7D02F651-255F-4B83-8864-E54A436183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3688" y="357189"/>
          <a:ext cx="20431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990814" imgH="466715" progId="Equation.3">
                  <p:embed/>
                </p:oleObj>
              </mc:Choice>
              <mc:Fallback>
                <p:oleObj name="公式" r:id="rId22" imgW="1990814" imgH="466715" progId="Equation.3">
                  <p:embed/>
                  <p:pic>
                    <p:nvPicPr>
                      <p:cNvPr id="96303" name="Object 47">
                        <a:extLst>
                          <a:ext uri="{FF2B5EF4-FFF2-40B4-BE49-F238E27FC236}">
                            <a16:creationId xmlns:a16="http://schemas.microsoft.com/office/drawing/2014/main" id="{7D02F651-255F-4B83-8864-E54A436183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357189"/>
                        <a:ext cx="20431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4" name="Object 48">
            <a:extLst>
              <a:ext uri="{FF2B5EF4-FFF2-40B4-BE49-F238E27FC236}">
                <a16:creationId xmlns:a16="http://schemas.microsoft.com/office/drawing/2014/main" id="{5CDDCD89-7722-4067-BFAD-0FAB8FE298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7114" y="1895475"/>
          <a:ext cx="20050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52752" imgH="428655" progId="Equation.3">
                  <p:embed/>
                </p:oleObj>
              </mc:Choice>
              <mc:Fallback>
                <p:oleObj name="Equation" r:id="rId24" imgW="1952752" imgH="428655" progId="Equation.3">
                  <p:embed/>
                  <p:pic>
                    <p:nvPicPr>
                      <p:cNvPr id="96304" name="Object 48">
                        <a:extLst>
                          <a:ext uri="{FF2B5EF4-FFF2-40B4-BE49-F238E27FC236}">
                            <a16:creationId xmlns:a16="http://schemas.microsoft.com/office/drawing/2014/main" id="{5CDDCD89-7722-4067-BFAD-0FAB8FE298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4" y="1895475"/>
                        <a:ext cx="20050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2C2C2C"/>
                                </a:gs>
                                <a:gs pos="50000">
                                  <a:srgbClr val="5F5F5F"/>
                                </a:gs>
                                <a:gs pos="100000">
                                  <a:srgbClr val="2C2C2C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5" name="Object 49">
            <a:extLst>
              <a:ext uri="{FF2B5EF4-FFF2-40B4-BE49-F238E27FC236}">
                <a16:creationId xmlns:a16="http://schemas.microsoft.com/office/drawing/2014/main" id="{FD5B029E-0E30-4E4C-9DC1-F82E74392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6" y="2571751"/>
          <a:ext cx="44053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352797" imgH="962043" progId="Equation.3">
                  <p:embed/>
                </p:oleObj>
              </mc:Choice>
              <mc:Fallback>
                <p:oleObj name="Equation" r:id="rId26" imgW="4352797" imgH="962043" progId="Equation.3">
                  <p:embed/>
                  <p:pic>
                    <p:nvPicPr>
                      <p:cNvPr id="96305" name="Object 49">
                        <a:extLst>
                          <a:ext uri="{FF2B5EF4-FFF2-40B4-BE49-F238E27FC236}">
                            <a16:creationId xmlns:a16="http://schemas.microsoft.com/office/drawing/2014/main" id="{FD5B029E-0E30-4E4C-9DC1-F82E74392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6" y="2571751"/>
                        <a:ext cx="44053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2C2C2C"/>
                                </a:gs>
                                <a:gs pos="50000">
                                  <a:srgbClr val="5F5F5F"/>
                                </a:gs>
                                <a:gs pos="100000">
                                  <a:srgbClr val="2C2C2C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7" name="Object 51">
            <a:extLst>
              <a:ext uri="{FF2B5EF4-FFF2-40B4-BE49-F238E27FC236}">
                <a16:creationId xmlns:a16="http://schemas.microsoft.com/office/drawing/2014/main" id="{DD28616A-A901-4684-B89E-8F933A9A0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4080" y="1905000"/>
          <a:ext cx="1736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876359" imgH="466715" progId="Equation.3">
                  <p:embed/>
                </p:oleObj>
              </mc:Choice>
              <mc:Fallback>
                <p:oleObj name="Equation" r:id="rId28" imgW="1876359" imgH="466715" progId="Equation.3">
                  <p:embed/>
                  <p:pic>
                    <p:nvPicPr>
                      <p:cNvPr id="96307" name="Object 51">
                        <a:extLst>
                          <a:ext uri="{FF2B5EF4-FFF2-40B4-BE49-F238E27FC236}">
                            <a16:creationId xmlns:a16="http://schemas.microsoft.com/office/drawing/2014/main" id="{DD28616A-A901-4684-B89E-8F933A9A05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4080" y="1905000"/>
                        <a:ext cx="17367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8" name="Object 52">
            <a:extLst>
              <a:ext uri="{FF2B5EF4-FFF2-40B4-BE49-F238E27FC236}">
                <a16:creationId xmlns:a16="http://schemas.microsoft.com/office/drawing/2014/main" id="{67596C34-9C5C-4081-8F66-91E61A9E8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2288" y="3871919"/>
          <a:ext cx="18399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990814" imgH="466715" progId="Equation.3">
                  <p:embed/>
                </p:oleObj>
              </mc:Choice>
              <mc:Fallback>
                <p:oleObj name="Equation" r:id="rId30" imgW="1990814" imgH="466715" progId="Equation.3">
                  <p:embed/>
                  <p:pic>
                    <p:nvPicPr>
                      <p:cNvPr id="96308" name="Object 52">
                        <a:extLst>
                          <a:ext uri="{FF2B5EF4-FFF2-40B4-BE49-F238E27FC236}">
                            <a16:creationId xmlns:a16="http://schemas.microsoft.com/office/drawing/2014/main" id="{67596C34-9C5C-4081-8F66-91E61A9E85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2288" y="3871919"/>
                        <a:ext cx="183991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09" name="Freeform 53">
            <a:extLst>
              <a:ext uri="{FF2B5EF4-FFF2-40B4-BE49-F238E27FC236}">
                <a16:creationId xmlns:a16="http://schemas.microsoft.com/office/drawing/2014/main" id="{408E237B-725E-49BD-A165-4E8833E51993}"/>
              </a:ext>
            </a:extLst>
          </p:cNvPr>
          <p:cNvSpPr>
            <a:spLocks/>
          </p:cNvSpPr>
          <p:nvPr/>
        </p:nvSpPr>
        <p:spPr bwMode="auto">
          <a:xfrm>
            <a:off x="7772401" y="3352800"/>
            <a:ext cx="1079500" cy="457200"/>
          </a:xfrm>
          <a:custGeom>
            <a:avLst/>
            <a:gdLst>
              <a:gd name="T0" fmla="*/ 0 w 680"/>
              <a:gd name="T1" fmla="*/ 2147483647 h 288"/>
              <a:gd name="T2" fmla="*/ 2147483647 w 680"/>
              <a:gd name="T3" fmla="*/ 0 h 288"/>
              <a:gd name="T4" fmla="*/ 2147483647 w 680"/>
              <a:gd name="T5" fmla="*/ 0 h 288"/>
              <a:gd name="T6" fmla="*/ 2147483647 w 680"/>
              <a:gd name="T7" fmla="*/ 2147483647 h 288"/>
              <a:gd name="T8" fmla="*/ 2147483647 w 680"/>
              <a:gd name="T9" fmla="*/ 2147483647 h 288"/>
              <a:gd name="T10" fmla="*/ 2147483647 w 680"/>
              <a:gd name="T11" fmla="*/ 2147483647 h 288"/>
              <a:gd name="T12" fmla="*/ 0 w 680"/>
              <a:gd name="T13" fmla="*/ 2147483647 h 2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0"/>
              <a:gd name="T22" fmla="*/ 0 h 288"/>
              <a:gd name="T23" fmla="*/ 680 w 680"/>
              <a:gd name="T24" fmla="*/ 288 h 2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0" h="288">
                <a:moveTo>
                  <a:pt x="0" y="288"/>
                </a:moveTo>
                <a:lnTo>
                  <a:pt x="144" y="0"/>
                </a:lnTo>
                <a:lnTo>
                  <a:pt x="672" y="0"/>
                </a:lnTo>
                <a:cubicBezTo>
                  <a:pt x="680" y="67"/>
                  <a:pt x="652" y="91"/>
                  <a:pt x="598" y="110"/>
                </a:cubicBezTo>
                <a:cubicBezTo>
                  <a:pt x="561" y="166"/>
                  <a:pt x="588" y="134"/>
                  <a:pt x="509" y="187"/>
                </a:cubicBezTo>
                <a:cubicBezTo>
                  <a:pt x="413" y="251"/>
                  <a:pt x="380" y="252"/>
                  <a:pt x="254" y="265"/>
                </a:cubicBezTo>
                <a:cubicBezTo>
                  <a:pt x="169" y="286"/>
                  <a:pt x="87" y="287"/>
                  <a:pt x="0" y="288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6310" name="Object 54">
            <a:extLst>
              <a:ext uri="{FF2B5EF4-FFF2-40B4-BE49-F238E27FC236}">
                <a16:creationId xmlns:a16="http://schemas.microsoft.com/office/drawing/2014/main" id="{94139AAA-3B78-4E52-BCFB-201C72BEF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5" y="3400432"/>
          <a:ext cx="285751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66702" imgH="247529" progId="Equation.3">
                  <p:embed/>
                </p:oleObj>
              </mc:Choice>
              <mc:Fallback>
                <p:oleObj name="Equation" r:id="rId32" imgW="266702" imgH="247529" progId="Equation.3">
                  <p:embed/>
                  <p:pic>
                    <p:nvPicPr>
                      <p:cNvPr id="96310" name="Object 54">
                        <a:extLst>
                          <a:ext uri="{FF2B5EF4-FFF2-40B4-BE49-F238E27FC236}">
                            <a16:creationId xmlns:a16="http://schemas.microsoft.com/office/drawing/2014/main" id="{94139AAA-3B78-4E52-BCFB-201C72BEF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5" y="3400432"/>
                        <a:ext cx="285751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76" name="Picture 55" descr="机动">
            <a:extLst>
              <a:ext uri="{FF2B5EF4-FFF2-40B4-BE49-F238E27FC236}">
                <a16:creationId xmlns:a16="http://schemas.microsoft.com/office/drawing/2014/main" id="{1A685820-FCA9-4111-897E-DAAFFCA45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7" name="Text Box 56">
            <a:extLst>
              <a:ext uri="{FF2B5EF4-FFF2-40B4-BE49-F238E27FC236}">
                <a16:creationId xmlns:a16="http://schemas.microsoft.com/office/drawing/2014/main" id="{D671AC7A-9C0A-4D56-857E-DBD5041A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9478" name="Picture 5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DCBE066-6E45-4288-BA5B-B8930EF0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9" name="Picture 58" descr="目录">
            <a:hlinkClick r:id="rId36" action="ppaction://hlinksldjump"/>
            <a:extLst>
              <a:ext uri="{FF2B5EF4-FFF2-40B4-BE49-F238E27FC236}">
                <a16:creationId xmlns:a16="http://schemas.microsoft.com/office/drawing/2014/main" id="{47A86DA7-9054-4624-B7B3-23E408A77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0" name="Picture 5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1D080F8-A6E7-4FE5-8D49-EB98DB6EF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1" name="Picture 6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7113C2C-31A6-4AE8-BC73-A28E875ED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2" name="Picture 6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C9EF75-020F-4E41-A25E-E6706E806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808" name="Object 8">
            <a:extLst>
              <a:ext uri="{FF2B5EF4-FFF2-40B4-BE49-F238E27FC236}">
                <a16:creationId xmlns:a16="http://schemas.microsoft.com/office/drawing/2014/main" id="{DEA9E44C-9681-42B9-BCA7-9CACDD84FC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9" y="4579944"/>
          <a:ext cx="42322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1638271" imgH="466715" progId="Equation.3">
                  <p:embed/>
                </p:oleObj>
              </mc:Choice>
              <mc:Fallback>
                <p:oleObj name="Equation" r:id="rId41" imgW="1638271" imgH="466715" progId="Equation.3">
                  <p:embed/>
                  <p:pic>
                    <p:nvPicPr>
                      <p:cNvPr id="76808" name="Object 8">
                        <a:extLst>
                          <a:ext uri="{FF2B5EF4-FFF2-40B4-BE49-F238E27FC236}">
                            <a16:creationId xmlns:a16="http://schemas.microsoft.com/office/drawing/2014/main" id="{DEA9E44C-9681-42B9-BCA7-9CACDD84FC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9" y="4579944"/>
                        <a:ext cx="423227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矩形 60">
            <a:extLst>
              <a:ext uri="{FF2B5EF4-FFF2-40B4-BE49-F238E27FC236}">
                <a16:creationId xmlns:a16="http://schemas.microsoft.com/office/drawing/2014/main" id="{A5F99B1A-19F0-4CBD-965E-6ED8B2FB5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906" y="357189"/>
            <a:ext cx="20697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所围的体积</a:t>
            </a:r>
            <a:r>
              <a:rPr lang="en-US" altLang="zh-CN">
                <a:solidFill>
                  <a:srgbClr val="FFFFFF"/>
                </a:solidFill>
              </a:rPr>
              <a:t>.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85" name="Rectangle 82">
            <a:extLst>
              <a:ext uri="{FF2B5EF4-FFF2-40B4-BE49-F238E27FC236}">
                <a16:creationId xmlns:a16="http://schemas.microsoft.com/office/drawing/2014/main" id="{93F30822-38F7-4591-BD32-299901EE4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2" y="-330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86" name="Rectangle 83">
            <a:extLst>
              <a:ext uri="{FF2B5EF4-FFF2-40B4-BE49-F238E27FC236}">
                <a16:creationId xmlns:a16="http://schemas.microsoft.com/office/drawing/2014/main" id="{B188B2B2-40F3-402C-B604-CB58EEFD5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6" y="1955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ECD2D2C-8CBE-464D-A2BB-F1D21106231B}"/>
              </a:ext>
            </a:extLst>
          </p:cNvPr>
          <p:cNvGrpSpPr>
            <a:grpSpLocks/>
          </p:cNvGrpSpPr>
          <p:nvPr/>
        </p:nvGrpSpPr>
        <p:grpSpPr bwMode="auto">
          <a:xfrm>
            <a:off x="7637469" y="4606930"/>
            <a:ext cx="2200275" cy="1962151"/>
            <a:chOff x="6114210" y="4606459"/>
            <a:chExt cx="2200275" cy="1962150"/>
          </a:xfrm>
        </p:grpSpPr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7B12557A-024E-4E0C-AC31-67C4D4101038}"/>
                </a:ext>
              </a:extLst>
            </p:cNvPr>
            <p:cNvSpPr/>
            <p:nvPr/>
          </p:nvSpPr>
          <p:spPr>
            <a:xfrm>
              <a:off x="6114210" y="5016034"/>
              <a:ext cx="1695450" cy="1552575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>
                <a:solidFill>
                  <a:srgbClr val="FFFFFF"/>
                </a:solidFill>
                <a:latin typeface="Times New Roman"/>
                <a:ea typeface="宋体"/>
              </a:endParaRPr>
            </a:p>
          </p:txBody>
        </p:sp>
        <p:grpSp>
          <p:nvGrpSpPr>
            <p:cNvPr id="19489" name="组合 4">
              <a:extLst>
                <a:ext uri="{FF2B5EF4-FFF2-40B4-BE49-F238E27FC236}">
                  <a16:creationId xmlns:a16="http://schemas.microsoft.com/office/drawing/2014/main" id="{2899333C-7F9C-4B1C-893C-0750D12C1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7560" y="4606459"/>
              <a:ext cx="2066925" cy="1752600"/>
              <a:chOff x="6247560" y="4606459"/>
              <a:chExt cx="2066925" cy="1752600"/>
            </a:xfrm>
          </p:grpSpPr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F7582128-E40D-43D1-8551-7AD2D18B216E}"/>
                  </a:ext>
                </a:extLst>
              </p:cNvPr>
              <p:cNvCxnSpPr/>
              <p:nvPr/>
            </p:nvCxnSpPr>
            <p:spPr>
              <a:xfrm flipH="1" flipV="1">
                <a:off x="6971460" y="4606459"/>
                <a:ext cx="28575" cy="1752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082EAD8C-2FF5-4B38-9614-2315FDBBC137}"/>
                  </a:ext>
                </a:extLst>
              </p:cNvPr>
              <p:cNvCxnSpPr/>
              <p:nvPr/>
            </p:nvCxnSpPr>
            <p:spPr>
              <a:xfrm flipV="1">
                <a:off x="6247560" y="5778034"/>
                <a:ext cx="2066925" cy="9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9492" name="Object 31">
                <a:extLst>
                  <a:ext uri="{FF2B5EF4-FFF2-40B4-BE49-F238E27FC236}">
                    <a16:creationId xmlns:a16="http://schemas.microsoft.com/office/drawing/2014/main" id="{2BE2D5D8-A6EF-491C-8BE6-D8B0A1FF2E6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650956" y="5796803"/>
              <a:ext cx="3508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3" imgW="95289" imgH="114182" progId="Equation.3">
                      <p:embed/>
                    </p:oleObj>
                  </mc:Choice>
                  <mc:Fallback>
                    <p:oleObj name="公式" r:id="rId43" imgW="95289" imgH="114182" progId="Equation.3">
                      <p:embed/>
                      <p:pic>
                        <p:nvPicPr>
                          <p:cNvPr id="19492" name="Object 31">
                            <a:extLst>
                              <a:ext uri="{FF2B5EF4-FFF2-40B4-BE49-F238E27FC236}">
                                <a16:creationId xmlns:a16="http://schemas.microsoft.com/office/drawing/2014/main" id="{2BE2D5D8-A6EF-491C-8BE6-D8B0A1FF2E6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50956" y="5796803"/>
                            <a:ext cx="350838" cy="381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6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" grpId="0" autoUpdateAnimBg="0"/>
      <p:bldP spid="96294" grpId="0" build="p" autoUpdateAnimBg="0"/>
      <p:bldP spid="96296" grpId="0" build="p" autoUpdateAnimBg="0"/>
      <p:bldP spid="96297" grpId="0" build="p" autoUpdateAnimBg="0"/>
      <p:bldP spid="96298" grpId="0" build="p" autoUpdateAnimBg="0"/>
      <p:bldP spid="6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>
            <a:extLst>
              <a:ext uri="{FF2B5EF4-FFF2-40B4-BE49-F238E27FC236}">
                <a16:creationId xmlns:a16="http://schemas.microsoft.com/office/drawing/2014/main" id="{BA7D438F-E729-4811-9775-45D1DA342BB2}"/>
              </a:ext>
            </a:extLst>
          </p:cNvPr>
          <p:cNvGrpSpPr>
            <a:grpSpLocks/>
          </p:cNvGrpSpPr>
          <p:nvPr/>
        </p:nvGrpSpPr>
        <p:grpSpPr bwMode="auto">
          <a:xfrm>
            <a:off x="7402519" y="750888"/>
            <a:ext cx="2884487" cy="1992312"/>
            <a:chOff x="3744" y="137"/>
            <a:chExt cx="1817" cy="1255"/>
          </a:xfrm>
        </p:grpSpPr>
        <p:sp>
          <p:nvSpPr>
            <p:cNvPr id="20556" name="Line 22">
              <a:extLst>
                <a:ext uri="{FF2B5EF4-FFF2-40B4-BE49-F238E27FC236}">
                  <a16:creationId xmlns:a16="http://schemas.microsoft.com/office/drawing/2014/main" id="{299ADADA-A420-43B2-B788-211C116A4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7" y="1241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57" name="Line 23">
              <a:extLst>
                <a:ext uri="{FF2B5EF4-FFF2-40B4-BE49-F238E27FC236}">
                  <a16:creationId xmlns:a16="http://schemas.microsoft.com/office/drawing/2014/main" id="{4FAAB972-ACE0-4C11-8EFB-E0978AAD2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7" y="233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0558" name="Object 1041">
              <a:extLst>
                <a:ext uri="{FF2B5EF4-FFF2-40B4-BE49-F238E27FC236}">
                  <a16:creationId xmlns:a16="http://schemas.microsoft.com/office/drawing/2014/main" id="{36B9E216-89DD-4C68-A343-3533585EE7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46" y="1145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76123" imgH="85839" progId="Equation.3">
                    <p:embed/>
                  </p:oleObj>
                </mc:Choice>
                <mc:Fallback>
                  <p:oleObj name="公式" r:id="rId2" imgW="76123" imgH="85839" progId="Equation.3">
                    <p:embed/>
                    <p:pic>
                      <p:nvPicPr>
                        <p:cNvPr id="20558" name="Object 1041">
                          <a:extLst>
                            <a:ext uri="{FF2B5EF4-FFF2-40B4-BE49-F238E27FC236}">
                              <a16:creationId xmlns:a16="http://schemas.microsoft.com/office/drawing/2014/main" id="{36B9E216-89DD-4C68-A343-3533585EE7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6" y="1145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9" name="Object 1042">
              <a:extLst>
                <a:ext uri="{FF2B5EF4-FFF2-40B4-BE49-F238E27FC236}">
                  <a16:creationId xmlns:a16="http://schemas.microsoft.com/office/drawing/2014/main" id="{D70804FC-FC36-4495-9B1A-432C1C4813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2" y="137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85841" imgH="114182" progId="Equation.3">
                    <p:embed/>
                  </p:oleObj>
                </mc:Choice>
                <mc:Fallback>
                  <p:oleObj name="公式" r:id="rId4" imgW="85841" imgH="114182" progId="Equation.3">
                    <p:embed/>
                    <p:pic>
                      <p:nvPicPr>
                        <p:cNvPr id="20559" name="Object 1042">
                          <a:extLst>
                            <a:ext uri="{FF2B5EF4-FFF2-40B4-BE49-F238E27FC236}">
                              <a16:creationId xmlns:a16="http://schemas.microsoft.com/office/drawing/2014/main" id="{D70804FC-FC36-4495-9B1A-432C1C4813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2" y="137"/>
                          <a:ext cx="2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0" name="Object 1043">
              <a:extLst>
                <a:ext uri="{FF2B5EF4-FFF2-40B4-BE49-F238E27FC236}">
                  <a16:creationId xmlns:a16="http://schemas.microsoft.com/office/drawing/2014/main" id="{75B530B9-1C53-4373-8D59-E86EC8C0D5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1152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76123" imgH="85839" progId="Equation.3">
                    <p:embed/>
                  </p:oleObj>
                </mc:Choice>
                <mc:Fallback>
                  <p:oleObj name="公式" r:id="rId6" imgW="76123" imgH="85839" progId="Equation.3">
                    <p:embed/>
                    <p:pic>
                      <p:nvPicPr>
                        <p:cNvPr id="20560" name="Object 1043">
                          <a:extLst>
                            <a:ext uri="{FF2B5EF4-FFF2-40B4-BE49-F238E27FC236}">
                              <a16:creationId xmlns:a16="http://schemas.microsoft.com/office/drawing/2014/main" id="{75B530B9-1C53-4373-8D59-E86EC8C0D5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152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1" name="Freeform 27">
              <a:extLst>
                <a:ext uri="{FF2B5EF4-FFF2-40B4-BE49-F238E27FC236}">
                  <a16:creationId xmlns:a16="http://schemas.microsoft.com/office/drawing/2014/main" id="{2D3E0B8E-7034-4BCD-A8B7-D19B5AD06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" y="304"/>
              <a:ext cx="840" cy="824"/>
            </a:xfrm>
            <a:custGeom>
              <a:avLst/>
              <a:gdLst>
                <a:gd name="T0" fmla="*/ 32 w 840"/>
                <a:gd name="T1" fmla="*/ 320 h 824"/>
                <a:gd name="T2" fmla="*/ 272 w 840"/>
                <a:gd name="T3" fmla="*/ 80 h 824"/>
                <a:gd name="T4" fmla="*/ 752 w 840"/>
                <a:gd name="T5" fmla="*/ 80 h 824"/>
                <a:gd name="T6" fmla="*/ 800 w 840"/>
                <a:gd name="T7" fmla="*/ 560 h 824"/>
                <a:gd name="T8" fmla="*/ 512 w 840"/>
                <a:gd name="T9" fmla="*/ 800 h 824"/>
                <a:gd name="T10" fmla="*/ 80 w 840"/>
                <a:gd name="T11" fmla="*/ 704 h 824"/>
                <a:gd name="T12" fmla="*/ 32 w 840"/>
                <a:gd name="T13" fmla="*/ 320 h 8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40"/>
                <a:gd name="T22" fmla="*/ 0 h 824"/>
                <a:gd name="T23" fmla="*/ 840 w 840"/>
                <a:gd name="T24" fmla="*/ 824 h 8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40" h="824">
                  <a:moveTo>
                    <a:pt x="32" y="320"/>
                  </a:moveTo>
                  <a:cubicBezTo>
                    <a:pt x="64" y="216"/>
                    <a:pt x="152" y="120"/>
                    <a:pt x="272" y="80"/>
                  </a:cubicBezTo>
                  <a:cubicBezTo>
                    <a:pt x="392" y="40"/>
                    <a:pt x="664" y="0"/>
                    <a:pt x="752" y="80"/>
                  </a:cubicBezTo>
                  <a:cubicBezTo>
                    <a:pt x="840" y="160"/>
                    <a:pt x="840" y="440"/>
                    <a:pt x="800" y="560"/>
                  </a:cubicBezTo>
                  <a:cubicBezTo>
                    <a:pt x="760" y="680"/>
                    <a:pt x="632" y="776"/>
                    <a:pt x="512" y="800"/>
                  </a:cubicBezTo>
                  <a:cubicBezTo>
                    <a:pt x="392" y="824"/>
                    <a:pt x="160" y="792"/>
                    <a:pt x="80" y="704"/>
                  </a:cubicBezTo>
                  <a:cubicBezTo>
                    <a:pt x="0" y="616"/>
                    <a:pt x="0" y="424"/>
                    <a:pt x="32" y="320"/>
                  </a:cubicBezTo>
                  <a:close/>
                </a:path>
              </a:pathLst>
            </a:custGeom>
            <a:solidFill>
              <a:srgbClr val="33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2793" name="Rectangle 89">
            <a:extLst>
              <a:ext uri="{FF2B5EF4-FFF2-40B4-BE49-F238E27FC236}">
                <a16:creationId xmlns:a16="http://schemas.microsoft.com/office/drawing/2014/main" id="{5079923A-29E3-4E7C-9D9E-9241FDC6BCCD}"/>
              </a:ext>
            </a:extLst>
          </p:cNvPr>
          <p:cNvSpPr>
            <a:spLocks noChangeArrowheads="1"/>
          </p:cNvSpPr>
          <p:nvPr/>
        </p:nvSpPr>
        <p:spPr bwMode="auto">
          <a:xfrm rot="2967400">
            <a:off x="8666169" y="1527180"/>
            <a:ext cx="244475" cy="1873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Group 90">
            <a:extLst>
              <a:ext uri="{FF2B5EF4-FFF2-40B4-BE49-F238E27FC236}">
                <a16:creationId xmlns:a16="http://schemas.microsoft.com/office/drawing/2014/main" id="{993D9864-5186-4E1F-B78C-D1469C71C8F5}"/>
              </a:ext>
            </a:extLst>
          </p:cNvPr>
          <p:cNvGrpSpPr>
            <a:grpSpLocks/>
          </p:cNvGrpSpPr>
          <p:nvPr/>
        </p:nvGrpSpPr>
        <p:grpSpPr bwMode="auto">
          <a:xfrm>
            <a:off x="7772406" y="1089026"/>
            <a:ext cx="1497013" cy="1449388"/>
            <a:chOff x="3936" y="686"/>
            <a:chExt cx="943" cy="913"/>
          </a:xfrm>
        </p:grpSpPr>
        <p:sp>
          <p:nvSpPr>
            <p:cNvPr id="20549" name="Arc 78">
              <a:extLst>
                <a:ext uri="{FF2B5EF4-FFF2-40B4-BE49-F238E27FC236}">
                  <a16:creationId xmlns:a16="http://schemas.microsoft.com/office/drawing/2014/main" id="{E1FCBF99-6930-44A4-9F9D-8421CC2E1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025"/>
              <a:ext cx="562" cy="563"/>
            </a:xfrm>
            <a:custGeom>
              <a:avLst/>
              <a:gdLst>
                <a:gd name="T0" fmla="*/ 0 w 21059"/>
                <a:gd name="T1" fmla="*/ 0 h 21124"/>
                <a:gd name="T2" fmla="*/ 0 w 21059"/>
                <a:gd name="T3" fmla="*/ 0 h 21124"/>
                <a:gd name="T4" fmla="*/ 0 w 21059"/>
                <a:gd name="T5" fmla="*/ 0 h 21124"/>
                <a:gd name="T6" fmla="*/ 0 60000 65536"/>
                <a:gd name="T7" fmla="*/ 0 60000 65536"/>
                <a:gd name="T8" fmla="*/ 0 60000 65536"/>
                <a:gd name="T9" fmla="*/ 0 w 21059"/>
                <a:gd name="T10" fmla="*/ 0 h 21124"/>
                <a:gd name="T11" fmla="*/ 21059 w 21059"/>
                <a:gd name="T12" fmla="*/ 21124 h 21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59" h="21124" fill="none" extrusionOk="0">
                  <a:moveTo>
                    <a:pt x="4509" y="-1"/>
                  </a:moveTo>
                  <a:cubicBezTo>
                    <a:pt x="12732" y="1755"/>
                    <a:pt x="19189" y="8122"/>
                    <a:pt x="21059" y="16320"/>
                  </a:cubicBezTo>
                </a:path>
                <a:path w="21059" h="21124" stroke="0" extrusionOk="0">
                  <a:moveTo>
                    <a:pt x="4509" y="-1"/>
                  </a:moveTo>
                  <a:cubicBezTo>
                    <a:pt x="12732" y="1755"/>
                    <a:pt x="19189" y="8122"/>
                    <a:pt x="21059" y="16320"/>
                  </a:cubicBezTo>
                  <a:lnTo>
                    <a:pt x="0" y="21124"/>
                  </a:lnTo>
                  <a:lnTo>
                    <a:pt x="4509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50" name="Arc 79">
              <a:extLst>
                <a:ext uri="{FF2B5EF4-FFF2-40B4-BE49-F238E27FC236}">
                  <a16:creationId xmlns:a16="http://schemas.microsoft.com/office/drawing/2014/main" id="{44242C5D-8D18-493A-B75B-48EF37250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929"/>
              <a:ext cx="659" cy="659"/>
            </a:xfrm>
            <a:custGeom>
              <a:avLst/>
              <a:gdLst>
                <a:gd name="T0" fmla="*/ 0 w 20927"/>
                <a:gd name="T1" fmla="*/ 0 h 20927"/>
                <a:gd name="T2" fmla="*/ 0 w 20927"/>
                <a:gd name="T3" fmla="*/ 0 h 20927"/>
                <a:gd name="T4" fmla="*/ 0 w 20927"/>
                <a:gd name="T5" fmla="*/ 0 h 20927"/>
                <a:gd name="T6" fmla="*/ 0 60000 65536"/>
                <a:gd name="T7" fmla="*/ 0 60000 65536"/>
                <a:gd name="T8" fmla="*/ 0 60000 65536"/>
                <a:gd name="T9" fmla="*/ 0 w 20927"/>
                <a:gd name="T10" fmla="*/ 0 h 20927"/>
                <a:gd name="T11" fmla="*/ 20927 w 20927"/>
                <a:gd name="T12" fmla="*/ 20927 h 209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27" h="20927" fill="none" extrusionOk="0">
                  <a:moveTo>
                    <a:pt x="5350" y="0"/>
                  </a:moveTo>
                  <a:cubicBezTo>
                    <a:pt x="13000" y="1956"/>
                    <a:pt x="18972" y="7929"/>
                    <a:pt x="20927" y="15578"/>
                  </a:cubicBezTo>
                </a:path>
                <a:path w="20927" h="20927" stroke="0" extrusionOk="0">
                  <a:moveTo>
                    <a:pt x="5350" y="0"/>
                  </a:moveTo>
                  <a:cubicBezTo>
                    <a:pt x="13000" y="1956"/>
                    <a:pt x="18972" y="7929"/>
                    <a:pt x="20927" y="15578"/>
                  </a:cubicBezTo>
                  <a:lnTo>
                    <a:pt x="0" y="20927"/>
                  </a:lnTo>
                  <a:lnTo>
                    <a:pt x="535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51" name="Arc 80">
              <a:extLst>
                <a:ext uri="{FF2B5EF4-FFF2-40B4-BE49-F238E27FC236}">
                  <a16:creationId xmlns:a16="http://schemas.microsoft.com/office/drawing/2014/main" id="{C437459E-3853-44A9-AADA-A9853F8C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155"/>
              <a:ext cx="427" cy="433"/>
            </a:xfrm>
            <a:custGeom>
              <a:avLst/>
              <a:gdLst>
                <a:gd name="T0" fmla="*/ 0 w 20371"/>
                <a:gd name="T1" fmla="*/ 0 h 20650"/>
                <a:gd name="T2" fmla="*/ 0 w 20371"/>
                <a:gd name="T3" fmla="*/ 0 h 20650"/>
                <a:gd name="T4" fmla="*/ 0 w 20371"/>
                <a:gd name="T5" fmla="*/ 0 h 20650"/>
                <a:gd name="T6" fmla="*/ 0 60000 65536"/>
                <a:gd name="T7" fmla="*/ 0 60000 65536"/>
                <a:gd name="T8" fmla="*/ 0 60000 65536"/>
                <a:gd name="T9" fmla="*/ 0 w 20371"/>
                <a:gd name="T10" fmla="*/ 0 h 20650"/>
                <a:gd name="T11" fmla="*/ 20371 w 20371"/>
                <a:gd name="T12" fmla="*/ 20650 h 206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71" h="20650" fill="none" extrusionOk="0">
                  <a:moveTo>
                    <a:pt x="6335" y="0"/>
                  </a:moveTo>
                  <a:cubicBezTo>
                    <a:pt x="12885" y="2009"/>
                    <a:pt x="18093" y="7007"/>
                    <a:pt x="20371" y="13468"/>
                  </a:cubicBezTo>
                </a:path>
                <a:path w="20371" h="20650" stroke="0" extrusionOk="0">
                  <a:moveTo>
                    <a:pt x="6335" y="0"/>
                  </a:moveTo>
                  <a:cubicBezTo>
                    <a:pt x="12885" y="2009"/>
                    <a:pt x="18093" y="7007"/>
                    <a:pt x="20371" y="13468"/>
                  </a:cubicBezTo>
                  <a:lnTo>
                    <a:pt x="0" y="20650"/>
                  </a:lnTo>
                  <a:lnTo>
                    <a:pt x="6335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52" name="Arc 81">
              <a:extLst>
                <a:ext uri="{FF2B5EF4-FFF2-40B4-BE49-F238E27FC236}">
                  <a16:creationId xmlns:a16="http://schemas.microsoft.com/office/drawing/2014/main" id="{4E80DF70-357D-435C-A30F-51DFCC315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826"/>
              <a:ext cx="767" cy="761"/>
            </a:xfrm>
            <a:custGeom>
              <a:avLst/>
              <a:gdLst>
                <a:gd name="T0" fmla="*/ 0 w 20887"/>
                <a:gd name="T1" fmla="*/ 0 h 20730"/>
                <a:gd name="T2" fmla="*/ 0 w 20887"/>
                <a:gd name="T3" fmla="*/ 0 h 20730"/>
                <a:gd name="T4" fmla="*/ 0 w 20887"/>
                <a:gd name="T5" fmla="*/ 0 h 20730"/>
                <a:gd name="T6" fmla="*/ 0 60000 65536"/>
                <a:gd name="T7" fmla="*/ 0 60000 65536"/>
                <a:gd name="T8" fmla="*/ 0 60000 65536"/>
                <a:gd name="T9" fmla="*/ 0 w 20887"/>
                <a:gd name="T10" fmla="*/ 0 h 20730"/>
                <a:gd name="T11" fmla="*/ 20887 w 20887"/>
                <a:gd name="T12" fmla="*/ 20730 h 207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87" h="20730" fill="none" extrusionOk="0">
                  <a:moveTo>
                    <a:pt x="6068" y="0"/>
                  </a:moveTo>
                  <a:cubicBezTo>
                    <a:pt x="13335" y="2127"/>
                    <a:pt x="18958" y="7904"/>
                    <a:pt x="20887" y="15226"/>
                  </a:cubicBezTo>
                </a:path>
                <a:path w="20887" h="20730" stroke="0" extrusionOk="0">
                  <a:moveTo>
                    <a:pt x="6068" y="0"/>
                  </a:moveTo>
                  <a:cubicBezTo>
                    <a:pt x="13335" y="2127"/>
                    <a:pt x="18958" y="7904"/>
                    <a:pt x="20887" y="15226"/>
                  </a:cubicBezTo>
                  <a:lnTo>
                    <a:pt x="0" y="20730"/>
                  </a:lnTo>
                  <a:lnTo>
                    <a:pt x="6068" y="0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53" name="Arc 82">
              <a:extLst>
                <a:ext uri="{FF2B5EF4-FFF2-40B4-BE49-F238E27FC236}">
                  <a16:creationId xmlns:a16="http://schemas.microsoft.com/office/drawing/2014/main" id="{1D23EA39-24BF-4638-8AF9-598338ABD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741"/>
              <a:ext cx="854" cy="842"/>
            </a:xfrm>
            <a:custGeom>
              <a:avLst/>
              <a:gdLst>
                <a:gd name="T0" fmla="*/ 0 w 20343"/>
                <a:gd name="T1" fmla="*/ 0 h 20049"/>
                <a:gd name="T2" fmla="*/ 0 w 20343"/>
                <a:gd name="T3" fmla="*/ 0 h 20049"/>
                <a:gd name="T4" fmla="*/ 0 w 20343"/>
                <a:gd name="T5" fmla="*/ 0 h 20049"/>
                <a:gd name="T6" fmla="*/ 0 60000 65536"/>
                <a:gd name="T7" fmla="*/ 0 60000 65536"/>
                <a:gd name="T8" fmla="*/ 0 60000 65536"/>
                <a:gd name="T9" fmla="*/ 0 w 20343"/>
                <a:gd name="T10" fmla="*/ 0 h 20049"/>
                <a:gd name="T11" fmla="*/ 20343 w 20343"/>
                <a:gd name="T12" fmla="*/ 20049 h 200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43" h="20049" fill="none" extrusionOk="0">
                  <a:moveTo>
                    <a:pt x="8037" y="0"/>
                  </a:moveTo>
                  <a:cubicBezTo>
                    <a:pt x="13781" y="2303"/>
                    <a:pt x="18262" y="6958"/>
                    <a:pt x="20342" y="12787"/>
                  </a:cubicBezTo>
                </a:path>
                <a:path w="20343" h="20049" stroke="0" extrusionOk="0">
                  <a:moveTo>
                    <a:pt x="8037" y="0"/>
                  </a:moveTo>
                  <a:cubicBezTo>
                    <a:pt x="13781" y="2303"/>
                    <a:pt x="18262" y="6958"/>
                    <a:pt x="20342" y="12787"/>
                  </a:cubicBezTo>
                  <a:lnTo>
                    <a:pt x="0" y="20049"/>
                  </a:lnTo>
                  <a:lnTo>
                    <a:pt x="8037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54" name="Arc 83">
              <a:extLst>
                <a:ext uri="{FF2B5EF4-FFF2-40B4-BE49-F238E27FC236}">
                  <a16:creationId xmlns:a16="http://schemas.microsoft.com/office/drawing/2014/main" id="{27E360B7-C72B-4ECA-87C5-F43A6878E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693"/>
              <a:ext cx="934" cy="906"/>
            </a:xfrm>
            <a:custGeom>
              <a:avLst/>
              <a:gdLst>
                <a:gd name="T0" fmla="*/ 0 w 19776"/>
                <a:gd name="T1" fmla="*/ 0 h 19181"/>
                <a:gd name="T2" fmla="*/ 0 w 19776"/>
                <a:gd name="T3" fmla="*/ 0 h 19181"/>
                <a:gd name="T4" fmla="*/ 0 w 19776"/>
                <a:gd name="T5" fmla="*/ 0 h 19181"/>
                <a:gd name="T6" fmla="*/ 0 60000 65536"/>
                <a:gd name="T7" fmla="*/ 0 60000 65536"/>
                <a:gd name="T8" fmla="*/ 0 60000 65536"/>
                <a:gd name="T9" fmla="*/ 0 w 19776"/>
                <a:gd name="T10" fmla="*/ 0 h 19181"/>
                <a:gd name="T11" fmla="*/ 19776 w 19776"/>
                <a:gd name="T12" fmla="*/ 19181 h 19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76" h="19181" fill="none" extrusionOk="0">
                  <a:moveTo>
                    <a:pt x="9932" y="-1"/>
                  </a:moveTo>
                  <a:cubicBezTo>
                    <a:pt x="14316" y="2270"/>
                    <a:pt x="17790" y="5973"/>
                    <a:pt x="19776" y="10493"/>
                  </a:cubicBezTo>
                </a:path>
                <a:path w="19776" h="19181" stroke="0" extrusionOk="0">
                  <a:moveTo>
                    <a:pt x="9932" y="-1"/>
                  </a:moveTo>
                  <a:cubicBezTo>
                    <a:pt x="14316" y="2270"/>
                    <a:pt x="17790" y="5973"/>
                    <a:pt x="19776" y="10493"/>
                  </a:cubicBezTo>
                  <a:lnTo>
                    <a:pt x="0" y="19181"/>
                  </a:lnTo>
                  <a:lnTo>
                    <a:pt x="9932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55" name="Arc 84">
              <a:extLst>
                <a:ext uri="{FF2B5EF4-FFF2-40B4-BE49-F238E27FC236}">
                  <a16:creationId xmlns:a16="http://schemas.microsoft.com/office/drawing/2014/main" id="{0C5DAC27-A172-47AC-8657-D882A4DA7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686"/>
              <a:ext cx="943" cy="885"/>
            </a:xfrm>
            <a:custGeom>
              <a:avLst/>
              <a:gdLst>
                <a:gd name="T0" fmla="*/ 0 w 17965"/>
                <a:gd name="T1" fmla="*/ 0 h 16843"/>
                <a:gd name="T2" fmla="*/ 0 w 17965"/>
                <a:gd name="T3" fmla="*/ 0 h 16843"/>
                <a:gd name="T4" fmla="*/ 0 w 17965"/>
                <a:gd name="T5" fmla="*/ 0 h 16843"/>
                <a:gd name="T6" fmla="*/ 0 60000 65536"/>
                <a:gd name="T7" fmla="*/ 0 60000 65536"/>
                <a:gd name="T8" fmla="*/ 0 60000 65536"/>
                <a:gd name="T9" fmla="*/ 0 w 17965"/>
                <a:gd name="T10" fmla="*/ 0 h 16843"/>
                <a:gd name="T11" fmla="*/ 17965 w 17965"/>
                <a:gd name="T12" fmla="*/ 16843 h 168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65" h="16843" fill="none" extrusionOk="0">
                  <a:moveTo>
                    <a:pt x="13523" y="-1"/>
                  </a:moveTo>
                  <a:cubicBezTo>
                    <a:pt x="15242" y="1380"/>
                    <a:pt x="16740" y="3016"/>
                    <a:pt x="17964" y="4850"/>
                  </a:cubicBezTo>
                </a:path>
                <a:path w="17965" h="16843" stroke="0" extrusionOk="0">
                  <a:moveTo>
                    <a:pt x="13523" y="-1"/>
                  </a:moveTo>
                  <a:cubicBezTo>
                    <a:pt x="15242" y="1380"/>
                    <a:pt x="16740" y="3016"/>
                    <a:pt x="17964" y="4850"/>
                  </a:cubicBezTo>
                  <a:lnTo>
                    <a:pt x="0" y="16843"/>
                  </a:lnTo>
                  <a:lnTo>
                    <a:pt x="13523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0485" name="Rectangle 6">
            <a:extLst>
              <a:ext uri="{FF2B5EF4-FFF2-40B4-BE49-F238E27FC236}">
                <a16:creationId xmlns:a16="http://schemas.microsoft.com/office/drawing/2014/main" id="{0C959924-D95C-485B-BE35-4E59D93EE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5867400" cy="6096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ea typeface="楷体_GB2312" pitchFamily="49" charset="-122"/>
              </a:rPr>
              <a:t>二、利用极坐标计算二重积分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F606B1ED-553D-48B8-97A6-1856B08BE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04889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在极坐标系下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用同心圆 </a:t>
            </a:r>
            <a:r>
              <a:rPr lang="en-US" altLang="zh-CN" i="1">
                <a:solidFill>
                  <a:srgbClr val="FFFF00"/>
                </a:solidFill>
              </a:rPr>
              <a:t>r </a:t>
            </a:r>
            <a:r>
              <a:rPr lang="en-US" altLang="zh-CN">
                <a:solidFill>
                  <a:srgbClr val="FFFF00"/>
                </a:solidFill>
              </a:rPr>
              <a:t>=</a:t>
            </a:r>
            <a:r>
              <a:rPr lang="zh-CN" altLang="en-US">
                <a:solidFill>
                  <a:srgbClr val="FFFF00"/>
                </a:solidFill>
              </a:rPr>
              <a:t>常数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99332" name="Object 1028">
            <a:extLst>
              <a:ext uri="{FF2B5EF4-FFF2-40B4-BE49-F238E27FC236}">
                <a16:creationId xmlns:a16="http://schemas.microsoft.com/office/drawing/2014/main" id="{0974E62C-BF4F-47E1-B06A-7F083BC49F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8451" y="2133601"/>
          <a:ext cx="302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71779" imgH="390594" progId="Equation.3">
                  <p:embed/>
                </p:oleObj>
              </mc:Choice>
              <mc:Fallback>
                <p:oleObj name="Equation" r:id="rId8" imgW="2971779" imgH="390594" progId="Equation.3">
                  <p:embed/>
                  <p:pic>
                    <p:nvPicPr>
                      <p:cNvPr id="99332" name="Object 1028">
                        <a:extLst>
                          <a:ext uri="{FF2B5EF4-FFF2-40B4-BE49-F238E27FC236}">
                            <a16:creationId xmlns:a16="http://schemas.microsoft.com/office/drawing/2014/main" id="{0974E62C-BF4F-47E1-B06A-7F083BC49F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1" y="2133601"/>
                        <a:ext cx="302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1031">
            <a:extLst>
              <a:ext uri="{FF2B5EF4-FFF2-40B4-BE49-F238E27FC236}">
                <a16:creationId xmlns:a16="http://schemas.microsoft.com/office/drawing/2014/main" id="{B5161196-EB24-4D26-A396-C46D01251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96400" y="1230319"/>
          <a:ext cx="838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80887" imgH="171408" progId="Equation.3">
                  <p:embed/>
                </p:oleObj>
              </mc:Choice>
              <mc:Fallback>
                <p:oleObj name="公式" r:id="rId10" imgW="380887" imgH="171408" progId="Equation.3">
                  <p:embed/>
                  <p:pic>
                    <p:nvPicPr>
                      <p:cNvPr id="99335" name="Object 1031">
                        <a:extLst>
                          <a:ext uri="{FF2B5EF4-FFF2-40B4-BE49-F238E27FC236}">
                            <a16:creationId xmlns:a16="http://schemas.microsoft.com/office/drawing/2014/main" id="{B5161196-EB24-4D26-A396-C46D01251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1230319"/>
                        <a:ext cx="8382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1032">
            <a:extLst>
              <a:ext uri="{FF2B5EF4-FFF2-40B4-BE49-F238E27FC236}">
                <a16:creationId xmlns:a16="http://schemas.microsoft.com/office/drawing/2014/main" id="{23ABAE59-CA23-4FC9-B660-CC9C14F8E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6513" y="750888"/>
          <a:ext cx="1600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771491" imgH="171408" progId="Equation.3">
                  <p:embed/>
                </p:oleObj>
              </mc:Choice>
              <mc:Fallback>
                <p:oleObj name="公式" r:id="rId12" imgW="771491" imgH="171408" progId="Equation.3">
                  <p:embed/>
                  <p:pic>
                    <p:nvPicPr>
                      <p:cNvPr id="99336" name="Object 1032">
                        <a:extLst>
                          <a:ext uri="{FF2B5EF4-FFF2-40B4-BE49-F238E27FC236}">
                            <a16:creationId xmlns:a16="http://schemas.microsoft.com/office/drawing/2014/main" id="{23ABAE59-CA23-4FC9-B660-CC9C14F8E3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6513" y="750888"/>
                        <a:ext cx="16002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1033">
            <a:extLst>
              <a:ext uri="{FF2B5EF4-FFF2-40B4-BE49-F238E27FC236}">
                <a16:creationId xmlns:a16="http://schemas.microsoft.com/office/drawing/2014/main" id="{9473D850-4723-44CC-A59C-6978DD5A99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15400" y="2057400"/>
          <a:ext cx="83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23929" imgH="171408" progId="Equation.3">
                  <p:embed/>
                </p:oleObj>
              </mc:Choice>
              <mc:Fallback>
                <p:oleObj name="公式" r:id="rId14" imgW="323929" imgH="171408" progId="Equation.3">
                  <p:embed/>
                  <p:pic>
                    <p:nvPicPr>
                      <p:cNvPr id="99337" name="Object 1033">
                        <a:extLst>
                          <a:ext uri="{FF2B5EF4-FFF2-40B4-BE49-F238E27FC236}">
                            <a16:creationId xmlns:a16="http://schemas.microsoft.com/office/drawing/2014/main" id="{9473D850-4723-44CC-A59C-6978DD5A9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2057400"/>
                        <a:ext cx="838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0">
            <a:extLst>
              <a:ext uri="{FF2B5EF4-FFF2-40B4-BE49-F238E27FC236}">
                <a16:creationId xmlns:a16="http://schemas.microsoft.com/office/drawing/2014/main" id="{A200A630-0134-4945-ADC4-5A1F0A3E31D7}"/>
              </a:ext>
            </a:extLst>
          </p:cNvPr>
          <p:cNvGrpSpPr>
            <a:grpSpLocks/>
          </p:cNvGrpSpPr>
          <p:nvPr/>
        </p:nvGrpSpPr>
        <p:grpSpPr bwMode="auto">
          <a:xfrm>
            <a:off x="8763000" y="1601789"/>
            <a:ext cx="1524000" cy="608012"/>
            <a:chOff x="4560" y="1009"/>
            <a:chExt cx="960" cy="383"/>
          </a:xfrm>
        </p:grpSpPr>
        <p:graphicFrame>
          <p:nvGraphicFramePr>
            <p:cNvPr id="20547" name="Object 1040">
              <a:extLst>
                <a:ext uri="{FF2B5EF4-FFF2-40B4-BE49-F238E27FC236}">
                  <a16:creationId xmlns:a16="http://schemas.microsoft.com/office/drawing/2014/main" id="{B81DF778-4936-42D5-AEC7-CAF67F54AB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1059"/>
            <a:ext cx="43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247536" imgH="171408" progId="Equation.3">
                    <p:embed/>
                  </p:oleObj>
                </mc:Choice>
                <mc:Fallback>
                  <p:oleObj name="公式" r:id="rId16" imgW="247536" imgH="171408" progId="Equation.3">
                    <p:embed/>
                    <p:pic>
                      <p:nvPicPr>
                        <p:cNvPr id="20547" name="Object 1040">
                          <a:extLst>
                            <a:ext uri="{FF2B5EF4-FFF2-40B4-BE49-F238E27FC236}">
                              <a16:creationId xmlns:a16="http://schemas.microsoft.com/office/drawing/2014/main" id="{B81DF778-4936-42D5-AEC7-CAF67F54AB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059"/>
                          <a:ext cx="43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8" name="Line 53">
              <a:extLst>
                <a:ext uri="{FF2B5EF4-FFF2-40B4-BE49-F238E27FC236}">
                  <a16:creationId xmlns:a16="http://schemas.microsoft.com/office/drawing/2014/main" id="{232055BC-1FD8-47DC-8476-B55C6F5874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0" y="1009"/>
              <a:ext cx="528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2779" name="Text Box 75">
            <a:extLst>
              <a:ext uri="{FF2B5EF4-FFF2-40B4-BE49-F238E27FC236}">
                <a16:creationId xmlns:a16="http://schemas.microsoft.com/office/drawing/2014/main" id="{8D853DFD-652E-4550-BC87-0AA1EAF93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11319"/>
            <a:ext cx="52578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及射线 </a:t>
            </a:r>
            <a:r>
              <a:rPr lang="zh-CN" altLang="en-US" i="1">
                <a:solidFill>
                  <a:srgbClr val="FFFF00"/>
                </a:solidFill>
                <a:sym typeface="Symbol" panose="05050102010706020507" pitchFamily="18" charset="2"/>
              </a:rPr>
              <a:t> 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>
                <a:solidFill>
                  <a:srgbClr val="FFFF00"/>
                </a:solidFill>
              </a:rPr>
              <a:t>=</a:t>
            </a:r>
            <a:r>
              <a:rPr lang="zh-CN" altLang="en-US">
                <a:solidFill>
                  <a:srgbClr val="FFFF00"/>
                </a:solidFill>
              </a:rPr>
              <a:t>常数</a:t>
            </a:r>
            <a:r>
              <a:rPr lang="en-US" altLang="zh-CN">
                <a:solidFill>
                  <a:srgbClr val="FFFF00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分划区域</a:t>
            </a:r>
            <a:r>
              <a:rPr lang="en-US" altLang="zh-CN" i="1">
                <a:solidFill>
                  <a:srgbClr val="FFFFFF"/>
                </a:solidFill>
              </a:rPr>
              <a:t>D </a:t>
            </a:r>
            <a:r>
              <a:rPr lang="zh-CN" altLang="en-US">
                <a:solidFill>
                  <a:srgbClr val="FFFFFF"/>
                </a:solidFill>
              </a:rPr>
              <a:t>为</a:t>
            </a:r>
            <a:endParaRPr lang="zh-CN" altLang="en-US">
              <a:solidFill>
                <a:srgbClr val="FFFF00"/>
              </a:solidFill>
            </a:endParaRPr>
          </a:p>
        </p:txBody>
      </p:sp>
      <p:grpSp>
        <p:nvGrpSpPr>
          <p:cNvPr id="5" name="Group 76">
            <a:extLst>
              <a:ext uri="{FF2B5EF4-FFF2-40B4-BE49-F238E27FC236}">
                <a16:creationId xmlns:a16="http://schemas.microsoft.com/office/drawing/2014/main" id="{86DA5630-2639-4CE1-9A36-0B22FE48B93E}"/>
              </a:ext>
            </a:extLst>
          </p:cNvPr>
          <p:cNvGrpSpPr>
            <a:grpSpLocks/>
          </p:cNvGrpSpPr>
          <p:nvPr/>
        </p:nvGrpSpPr>
        <p:grpSpPr bwMode="auto">
          <a:xfrm>
            <a:off x="7424739" y="1136654"/>
            <a:ext cx="1966912" cy="1366839"/>
            <a:chOff x="3717" y="716"/>
            <a:chExt cx="1239" cy="861"/>
          </a:xfrm>
        </p:grpSpPr>
        <p:sp>
          <p:nvSpPr>
            <p:cNvPr id="20541" name="Line 31">
              <a:extLst>
                <a:ext uri="{FF2B5EF4-FFF2-40B4-BE49-F238E27FC236}">
                  <a16:creationId xmlns:a16="http://schemas.microsoft.com/office/drawing/2014/main" id="{8E619D5E-EDD8-4885-9DA3-2B908B692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296"/>
              <a:ext cx="864" cy="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42" name="Line 32">
              <a:extLst>
                <a:ext uri="{FF2B5EF4-FFF2-40B4-BE49-F238E27FC236}">
                  <a16:creationId xmlns:a16="http://schemas.microsoft.com/office/drawing/2014/main" id="{4D180653-782B-4A7B-8760-9B3F2A6925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00000" flipV="1">
              <a:off x="3903" y="1200"/>
              <a:ext cx="995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43" name="Line 35">
              <a:extLst>
                <a:ext uri="{FF2B5EF4-FFF2-40B4-BE49-F238E27FC236}">
                  <a16:creationId xmlns:a16="http://schemas.microsoft.com/office/drawing/2014/main" id="{DEF4FBAE-2F85-4C60-B036-847331292E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400000" flipV="1">
              <a:off x="3859" y="1071"/>
              <a:ext cx="1097" cy="329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44" name="Line 38">
              <a:extLst>
                <a:ext uri="{FF2B5EF4-FFF2-40B4-BE49-F238E27FC236}">
                  <a16:creationId xmlns:a16="http://schemas.microsoft.com/office/drawing/2014/main" id="{C00732CD-9E94-4955-BD20-715212C250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0000" flipV="1">
              <a:off x="3787" y="963"/>
              <a:ext cx="1150" cy="3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45" name="Line 39">
              <a:extLst>
                <a:ext uri="{FF2B5EF4-FFF2-40B4-BE49-F238E27FC236}">
                  <a16:creationId xmlns:a16="http://schemas.microsoft.com/office/drawing/2014/main" id="{F5938328-BD20-4697-91AD-11149EFAD9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200000" flipV="1">
              <a:off x="3717" y="982"/>
              <a:ext cx="1056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46" name="Line 40">
              <a:extLst>
                <a:ext uri="{FF2B5EF4-FFF2-40B4-BE49-F238E27FC236}">
                  <a16:creationId xmlns:a16="http://schemas.microsoft.com/office/drawing/2014/main" id="{61C374D3-BA1C-49E3-BCE3-1A93D0365A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600000" flipV="1">
              <a:off x="3678" y="1003"/>
              <a:ext cx="859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20494" name="Picture 121" descr="机动">
            <a:extLst>
              <a:ext uri="{FF2B5EF4-FFF2-40B4-BE49-F238E27FC236}">
                <a16:creationId xmlns:a16="http://schemas.microsoft.com/office/drawing/2014/main" id="{FE15ABBB-DFD9-4AAB-B513-F631E21B7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5" name="Text Box 122">
            <a:extLst>
              <a:ext uri="{FF2B5EF4-FFF2-40B4-BE49-F238E27FC236}">
                <a16:creationId xmlns:a16="http://schemas.microsoft.com/office/drawing/2014/main" id="{818DEF58-CA3D-4E6C-B714-65C609948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0496" name="Picture 123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5D93A6E4-7EBC-45AA-8C59-49E34018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7" name="Picture 124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1C5816E-68DA-4A87-BBC1-79C9AEDE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8" name="Picture 125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733FCE-DFBD-45D7-9E9F-15855B548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9" name="Picture 126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03B4BCF-FA09-4BC6-8829-3138463B1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127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28AAC0-A496-40CE-A5E3-3428E46E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0354" name="Object 2">
            <a:extLst>
              <a:ext uri="{FF2B5EF4-FFF2-40B4-BE49-F238E27FC236}">
                <a16:creationId xmlns:a16="http://schemas.microsoft.com/office/drawing/2014/main" id="{721224CE-5897-48CA-A707-5379CF692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3488" y="2747963"/>
          <a:ext cx="2159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04999" imgH="666736" progId="Equation.3">
                  <p:embed/>
                </p:oleObj>
              </mc:Choice>
              <mc:Fallback>
                <p:oleObj name="Equation" r:id="rId24" imgW="2104999" imgH="666736" progId="Equation.3">
                  <p:embed/>
                  <p:pic>
                    <p:nvPicPr>
                      <p:cNvPr id="100354" name="Object 2">
                        <a:extLst>
                          <a:ext uri="{FF2B5EF4-FFF2-40B4-BE49-F238E27FC236}">
                            <a16:creationId xmlns:a16="http://schemas.microsoft.com/office/drawing/2014/main" id="{721224CE-5897-48CA-A707-5379CF6928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2747963"/>
                        <a:ext cx="2159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A5EC4376-A0BA-4E7A-B995-83AB89AC49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0539" y="2906713"/>
          <a:ext cx="1130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76254" imgH="276142" progId="Equation.3">
                  <p:embed/>
                </p:oleObj>
              </mc:Choice>
              <mc:Fallback>
                <p:oleObj name="Equation" r:id="rId26" imgW="1076254" imgH="276142" progId="Equation.3">
                  <p:embed/>
                  <p:pic>
                    <p:nvPicPr>
                      <p:cNvPr id="100355" name="Object 3">
                        <a:extLst>
                          <a:ext uri="{FF2B5EF4-FFF2-40B4-BE49-F238E27FC236}">
                            <a16:creationId xmlns:a16="http://schemas.microsoft.com/office/drawing/2014/main" id="{A5EC4376-A0BA-4E7A-B995-83AB89AC49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539" y="2906713"/>
                        <a:ext cx="1130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>
            <a:extLst>
              <a:ext uri="{FF2B5EF4-FFF2-40B4-BE49-F238E27FC236}">
                <a16:creationId xmlns:a16="http://schemas.microsoft.com/office/drawing/2014/main" id="{1530A2DF-92D9-40FE-A7B8-9828D45D2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8689" y="2786063"/>
          <a:ext cx="336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314604" imgH="666736" progId="Equation.3">
                  <p:embed/>
                </p:oleObj>
              </mc:Choice>
              <mc:Fallback>
                <p:oleObj name="Equation" r:id="rId28" imgW="3314604" imgH="666736" progId="Equation.3">
                  <p:embed/>
                  <p:pic>
                    <p:nvPicPr>
                      <p:cNvPr id="100356" name="Object 4">
                        <a:extLst>
                          <a:ext uri="{FF2B5EF4-FFF2-40B4-BE49-F238E27FC236}">
                            <a16:creationId xmlns:a16="http://schemas.microsoft.com/office/drawing/2014/main" id="{1530A2DF-92D9-40FE-A7B8-9828D45D2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9" y="2786063"/>
                        <a:ext cx="336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19">
            <a:extLst>
              <a:ext uri="{FF2B5EF4-FFF2-40B4-BE49-F238E27FC236}">
                <a16:creationId xmlns:a16="http://schemas.microsoft.com/office/drawing/2014/main" id="{D38E0BD9-C009-43AE-854D-AE444FAF2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786063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pSp>
        <p:nvGrpSpPr>
          <p:cNvPr id="6" name="Group 79">
            <a:extLst>
              <a:ext uri="{FF2B5EF4-FFF2-40B4-BE49-F238E27FC236}">
                <a16:creationId xmlns:a16="http://schemas.microsoft.com/office/drawing/2014/main" id="{662A3FA8-9B26-4DFE-8841-542EF6518876}"/>
              </a:ext>
            </a:extLst>
          </p:cNvPr>
          <p:cNvGrpSpPr>
            <a:grpSpLocks/>
          </p:cNvGrpSpPr>
          <p:nvPr/>
        </p:nvGrpSpPr>
        <p:grpSpPr bwMode="auto">
          <a:xfrm>
            <a:off x="5024439" y="4643439"/>
            <a:ext cx="2286000" cy="1905000"/>
            <a:chOff x="3888" y="2352"/>
            <a:chExt cx="1440" cy="1200"/>
          </a:xfrm>
        </p:grpSpPr>
        <p:sp>
          <p:nvSpPr>
            <p:cNvPr id="20525" name="Rectangle 57">
              <a:extLst>
                <a:ext uri="{FF2B5EF4-FFF2-40B4-BE49-F238E27FC236}">
                  <a16:creationId xmlns:a16="http://schemas.microsoft.com/office/drawing/2014/main" id="{B8BE799C-9A49-4B56-95D0-30106135B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352"/>
              <a:ext cx="1440" cy="12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20526" name="Group 77">
              <a:extLst>
                <a:ext uri="{FF2B5EF4-FFF2-40B4-BE49-F238E27FC236}">
                  <a16:creationId xmlns:a16="http://schemas.microsoft.com/office/drawing/2014/main" id="{7D5B4717-CFBE-4801-AE97-F7FA1A510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419"/>
              <a:ext cx="1172" cy="989"/>
              <a:chOff x="4032" y="2851"/>
              <a:chExt cx="1172" cy="989"/>
            </a:xfrm>
          </p:grpSpPr>
          <p:graphicFrame>
            <p:nvGraphicFramePr>
              <p:cNvPr id="20529" name="Object 6">
                <a:extLst>
                  <a:ext uri="{FF2B5EF4-FFF2-40B4-BE49-F238E27FC236}">
                    <a16:creationId xmlns:a16="http://schemas.microsoft.com/office/drawing/2014/main" id="{F95E0203-FAD4-4ACD-A366-D14083BC06A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3536"/>
              <a:ext cx="29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419218" imgH="276142" progId="Equation.3">
                      <p:embed/>
                    </p:oleObj>
                  </mc:Choice>
                  <mc:Fallback>
                    <p:oleObj name="Equation" r:id="rId30" imgW="419218" imgH="276142" progId="Equation.3">
                      <p:embed/>
                      <p:pic>
                        <p:nvPicPr>
                          <p:cNvPr id="20529" name="Object 6">
                            <a:extLst>
                              <a:ext uri="{FF2B5EF4-FFF2-40B4-BE49-F238E27FC236}">
                                <a16:creationId xmlns:a16="http://schemas.microsoft.com/office/drawing/2014/main" id="{F95E0203-FAD4-4ACD-A366-D14083BC06A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3536"/>
                            <a:ext cx="29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30" name="Object 7">
                <a:extLst>
                  <a:ext uri="{FF2B5EF4-FFF2-40B4-BE49-F238E27FC236}">
                    <a16:creationId xmlns:a16="http://schemas.microsoft.com/office/drawing/2014/main" id="{3E25BB29-8328-4D46-9473-A15531A0055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64" y="3640"/>
              <a:ext cx="13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161965" imgH="266694" progId="Equation.3">
                      <p:embed/>
                    </p:oleObj>
                  </mc:Choice>
                  <mc:Fallback>
                    <p:oleObj name="Equation" r:id="rId32" imgW="161965" imgH="266694" progId="Equation.3">
                      <p:embed/>
                      <p:pic>
                        <p:nvPicPr>
                          <p:cNvPr id="20530" name="Object 7">
                            <a:extLst>
                              <a:ext uri="{FF2B5EF4-FFF2-40B4-BE49-F238E27FC236}">
                                <a16:creationId xmlns:a16="http://schemas.microsoft.com/office/drawing/2014/main" id="{3E25BB29-8328-4D46-9473-A15531A0055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4" y="3640"/>
                            <a:ext cx="13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31" name="Object 8">
                <a:extLst>
                  <a:ext uri="{FF2B5EF4-FFF2-40B4-BE49-F238E27FC236}">
                    <a16:creationId xmlns:a16="http://schemas.microsoft.com/office/drawing/2014/main" id="{8418012B-BED9-4982-8733-97061DDEE4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24" y="3369"/>
              <a:ext cx="28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390604" imgH="352533" progId="Equation.3">
                      <p:embed/>
                    </p:oleObj>
                  </mc:Choice>
                  <mc:Fallback>
                    <p:oleObj name="Equation" r:id="rId34" imgW="390604" imgH="352533" progId="Equation.3">
                      <p:embed/>
                      <p:pic>
                        <p:nvPicPr>
                          <p:cNvPr id="20531" name="Object 8">
                            <a:extLst>
                              <a:ext uri="{FF2B5EF4-FFF2-40B4-BE49-F238E27FC236}">
                                <a16:creationId xmlns:a16="http://schemas.microsoft.com/office/drawing/2014/main" id="{8418012B-BED9-4982-8733-97061DDEE40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4" y="3369"/>
                            <a:ext cx="28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532" name="Group 76">
                <a:extLst>
                  <a:ext uri="{FF2B5EF4-FFF2-40B4-BE49-F238E27FC236}">
                    <a16:creationId xmlns:a16="http://schemas.microsoft.com/office/drawing/2014/main" id="{C3164C7C-CC59-4721-B272-1BB51727D8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2851"/>
                <a:ext cx="960" cy="988"/>
                <a:chOff x="4224" y="2851"/>
                <a:chExt cx="960" cy="988"/>
              </a:xfrm>
            </p:grpSpPr>
            <p:sp>
              <p:nvSpPr>
                <p:cNvPr id="20535" name="Arc 58">
                  <a:extLst>
                    <a:ext uri="{FF2B5EF4-FFF2-40B4-BE49-F238E27FC236}">
                      <a16:creationId xmlns:a16="http://schemas.microsoft.com/office/drawing/2014/main" id="{69CE2506-3819-4EB9-AA79-68C661339D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2" y="2857"/>
                  <a:ext cx="912" cy="938"/>
                </a:xfrm>
                <a:custGeom>
                  <a:avLst/>
                  <a:gdLst>
                    <a:gd name="T0" fmla="*/ 0 w 18996"/>
                    <a:gd name="T1" fmla="*/ 0 h 18346"/>
                    <a:gd name="T2" fmla="*/ 0 w 18996"/>
                    <a:gd name="T3" fmla="*/ 0 h 18346"/>
                    <a:gd name="T4" fmla="*/ 0 w 18996"/>
                    <a:gd name="T5" fmla="*/ 0 h 18346"/>
                    <a:gd name="T6" fmla="*/ 0 60000 65536"/>
                    <a:gd name="T7" fmla="*/ 0 60000 65536"/>
                    <a:gd name="T8" fmla="*/ 0 60000 65536"/>
                    <a:gd name="T9" fmla="*/ 0 w 18996"/>
                    <a:gd name="T10" fmla="*/ 0 h 18346"/>
                    <a:gd name="T11" fmla="*/ 18996 w 18996"/>
                    <a:gd name="T12" fmla="*/ 18346 h 18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996" h="18346" fill="none" extrusionOk="0">
                      <a:moveTo>
                        <a:pt x="11400" y="-1"/>
                      </a:moveTo>
                      <a:cubicBezTo>
                        <a:pt x="14590" y="1981"/>
                        <a:pt x="17208" y="4761"/>
                        <a:pt x="18996" y="8064"/>
                      </a:cubicBezTo>
                    </a:path>
                    <a:path w="18996" h="18346" stroke="0" extrusionOk="0">
                      <a:moveTo>
                        <a:pt x="11400" y="-1"/>
                      </a:moveTo>
                      <a:cubicBezTo>
                        <a:pt x="14590" y="1981"/>
                        <a:pt x="17208" y="4761"/>
                        <a:pt x="18996" y="8064"/>
                      </a:cubicBezTo>
                      <a:lnTo>
                        <a:pt x="0" y="18346"/>
                      </a:lnTo>
                      <a:lnTo>
                        <a:pt x="11400" y="-1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0536" name="Arc 59">
                  <a:extLst>
                    <a:ext uri="{FF2B5EF4-FFF2-40B4-BE49-F238E27FC236}">
                      <a16:creationId xmlns:a16="http://schemas.microsoft.com/office/drawing/2014/main" id="{BC07C623-2A76-42CA-8399-9653407106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4" y="3183"/>
                  <a:ext cx="650" cy="656"/>
                </a:xfrm>
                <a:custGeom>
                  <a:avLst/>
                  <a:gdLst>
                    <a:gd name="T0" fmla="*/ 0 w 18468"/>
                    <a:gd name="T1" fmla="*/ 0 h 17977"/>
                    <a:gd name="T2" fmla="*/ 0 w 18468"/>
                    <a:gd name="T3" fmla="*/ 0 h 17977"/>
                    <a:gd name="T4" fmla="*/ 0 w 18468"/>
                    <a:gd name="T5" fmla="*/ 0 h 17977"/>
                    <a:gd name="T6" fmla="*/ 0 60000 65536"/>
                    <a:gd name="T7" fmla="*/ 0 60000 65536"/>
                    <a:gd name="T8" fmla="*/ 0 60000 65536"/>
                    <a:gd name="T9" fmla="*/ 0 w 18468"/>
                    <a:gd name="T10" fmla="*/ 0 h 17977"/>
                    <a:gd name="T11" fmla="*/ 18468 w 18468"/>
                    <a:gd name="T12" fmla="*/ 17977 h 1797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468" h="17977" fill="none" extrusionOk="0">
                      <a:moveTo>
                        <a:pt x="11974" y="-1"/>
                      </a:moveTo>
                      <a:cubicBezTo>
                        <a:pt x="14609" y="1754"/>
                        <a:pt x="16826" y="4067"/>
                        <a:pt x="18468" y="6774"/>
                      </a:cubicBezTo>
                    </a:path>
                    <a:path w="18468" h="17977" stroke="0" extrusionOk="0">
                      <a:moveTo>
                        <a:pt x="11974" y="-1"/>
                      </a:moveTo>
                      <a:cubicBezTo>
                        <a:pt x="14609" y="1754"/>
                        <a:pt x="16826" y="4067"/>
                        <a:pt x="18468" y="6774"/>
                      </a:cubicBezTo>
                      <a:lnTo>
                        <a:pt x="0" y="17977"/>
                      </a:lnTo>
                      <a:lnTo>
                        <a:pt x="11974" y="-1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0537" name="Line 60">
                  <a:extLst>
                    <a:ext uri="{FF2B5EF4-FFF2-40B4-BE49-F238E27FC236}">
                      <a16:creationId xmlns:a16="http://schemas.microsoft.com/office/drawing/2014/main" id="{D3FB4F0D-063D-4611-AFDD-8007FF9EA3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72" y="3168"/>
                  <a:ext cx="372" cy="6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0538" name="Line 63">
                  <a:extLst>
                    <a:ext uri="{FF2B5EF4-FFF2-40B4-BE49-F238E27FC236}">
                      <a16:creationId xmlns:a16="http://schemas.microsoft.com/office/drawing/2014/main" id="{90EA536D-05DA-4EAB-8E34-FE19E05F28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55" y="3424"/>
                  <a:ext cx="635" cy="383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0539" name="Line 67">
                  <a:extLst>
                    <a:ext uri="{FF2B5EF4-FFF2-40B4-BE49-F238E27FC236}">
                      <a16:creationId xmlns:a16="http://schemas.microsoft.com/office/drawing/2014/main" id="{249C03A0-A4A8-4F90-B414-7A4B82F2D9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42" y="2851"/>
                  <a:ext cx="192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0540" name="Line 68">
                  <a:extLst>
                    <a:ext uri="{FF2B5EF4-FFF2-40B4-BE49-F238E27FC236}">
                      <a16:creationId xmlns:a16="http://schemas.microsoft.com/office/drawing/2014/main" id="{00DE44F9-6CC2-4A4A-8B4E-87BE35156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4" y="3263"/>
                  <a:ext cx="340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aphicFrame>
            <p:nvGraphicFramePr>
              <p:cNvPr id="20533" name="Object 9">
                <a:extLst>
                  <a:ext uri="{FF2B5EF4-FFF2-40B4-BE49-F238E27FC236}">
                    <a16:creationId xmlns:a16="http://schemas.microsoft.com/office/drawing/2014/main" id="{621BE0D3-2B26-4FDC-A780-F997BF1D76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52" y="2976"/>
              <a:ext cx="40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6" imgW="590631" imgH="352533" progId="Equation.3">
                      <p:embed/>
                    </p:oleObj>
                  </mc:Choice>
                  <mc:Fallback>
                    <p:oleObj name="Equation" r:id="rId36" imgW="590631" imgH="352533" progId="Equation.3">
                      <p:embed/>
                      <p:pic>
                        <p:nvPicPr>
                          <p:cNvPr id="20533" name="Object 9">
                            <a:extLst>
                              <a:ext uri="{FF2B5EF4-FFF2-40B4-BE49-F238E27FC236}">
                                <a16:creationId xmlns:a16="http://schemas.microsoft.com/office/drawing/2014/main" id="{621BE0D3-2B26-4FDC-A780-F997BF1D768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2" y="2976"/>
                            <a:ext cx="40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34" name="Freeform 73">
                <a:extLst>
                  <a:ext uri="{FF2B5EF4-FFF2-40B4-BE49-F238E27FC236}">
                    <a16:creationId xmlns:a16="http://schemas.microsoft.com/office/drawing/2014/main" id="{87C8A610-F853-4BA2-BC2F-23ABF4AAE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3199"/>
                <a:ext cx="432" cy="160"/>
              </a:xfrm>
              <a:custGeom>
                <a:avLst/>
                <a:gdLst>
                  <a:gd name="T0" fmla="*/ 0 w 432"/>
                  <a:gd name="T1" fmla="*/ 0 h 160"/>
                  <a:gd name="T2" fmla="*/ 144 w 432"/>
                  <a:gd name="T3" fmla="*/ 144 h 160"/>
                  <a:gd name="T4" fmla="*/ 432 w 432"/>
                  <a:gd name="T5" fmla="*/ 96 h 160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60"/>
                  <a:gd name="T11" fmla="*/ 432 w 432"/>
                  <a:gd name="T12" fmla="*/ 160 h 1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60">
                    <a:moveTo>
                      <a:pt x="0" y="0"/>
                    </a:moveTo>
                    <a:cubicBezTo>
                      <a:pt x="36" y="64"/>
                      <a:pt x="72" y="128"/>
                      <a:pt x="144" y="144"/>
                    </a:cubicBezTo>
                    <a:cubicBezTo>
                      <a:pt x="216" y="160"/>
                      <a:pt x="324" y="128"/>
                      <a:pt x="432" y="96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20527" name="Object 5">
              <a:extLst>
                <a:ext uri="{FF2B5EF4-FFF2-40B4-BE49-F238E27FC236}">
                  <a16:creationId xmlns:a16="http://schemas.microsoft.com/office/drawing/2014/main" id="{CC7910C5-D1E4-485D-8EC7-28A2748EE7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0" y="2640"/>
            <a:ext cx="3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466728" imgH="276142" progId="Equation.3">
                    <p:embed/>
                  </p:oleObj>
                </mc:Choice>
                <mc:Fallback>
                  <p:oleObj name="Equation" r:id="rId38" imgW="466728" imgH="276142" progId="Equation.3">
                    <p:embed/>
                    <p:pic>
                      <p:nvPicPr>
                        <p:cNvPr id="20527" name="Object 5">
                          <a:extLst>
                            <a:ext uri="{FF2B5EF4-FFF2-40B4-BE49-F238E27FC236}">
                              <a16:creationId xmlns:a16="http://schemas.microsoft.com/office/drawing/2014/main" id="{CC7910C5-D1E4-485D-8EC7-28A2748EE7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0" y="2640"/>
                          <a:ext cx="32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8" name="Arc 62">
              <a:extLst>
                <a:ext uri="{FF2B5EF4-FFF2-40B4-BE49-F238E27FC236}">
                  <a16:creationId xmlns:a16="http://schemas.microsoft.com/office/drawing/2014/main" id="{4FF0EB5C-744A-4689-968D-48A4F784A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2" y="3168"/>
              <a:ext cx="147" cy="152"/>
            </a:xfrm>
            <a:custGeom>
              <a:avLst/>
              <a:gdLst>
                <a:gd name="T0" fmla="*/ 0 w 18576"/>
                <a:gd name="T1" fmla="*/ 0 h 19042"/>
                <a:gd name="T2" fmla="*/ 0 w 18576"/>
                <a:gd name="T3" fmla="*/ 0 h 19042"/>
                <a:gd name="T4" fmla="*/ 0 w 18576"/>
                <a:gd name="T5" fmla="*/ 0 h 19042"/>
                <a:gd name="T6" fmla="*/ 0 60000 65536"/>
                <a:gd name="T7" fmla="*/ 0 60000 65536"/>
                <a:gd name="T8" fmla="*/ 0 60000 65536"/>
                <a:gd name="T9" fmla="*/ 0 w 18576"/>
                <a:gd name="T10" fmla="*/ 0 h 19042"/>
                <a:gd name="T11" fmla="*/ 18576 w 18576"/>
                <a:gd name="T12" fmla="*/ 19042 h 190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76" h="19042" fill="none" extrusionOk="0">
                  <a:moveTo>
                    <a:pt x="10196" y="0"/>
                  </a:moveTo>
                  <a:cubicBezTo>
                    <a:pt x="13668" y="1859"/>
                    <a:pt x="16565" y="4632"/>
                    <a:pt x="18575" y="8019"/>
                  </a:cubicBezTo>
                </a:path>
                <a:path w="18576" h="19042" stroke="0" extrusionOk="0">
                  <a:moveTo>
                    <a:pt x="10196" y="0"/>
                  </a:moveTo>
                  <a:cubicBezTo>
                    <a:pt x="13668" y="1859"/>
                    <a:pt x="16565" y="4632"/>
                    <a:pt x="18575" y="8019"/>
                  </a:cubicBezTo>
                  <a:lnTo>
                    <a:pt x="0" y="19042"/>
                  </a:lnTo>
                  <a:lnTo>
                    <a:pt x="10196" y="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7" name="Object 1024">
            <a:extLst>
              <a:ext uri="{FF2B5EF4-FFF2-40B4-BE49-F238E27FC236}">
                <a16:creationId xmlns:a16="http://schemas.microsoft.com/office/drawing/2014/main" id="{0576CBC5-5D3D-4122-9BF0-E5899644DE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786189"/>
          <a:ext cx="190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1847745" imgH="419207" progId="Equation.3">
                  <p:embed/>
                </p:oleObj>
              </mc:Choice>
              <mc:Fallback>
                <p:oleObj name="公式" r:id="rId40" imgW="1847745" imgH="419207" progId="Equation.3">
                  <p:embed/>
                  <p:pic>
                    <p:nvPicPr>
                      <p:cNvPr id="7" name="Object 1024">
                        <a:extLst>
                          <a:ext uri="{FF2B5EF4-FFF2-40B4-BE49-F238E27FC236}">
                            <a16:creationId xmlns:a16="http://schemas.microsoft.com/office/drawing/2014/main" id="{0576CBC5-5D3D-4122-9BF0-E5899644DE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86189"/>
                        <a:ext cx="1905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6">
            <a:extLst>
              <a:ext uri="{FF2B5EF4-FFF2-40B4-BE49-F238E27FC236}">
                <a16:creationId xmlns:a16="http://schemas.microsoft.com/office/drawing/2014/main" id="{31A84A4C-7B38-4B52-8893-C4E8EDF65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25" y="3786189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628692" imgH="390594" progId="Equation.3">
                  <p:embed/>
                </p:oleObj>
              </mc:Choice>
              <mc:Fallback>
                <p:oleObj name="Equation" r:id="rId42" imgW="628692" imgH="390594" progId="Equation.3">
                  <p:embed/>
                  <p:pic>
                    <p:nvPicPr>
                      <p:cNvPr id="8" name="Object 1026">
                        <a:extLst>
                          <a:ext uri="{FF2B5EF4-FFF2-40B4-BE49-F238E27FC236}">
                            <a16:creationId xmlns:a16="http://schemas.microsoft.com/office/drawing/2014/main" id="{31A84A4C-7B38-4B52-8893-C4E8EDF65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786189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7">
            <a:extLst>
              <a:ext uri="{FF2B5EF4-FFF2-40B4-BE49-F238E27FC236}">
                <a16:creationId xmlns:a16="http://schemas.microsoft.com/office/drawing/2014/main" id="{9FDCF9CA-30C7-4E6C-AFEE-E1638487DFD0}"/>
              </a:ext>
            </a:extLst>
          </p:cNvPr>
          <p:cNvGrpSpPr>
            <a:grpSpLocks/>
          </p:cNvGrpSpPr>
          <p:nvPr/>
        </p:nvGrpSpPr>
        <p:grpSpPr bwMode="auto">
          <a:xfrm>
            <a:off x="7667625" y="3571879"/>
            <a:ext cx="2173288" cy="1568451"/>
            <a:chOff x="3936" y="2851"/>
            <a:chExt cx="1369" cy="988"/>
          </a:xfrm>
        </p:grpSpPr>
        <p:grpSp>
          <p:nvGrpSpPr>
            <p:cNvPr id="20514" name="Group 114">
              <a:extLst>
                <a:ext uri="{FF2B5EF4-FFF2-40B4-BE49-F238E27FC236}">
                  <a16:creationId xmlns:a16="http://schemas.microsoft.com/office/drawing/2014/main" id="{E1A66E41-67A8-44A4-852E-F8AA99D3B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851"/>
              <a:ext cx="960" cy="988"/>
              <a:chOff x="4224" y="2851"/>
              <a:chExt cx="960" cy="988"/>
            </a:xfrm>
          </p:grpSpPr>
          <p:sp>
            <p:nvSpPr>
              <p:cNvPr id="20519" name="Arc 106">
                <a:extLst>
                  <a:ext uri="{FF2B5EF4-FFF2-40B4-BE49-F238E27FC236}">
                    <a16:creationId xmlns:a16="http://schemas.microsoft.com/office/drawing/2014/main" id="{26210270-7633-4395-80DD-7EC84334B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2857"/>
                <a:ext cx="912" cy="938"/>
              </a:xfrm>
              <a:custGeom>
                <a:avLst/>
                <a:gdLst>
                  <a:gd name="T0" fmla="*/ 0 w 18996"/>
                  <a:gd name="T1" fmla="*/ 0 h 18346"/>
                  <a:gd name="T2" fmla="*/ 0 w 18996"/>
                  <a:gd name="T3" fmla="*/ 0 h 18346"/>
                  <a:gd name="T4" fmla="*/ 0 w 18996"/>
                  <a:gd name="T5" fmla="*/ 0 h 18346"/>
                  <a:gd name="T6" fmla="*/ 0 60000 65536"/>
                  <a:gd name="T7" fmla="*/ 0 60000 65536"/>
                  <a:gd name="T8" fmla="*/ 0 60000 65536"/>
                  <a:gd name="T9" fmla="*/ 0 w 18996"/>
                  <a:gd name="T10" fmla="*/ 0 h 18346"/>
                  <a:gd name="T11" fmla="*/ 18996 w 18996"/>
                  <a:gd name="T12" fmla="*/ 18346 h 183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96" h="18346" fill="none" extrusionOk="0">
                    <a:moveTo>
                      <a:pt x="11400" y="-1"/>
                    </a:moveTo>
                    <a:cubicBezTo>
                      <a:pt x="14590" y="1981"/>
                      <a:pt x="17208" y="4761"/>
                      <a:pt x="18996" y="8064"/>
                    </a:cubicBezTo>
                  </a:path>
                  <a:path w="18996" h="18346" stroke="0" extrusionOk="0">
                    <a:moveTo>
                      <a:pt x="11400" y="-1"/>
                    </a:moveTo>
                    <a:cubicBezTo>
                      <a:pt x="14590" y="1981"/>
                      <a:pt x="17208" y="4761"/>
                      <a:pt x="18996" y="8064"/>
                    </a:cubicBezTo>
                    <a:lnTo>
                      <a:pt x="0" y="18346"/>
                    </a:lnTo>
                    <a:lnTo>
                      <a:pt x="11400" y="-1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20" name="Arc 107">
                <a:extLst>
                  <a:ext uri="{FF2B5EF4-FFF2-40B4-BE49-F238E27FC236}">
                    <a16:creationId xmlns:a16="http://schemas.microsoft.com/office/drawing/2014/main" id="{C85F2258-B89F-4EAE-A97F-FAB7954F6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3183"/>
                <a:ext cx="650" cy="656"/>
              </a:xfrm>
              <a:custGeom>
                <a:avLst/>
                <a:gdLst>
                  <a:gd name="T0" fmla="*/ 0 w 18468"/>
                  <a:gd name="T1" fmla="*/ 0 h 17977"/>
                  <a:gd name="T2" fmla="*/ 0 w 18468"/>
                  <a:gd name="T3" fmla="*/ 0 h 17977"/>
                  <a:gd name="T4" fmla="*/ 0 w 18468"/>
                  <a:gd name="T5" fmla="*/ 0 h 17977"/>
                  <a:gd name="T6" fmla="*/ 0 60000 65536"/>
                  <a:gd name="T7" fmla="*/ 0 60000 65536"/>
                  <a:gd name="T8" fmla="*/ 0 60000 65536"/>
                  <a:gd name="T9" fmla="*/ 0 w 18468"/>
                  <a:gd name="T10" fmla="*/ 0 h 17977"/>
                  <a:gd name="T11" fmla="*/ 18468 w 18468"/>
                  <a:gd name="T12" fmla="*/ 17977 h 179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468" h="17977" fill="none" extrusionOk="0">
                    <a:moveTo>
                      <a:pt x="11974" y="-1"/>
                    </a:moveTo>
                    <a:cubicBezTo>
                      <a:pt x="14609" y="1754"/>
                      <a:pt x="16826" y="4067"/>
                      <a:pt x="18468" y="6774"/>
                    </a:cubicBezTo>
                  </a:path>
                  <a:path w="18468" h="17977" stroke="0" extrusionOk="0">
                    <a:moveTo>
                      <a:pt x="11974" y="-1"/>
                    </a:moveTo>
                    <a:cubicBezTo>
                      <a:pt x="14609" y="1754"/>
                      <a:pt x="16826" y="4067"/>
                      <a:pt x="18468" y="6774"/>
                    </a:cubicBezTo>
                    <a:lnTo>
                      <a:pt x="0" y="17977"/>
                    </a:lnTo>
                    <a:lnTo>
                      <a:pt x="11974" y="-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21" name="Line 109">
                <a:extLst>
                  <a:ext uri="{FF2B5EF4-FFF2-40B4-BE49-F238E27FC236}">
                    <a16:creationId xmlns:a16="http://schemas.microsoft.com/office/drawing/2014/main" id="{B5C284C7-DFBE-4935-B2B7-45C2F26D2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5" y="3424"/>
                <a:ext cx="635" cy="383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22" name="Line 108">
                <a:extLst>
                  <a:ext uri="{FF2B5EF4-FFF2-40B4-BE49-F238E27FC236}">
                    <a16:creationId xmlns:a16="http://schemas.microsoft.com/office/drawing/2014/main" id="{0A64FBD6-C32F-468C-9158-40789DC62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3168"/>
                <a:ext cx="372" cy="6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23" name="Line 110">
                <a:extLst>
                  <a:ext uri="{FF2B5EF4-FFF2-40B4-BE49-F238E27FC236}">
                    <a16:creationId xmlns:a16="http://schemas.microsoft.com/office/drawing/2014/main" id="{0A9FC88C-6581-4EC8-9DCA-1CFCD9F51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2851"/>
                <a:ext cx="19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24" name="Line 111">
                <a:extLst>
                  <a:ext uri="{FF2B5EF4-FFF2-40B4-BE49-F238E27FC236}">
                    <a16:creationId xmlns:a16="http://schemas.microsoft.com/office/drawing/2014/main" id="{13AAA8F0-051E-4B54-8B7D-0F563A8FA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3263"/>
                <a:ext cx="340" cy="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20515" name="Object 1037">
              <a:extLst>
                <a:ext uri="{FF2B5EF4-FFF2-40B4-BE49-F238E27FC236}">
                  <a16:creationId xmlns:a16="http://schemas.microsoft.com/office/drawing/2014/main" id="{7632926E-BD02-43E4-A450-C93983D8F0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3552"/>
            <a:ext cx="1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238088" imgH="390594" progId="Equation.3">
                    <p:embed/>
                  </p:oleObj>
                </mc:Choice>
                <mc:Fallback>
                  <p:oleObj name="Equation" r:id="rId44" imgW="238088" imgH="390594" progId="Equation.3">
                    <p:embed/>
                    <p:pic>
                      <p:nvPicPr>
                        <p:cNvPr id="20515" name="Object 1037">
                          <a:extLst>
                            <a:ext uri="{FF2B5EF4-FFF2-40B4-BE49-F238E27FC236}">
                              <a16:creationId xmlns:a16="http://schemas.microsoft.com/office/drawing/2014/main" id="{7632926E-BD02-43E4-A450-C93983D8F0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552"/>
                          <a:ext cx="1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6" name="Object 1038">
              <a:extLst>
                <a:ext uri="{FF2B5EF4-FFF2-40B4-BE49-F238E27FC236}">
                  <a16:creationId xmlns:a16="http://schemas.microsoft.com/office/drawing/2014/main" id="{78213338-C5A5-4CF7-8DF8-AA64023EF1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3312"/>
            <a:ext cx="313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466728" imgH="390594" progId="Equation.3">
                    <p:embed/>
                  </p:oleObj>
                </mc:Choice>
                <mc:Fallback>
                  <p:oleObj name="Equation" r:id="rId46" imgW="466728" imgH="390594" progId="Equation.3">
                    <p:embed/>
                    <p:pic>
                      <p:nvPicPr>
                        <p:cNvPr id="20516" name="Object 1038">
                          <a:extLst>
                            <a:ext uri="{FF2B5EF4-FFF2-40B4-BE49-F238E27FC236}">
                              <a16:creationId xmlns:a16="http://schemas.microsoft.com/office/drawing/2014/main" id="{78213338-C5A5-4CF7-8DF8-AA64023EF1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312"/>
                          <a:ext cx="313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7" name="Object 1039">
              <a:extLst>
                <a:ext uri="{FF2B5EF4-FFF2-40B4-BE49-F238E27FC236}">
                  <a16:creationId xmlns:a16="http://schemas.microsoft.com/office/drawing/2014/main" id="{F8065CBD-6A83-47E7-8B68-05DB7958CE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3456"/>
            <a:ext cx="37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571465" imgH="390594" progId="Equation.3">
                    <p:embed/>
                  </p:oleObj>
                </mc:Choice>
                <mc:Fallback>
                  <p:oleObj name="Equation" r:id="rId48" imgW="571465" imgH="390594" progId="Equation.3">
                    <p:embed/>
                    <p:pic>
                      <p:nvPicPr>
                        <p:cNvPr id="20517" name="Object 1039">
                          <a:extLst>
                            <a:ext uri="{FF2B5EF4-FFF2-40B4-BE49-F238E27FC236}">
                              <a16:creationId xmlns:a16="http://schemas.microsoft.com/office/drawing/2014/main" id="{F8065CBD-6A83-47E7-8B68-05DB7958CE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456"/>
                          <a:ext cx="37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8" name="Arc 102">
              <a:extLst>
                <a:ext uri="{FF2B5EF4-FFF2-40B4-BE49-F238E27FC236}">
                  <a16:creationId xmlns:a16="http://schemas.microsoft.com/office/drawing/2014/main" id="{5E004184-906D-4F2E-86CB-68D93070D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3600"/>
              <a:ext cx="170" cy="122"/>
            </a:xfrm>
            <a:custGeom>
              <a:avLst/>
              <a:gdLst>
                <a:gd name="T0" fmla="*/ 0 w 21252"/>
                <a:gd name="T1" fmla="*/ 0 h 15271"/>
                <a:gd name="T2" fmla="*/ 0 w 21252"/>
                <a:gd name="T3" fmla="*/ 0 h 15271"/>
                <a:gd name="T4" fmla="*/ 0 w 21252"/>
                <a:gd name="T5" fmla="*/ 0 h 15271"/>
                <a:gd name="T6" fmla="*/ 0 60000 65536"/>
                <a:gd name="T7" fmla="*/ 0 60000 65536"/>
                <a:gd name="T8" fmla="*/ 0 60000 65536"/>
                <a:gd name="T9" fmla="*/ 0 w 21252"/>
                <a:gd name="T10" fmla="*/ 0 h 15271"/>
                <a:gd name="T11" fmla="*/ 21252 w 21252"/>
                <a:gd name="T12" fmla="*/ 15271 h 15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52" h="15271" fill="none" extrusionOk="0">
                  <a:moveTo>
                    <a:pt x="15276" y="-1"/>
                  </a:moveTo>
                  <a:cubicBezTo>
                    <a:pt x="18381" y="3106"/>
                    <a:pt x="20465" y="7085"/>
                    <a:pt x="21251" y="11407"/>
                  </a:cubicBezTo>
                </a:path>
                <a:path w="21252" h="15271" stroke="0" extrusionOk="0">
                  <a:moveTo>
                    <a:pt x="15276" y="-1"/>
                  </a:moveTo>
                  <a:cubicBezTo>
                    <a:pt x="18381" y="3106"/>
                    <a:pt x="20465" y="7085"/>
                    <a:pt x="21251" y="11407"/>
                  </a:cubicBezTo>
                  <a:lnTo>
                    <a:pt x="0" y="15271"/>
                  </a:lnTo>
                  <a:lnTo>
                    <a:pt x="15276" y="-1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03" name="Object 1036">
            <a:extLst>
              <a:ext uri="{FF2B5EF4-FFF2-40B4-BE49-F238E27FC236}">
                <a16:creationId xmlns:a16="http://schemas.microsoft.com/office/drawing/2014/main" id="{7C41D15C-A6CD-4813-BA07-CE8A3CFD4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6" y="3751263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876228" imgH="390594" progId="Equation.3">
                  <p:embed/>
                </p:oleObj>
              </mc:Choice>
              <mc:Fallback>
                <p:oleObj name="Equation" r:id="rId50" imgW="876228" imgH="390594" progId="Equation.3">
                  <p:embed/>
                  <p:pic>
                    <p:nvPicPr>
                      <p:cNvPr id="103" name="Object 1036">
                        <a:extLst>
                          <a:ext uri="{FF2B5EF4-FFF2-40B4-BE49-F238E27FC236}">
                            <a16:creationId xmlns:a16="http://schemas.microsoft.com/office/drawing/2014/main" id="{7C41D15C-A6CD-4813-BA07-CE8A3CFD45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6" y="3751263"/>
                        <a:ext cx="92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Freeform 116">
            <a:extLst>
              <a:ext uri="{FF2B5EF4-FFF2-40B4-BE49-F238E27FC236}">
                <a16:creationId xmlns:a16="http://schemas.microsoft.com/office/drawing/2014/main" id="{2AE39771-6786-4810-8624-284BDE317F64}"/>
              </a:ext>
            </a:extLst>
          </p:cNvPr>
          <p:cNvSpPr>
            <a:spLocks/>
          </p:cNvSpPr>
          <p:nvPr/>
        </p:nvSpPr>
        <p:spPr bwMode="auto">
          <a:xfrm>
            <a:off x="8277225" y="4151313"/>
            <a:ext cx="685800" cy="254000"/>
          </a:xfrm>
          <a:custGeom>
            <a:avLst/>
            <a:gdLst>
              <a:gd name="T0" fmla="*/ 0 w 432"/>
              <a:gd name="T1" fmla="*/ 0 h 160"/>
              <a:gd name="T2" fmla="*/ 2147483647 w 432"/>
              <a:gd name="T3" fmla="*/ 2147483647 h 160"/>
              <a:gd name="T4" fmla="*/ 2147483647 w 432"/>
              <a:gd name="T5" fmla="*/ 2147483647 h 160"/>
              <a:gd name="T6" fmla="*/ 0 60000 65536"/>
              <a:gd name="T7" fmla="*/ 0 60000 65536"/>
              <a:gd name="T8" fmla="*/ 0 60000 65536"/>
              <a:gd name="T9" fmla="*/ 0 w 432"/>
              <a:gd name="T10" fmla="*/ 0 h 160"/>
              <a:gd name="T11" fmla="*/ 432 w 432"/>
              <a:gd name="T12" fmla="*/ 160 h 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60">
                <a:moveTo>
                  <a:pt x="0" y="0"/>
                </a:moveTo>
                <a:cubicBezTo>
                  <a:pt x="36" y="64"/>
                  <a:pt x="72" y="128"/>
                  <a:pt x="144" y="144"/>
                </a:cubicBezTo>
                <a:cubicBezTo>
                  <a:pt x="216" y="160"/>
                  <a:pt x="324" y="128"/>
                  <a:pt x="432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5" name="Text Box 19">
            <a:extLst>
              <a:ext uri="{FF2B5EF4-FFF2-40B4-BE49-F238E27FC236}">
                <a16:creationId xmlns:a16="http://schemas.microsoft.com/office/drawing/2014/main" id="{929AE6F7-5FB7-4ED0-8B25-A7458C5A4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4" y="3714751"/>
            <a:ext cx="17859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原因 </a:t>
            </a:r>
            <a:r>
              <a:rPr lang="en-US" altLang="zh-CN">
                <a:solidFill>
                  <a:srgbClr val="FFFFFF"/>
                </a:solidFill>
              </a:rPr>
              <a:t>(1)</a:t>
            </a:r>
            <a:r>
              <a:rPr lang="zh-CN" altLang="en-US">
                <a:solidFill>
                  <a:srgbClr val="FFFFFF"/>
                </a:solidFill>
              </a:rPr>
              <a:t>：</a:t>
            </a:r>
          </a:p>
        </p:txBody>
      </p:sp>
      <p:sp>
        <p:nvSpPr>
          <p:cNvPr id="106" name="Text Box 19">
            <a:extLst>
              <a:ext uri="{FF2B5EF4-FFF2-40B4-BE49-F238E27FC236}">
                <a16:creationId xmlns:a16="http://schemas.microsoft.com/office/drawing/2014/main" id="{80D2FA07-6AE7-4EB0-8DB7-9478149A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4" y="4857751"/>
            <a:ext cx="17859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原因</a:t>
            </a:r>
            <a:r>
              <a:rPr lang="en-US" altLang="zh-CN">
                <a:solidFill>
                  <a:srgbClr val="FFFFFF"/>
                </a:solidFill>
              </a:rPr>
              <a:t>(2)</a:t>
            </a:r>
            <a:r>
              <a:rPr lang="zh-CN" altLang="en-US">
                <a:solidFill>
                  <a:srgbClr val="FFFFFF"/>
                </a:solidFill>
              </a:rPr>
              <a:t>：</a:t>
            </a:r>
          </a:p>
        </p:txBody>
      </p:sp>
      <p:graphicFrame>
        <p:nvGraphicFramePr>
          <p:cNvPr id="9" name="Object 1026">
            <a:extLst>
              <a:ext uri="{FF2B5EF4-FFF2-40B4-BE49-F238E27FC236}">
                <a16:creationId xmlns:a16="http://schemas.microsoft.com/office/drawing/2014/main" id="{DED0BD47-EDA6-43A7-85D8-224628DCF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31" y="4929193"/>
          <a:ext cx="1878013" cy="43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2" imgW="704816" imgH="123900" progId="Equation.3">
                  <p:embed/>
                </p:oleObj>
              </mc:Choice>
              <mc:Fallback>
                <p:oleObj name="公式" r:id="rId52" imgW="704816" imgH="123900" progId="Equation.3">
                  <p:embed/>
                  <p:pic>
                    <p:nvPicPr>
                      <p:cNvPr id="9" name="Object 1026">
                        <a:extLst>
                          <a:ext uri="{FF2B5EF4-FFF2-40B4-BE49-F238E27FC236}">
                            <a16:creationId xmlns:a16="http://schemas.microsoft.com/office/drawing/2014/main" id="{DED0BD47-EDA6-43A7-85D8-224628DCF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1" y="4929193"/>
                        <a:ext cx="1878013" cy="438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93" grpId="0" animBg="1"/>
      <p:bldP spid="72711" grpId="0" build="p" autoUpdateAnimBg="0"/>
      <p:bldP spid="72779" grpId="0" build="p" autoUpdateAnimBg="0"/>
      <p:bldP spid="71" grpId="0" autoUpdateAnimBg="0"/>
      <p:bldP spid="105" grpId="0" autoUpdateAnimBg="0"/>
      <p:bldP spid="10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9">
            <a:extLst>
              <a:ext uri="{FF2B5EF4-FFF2-40B4-BE49-F238E27FC236}">
                <a16:creationId xmlns:a16="http://schemas.microsoft.com/office/drawing/2014/main" id="{B468BE37-99E1-4457-8A4C-33BA47890E8D}"/>
              </a:ext>
            </a:extLst>
          </p:cNvPr>
          <p:cNvGrpSpPr>
            <a:grpSpLocks/>
          </p:cNvGrpSpPr>
          <p:nvPr/>
        </p:nvGrpSpPr>
        <p:grpSpPr bwMode="auto">
          <a:xfrm>
            <a:off x="7283454" y="457200"/>
            <a:ext cx="2927351" cy="1981200"/>
            <a:chOff x="3418" y="144"/>
            <a:chExt cx="1844" cy="1248"/>
          </a:xfrm>
        </p:grpSpPr>
        <p:grpSp>
          <p:nvGrpSpPr>
            <p:cNvPr id="21552" name="Group 138">
              <a:extLst>
                <a:ext uri="{FF2B5EF4-FFF2-40B4-BE49-F238E27FC236}">
                  <a16:creationId xmlns:a16="http://schemas.microsoft.com/office/drawing/2014/main" id="{EFB53788-277A-49FD-A133-616C4D825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8" y="144"/>
              <a:ext cx="1682" cy="1248"/>
              <a:chOff x="3418" y="144"/>
              <a:chExt cx="1682" cy="1248"/>
            </a:xfrm>
          </p:grpSpPr>
          <p:graphicFrame>
            <p:nvGraphicFramePr>
              <p:cNvPr id="21556" name="Object 137">
                <a:extLst>
                  <a:ext uri="{FF2B5EF4-FFF2-40B4-BE49-F238E27FC236}">
                    <a16:creationId xmlns:a16="http://schemas.microsoft.com/office/drawing/2014/main" id="{2C3E4DFF-0316-40A4-B398-B6B0AFBC7A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0" y="192"/>
              <a:ext cx="1260" cy="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2" imgW="2000000" imgH="1276190" progId="Paint.Picture">
                      <p:embed/>
                    </p:oleObj>
                  </mc:Choice>
                  <mc:Fallback>
                    <p:oleObj name="BMP 图象" r:id="rId2" imgW="2000000" imgH="1276190" progId="Paint.Picture">
                      <p:embed/>
                      <p:pic>
                        <p:nvPicPr>
                          <p:cNvPr id="21556" name="Object 137">
                            <a:extLst>
                              <a:ext uri="{FF2B5EF4-FFF2-40B4-BE49-F238E27FC236}">
                                <a16:creationId xmlns:a16="http://schemas.microsoft.com/office/drawing/2014/main" id="{2C3E4DFF-0316-40A4-B398-B6B0AFBC7A2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92"/>
                            <a:ext cx="1260" cy="8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57" name="Line 32">
                <a:extLst>
                  <a:ext uri="{FF2B5EF4-FFF2-40B4-BE49-F238E27FC236}">
                    <a16:creationId xmlns:a16="http://schemas.microsoft.com/office/drawing/2014/main" id="{AA12F860-20F5-4191-823F-4FE181580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248"/>
                <a:ext cx="13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558" name="Line 33">
                <a:extLst>
                  <a:ext uri="{FF2B5EF4-FFF2-40B4-BE49-F238E27FC236}">
                    <a16:creationId xmlns:a16="http://schemas.microsoft.com/office/drawing/2014/main" id="{C4A00162-AAD3-4472-B72C-A35161254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144"/>
                <a:ext cx="0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559" name="Line 34">
                <a:extLst>
                  <a:ext uri="{FF2B5EF4-FFF2-40B4-BE49-F238E27FC236}">
                    <a16:creationId xmlns:a16="http://schemas.microsoft.com/office/drawing/2014/main" id="{AB181855-8715-4859-988A-5B4A07944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81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560" name="Line 35">
                <a:extLst>
                  <a:ext uri="{FF2B5EF4-FFF2-40B4-BE49-F238E27FC236}">
                    <a16:creationId xmlns:a16="http://schemas.microsoft.com/office/drawing/2014/main" id="{2A4C352D-B96D-43D2-84FA-6F4AC9932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960"/>
                <a:ext cx="672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21561" name="Object 42">
                <a:extLst>
                  <a:ext uri="{FF2B5EF4-FFF2-40B4-BE49-F238E27FC236}">
                    <a16:creationId xmlns:a16="http://schemas.microsoft.com/office/drawing/2014/main" id="{F76ED616-4E39-4CB5-A2D6-8906010529F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36" y="1056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85841" imgH="85839" progId="Equation.3">
                      <p:embed/>
                    </p:oleObj>
                  </mc:Choice>
                  <mc:Fallback>
                    <p:oleObj name="公式" r:id="rId4" imgW="85841" imgH="85839" progId="Equation.3">
                      <p:embed/>
                      <p:pic>
                        <p:nvPicPr>
                          <p:cNvPr id="21561" name="Object 42">
                            <a:extLst>
                              <a:ext uri="{FF2B5EF4-FFF2-40B4-BE49-F238E27FC236}">
                                <a16:creationId xmlns:a16="http://schemas.microsoft.com/office/drawing/2014/main" id="{F76ED616-4E39-4CB5-A2D6-8906010529F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056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62" name="Object 43">
                <a:extLst>
                  <a:ext uri="{FF2B5EF4-FFF2-40B4-BE49-F238E27FC236}">
                    <a16:creationId xmlns:a16="http://schemas.microsoft.com/office/drawing/2014/main" id="{36230436-2C4D-4B60-8F51-EC363E2B78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3" y="864"/>
              <a:ext cx="191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95289" imgH="152512" progId="Equation.3">
                      <p:embed/>
                    </p:oleObj>
                  </mc:Choice>
                  <mc:Fallback>
                    <p:oleObj name="公式" r:id="rId6" imgW="95289" imgH="152512" progId="Equation.3">
                      <p:embed/>
                      <p:pic>
                        <p:nvPicPr>
                          <p:cNvPr id="21562" name="Object 43">
                            <a:extLst>
                              <a:ext uri="{FF2B5EF4-FFF2-40B4-BE49-F238E27FC236}">
                                <a16:creationId xmlns:a16="http://schemas.microsoft.com/office/drawing/2014/main" id="{36230436-2C4D-4B60-8F51-EC363E2B783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3" y="864"/>
                            <a:ext cx="191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63" name="Arc 45">
                <a:extLst>
                  <a:ext uri="{FF2B5EF4-FFF2-40B4-BE49-F238E27FC236}">
                    <a16:creationId xmlns:a16="http://schemas.microsoft.com/office/drawing/2014/main" id="{4A3BD72A-621D-4DBC-8D1C-32E6AD2E5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112"/>
                <a:ext cx="48" cy="1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564" name="Arc 46">
                <a:extLst>
                  <a:ext uri="{FF2B5EF4-FFF2-40B4-BE49-F238E27FC236}">
                    <a16:creationId xmlns:a16="http://schemas.microsoft.com/office/drawing/2014/main" id="{FF48EA29-998F-40BD-84D7-324F2EB7D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1056"/>
                <a:ext cx="14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21565" name="Object 47">
                <a:extLst>
                  <a:ext uri="{FF2B5EF4-FFF2-40B4-BE49-F238E27FC236}">
                    <a16:creationId xmlns:a16="http://schemas.microsoft.com/office/drawing/2014/main" id="{7C57D624-7D5C-46C3-AFA6-D8FC4BF99EF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68" y="384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66702" imgH="247529" progId="Equation.3">
                      <p:embed/>
                    </p:oleObj>
                  </mc:Choice>
                  <mc:Fallback>
                    <p:oleObj name="Equation" r:id="rId8" imgW="266702" imgH="247529" progId="Equation.3">
                      <p:embed/>
                      <p:pic>
                        <p:nvPicPr>
                          <p:cNvPr id="21565" name="Object 47">
                            <a:extLst>
                              <a:ext uri="{FF2B5EF4-FFF2-40B4-BE49-F238E27FC236}">
                                <a16:creationId xmlns:a16="http://schemas.microsoft.com/office/drawing/2014/main" id="{7C57D624-7D5C-46C3-AFA6-D8FC4BF99EF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8" y="384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66" name="Object 49">
                <a:extLst>
                  <a:ext uri="{FF2B5EF4-FFF2-40B4-BE49-F238E27FC236}">
                    <a16:creationId xmlns:a16="http://schemas.microsoft.com/office/drawing/2014/main" id="{346E43BB-2395-4BBF-A310-6EF3F15478E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18" y="1240"/>
              <a:ext cx="13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61965" imgH="190573" progId="Equation.3">
                      <p:embed/>
                    </p:oleObj>
                  </mc:Choice>
                  <mc:Fallback>
                    <p:oleObj name="Equation" r:id="rId10" imgW="161965" imgH="190573" progId="Equation.3">
                      <p:embed/>
                      <p:pic>
                        <p:nvPicPr>
                          <p:cNvPr id="21566" name="Object 49">
                            <a:extLst>
                              <a:ext uri="{FF2B5EF4-FFF2-40B4-BE49-F238E27FC236}">
                                <a16:creationId xmlns:a16="http://schemas.microsoft.com/office/drawing/2014/main" id="{346E43BB-2395-4BBF-A310-6EF3F15478E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8" y="1240"/>
                            <a:ext cx="13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53" name="Object 40">
              <a:extLst>
                <a:ext uri="{FF2B5EF4-FFF2-40B4-BE49-F238E27FC236}">
                  <a16:creationId xmlns:a16="http://schemas.microsoft.com/office/drawing/2014/main" id="{70312BB5-19BB-4419-B6BF-D453971EA1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9" y="912"/>
            <a:ext cx="785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33508" imgH="390594" progId="Equation.3">
                    <p:embed/>
                  </p:oleObj>
                </mc:Choice>
                <mc:Fallback>
                  <p:oleObj name="Equation" r:id="rId12" imgW="1333508" imgH="390594" progId="Equation.3">
                    <p:embed/>
                    <p:pic>
                      <p:nvPicPr>
                        <p:cNvPr id="21553" name="Object 40">
                          <a:extLst>
                            <a:ext uri="{FF2B5EF4-FFF2-40B4-BE49-F238E27FC236}">
                              <a16:creationId xmlns:a16="http://schemas.microsoft.com/office/drawing/2014/main" id="{70312BB5-19BB-4419-B6BF-D453971EA1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912"/>
                          <a:ext cx="785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4" name="Object 41">
              <a:extLst>
                <a:ext uri="{FF2B5EF4-FFF2-40B4-BE49-F238E27FC236}">
                  <a16:creationId xmlns:a16="http://schemas.microsoft.com/office/drawing/2014/main" id="{D6751A9F-EA95-4D56-8AAF-D57B9DB0F0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0" y="276"/>
            <a:ext cx="81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81017" imgH="390594" progId="Equation.3">
                    <p:embed/>
                  </p:oleObj>
                </mc:Choice>
                <mc:Fallback>
                  <p:oleObj name="Equation" r:id="rId14" imgW="1381017" imgH="390594" progId="Equation.3">
                    <p:embed/>
                    <p:pic>
                      <p:nvPicPr>
                        <p:cNvPr id="21554" name="Object 41">
                          <a:extLst>
                            <a:ext uri="{FF2B5EF4-FFF2-40B4-BE49-F238E27FC236}">
                              <a16:creationId xmlns:a16="http://schemas.microsoft.com/office/drawing/2014/main" id="{D6751A9F-EA95-4D56-8AAF-D57B9DB0F0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276"/>
                          <a:ext cx="81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5" name="Freeform 128">
              <a:extLst>
                <a:ext uri="{FF2B5EF4-FFF2-40B4-BE49-F238E27FC236}">
                  <a16:creationId xmlns:a16="http://schemas.microsoft.com/office/drawing/2014/main" id="{694A356F-6CC8-4706-A894-A174B8862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800"/>
              <a:ext cx="432" cy="160"/>
            </a:xfrm>
            <a:custGeom>
              <a:avLst/>
              <a:gdLst>
                <a:gd name="T0" fmla="*/ 0 w 432"/>
                <a:gd name="T1" fmla="*/ 64 h 160"/>
                <a:gd name="T2" fmla="*/ 336 w 432"/>
                <a:gd name="T3" fmla="*/ 16 h 160"/>
                <a:gd name="T4" fmla="*/ 432 w 432"/>
                <a:gd name="T5" fmla="*/ 160 h 160"/>
                <a:gd name="T6" fmla="*/ 0 60000 65536"/>
                <a:gd name="T7" fmla="*/ 0 60000 65536"/>
                <a:gd name="T8" fmla="*/ 0 60000 65536"/>
                <a:gd name="T9" fmla="*/ 0 w 432"/>
                <a:gd name="T10" fmla="*/ 0 h 160"/>
                <a:gd name="T11" fmla="*/ 432 w 432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60">
                  <a:moveTo>
                    <a:pt x="0" y="64"/>
                  </a:moveTo>
                  <a:cubicBezTo>
                    <a:pt x="132" y="32"/>
                    <a:pt x="264" y="0"/>
                    <a:pt x="336" y="16"/>
                  </a:cubicBezTo>
                  <a:cubicBezTo>
                    <a:pt x="408" y="32"/>
                    <a:pt x="420" y="96"/>
                    <a:pt x="432" y="16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41">
            <a:extLst>
              <a:ext uri="{FF2B5EF4-FFF2-40B4-BE49-F238E27FC236}">
                <a16:creationId xmlns:a16="http://schemas.microsoft.com/office/drawing/2014/main" id="{7DC4846A-8F28-4CD1-952E-49F91EA26985}"/>
              </a:ext>
            </a:extLst>
          </p:cNvPr>
          <p:cNvGrpSpPr>
            <a:grpSpLocks/>
          </p:cNvGrpSpPr>
          <p:nvPr/>
        </p:nvGrpSpPr>
        <p:grpSpPr bwMode="auto">
          <a:xfrm>
            <a:off x="7885119" y="2514600"/>
            <a:ext cx="2478087" cy="1600200"/>
            <a:chOff x="3959" y="1680"/>
            <a:chExt cx="1561" cy="1008"/>
          </a:xfrm>
        </p:grpSpPr>
        <p:graphicFrame>
          <p:nvGraphicFramePr>
            <p:cNvPr id="21538" name="Object 61">
              <a:extLst>
                <a:ext uri="{FF2B5EF4-FFF2-40B4-BE49-F238E27FC236}">
                  <a16:creationId xmlns:a16="http://schemas.microsoft.com/office/drawing/2014/main" id="{D8F644BB-7A74-49AF-BA0D-55FA1A7756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6" y="2292"/>
            <a:ext cx="78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33508" imgH="390594" progId="Equation.3">
                    <p:embed/>
                  </p:oleObj>
                </mc:Choice>
                <mc:Fallback>
                  <p:oleObj name="Equation" r:id="rId16" imgW="1333508" imgH="390594" progId="Equation.3">
                    <p:embed/>
                    <p:pic>
                      <p:nvPicPr>
                        <p:cNvPr id="21538" name="Object 61">
                          <a:extLst>
                            <a:ext uri="{FF2B5EF4-FFF2-40B4-BE49-F238E27FC236}">
                              <a16:creationId xmlns:a16="http://schemas.microsoft.com/office/drawing/2014/main" id="{D8F644BB-7A74-49AF-BA0D-55FA1A7756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2292"/>
                          <a:ext cx="784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9" name="Line 52">
              <a:extLst>
                <a:ext uri="{FF2B5EF4-FFF2-40B4-BE49-F238E27FC236}">
                  <a16:creationId xmlns:a16="http://schemas.microsoft.com/office/drawing/2014/main" id="{8659886B-28B0-472E-90A5-1BFDDD8A4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54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40" name="Line 53">
              <a:extLst>
                <a:ext uri="{FF2B5EF4-FFF2-40B4-BE49-F238E27FC236}">
                  <a16:creationId xmlns:a16="http://schemas.microsoft.com/office/drawing/2014/main" id="{88C4F87F-2EFA-4F48-9C4B-F54B63B596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72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41" name="Line 54">
              <a:extLst>
                <a:ext uri="{FF2B5EF4-FFF2-40B4-BE49-F238E27FC236}">
                  <a16:creationId xmlns:a16="http://schemas.microsoft.com/office/drawing/2014/main" id="{9758FE3C-A6CA-44B0-9E33-E99D82ABC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824"/>
              <a:ext cx="4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42" name="Line 55">
              <a:extLst>
                <a:ext uri="{FF2B5EF4-FFF2-40B4-BE49-F238E27FC236}">
                  <a16:creationId xmlns:a16="http://schemas.microsoft.com/office/drawing/2014/main" id="{EB904C51-13BB-4F3B-AAB6-5B19716C9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229"/>
              <a:ext cx="816" cy="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43" name="Object 63">
              <a:extLst>
                <a:ext uri="{FF2B5EF4-FFF2-40B4-BE49-F238E27FC236}">
                  <a16:creationId xmlns:a16="http://schemas.microsoft.com/office/drawing/2014/main" id="{8BD09E29-D9C8-4057-BECF-F162D12849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9" y="2400"/>
            <a:ext cx="15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09474" imgH="190573" progId="Equation.3">
                    <p:embed/>
                  </p:oleObj>
                </mc:Choice>
                <mc:Fallback>
                  <p:oleObj name="Equation" r:id="rId18" imgW="209474" imgH="190573" progId="Equation.3">
                    <p:embed/>
                    <p:pic>
                      <p:nvPicPr>
                        <p:cNvPr id="21543" name="Object 63">
                          <a:extLst>
                            <a:ext uri="{FF2B5EF4-FFF2-40B4-BE49-F238E27FC236}">
                              <a16:creationId xmlns:a16="http://schemas.microsoft.com/office/drawing/2014/main" id="{8BD09E29-D9C8-4057-BECF-F162D12849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" y="2400"/>
                          <a:ext cx="151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4" name="Arc 64">
              <a:extLst>
                <a:ext uri="{FF2B5EF4-FFF2-40B4-BE49-F238E27FC236}">
                  <a16:creationId xmlns:a16="http://schemas.microsoft.com/office/drawing/2014/main" id="{E9D0BB04-E828-4EDC-A97E-89C8B24A1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2448"/>
              <a:ext cx="4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45" name="Object 65">
              <a:extLst>
                <a:ext uri="{FF2B5EF4-FFF2-40B4-BE49-F238E27FC236}">
                  <a16:creationId xmlns:a16="http://schemas.microsoft.com/office/drawing/2014/main" id="{09BAA149-6827-4D1F-9044-4C2989C4B3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225"/>
            <a:ext cx="16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38088" imgH="342816" progId="Equation.3">
                    <p:embed/>
                  </p:oleObj>
                </mc:Choice>
                <mc:Fallback>
                  <p:oleObj name="Equation" r:id="rId20" imgW="238088" imgH="342816" progId="Equation.3">
                    <p:embed/>
                    <p:pic>
                      <p:nvPicPr>
                        <p:cNvPr id="21545" name="Object 65">
                          <a:extLst>
                            <a:ext uri="{FF2B5EF4-FFF2-40B4-BE49-F238E27FC236}">
                              <a16:creationId xmlns:a16="http://schemas.microsoft.com/office/drawing/2014/main" id="{09BAA149-6827-4D1F-9044-4C2989C4B3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225"/>
                          <a:ext cx="16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6" name="Arc 66">
              <a:extLst>
                <a:ext uri="{FF2B5EF4-FFF2-40B4-BE49-F238E27FC236}">
                  <a16:creationId xmlns:a16="http://schemas.microsoft.com/office/drawing/2014/main" id="{549E2F1A-7271-4737-A71B-257B8EAB9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400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47" name="Object 68">
              <a:extLst>
                <a:ext uri="{FF2B5EF4-FFF2-40B4-BE49-F238E27FC236}">
                  <a16:creationId xmlns:a16="http://schemas.microsoft.com/office/drawing/2014/main" id="{D20B35CF-D375-42DD-9082-598FF17F2A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59" y="2551"/>
            <a:ext cx="12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61965" imgH="190573" progId="Equation.3">
                    <p:embed/>
                  </p:oleObj>
                </mc:Choice>
                <mc:Fallback>
                  <p:oleObj name="Equation" r:id="rId22" imgW="161965" imgH="190573" progId="Equation.3">
                    <p:embed/>
                    <p:pic>
                      <p:nvPicPr>
                        <p:cNvPr id="21547" name="Object 68">
                          <a:extLst>
                            <a:ext uri="{FF2B5EF4-FFF2-40B4-BE49-F238E27FC236}">
                              <a16:creationId xmlns:a16="http://schemas.microsoft.com/office/drawing/2014/main" id="{D20B35CF-D375-42DD-9082-598FF17F2A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9" y="2551"/>
                          <a:ext cx="12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8" name="Freeform 129">
              <a:extLst>
                <a:ext uri="{FF2B5EF4-FFF2-40B4-BE49-F238E27FC236}">
                  <a16:creationId xmlns:a16="http://schemas.microsoft.com/office/drawing/2014/main" id="{8D35A160-972A-4082-8B60-62CCF110B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1680"/>
              <a:ext cx="635" cy="567"/>
            </a:xfrm>
            <a:custGeom>
              <a:avLst/>
              <a:gdLst>
                <a:gd name="T0" fmla="*/ 3972 w 456"/>
                <a:gd name="T1" fmla="*/ 278 h 496"/>
                <a:gd name="T2" fmla="*/ 295 w 456"/>
                <a:gd name="T3" fmla="*/ 908 h 496"/>
                <a:gd name="T4" fmla="*/ 2153 w 456"/>
                <a:gd name="T5" fmla="*/ 1742 h 496"/>
                <a:gd name="T6" fmla="*/ 9444 w 456"/>
                <a:gd name="T7" fmla="*/ 2161 h 496"/>
                <a:gd name="T8" fmla="*/ 14955 w 456"/>
                <a:gd name="T9" fmla="*/ 1742 h 496"/>
                <a:gd name="T10" fmla="*/ 16812 w 456"/>
                <a:gd name="T11" fmla="*/ 696 h 496"/>
                <a:gd name="T12" fmla="*/ 11302 w 456"/>
                <a:gd name="T13" fmla="*/ 70 h 496"/>
                <a:gd name="T14" fmla="*/ 3972 w 456"/>
                <a:gd name="T15" fmla="*/ 278 h 4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56"/>
                <a:gd name="T25" fmla="*/ 0 h 496"/>
                <a:gd name="T26" fmla="*/ 456 w 456"/>
                <a:gd name="T27" fmla="*/ 496 h 4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56" h="496">
                  <a:moveTo>
                    <a:pt x="104" y="64"/>
                  </a:moveTo>
                  <a:cubicBezTo>
                    <a:pt x="56" y="96"/>
                    <a:pt x="16" y="152"/>
                    <a:pt x="8" y="208"/>
                  </a:cubicBezTo>
                  <a:cubicBezTo>
                    <a:pt x="0" y="264"/>
                    <a:pt x="16" y="352"/>
                    <a:pt x="56" y="400"/>
                  </a:cubicBezTo>
                  <a:cubicBezTo>
                    <a:pt x="96" y="448"/>
                    <a:pt x="192" y="496"/>
                    <a:pt x="248" y="496"/>
                  </a:cubicBezTo>
                  <a:cubicBezTo>
                    <a:pt x="304" y="496"/>
                    <a:pt x="360" y="456"/>
                    <a:pt x="392" y="400"/>
                  </a:cubicBezTo>
                  <a:cubicBezTo>
                    <a:pt x="424" y="344"/>
                    <a:pt x="456" y="224"/>
                    <a:pt x="440" y="160"/>
                  </a:cubicBezTo>
                  <a:cubicBezTo>
                    <a:pt x="424" y="96"/>
                    <a:pt x="352" y="32"/>
                    <a:pt x="296" y="16"/>
                  </a:cubicBezTo>
                  <a:cubicBezTo>
                    <a:pt x="240" y="0"/>
                    <a:pt x="152" y="32"/>
                    <a:pt x="104" y="64"/>
                  </a:cubicBez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49" name="Line 91">
              <a:extLst>
                <a:ext uri="{FF2B5EF4-FFF2-40B4-BE49-F238E27FC236}">
                  <a16:creationId xmlns:a16="http://schemas.microsoft.com/office/drawing/2014/main" id="{E84EDDBE-3170-40EF-889C-FAEB2BC39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160"/>
              <a:ext cx="43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50" name="Line 92">
              <a:extLst>
                <a:ext uri="{FF2B5EF4-FFF2-40B4-BE49-F238E27FC236}">
                  <a16:creationId xmlns:a16="http://schemas.microsoft.com/office/drawing/2014/main" id="{733E325D-D336-47B2-902E-0110CEC40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160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51" name="Object 62">
              <a:extLst>
                <a:ext uri="{FF2B5EF4-FFF2-40B4-BE49-F238E27FC236}">
                  <a16:creationId xmlns:a16="http://schemas.microsoft.com/office/drawing/2014/main" id="{4C7F51DF-A1D2-463F-AAD4-9FE7B7247E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3" y="1728"/>
            <a:ext cx="81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381017" imgH="390594" progId="Equation.3">
                    <p:embed/>
                  </p:oleObj>
                </mc:Choice>
                <mc:Fallback>
                  <p:oleObj name="Equation" r:id="rId24" imgW="1381017" imgH="390594" progId="Equation.3">
                    <p:embed/>
                    <p:pic>
                      <p:nvPicPr>
                        <p:cNvPr id="21551" name="Object 62">
                          <a:extLst>
                            <a:ext uri="{FF2B5EF4-FFF2-40B4-BE49-F238E27FC236}">
                              <a16:creationId xmlns:a16="http://schemas.microsoft.com/office/drawing/2014/main" id="{4C7F51DF-A1D2-463F-AAD4-9FE7B7247E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3" y="1728"/>
                          <a:ext cx="81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56" name="Object 24">
            <a:extLst>
              <a:ext uri="{FF2B5EF4-FFF2-40B4-BE49-F238E27FC236}">
                <a16:creationId xmlns:a16="http://schemas.microsoft.com/office/drawing/2014/main" id="{BF706B98-80D2-4159-A4EC-748FE48D9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6" y="2298701"/>
          <a:ext cx="40100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962462" imgH="771470" progId="Equation.3">
                  <p:embed/>
                </p:oleObj>
              </mc:Choice>
              <mc:Fallback>
                <p:oleObj name="Equation" r:id="rId26" imgW="3962462" imgH="771470" progId="Equation.3">
                  <p:embed/>
                  <p:pic>
                    <p:nvPicPr>
                      <p:cNvPr id="18456" name="Object 24">
                        <a:extLst>
                          <a:ext uri="{FF2B5EF4-FFF2-40B4-BE49-F238E27FC236}">
                            <a16:creationId xmlns:a16="http://schemas.microsoft.com/office/drawing/2014/main" id="{BF706B98-80D2-4159-A4EC-748FE48D97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6" y="2298701"/>
                        <a:ext cx="40100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2">
            <a:extLst>
              <a:ext uri="{FF2B5EF4-FFF2-40B4-BE49-F238E27FC236}">
                <a16:creationId xmlns:a16="http://schemas.microsoft.com/office/drawing/2014/main" id="{FE247C4C-86BB-4D00-8325-F25875F88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8313" y="571500"/>
            <a:ext cx="1600200" cy="609600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(1)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21510" name="Object 21">
            <a:extLst>
              <a:ext uri="{FF2B5EF4-FFF2-40B4-BE49-F238E27FC236}">
                <a16:creationId xmlns:a16="http://schemas.microsoft.com/office/drawing/2014/main" id="{5AC247A6-44AA-4D4B-95C5-F4E9ED852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31800"/>
          <a:ext cx="3378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324322" imgH="885922" progId="Equation.3">
                  <p:embed/>
                </p:oleObj>
              </mc:Choice>
              <mc:Fallback>
                <p:oleObj name="Equation" r:id="rId28" imgW="3324322" imgH="885922" progId="Equation.3">
                  <p:embed/>
                  <p:pic>
                    <p:nvPicPr>
                      <p:cNvPr id="21510" name="Object 21">
                        <a:extLst>
                          <a:ext uri="{FF2B5EF4-FFF2-40B4-BE49-F238E27FC236}">
                            <a16:creationId xmlns:a16="http://schemas.microsoft.com/office/drawing/2014/main" id="{5AC247A6-44AA-4D4B-95C5-F4E9ED8524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1800"/>
                        <a:ext cx="3378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Text Box 22">
            <a:extLst>
              <a:ext uri="{FF2B5EF4-FFF2-40B4-BE49-F238E27FC236}">
                <a16:creationId xmlns:a16="http://schemas.microsoft.com/office/drawing/2014/main" id="{7AE23C11-00EC-486E-9974-C5A10ACCA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90551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aphicFrame>
        <p:nvGraphicFramePr>
          <p:cNvPr id="18455" name="Object 23">
            <a:extLst>
              <a:ext uri="{FF2B5EF4-FFF2-40B4-BE49-F238E27FC236}">
                <a16:creationId xmlns:a16="http://schemas.microsoft.com/office/drawing/2014/main" id="{C9F90635-4494-464C-9CB9-2146065C1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1" y="1524001"/>
          <a:ext cx="4178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124427" imgH="666736" progId="Equation.3">
                  <p:embed/>
                </p:oleObj>
              </mc:Choice>
              <mc:Fallback>
                <p:oleObj name="Equation" r:id="rId30" imgW="4124427" imgH="666736" progId="Equation.3">
                  <p:embed/>
                  <p:pic>
                    <p:nvPicPr>
                      <p:cNvPr id="18455" name="Object 23">
                        <a:extLst>
                          <a:ext uri="{FF2B5EF4-FFF2-40B4-BE49-F238E27FC236}">
                            <a16:creationId xmlns:a16="http://schemas.microsoft.com/office/drawing/2014/main" id="{C9F90635-4494-464C-9CB9-2146065C1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524001"/>
                        <a:ext cx="4178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>
            <a:extLst>
              <a:ext uri="{FF2B5EF4-FFF2-40B4-BE49-F238E27FC236}">
                <a16:creationId xmlns:a16="http://schemas.microsoft.com/office/drawing/2014/main" id="{F30AA4AA-CB4C-4414-B281-F8FA2D3D11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1" y="2339975"/>
          <a:ext cx="1206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152648" imgH="771470" progId="Equation.3">
                  <p:embed/>
                </p:oleObj>
              </mc:Choice>
              <mc:Fallback>
                <p:oleObj name="Equation" r:id="rId32" imgW="1152648" imgH="771470" progId="Equation.3">
                  <p:embed/>
                  <p:pic>
                    <p:nvPicPr>
                      <p:cNvPr id="18457" name="Object 25">
                        <a:extLst>
                          <a:ext uri="{FF2B5EF4-FFF2-40B4-BE49-F238E27FC236}">
                            <a16:creationId xmlns:a16="http://schemas.microsoft.com/office/drawing/2014/main" id="{F30AA4AA-CB4C-4414-B281-F8FA2D3D11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2339975"/>
                        <a:ext cx="1206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9" name="Text Box 27">
            <a:extLst>
              <a:ext uri="{FF2B5EF4-FFF2-40B4-BE49-F238E27FC236}">
                <a16:creationId xmlns:a16="http://schemas.microsoft.com/office/drawing/2014/main" id="{A397202F-DE98-477B-9FC3-63928F8B5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6" y="3500439"/>
            <a:ext cx="2447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（</a:t>
            </a:r>
            <a:r>
              <a:rPr lang="en-US" altLang="zh-CN" b="1">
                <a:solidFill>
                  <a:srgbClr val="FFFF00"/>
                </a:solidFill>
              </a:rPr>
              <a:t>2</a:t>
            </a:r>
            <a:r>
              <a:rPr lang="zh-CN" altLang="en-US" b="1">
                <a:solidFill>
                  <a:srgbClr val="FFFF00"/>
                </a:solidFill>
              </a:rPr>
              <a:t>）特别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对</a:t>
            </a:r>
          </a:p>
        </p:txBody>
      </p:sp>
      <p:graphicFrame>
        <p:nvGraphicFramePr>
          <p:cNvPr id="18460" name="Object 28">
            <a:extLst>
              <a:ext uri="{FF2B5EF4-FFF2-40B4-BE49-F238E27FC236}">
                <a16:creationId xmlns:a16="http://schemas.microsoft.com/office/drawing/2014/main" id="{6FA786CD-1892-4072-B2E7-EA8B4CC71D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9200" y="3321051"/>
          <a:ext cx="2489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438376" imgH="952596" progId="Equation.3">
                  <p:embed/>
                </p:oleObj>
              </mc:Choice>
              <mc:Fallback>
                <p:oleObj name="Equation" r:id="rId34" imgW="2438376" imgH="952596" progId="Equation.3">
                  <p:embed/>
                  <p:pic>
                    <p:nvPicPr>
                      <p:cNvPr id="18460" name="Object 28">
                        <a:extLst>
                          <a:ext uri="{FF2B5EF4-FFF2-40B4-BE49-F238E27FC236}">
                            <a16:creationId xmlns:a16="http://schemas.microsoft.com/office/drawing/2014/main" id="{6FA786CD-1892-4072-B2E7-EA8B4CC71D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3321051"/>
                        <a:ext cx="2489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29">
            <a:extLst>
              <a:ext uri="{FF2B5EF4-FFF2-40B4-BE49-F238E27FC236}">
                <a16:creationId xmlns:a16="http://schemas.microsoft.com/office/drawing/2014/main" id="{D19E453F-9995-4631-AEBA-DD797984D4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429126"/>
          <a:ext cx="4216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4162488" imgH="666736" progId="Equation.3">
                  <p:embed/>
                </p:oleObj>
              </mc:Choice>
              <mc:Fallback>
                <p:oleObj name="Equation" r:id="rId36" imgW="4162488" imgH="666736" progId="Equation.3">
                  <p:embed/>
                  <p:pic>
                    <p:nvPicPr>
                      <p:cNvPr id="18461" name="Object 29">
                        <a:extLst>
                          <a:ext uri="{FF2B5EF4-FFF2-40B4-BE49-F238E27FC236}">
                            <a16:creationId xmlns:a16="http://schemas.microsoft.com/office/drawing/2014/main" id="{D19E453F-9995-4631-AEBA-DD797984D4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29126"/>
                        <a:ext cx="4216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Object 30">
            <a:extLst>
              <a:ext uri="{FF2B5EF4-FFF2-40B4-BE49-F238E27FC236}">
                <a16:creationId xmlns:a16="http://schemas.microsoft.com/office/drawing/2014/main" id="{E729440E-AC12-430C-AD3A-8C7BF4D8D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1" y="5257801"/>
          <a:ext cx="3924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3867173" imgH="771470" progId="Equation.3">
                  <p:embed/>
                </p:oleObj>
              </mc:Choice>
              <mc:Fallback>
                <p:oleObj name="Equation" r:id="rId38" imgW="3867173" imgH="771470" progId="Equation.3">
                  <p:embed/>
                  <p:pic>
                    <p:nvPicPr>
                      <p:cNvPr id="18462" name="Object 30">
                        <a:extLst>
                          <a:ext uri="{FF2B5EF4-FFF2-40B4-BE49-F238E27FC236}">
                            <a16:creationId xmlns:a16="http://schemas.microsoft.com/office/drawing/2014/main" id="{E729440E-AC12-430C-AD3A-8C7BF4D8D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5257801"/>
                        <a:ext cx="3924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Object 31">
            <a:extLst>
              <a:ext uri="{FF2B5EF4-FFF2-40B4-BE49-F238E27FC236}">
                <a16:creationId xmlns:a16="http://schemas.microsoft.com/office/drawing/2014/main" id="{B6FADCBA-92F9-4633-89FC-780C8F7507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5851" y="5257801"/>
          <a:ext cx="1358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304894" imgH="771470" progId="Equation.3">
                  <p:embed/>
                </p:oleObj>
              </mc:Choice>
              <mc:Fallback>
                <p:oleObj name="Equation" r:id="rId40" imgW="1304894" imgH="771470" progId="Equation.3">
                  <p:embed/>
                  <p:pic>
                    <p:nvPicPr>
                      <p:cNvPr id="18463" name="Object 31">
                        <a:extLst>
                          <a:ext uri="{FF2B5EF4-FFF2-40B4-BE49-F238E27FC236}">
                            <a16:creationId xmlns:a16="http://schemas.microsoft.com/office/drawing/2014/main" id="{B6FADCBA-92F9-4633-89FC-780C8F7507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1" y="5257801"/>
                        <a:ext cx="1358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4">
            <a:extLst>
              <a:ext uri="{FF2B5EF4-FFF2-40B4-BE49-F238E27FC236}">
                <a16:creationId xmlns:a16="http://schemas.microsoft.com/office/drawing/2014/main" id="{098DC3C1-5895-4EC5-8CF1-9D74B81F754D}"/>
              </a:ext>
            </a:extLst>
          </p:cNvPr>
          <p:cNvGrpSpPr>
            <a:grpSpLocks/>
          </p:cNvGrpSpPr>
          <p:nvPr/>
        </p:nvGrpSpPr>
        <p:grpSpPr bwMode="auto">
          <a:xfrm>
            <a:off x="8135942" y="4298953"/>
            <a:ext cx="1922463" cy="1720851"/>
            <a:chOff x="4165" y="2708"/>
            <a:chExt cx="1211" cy="1084"/>
          </a:xfrm>
        </p:grpSpPr>
        <p:sp>
          <p:nvSpPr>
            <p:cNvPr id="21532" name="Freeform 77">
              <a:extLst>
                <a:ext uri="{FF2B5EF4-FFF2-40B4-BE49-F238E27FC236}">
                  <a16:creationId xmlns:a16="http://schemas.microsoft.com/office/drawing/2014/main" id="{A9A1E766-D0C4-467E-AB72-C0AB07062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" y="2899"/>
              <a:ext cx="872" cy="893"/>
            </a:xfrm>
            <a:custGeom>
              <a:avLst/>
              <a:gdLst>
                <a:gd name="T0" fmla="*/ 183 w 968"/>
                <a:gd name="T1" fmla="*/ 5 h 992"/>
                <a:gd name="T2" fmla="*/ 289 w 968"/>
                <a:gd name="T3" fmla="*/ 48 h 992"/>
                <a:gd name="T4" fmla="*/ 289 w 968"/>
                <a:gd name="T5" fmla="*/ 168 h 992"/>
                <a:gd name="T6" fmla="*/ 183 w 968"/>
                <a:gd name="T7" fmla="*/ 275 h 992"/>
                <a:gd name="T8" fmla="*/ 61 w 968"/>
                <a:gd name="T9" fmla="*/ 289 h 992"/>
                <a:gd name="T10" fmla="*/ 0 w 968"/>
                <a:gd name="T11" fmla="*/ 138 h 992"/>
                <a:gd name="T12" fmla="*/ 61 w 968"/>
                <a:gd name="T13" fmla="*/ 33 h 992"/>
                <a:gd name="T14" fmla="*/ 183 w 968"/>
                <a:gd name="T15" fmla="*/ 5 h 9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8"/>
                <a:gd name="T25" fmla="*/ 0 h 992"/>
                <a:gd name="T26" fmla="*/ 968 w 968"/>
                <a:gd name="T27" fmla="*/ 992 h 9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8" h="992">
                  <a:moveTo>
                    <a:pt x="576" y="8"/>
                  </a:moveTo>
                  <a:cubicBezTo>
                    <a:pt x="696" y="16"/>
                    <a:pt x="856" y="64"/>
                    <a:pt x="912" y="152"/>
                  </a:cubicBezTo>
                  <a:cubicBezTo>
                    <a:pt x="968" y="240"/>
                    <a:pt x="968" y="416"/>
                    <a:pt x="912" y="536"/>
                  </a:cubicBezTo>
                  <a:cubicBezTo>
                    <a:pt x="856" y="656"/>
                    <a:pt x="696" y="808"/>
                    <a:pt x="576" y="872"/>
                  </a:cubicBezTo>
                  <a:cubicBezTo>
                    <a:pt x="456" y="936"/>
                    <a:pt x="288" y="992"/>
                    <a:pt x="192" y="920"/>
                  </a:cubicBezTo>
                  <a:cubicBezTo>
                    <a:pt x="96" y="848"/>
                    <a:pt x="0" y="576"/>
                    <a:pt x="0" y="440"/>
                  </a:cubicBezTo>
                  <a:cubicBezTo>
                    <a:pt x="0" y="304"/>
                    <a:pt x="104" y="176"/>
                    <a:pt x="192" y="104"/>
                  </a:cubicBezTo>
                  <a:cubicBezTo>
                    <a:pt x="280" y="32"/>
                    <a:pt x="456" y="0"/>
                    <a:pt x="576" y="8"/>
                  </a:cubicBezTo>
                  <a:close/>
                </a:path>
              </a:pathLst>
            </a:custGeom>
            <a:solidFill>
              <a:srgbClr val="005A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33" name="Line 75">
              <a:extLst>
                <a:ext uri="{FF2B5EF4-FFF2-40B4-BE49-F238E27FC236}">
                  <a16:creationId xmlns:a16="http://schemas.microsoft.com/office/drawing/2014/main" id="{18AA34D5-3E4B-4622-A774-C03B4673F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3456"/>
              <a:ext cx="7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34" name="Line 76">
              <a:extLst>
                <a:ext uri="{FF2B5EF4-FFF2-40B4-BE49-F238E27FC236}">
                  <a16:creationId xmlns:a16="http://schemas.microsoft.com/office/drawing/2014/main" id="{AED81B37-8E96-4C1E-94EE-2EEAAAC84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2708"/>
              <a:ext cx="0" cy="7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35" name="Object 78">
              <a:extLst>
                <a:ext uri="{FF2B5EF4-FFF2-40B4-BE49-F238E27FC236}">
                  <a16:creationId xmlns:a16="http://schemas.microsoft.com/office/drawing/2014/main" id="{B343985C-6C0A-4A88-AA31-6E805AD6EF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5" y="2708"/>
            <a:ext cx="721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219323" imgH="352533" progId="Equation.3">
                    <p:embed/>
                  </p:oleObj>
                </mc:Choice>
                <mc:Fallback>
                  <p:oleObj name="Equation" r:id="rId42" imgW="1219323" imgH="352533" progId="Equation.3">
                    <p:embed/>
                    <p:pic>
                      <p:nvPicPr>
                        <p:cNvPr id="21535" name="Object 78">
                          <a:extLst>
                            <a:ext uri="{FF2B5EF4-FFF2-40B4-BE49-F238E27FC236}">
                              <a16:creationId xmlns:a16="http://schemas.microsoft.com/office/drawing/2014/main" id="{B343985C-6C0A-4A88-AA31-6E805AD6EF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5" y="2708"/>
                          <a:ext cx="721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6" name="Object 79">
              <a:extLst>
                <a:ext uri="{FF2B5EF4-FFF2-40B4-BE49-F238E27FC236}">
                  <a16:creationId xmlns:a16="http://schemas.microsoft.com/office/drawing/2014/main" id="{FF10E4BA-A1E2-4602-B841-8034925F00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3493"/>
            <a:ext cx="12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161965" imgH="190573" progId="Equation.3">
                    <p:embed/>
                  </p:oleObj>
                </mc:Choice>
                <mc:Fallback>
                  <p:oleObj name="Equation" r:id="rId44" imgW="161965" imgH="190573" progId="Equation.3">
                    <p:embed/>
                    <p:pic>
                      <p:nvPicPr>
                        <p:cNvPr id="21536" name="Object 79">
                          <a:extLst>
                            <a:ext uri="{FF2B5EF4-FFF2-40B4-BE49-F238E27FC236}">
                              <a16:creationId xmlns:a16="http://schemas.microsoft.com/office/drawing/2014/main" id="{FF10E4BA-A1E2-4602-B841-8034925F00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493"/>
                          <a:ext cx="12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7" name="Object 80">
              <a:extLst>
                <a:ext uri="{FF2B5EF4-FFF2-40B4-BE49-F238E27FC236}">
                  <a16:creationId xmlns:a16="http://schemas.microsoft.com/office/drawing/2014/main" id="{33958A7A-BE0B-4D80-8EE3-4042549DB9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8" y="3189"/>
            <a:ext cx="179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266702" imgH="247529" progId="Equation.3">
                    <p:embed/>
                  </p:oleObj>
                </mc:Choice>
                <mc:Fallback>
                  <p:oleObj name="Equation" r:id="rId46" imgW="266702" imgH="247529" progId="Equation.3">
                    <p:embed/>
                    <p:pic>
                      <p:nvPicPr>
                        <p:cNvPr id="21537" name="Object 80">
                          <a:extLst>
                            <a:ext uri="{FF2B5EF4-FFF2-40B4-BE49-F238E27FC236}">
                              <a16:creationId xmlns:a16="http://schemas.microsoft.com/office/drawing/2014/main" id="{33958A7A-BE0B-4D80-8EE3-4042549DB9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3189"/>
                          <a:ext cx="179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36">
            <a:extLst>
              <a:ext uri="{FF2B5EF4-FFF2-40B4-BE49-F238E27FC236}">
                <a16:creationId xmlns:a16="http://schemas.microsoft.com/office/drawing/2014/main" id="{0A5B31D9-5B6D-4A73-A11A-7234ACDB459B}"/>
              </a:ext>
            </a:extLst>
          </p:cNvPr>
          <p:cNvGrpSpPr>
            <a:grpSpLocks/>
          </p:cNvGrpSpPr>
          <p:nvPr/>
        </p:nvGrpSpPr>
        <p:grpSpPr bwMode="auto">
          <a:xfrm>
            <a:off x="7572380" y="782641"/>
            <a:ext cx="1903413" cy="1427163"/>
            <a:chOff x="3600" y="349"/>
            <a:chExt cx="1199" cy="899"/>
          </a:xfrm>
        </p:grpSpPr>
        <p:sp>
          <p:nvSpPr>
            <p:cNvPr id="21530" name="Line 120">
              <a:extLst>
                <a:ext uri="{FF2B5EF4-FFF2-40B4-BE49-F238E27FC236}">
                  <a16:creationId xmlns:a16="http://schemas.microsoft.com/office/drawing/2014/main" id="{D2BE505C-6BF2-4A0C-8408-1B33B6BFE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816"/>
              <a:ext cx="576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31" name="Line 121">
              <a:extLst>
                <a:ext uri="{FF2B5EF4-FFF2-40B4-BE49-F238E27FC236}">
                  <a16:creationId xmlns:a16="http://schemas.microsoft.com/office/drawing/2014/main" id="{43E315BE-5C32-4B63-AC47-708DBC5FA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349"/>
              <a:ext cx="623" cy="46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8563" name="Line 131">
            <a:extLst>
              <a:ext uri="{FF2B5EF4-FFF2-40B4-BE49-F238E27FC236}">
                <a16:creationId xmlns:a16="http://schemas.microsoft.com/office/drawing/2014/main" id="{03BDED26-4353-4301-9C54-F690C17AFE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4648200"/>
            <a:ext cx="457200" cy="83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1522" name="Picture 145" descr="机动">
            <a:extLst>
              <a:ext uri="{FF2B5EF4-FFF2-40B4-BE49-F238E27FC236}">
                <a16:creationId xmlns:a16="http://schemas.microsoft.com/office/drawing/2014/main" id="{83A8269C-127F-4CAB-8056-7992621D0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3" name="Text Box 146">
            <a:extLst>
              <a:ext uri="{FF2B5EF4-FFF2-40B4-BE49-F238E27FC236}">
                <a16:creationId xmlns:a16="http://schemas.microsoft.com/office/drawing/2014/main" id="{25B2BB23-C46F-4CB6-830F-7091DB17D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1524" name="Picture 14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E3F27D8-BA8C-4CCE-A1FE-90C0C556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5" name="Picture 14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0D38C40-05D0-4730-9F4A-52B4D607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6" name="Picture 14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88D47C1-3FD2-4ABA-8541-45DBA2D95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Picture 15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862F1C9-050C-495F-A635-66B079CBE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15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79D2068-E69F-4FDC-B582-2A2306F0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 Box 19">
            <a:extLst>
              <a:ext uri="{FF2B5EF4-FFF2-40B4-BE49-F238E27FC236}">
                <a16:creationId xmlns:a16="http://schemas.microsoft.com/office/drawing/2014/main" id="{18B1D23F-C35D-41E5-8F23-B0DBE9FB6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6" y="1"/>
            <a:ext cx="3286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两种类型区域：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4" grpId="0" autoUpdateAnimBg="0"/>
      <p:bldP spid="18459" grpId="0" build="p" autoUpdateAnimBg="0"/>
      <p:bldP spid="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429CE-5008-4A26-AC5C-48CD626A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41B28D-C22E-414D-9F39-A8D8D128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81"/>
            <a:ext cx="12192000" cy="67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575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2">
            <a:extLst>
              <a:ext uri="{FF2B5EF4-FFF2-40B4-BE49-F238E27FC236}">
                <a16:creationId xmlns:a16="http://schemas.microsoft.com/office/drawing/2014/main" id="{4AEA467C-051C-4918-835C-D9D724C5D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84151"/>
            <a:ext cx="434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若 </a:t>
            </a:r>
            <a:r>
              <a:rPr lang="en-US" altLang="zh-CN" i="1">
                <a:solidFill>
                  <a:srgbClr val="FFFFFF"/>
                </a:solidFill>
              </a:rPr>
              <a:t>f </a:t>
            </a:r>
            <a:r>
              <a:rPr lang="en-US" altLang="zh-CN">
                <a:solidFill>
                  <a:srgbClr val="FFFFFF"/>
                </a:solidFill>
              </a:rPr>
              <a:t>≡1 </a:t>
            </a:r>
            <a:r>
              <a:rPr lang="zh-CN" altLang="en-US">
                <a:solidFill>
                  <a:srgbClr val="FFFFFF"/>
                </a:solidFill>
              </a:rPr>
              <a:t>则可求得</a:t>
            </a:r>
            <a:r>
              <a:rPr lang="en-US" altLang="zh-CN" i="1">
                <a:solidFill>
                  <a:srgbClr val="FFFFFF"/>
                </a:solidFill>
              </a:rPr>
              <a:t>D </a:t>
            </a:r>
            <a:r>
              <a:rPr lang="zh-CN" altLang="en-US">
                <a:solidFill>
                  <a:srgbClr val="FFFFFF"/>
                </a:solidFill>
              </a:rPr>
              <a:t>的面积</a:t>
            </a:r>
          </a:p>
        </p:txBody>
      </p:sp>
      <p:graphicFrame>
        <p:nvGraphicFramePr>
          <p:cNvPr id="101376" name="Object 0">
            <a:extLst>
              <a:ext uri="{FF2B5EF4-FFF2-40B4-BE49-F238E27FC236}">
                <a16:creationId xmlns:a16="http://schemas.microsoft.com/office/drawing/2014/main" id="{165CA1AE-3773-4B36-9426-ACA0BE725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6075" y="836614"/>
          <a:ext cx="2476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9480" imgH="800083" progId="Equation.3">
                  <p:embed/>
                </p:oleObj>
              </mc:Choice>
              <mc:Fallback>
                <p:oleObj name="Equation" r:id="rId2" imgW="2419480" imgH="800083" progId="Equation.3">
                  <p:embed/>
                  <p:pic>
                    <p:nvPicPr>
                      <p:cNvPr id="101376" name="Object 0">
                        <a:extLst>
                          <a:ext uri="{FF2B5EF4-FFF2-40B4-BE49-F238E27FC236}">
                            <a16:creationId xmlns:a16="http://schemas.microsoft.com/office/drawing/2014/main" id="{165CA1AE-3773-4B36-9426-ACA0BE7252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836614"/>
                        <a:ext cx="2476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7" name="Object 1">
            <a:extLst>
              <a:ext uri="{FF2B5EF4-FFF2-40B4-BE49-F238E27FC236}">
                <a16:creationId xmlns:a16="http://schemas.microsoft.com/office/drawing/2014/main" id="{EAAD3307-425A-42D3-80C9-D8511DD49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6763" y="908051"/>
          <a:ext cx="1714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7437" imgH="666736" progId="Equation.3">
                  <p:embed/>
                </p:oleObj>
              </mc:Choice>
              <mc:Fallback>
                <p:oleObj name="Equation" r:id="rId4" imgW="1657437" imgH="666736" progId="Equation.3">
                  <p:embed/>
                  <p:pic>
                    <p:nvPicPr>
                      <p:cNvPr id="101377" name="Object 1">
                        <a:extLst>
                          <a:ext uri="{FF2B5EF4-FFF2-40B4-BE49-F238E27FC236}">
                            <a16:creationId xmlns:a16="http://schemas.microsoft.com/office/drawing/2014/main" id="{EAAD3307-425A-42D3-80C9-D8511DD497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908051"/>
                        <a:ext cx="1714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7" name="Text Box 69">
            <a:extLst>
              <a:ext uri="{FF2B5EF4-FFF2-40B4-BE49-F238E27FC236}">
                <a16:creationId xmlns:a16="http://schemas.microsoft.com/office/drawing/2014/main" id="{0BCAB378-5C7A-4959-B23F-58A31BD4A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95489"/>
            <a:ext cx="815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思考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下列各图中域 </a:t>
            </a:r>
            <a:r>
              <a:rPr lang="en-US" altLang="zh-CN" i="1">
                <a:solidFill>
                  <a:srgbClr val="FFFFFF"/>
                </a:solidFill>
              </a:rPr>
              <a:t>D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分别与 </a:t>
            </a:r>
            <a:r>
              <a:rPr lang="en-US" altLang="zh-CN" i="1">
                <a:solidFill>
                  <a:srgbClr val="FFFFFF"/>
                </a:solidFill>
                <a:sym typeface="Symbol" panose="05050102010706020507" pitchFamily="18" charset="2"/>
              </a:rPr>
              <a:t>x </a:t>
            </a:r>
            <a:r>
              <a:rPr lang="en-US" altLang="zh-CN">
                <a:solidFill>
                  <a:srgbClr val="FFFFFF"/>
                </a:solidFill>
                <a:sym typeface="Symbol" panose="05050102010706020507" pitchFamily="18" charset="2"/>
              </a:rPr>
              <a:t>,</a:t>
            </a:r>
            <a:r>
              <a:rPr lang="en-US" altLang="zh-CN" i="1">
                <a:solidFill>
                  <a:srgbClr val="FFFFFF"/>
                </a:solidFill>
                <a:sym typeface="Symbol" panose="05050102010706020507" pitchFamily="18" charset="2"/>
              </a:rPr>
              <a:t> y </a:t>
            </a: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轴相切于原点</a:t>
            </a:r>
            <a:r>
              <a:rPr lang="en-US" altLang="zh-CN">
                <a:solidFill>
                  <a:srgbClr val="FFFFFF"/>
                </a:solidFill>
                <a:sym typeface="Symbol" panose="05050102010706020507" pitchFamily="18" charset="2"/>
              </a:rPr>
              <a:t>,</a:t>
            </a:r>
            <a:r>
              <a:rPr lang="zh-CN" altLang="en-US">
                <a:solidFill>
                  <a:srgbClr val="FFFFFF"/>
                </a:solidFill>
              </a:rPr>
              <a:t>试</a:t>
            </a:r>
          </a:p>
        </p:txBody>
      </p:sp>
      <p:sp>
        <p:nvSpPr>
          <p:cNvPr id="73803" name="Text Box 75">
            <a:extLst>
              <a:ext uri="{FF2B5EF4-FFF2-40B4-BE49-F238E27FC236}">
                <a16:creationId xmlns:a16="http://schemas.microsoft.com/office/drawing/2014/main" id="{662E4301-2CAB-4657-A495-674BABA1E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9" y="5443537"/>
            <a:ext cx="7537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答</a:t>
            </a:r>
            <a:r>
              <a:rPr lang="en-US" altLang="zh-CN" b="1">
                <a:solidFill>
                  <a:srgbClr val="FFFF00"/>
                </a:solidFill>
              </a:rPr>
              <a:t>: </a:t>
            </a:r>
          </a:p>
        </p:txBody>
      </p:sp>
      <p:graphicFrame>
        <p:nvGraphicFramePr>
          <p:cNvPr id="101378" name="Object 2">
            <a:extLst>
              <a:ext uri="{FF2B5EF4-FFF2-40B4-BE49-F238E27FC236}">
                <a16:creationId xmlns:a16="http://schemas.microsoft.com/office/drawing/2014/main" id="{5B9E0480-2DBE-4901-A31A-88A05A482A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5088" y="5556251"/>
          <a:ext cx="205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00262" imgH="352533" progId="Equation.3">
                  <p:embed/>
                </p:oleObj>
              </mc:Choice>
              <mc:Fallback>
                <p:oleObj name="Equation" r:id="rId6" imgW="2000262" imgH="352533" progId="Equation.3">
                  <p:embed/>
                  <p:pic>
                    <p:nvPicPr>
                      <p:cNvPr id="101378" name="Object 2">
                        <a:extLst>
                          <a:ext uri="{FF2B5EF4-FFF2-40B4-BE49-F238E27FC236}">
                            <a16:creationId xmlns:a16="http://schemas.microsoft.com/office/drawing/2014/main" id="{5B9E0480-2DBE-4901-A31A-88A05A482A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5556251"/>
                        <a:ext cx="205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0">
            <a:extLst>
              <a:ext uri="{FF2B5EF4-FFF2-40B4-BE49-F238E27FC236}">
                <a16:creationId xmlns:a16="http://schemas.microsoft.com/office/drawing/2014/main" id="{D72BE7DC-F815-49B3-A247-20BC2C6C24CA}"/>
              </a:ext>
            </a:extLst>
          </p:cNvPr>
          <p:cNvGrpSpPr>
            <a:grpSpLocks/>
          </p:cNvGrpSpPr>
          <p:nvPr/>
        </p:nvGrpSpPr>
        <p:grpSpPr bwMode="auto">
          <a:xfrm>
            <a:off x="6630989" y="3295651"/>
            <a:ext cx="2298700" cy="1854200"/>
            <a:chOff x="3736" y="1952"/>
            <a:chExt cx="1448" cy="1168"/>
          </a:xfrm>
        </p:grpSpPr>
        <p:sp>
          <p:nvSpPr>
            <p:cNvPr id="22561" name="Freeform 78">
              <a:extLst>
                <a:ext uri="{FF2B5EF4-FFF2-40B4-BE49-F238E27FC236}">
                  <a16:creationId xmlns:a16="http://schemas.microsoft.com/office/drawing/2014/main" id="{E4EC35EE-7116-4DB7-ACC2-4F11AB99D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2208"/>
              <a:ext cx="968" cy="912"/>
            </a:xfrm>
            <a:custGeom>
              <a:avLst/>
              <a:gdLst>
                <a:gd name="T0" fmla="*/ 576 w 968"/>
                <a:gd name="T1" fmla="*/ 6 h 992"/>
                <a:gd name="T2" fmla="*/ 912 w 968"/>
                <a:gd name="T3" fmla="*/ 61 h 992"/>
                <a:gd name="T4" fmla="*/ 912 w 968"/>
                <a:gd name="T5" fmla="*/ 212 h 992"/>
                <a:gd name="T6" fmla="*/ 576 w 968"/>
                <a:gd name="T7" fmla="*/ 347 h 992"/>
                <a:gd name="T8" fmla="*/ 192 w 968"/>
                <a:gd name="T9" fmla="*/ 364 h 992"/>
                <a:gd name="T10" fmla="*/ 0 w 968"/>
                <a:gd name="T11" fmla="*/ 175 h 992"/>
                <a:gd name="T12" fmla="*/ 192 w 968"/>
                <a:gd name="T13" fmla="*/ 41 h 992"/>
                <a:gd name="T14" fmla="*/ 576 w 968"/>
                <a:gd name="T15" fmla="*/ 6 h 9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8"/>
                <a:gd name="T25" fmla="*/ 0 h 992"/>
                <a:gd name="T26" fmla="*/ 968 w 968"/>
                <a:gd name="T27" fmla="*/ 992 h 9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8" h="992">
                  <a:moveTo>
                    <a:pt x="576" y="8"/>
                  </a:moveTo>
                  <a:cubicBezTo>
                    <a:pt x="696" y="16"/>
                    <a:pt x="856" y="64"/>
                    <a:pt x="912" y="152"/>
                  </a:cubicBezTo>
                  <a:cubicBezTo>
                    <a:pt x="968" y="240"/>
                    <a:pt x="968" y="416"/>
                    <a:pt x="912" y="536"/>
                  </a:cubicBezTo>
                  <a:cubicBezTo>
                    <a:pt x="856" y="656"/>
                    <a:pt x="696" y="808"/>
                    <a:pt x="576" y="872"/>
                  </a:cubicBezTo>
                  <a:cubicBezTo>
                    <a:pt x="456" y="936"/>
                    <a:pt x="288" y="992"/>
                    <a:pt x="192" y="920"/>
                  </a:cubicBezTo>
                  <a:cubicBezTo>
                    <a:pt x="96" y="848"/>
                    <a:pt x="0" y="576"/>
                    <a:pt x="0" y="440"/>
                  </a:cubicBezTo>
                  <a:cubicBezTo>
                    <a:pt x="0" y="304"/>
                    <a:pt x="104" y="176"/>
                    <a:pt x="192" y="104"/>
                  </a:cubicBezTo>
                  <a:cubicBezTo>
                    <a:pt x="280" y="32"/>
                    <a:pt x="456" y="0"/>
                    <a:pt x="576" y="8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62" name="Line 80">
              <a:extLst>
                <a:ext uri="{FF2B5EF4-FFF2-40B4-BE49-F238E27FC236}">
                  <a16:creationId xmlns:a16="http://schemas.microsoft.com/office/drawing/2014/main" id="{6BF3B64E-F935-4B7C-BC14-C1C4EC69D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2563" name="Object 9">
              <a:extLst>
                <a:ext uri="{FF2B5EF4-FFF2-40B4-BE49-F238E27FC236}">
                  <a16:creationId xmlns:a16="http://schemas.microsoft.com/office/drawing/2014/main" id="{42FDA418-8049-4147-A3EA-76E6CD1C4D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4" y="1952"/>
            <a:ext cx="8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19323" imgH="352533" progId="Equation.3">
                    <p:embed/>
                  </p:oleObj>
                </mc:Choice>
                <mc:Fallback>
                  <p:oleObj name="Equation" r:id="rId8" imgW="1219323" imgH="352533" progId="Equation.3">
                    <p:embed/>
                    <p:pic>
                      <p:nvPicPr>
                        <p:cNvPr id="22563" name="Object 9">
                          <a:extLst>
                            <a:ext uri="{FF2B5EF4-FFF2-40B4-BE49-F238E27FC236}">
                              <a16:creationId xmlns:a16="http://schemas.microsoft.com/office/drawing/2014/main" id="{42FDA418-8049-4147-A3EA-76E6CD1C4D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4" y="1952"/>
                          <a:ext cx="8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4" name="Object 10">
              <a:extLst>
                <a:ext uri="{FF2B5EF4-FFF2-40B4-BE49-F238E27FC236}">
                  <a16:creationId xmlns:a16="http://schemas.microsoft.com/office/drawing/2014/main" id="{07B1D5B0-2B13-4DBD-95F3-3205FA9AE7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4" y="2400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702" imgH="247529" progId="Equation.3">
                    <p:embed/>
                  </p:oleObj>
                </mc:Choice>
                <mc:Fallback>
                  <p:oleObj name="Equation" r:id="rId10" imgW="266702" imgH="247529" progId="Equation.3">
                    <p:embed/>
                    <p:pic>
                      <p:nvPicPr>
                        <p:cNvPr id="22564" name="Object 10">
                          <a:extLst>
                            <a:ext uri="{FF2B5EF4-FFF2-40B4-BE49-F238E27FC236}">
                              <a16:creationId xmlns:a16="http://schemas.microsoft.com/office/drawing/2014/main" id="{07B1D5B0-2B13-4DBD-95F3-3205FA9AE7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2400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5" name="Object 11">
              <a:extLst>
                <a:ext uri="{FF2B5EF4-FFF2-40B4-BE49-F238E27FC236}">
                  <a16:creationId xmlns:a16="http://schemas.microsoft.com/office/drawing/2014/main" id="{CC228367-973D-4F94-A1D0-0925B6093B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680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1965" imgH="190573" progId="Equation.3">
                    <p:embed/>
                  </p:oleObj>
                </mc:Choice>
                <mc:Fallback>
                  <p:oleObj name="Equation" r:id="rId12" imgW="161965" imgH="190573" progId="Equation.3">
                    <p:embed/>
                    <p:pic>
                      <p:nvPicPr>
                        <p:cNvPr id="22565" name="Object 11">
                          <a:extLst>
                            <a:ext uri="{FF2B5EF4-FFF2-40B4-BE49-F238E27FC236}">
                              <a16:creationId xmlns:a16="http://schemas.microsoft.com/office/drawing/2014/main" id="{CC228367-973D-4F94-A1D0-0925B6093B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680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6" name="Object 12">
              <a:extLst>
                <a:ext uri="{FF2B5EF4-FFF2-40B4-BE49-F238E27FC236}">
                  <a16:creationId xmlns:a16="http://schemas.microsoft.com/office/drawing/2014/main" id="{F4A555F5-E942-463E-BEE2-C3B5B40856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6" y="200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0578" imgH="266694" progId="Equation.3">
                    <p:embed/>
                  </p:oleObj>
                </mc:Choice>
                <mc:Fallback>
                  <p:oleObj name="Equation" r:id="rId14" imgW="190578" imgH="266694" progId="Equation.3">
                    <p:embed/>
                    <p:pic>
                      <p:nvPicPr>
                        <p:cNvPr id="22566" name="Object 12">
                          <a:extLst>
                            <a:ext uri="{FF2B5EF4-FFF2-40B4-BE49-F238E27FC236}">
                              <a16:creationId xmlns:a16="http://schemas.microsoft.com/office/drawing/2014/main" id="{F4A555F5-E942-463E-BEE2-C3B5B40856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200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7" name="Object 13">
              <a:extLst>
                <a:ext uri="{FF2B5EF4-FFF2-40B4-BE49-F238E27FC236}">
                  <a16:creationId xmlns:a16="http://schemas.microsoft.com/office/drawing/2014/main" id="{0839ABB6-1D0B-4AD2-A641-8D3BE4D948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26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71412" imgH="190573" progId="Equation.3">
                    <p:embed/>
                  </p:oleObj>
                </mc:Choice>
                <mc:Fallback>
                  <p:oleObj name="Equation" r:id="rId16" imgW="171412" imgH="190573" progId="Equation.3">
                    <p:embed/>
                    <p:pic>
                      <p:nvPicPr>
                        <p:cNvPr id="22567" name="Object 13">
                          <a:extLst>
                            <a:ext uri="{FF2B5EF4-FFF2-40B4-BE49-F238E27FC236}">
                              <a16:creationId xmlns:a16="http://schemas.microsoft.com/office/drawing/2014/main" id="{0839ABB6-1D0B-4AD2-A641-8D3BE4D948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6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8" name="Line 79">
              <a:extLst>
                <a:ext uri="{FF2B5EF4-FFF2-40B4-BE49-F238E27FC236}">
                  <a16:creationId xmlns:a16="http://schemas.microsoft.com/office/drawing/2014/main" id="{77C3E584-91B5-456C-9531-3DD052FA8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64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95">
            <a:extLst>
              <a:ext uri="{FF2B5EF4-FFF2-40B4-BE49-F238E27FC236}">
                <a16:creationId xmlns:a16="http://schemas.microsoft.com/office/drawing/2014/main" id="{48420944-2001-4550-A94B-5417CF7DE551}"/>
              </a:ext>
            </a:extLst>
          </p:cNvPr>
          <p:cNvGrpSpPr>
            <a:grpSpLocks/>
          </p:cNvGrpSpPr>
          <p:nvPr/>
        </p:nvGrpSpPr>
        <p:grpSpPr bwMode="auto">
          <a:xfrm>
            <a:off x="2681288" y="3206751"/>
            <a:ext cx="2209800" cy="2146300"/>
            <a:chOff x="1728" y="1776"/>
            <a:chExt cx="1392" cy="1352"/>
          </a:xfrm>
        </p:grpSpPr>
        <p:grpSp>
          <p:nvGrpSpPr>
            <p:cNvPr id="22552" name="Group 74">
              <a:extLst>
                <a:ext uri="{FF2B5EF4-FFF2-40B4-BE49-F238E27FC236}">
                  <a16:creationId xmlns:a16="http://schemas.microsoft.com/office/drawing/2014/main" id="{A9ABD2B5-FCAB-49F6-B558-ED58484B0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776"/>
              <a:ext cx="1392" cy="1344"/>
              <a:chOff x="1584" y="2256"/>
              <a:chExt cx="1392" cy="1344"/>
            </a:xfrm>
          </p:grpSpPr>
          <p:sp>
            <p:nvSpPr>
              <p:cNvPr id="22555" name="Freeform 63">
                <a:extLst>
                  <a:ext uri="{FF2B5EF4-FFF2-40B4-BE49-F238E27FC236}">
                    <a16:creationId xmlns:a16="http://schemas.microsoft.com/office/drawing/2014/main" id="{7FFE1DC5-5E0D-4993-9C5C-69D4D6D62D8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624" y="2496"/>
                <a:ext cx="968" cy="912"/>
              </a:xfrm>
              <a:custGeom>
                <a:avLst/>
                <a:gdLst>
                  <a:gd name="T0" fmla="*/ 576 w 968"/>
                  <a:gd name="T1" fmla="*/ 6 h 992"/>
                  <a:gd name="T2" fmla="*/ 912 w 968"/>
                  <a:gd name="T3" fmla="*/ 61 h 992"/>
                  <a:gd name="T4" fmla="*/ 912 w 968"/>
                  <a:gd name="T5" fmla="*/ 212 h 992"/>
                  <a:gd name="T6" fmla="*/ 576 w 968"/>
                  <a:gd name="T7" fmla="*/ 347 h 992"/>
                  <a:gd name="T8" fmla="*/ 192 w 968"/>
                  <a:gd name="T9" fmla="*/ 364 h 992"/>
                  <a:gd name="T10" fmla="*/ 0 w 968"/>
                  <a:gd name="T11" fmla="*/ 175 h 992"/>
                  <a:gd name="T12" fmla="*/ 192 w 968"/>
                  <a:gd name="T13" fmla="*/ 41 h 992"/>
                  <a:gd name="T14" fmla="*/ 576 w 968"/>
                  <a:gd name="T15" fmla="*/ 6 h 9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8"/>
                  <a:gd name="T25" fmla="*/ 0 h 992"/>
                  <a:gd name="T26" fmla="*/ 968 w 968"/>
                  <a:gd name="T27" fmla="*/ 992 h 9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8" h="992">
                    <a:moveTo>
                      <a:pt x="576" y="8"/>
                    </a:moveTo>
                    <a:cubicBezTo>
                      <a:pt x="696" y="16"/>
                      <a:pt x="856" y="64"/>
                      <a:pt x="912" y="152"/>
                    </a:cubicBezTo>
                    <a:cubicBezTo>
                      <a:pt x="968" y="240"/>
                      <a:pt x="968" y="416"/>
                      <a:pt x="912" y="536"/>
                    </a:cubicBezTo>
                    <a:cubicBezTo>
                      <a:pt x="856" y="656"/>
                      <a:pt x="696" y="808"/>
                      <a:pt x="576" y="872"/>
                    </a:cubicBezTo>
                    <a:cubicBezTo>
                      <a:pt x="456" y="936"/>
                      <a:pt x="288" y="992"/>
                      <a:pt x="192" y="920"/>
                    </a:cubicBezTo>
                    <a:cubicBezTo>
                      <a:pt x="96" y="848"/>
                      <a:pt x="0" y="576"/>
                      <a:pt x="0" y="440"/>
                    </a:cubicBezTo>
                    <a:cubicBezTo>
                      <a:pt x="0" y="304"/>
                      <a:pt x="104" y="176"/>
                      <a:pt x="192" y="104"/>
                    </a:cubicBezTo>
                    <a:cubicBezTo>
                      <a:pt x="280" y="32"/>
                      <a:pt x="456" y="0"/>
                      <a:pt x="576" y="8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556" name="Line 64">
                <a:extLst>
                  <a:ext uri="{FF2B5EF4-FFF2-40B4-BE49-F238E27FC236}">
                    <a16:creationId xmlns:a16="http://schemas.microsoft.com/office/drawing/2014/main" id="{4F05C348-945E-4364-979D-576C17BA7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405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557" name="Line 65">
                <a:extLst>
                  <a:ext uri="{FF2B5EF4-FFF2-40B4-BE49-F238E27FC236}">
                    <a16:creationId xmlns:a16="http://schemas.microsoft.com/office/drawing/2014/main" id="{1B4974C9-0CEB-4284-892C-F56D928B5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2256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22558" name="Object 6">
                <a:extLst>
                  <a:ext uri="{FF2B5EF4-FFF2-40B4-BE49-F238E27FC236}">
                    <a16:creationId xmlns:a16="http://schemas.microsoft.com/office/drawing/2014/main" id="{2BFA30CE-20A7-4571-95C6-2880DBF8D5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76" y="2336"/>
              <a:ext cx="80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219323" imgH="352533" progId="Equation.3">
                      <p:embed/>
                    </p:oleObj>
                  </mc:Choice>
                  <mc:Fallback>
                    <p:oleObj name="Equation" r:id="rId18" imgW="1219323" imgH="352533" progId="Equation.3">
                      <p:embed/>
                      <p:pic>
                        <p:nvPicPr>
                          <p:cNvPr id="22558" name="Object 6">
                            <a:extLst>
                              <a:ext uri="{FF2B5EF4-FFF2-40B4-BE49-F238E27FC236}">
                                <a16:creationId xmlns:a16="http://schemas.microsoft.com/office/drawing/2014/main" id="{2BFA30CE-20A7-4571-95C6-2880DBF8D5F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6" y="2336"/>
                            <a:ext cx="80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59" name="Object 7">
                <a:extLst>
                  <a:ext uri="{FF2B5EF4-FFF2-40B4-BE49-F238E27FC236}">
                    <a16:creationId xmlns:a16="http://schemas.microsoft.com/office/drawing/2014/main" id="{E9739A8C-18CB-4A91-8824-7EF686F076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60" y="2784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266702" imgH="247529" progId="Equation.3">
                      <p:embed/>
                    </p:oleObj>
                  </mc:Choice>
                  <mc:Fallback>
                    <p:oleObj name="Equation" r:id="rId20" imgW="266702" imgH="247529" progId="Equation.3">
                      <p:embed/>
                      <p:pic>
                        <p:nvPicPr>
                          <p:cNvPr id="22559" name="Object 7">
                            <a:extLst>
                              <a:ext uri="{FF2B5EF4-FFF2-40B4-BE49-F238E27FC236}">
                                <a16:creationId xmlns:a16="http://schemas.microsoft.com/office/drawing/2014/main" id="{E9739A8C-18CB-4A91-8824-7EF686F0761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784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60" name="Object 8">
                <a:extLst>
                  <a:ext uri="{FF2B5EF4-FFF2-40B4-BE49-F238E27FC236}">
                    <a16:creationId xmlns:a16="http://schemas.microsoft.com/office/drawing/2014/main" id="{2665F851-3131-4E0B-A264-63F0B439A3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24" y="3448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61965" imgH="190573" progId="Equation.3">
                      <p:embed/>
                    </p:oleObj>
                  </mc:Choice>
                  <mc:Fallback>
                    <p:oleObj name="Equation" r:id="rId22" imgW="161965" imgH="190573" progId="Equation.3">
                      <p:embed/>
                      <p:pic>
                        <p:nvPicPr>
                          <p:cNvPr id="22560" name="Object 8">
                            <a:extLst>
                              <a:ext uri="{FF2B5EF4-FFF2-40B4-BE49-F238E27FC236}">
                                <a16:creationId xmlns:a16="http://schemas.microsoft.com/office/drawing/2014/main" id="{2665F851-3131-4E0B-A264-63F0B439A37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4" y="3448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53" name="Object 4">
              <a:extLst>
                <a:ext uri="{FF2B5EF4-FFF2-40B4-BE49-F238E27FC236}">
                  <a16:creationId xmlns:a16="http://schemas.microsoft.com/office/drawing/2014/main" id="{8FD353F6-D542-46F9-B049-81B4D416D0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8" y="177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90578" imgH="266694" progId="Equation.3">
                    <p:embed/>
                  </p:oleObj>
                </mc:Choice>
                <mc:Fallback>
                  <p:oleObj name="Equation" r:id="rId24" imgW="190578" imgH="266694" progId="Equation.3">
                    <p:embed/>
                    <p:pic>
                      <p:nvPicPr>
                        <p:cNvPr id="22553" name="Object 4">
                          <a:extLst>
                            <a:ext uri="{FF2B5EF4-FFF2-40B4-BE49-F238E27FC236}">
                              <a16:creationId xmlns:a16="http://schemas.microsoft.com/office/drawing/2014/main" id="{8FD353F6-D542-46F9-B049-81B4D416D0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177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5">
              <a:extLst>
                <a:ext uri="{FF2B5EF4-FFF2-40B4-BE49-F238E27FC236}">
                  <a16:creationId xmlns:a16="http://schemas.microsoft.com/office/drawing/2014/main" id="{2F4074DF-B7F2-4F20-82E0-1BAF2B7C3E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9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71412" imgH="190573" progId="Equation.3">
                    <p:embed/>
                  </p:oleObj>
                </mc:Choice>
                <mc:Fallback>
                  <p:oleObj name="Equation" r:id="rId26" imgW="171412" imgH="190573" progId="Equation.3">
                    <p:embed/>
                    <p:pic>
                      <p:nvPicPr>
                        <p:cNvPr id="22554" name="Object 5">
                          <a:extLst>
                            <a:ext uri="{FF2B5EF4-FFF2-40B4-BE49-F238E27FC236}">
                              <a16:creationId xmlns:a16="http://schemas.microsoft.com/office/drawing/2014/main" id="{2F4074DF-B7F2-4F20-82E0-1BAF2B7C3E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9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829" name="Text Box 101">
            <a:extLst>
              <a:ext uri="{FF2B5EF4-FFF2-40B4-BE49-F238E27FC236}">
                <a16:creationId xmlns:a16="http://schemas.microsoft.com/office/drawing/2014/main" id="{8A21904D-E653-4401-B879-D3911E92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605089"/>
            <a:ext cx="449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问 </a:t>
            </a:r>
            <a:r>
              <a:rPr lang="zh-CN" altLang="en-US" i="1">
                <a:solidFill>
                  <a:srgbClr val="FFFFFF"/>
                </a:solidFill>
                <a:sym typeface="Symbol" panose="05050102010706020507" pitchFamily="18" charset="2"/>
              </a:rPr>
              <a:t> </a:t>
            </a: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的变化范围是什么</a:t>
            </a:r>
            <a:r>
              <a:rPr lang="en-US" altLang="zh-CN">
                <a:solidFill>
                  <a:srgbClr val="FFFFFF"/>
                </a:solidFill>
                <a:sym typeface="Symbol" panose="05050102010706020507" pitchFamily="18" charset="2"/>
              </a:rPr>
              <a:t>?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3830" name="Text Box 102">
            <a:extLst>
              <a:ext uri="{FF2B5EF4-FFF2-40B4-BE49-F238E27FC236}">
                <a16:creationId xmlns:a16="http://schemas.microsoft.com/office/drawing/2014/main" id="{694FEBF2-9734-4EB3-876B-1448FB74E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3143251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(1)</a:t>
            </a:r>
          </a:p>
        </p:txBody>
      </p:sp>
      <p:sp>
        <p:nvSpPr>
          <p:cNvPr id="73831" name="Text Box 103">
            <a:extLst>
              <a:ext uri="{FF2B5EF4-FFF2-40B4-BE49-F238E27FC236}">
                <a16:creationId xmlns:a16="http://schemas.microsoft.com/office/drawing/2014/main" id="{F3357640-319F-409B-8541-F7963EC68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8" y="3143251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(2)</a:t>
            </a:r>
          </a:p>
        </p:txBody>
      </p:sp>
      <p:graphicFrame>
        <p:nvGraphicFramePr>
          <p:cNvPr id="101379" name="Object 3">
            <a:extLst>
              <a:ext uri="{FF2B5EF4-FFF2-40B4-BE49-F238E27FC236}">
                <a16:creationId xmlns:a16="http://schemas.microsoft.com/office/drawing/2014/main" id="{2C42ABC1-9E59-41DE-86F7-02939FBC91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7788" y="5340351"/>
          <a:ext cx="243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381148" imgH="800083" progId="Equation.3">
                  <p:embed/>
                </p:oleObj>
              </mc:Choice>
              <mc:Fallback>
                <p:oleObj name="Equation" r:id="rId28" imgW="2381148" imgH="800083" progId="Equation.3">
                  <p:embed/>
                  <p:pic>
                    <p:nvPicPr>
                      <p:cNvPr id="101379" name="Object 3">
                        <a:extLst>
                          <a:ext uri="{FF2B5EF4-FFF2-40B4-BE49-F238E27FC236}">
                            <a16:creationId xmlns:a16="http://schemas.microsoft.com/office/drawing/2014/main" id="{2C42ABC1-9E59-41DE-86F7-02939FBC91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5340351"/>
                        <a:ext cx="243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42" name="Picture 105" descr="机动">
            <a:extLst>
              <a:ext uri="{FF2B5EF4-FFF2-40B4-BE49-F238E27FC236}">
                <a16:creationId xmlns:a16="http://schemas.microsoft.com/office/drawing/2014/main" id="{1089D060-8586-4D0C-88CC-71C0629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3" name="Text Box 106">
            <a:extLst>
              <a:ext uri="{FF2B5EF4-FFF2-40B4-BE49-F238E27FC236}">
                <a16:creationId xmlns:a16="http://schemas.microsoft.com/office/drawing/2014/main" id="{F2241924-39D3-4C1E-9879-24169F04A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2544" name="Picture 10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B3B32DD-1FB5-4025-B957-AAA2B8D75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5" name="Picture 10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0F068BA-FDCF-4837-AC02-96FD988F5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10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03DD7DB-E3D9-485B-A51D-1E0AB3C4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7" name="Picture 11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1D388E9-9114-4A4D-AD88-EE32A3F01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8" name="Picture 11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EFB02-4314-4C33-B043-0DB9CAB3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BD4856C-32A5-4CDD-AB73-9A276DAAD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1" y="5214943"/>
            <a:ext cx="2857500" cy="95410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0000"/>
                </a:solidFill>
              </a:rPr>
              <a:t>先积一条线，再扫积分区域。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C938D2C-C465-4268-8768-2AF82374A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6518" y="765179"/>
          <a:ext cx="1530351" cy="93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600079" imgH="342816" progId="Equation.3">
                  <p:embed/>
                </p:oleObj>
              </mc:Choice>
              <mc:Fallback>
                <p:oleObj name="公式" r:id="rId36" imgW="600079" imgH="342816" progId="Equation.3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C938D2C-C465-4268-8768-2AF82374A5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8" y="765179"/>
                        <a:ext cx="1530351" cy="933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22E7130-4E37-482C-830C-EA53F44BA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9" y="836614"/>
          <a:ext cx="1358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295446" imgH="762022" progId="Equation.3">
                  <p:embed/>
                </p:oleObj>
              </mc:Choice>
              <mc:Fallback>
                <p:oleObj name="Equation" r:id="rId38" imgW="1295446" imgH="762022" progId="Equation.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22E7130-4E37-482C-830C-EA53F44BAA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836614"/>
                        <a:ext cx="1358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97" grpId="0" build="p" autoUpdateAnimBg="0"/>
      <p:bldP spid="73803" grpId="0" build="p" autoUpdateAnimBg="0"/>
      <p:bldP spid="73829" grpId="0" build="p" autoUpdateAnimBg="0" advAuto="0"/>
      <p:bldP spid="73830" grpId="0" build="p" autoUpdateAnimBg="0"/>
      <p:bldP spid="73831" grpId="0" build="p" autoUpdateAnimBg="0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99FFB9E-6AEE-4E17-9D26-F491983B7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1" y="368300"/>
            <a:ext cx="3581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8.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二重积分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id="{907C2EDF-ECB3-4B8C-83D1-0719D78EC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4319" y="285751"/>
          <a:ext cx="44291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1751080" imgH="25184160" progId="Equation.3">
                  <p:embed/>
                </p:oleObj>
              </mc:Choice>
              <mc:Fallback>
                <p:oleObj name="Equation" r:id="rId2" imgW="141751080" imgH="25184160" progId="Equation.3">
                  <p:embed/>
                  <p:pic>
                    <p:nvPicPr>
                      <p:cNvPr id="23555" name="Object 4">
                        <a:extLst>
                          <a:ext uri="{FF2B5EF4-FFF2-40B4-BE49-F238E27FC236}">
                            <a16:creationId xmlns:a16="http://schemas.microsoft.com/office/drawing/2014/main" id="{907C2EDF-ECB3-4B8C-83D1-0719D78EC9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9" y="285751"/>
                        <a:ext cx="44291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5">
            <a:extLst>
              <a:ext uri="{FF2B5EF4-FFF2-40B4-BE49-F238E27FC236}">
                <a16:creationId xmlns:a16="http://schemas.microsoft.com/office/drawing/2014/main" id="{F7D0BBB4-C03C-4BC2-8C50-EE2BA2C21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75" y="357189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</a:t>
            </a:r>
            <a:r>
              <a:rPr lang="en-US" altLang="zh-CN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F8FAC79F-991C-413A-8323-19AAD476A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42" y="1143001"/>
            <a:ext cx="25066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FFFFFF"/>
                </a:solidFill>
              </a:rPr>
              <a:t>D</a:t>
            </a:r>
            <a:r>
              <a:rPr lang="zh-CN" altLang="en-US">
                <a:solidFill>
                  <a:srgbClr val="FFFFFF"/>
                </a:solidFill>
              </a:rPr>
              <a:t>为圆域</a:t>
            </a:r>
          </a:p>
        </p:txBody>
      </p:sp>
      <p:graphicFrame>
        <p:nvGraphicFramePr>
          <p:cNvPr id="19463" name="Object 7">
            <a:extLst>
              <a:ext uri="{FF2B5EF4-FFF2-40B4-BE49-F238E27FC236}">
                <a16:creationId xmlns:a16="http://schemas.microsoft.com/office/drawing/2014/main" id="{BB9895AA-47CB-453E-8438-5245E4C065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4" y="1141414"/>
          <a:ext cx="176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6449080" imgH="16649640" progId="Equation.3">
                  <p:embed/>
                </p:oleObj>
              </mc:Choice>
              <mc:Fallback>
                <p:oleObj name="Equation" r:id="rId4" imgW="56449080" imgH="16649640" progId="Equation.3">
                  <p:embed/>
                  <p:pic>
                    <p:nvPicPr>
                      <p:cNvPr id="19463" name="Object 7">
                        <a:extLst>
                          <a:ext uri="{FF2B5EF4-FFF2-40B4-BE49-F238E27FC236}">
                            <a16:creationId xmlns:a16="http://schemas.microsoft.com/office/drawing/2014/main" id="{BB9895AA-47CB-453E-8438-5245E4C06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1141414"/>
                        <a:ext cx="1765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>
            <a:extLst>
              <a:ext uri="{FF2B5EF4-FFF2-40B4-BE49-F238E27FC236}">
                <a16:creationId xmlns:a16="http://schemas.microsoft.com/office/drawing/2014/main" id="{A548330E-151B-4655-9010-5A91078AE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1" y="1908177"/>
            <a:ext cx="5880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  </a:t>
            </a:r>
            <a:r>
              <a:rPr lang="zh-CN" altLang="en-US">
                <a:solidFill>
                  <a:srgbClr val="FFFFFF"/>
                </a:solidFill>
              </a:rPr>
              <a:t>利用对称性和极坐标变换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19473" name="Object 17">
            <a:extLst>
              <a:ext uri="{FF2B5EF4-FFF2-40B4-BE49-F238E27FC236}">
                <a16:creationId xmlns:a16="http://schemas.microsoft.com/office/drawing/2014/main" id="{8F86722F-D96D-4F74-94D1-A0347E524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8101" y="3217863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05080" imgH="10147320" progId="Equation.3">
                  <p:embed/>
                </p:oleObj>
              </mc:Choice>
              <mc:Fallback>
                <p:oleObj name="Equation" r:id="rId6" imgW="7705080" imgH="10147320" progId="Equation.3">
                  <p:embed/>
                  <p:pic>
                    <p:nvPicPr>
                      <p:cNvPr id="19473" name="Object 17">
                        <a:extLst>
                          <a:ext uri="{FF2B5EF4-FFF2-40B4-BE49-F238E27FC236}">
                            <a16:creationId xmlns:a16="http://schemas.microsoft.com/office/drawing/2014/main" id="{8F86722F-D96D-4F74-94D1-A0347E524B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1" y="3217863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5">
            <a:extLst>
              <a:ext uri="{FF2B5EF4-FFF2-40B4-BE49-F238E27FC236}">
                <a16:creationId xmlns:a16="http://schemas.microsoft.com/office/drawing/2014/main" id="{8E9EBF30-0586-4998-B027-AFFD6953C202}"/>
              </a:ext>
            </a:extLst>
          </p:cNvPr>
          <p:cNvGrpSpPr>
            <a:grpSpLocks/>
          </p:cNvGrpSpPr>
          <p:nvPr/>
        </p:nvGrpSpPr>
        <p:grpSpPr bwMode="auto">
          <a:xfrm>
            <a:off x="8039106" y="3205163"/>
            <a:ext cx="1863725" cy="1905000"/>
            <a:chOff x="4320" y="2304"/>
            <a:chExt cx="1174" cy="1200"/>
          </a:xfrm>
        </p:grpSpPr>
        <p:sp>
          <p:nvSpPr>
            <p:cNvPr id="23574" name="Oval 11">
              <a:extLst>
                <a:ext uri="{FF2B5EF4-FFF2-40B4-BE49-F238E27FC236}">
                  <a16:creationId xmlns:a16="http://schemas.microsoft.com/office/drawing/2014/main" id="{3940DAD9-2FA4-4276-9116-0256B06A2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768" cy="76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575" name="Line 12">
              <a:extLst>
                <a:ext uri="{FF2B5EF4-FFF2-40B4-BE49-F238E27FC236}">
                  <a16:creationId xmlns:a16="http://schemas.microsoft.com/office/drawing/2014/main" id="{355B7BB2-FC87-4A01-BAF4-A17A824EC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97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76" name="Line 14">
              <a:extLst>
                <a:ext uri="{FF2B5EF4-FFF2-40B4-BE49-F238E27FC236}">
                  <a16:creationId xmlns:a16="http://schemas.microsoft.com/office/drawing/2014/main" id="{7FB23AC7-2DC4-4839-A534-7B12E22C9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3577" name="Object 15">
              <a:extLst>
                <a:ext uri="{FF2B5EF4-FFF2-40B4-BE49-F238E27FC236}">
                  <a16:creationId xmlns:a16="http://schemas.microsoft.com/office/drawing/2014/main" id="{B44FDAF1-8458-4067-9CC3-C969D4465A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4" y="300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892560" imgH="7709040" progId="Equation.3">
                    <p:embed/>
                  </p:oleObj>
                </mc:Choice>
                <mc:Fallback>
                  <p:oleObj name="Equation" r:id="rId8" imgW="6892560" imgH="7709040" progId="Equation.3">
                    <p:embed/>
                    <p:pic>
                      <p:nvPicPr>
                        <p:cNvPr id="23577" name="Object 15">
                          <a:extLst>
                            <a:ext uri="{FF2B5EF4-FFF2-40B4-BE49-F238E27FC236}">
                              <a16:creationId xmlns:a16="http://schemas.microsoft.com/office/drawing/2014/main" id="{B44FDAF1-8458-4067-9CC3-C969D4465A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" y="300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16">
              <a:extLst>
                <a:ext uri="{FF2B5EF4-FFF2-40B4-BE49-F238E27FC236}">
                  <a16:creationId xmlns:a16="http://schemas.microsoft.com/office/drawing/2014/main" id="{D5585FE6-5944-4116-BB4F-531EA930A1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50" y="304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299000" imgH="7709040" progId="Equation.3">
                    <p:embed/>
                  </p:oleObj>
                </mc:Choice>
                <mc:Fallback>
                  <p:oleObj name="Equation" r:id="rId10" imgW="7299000" imgH="7709040" progId="Equation.3">
                    <p:embed/>
                    <p:pic>
                      <p:nvPicPr>
                        <p:cNvPr id="23578" name="Object 16">
                          <a:extLst>
                            <a:ext uri="{FF2B5EF4-FFF2-40B4-BE49-F238E27FC236}">
                              <a16:creationId xmlns:a16="http://schemas.microsoft.com/office/drawing/2014/main" id="{D5585FE6-5944-4116-BB4F-531EA930A1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0" y="304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9" name="Object 18">
              <a:extLst>
                <a:ext uri="{FF2B5EF4-FFF2-40B4-BE49-F238E27FC236}">
                  <a16:creationId xmlns:a16="http://schemas.microsoft.com/office/drawing/2014/main" id="{D5F56F86-97F9-4039-886B-E8AF133952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28" y="2988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861800" imgH="9740880" progId="Equation.3">
                    <p:embed/>
                  </p:oleObj>
                </mc:Choice>
                <mc:Fallback>
                  <p:oleObj name="Equation" r:id="rId12" imgW="4861800" imgH="9740880" progId="Equation.3">
                    <p:embed/>
                    <p:pic>
                      <p:nvPicPr>
                        <p:cNvPr id="23579" name="Object 18">
                          <a:extLst>
                            <a:ext uri="{FF2B5EF4-FFF2-40B4-BE49-F238E27FC236}">
                              <a16:creationId xmlns:a16="http://schemas.microsoft.com/office/drawing/2014/main" id="{D5F56F86-97F9-4039-886B-E8AF133952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8" y="2988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0" name="Object 19">
              <a:extLst>
                <a:ext uri="{FF2B5EF4-FFF2-40B4-BE49-F238E27FC236}">
                  <a16:creationId xmlns:a16="http://schemas.microsoft.com/office/drawing/2014/main" id="{58B1C746-3ABC-414A-8A10-369535EB86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6" y="2700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142280" imgH="9740880" progId="Equation.3">
                    <p:embed/>
                  </p:oleObj>
                </mc:Choice>
                <mc:Fallback>
                  <p:oleObj name="Equation" r:id="rId14" imgW="10142280" imgH="9740880" progId="Equation.3">
                    <p:embed/>
                    <p:pic>
                      <p:nvPicPr>
                        <p:cNvPr id="23580" name="Object 19">
                          <a:extLst>
                            <a:ext uri="{FF2B5EF4-FFF2-40B4-BE49-F238E27FC236}">
                              <a16:creationId xmlns:a16="http://schemas.microsoft.com/office/drawing/2014/main" id="{58B1C746-3ABC-414A-8A10-369535EB86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6" y="2700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80" name="Object 24">
            <a:extLst>
              <a:ext uri="{FF2B5EF4-FFF2-40B4-BE49-F238E27FC236}">
                <a16:creationId xmlns:a16="http://schemas.microsoft.com/office/drawing/2014/main" id="{CAA8D736-9E6A-43C7-9699-D2B49F4502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2595563"/>
          <a:ext cx="2527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0821080" imgH="23558400" progId="Equation.3">
                  <p:embed/>
                </p:oleObj>
              </mc:Choice>
              <mc:Fallback>
                <p:oleObj name="Equation" r:id="rId16" imgW="80821080" imgH="23558400" progId="Equation.3">
                  <p:embed/>
                  <p:pic>
                    <p:nvPicPr>
                      <p:cNvPr id="19480" name="Object 24">
                        <a:extLst>
                          <a:ext uri="{FF2B5EF4-FFF2-40B4-BE49-F238E27FC236}">
                            <a16:creationId xmlns:a16="http://schemas.microsoft.com/office/drawing/2014/main" id="{CAA8D736-9E6A-43C7-9699-D2B49F450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2595563"/>
                        <a:ext cx="2527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5">
            <a:extLst>
              <a:ext uri="{FF2B5EF4-FFF2-40B4-BE49-F238E27FC236}">
                <a16:creationId xmlns:a16="http://schemas.microsoft.com/office/drawing/2014/main" id="{B542BCBC-F882-477F-971D-527AA4983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115628"/>
              </p:ext>
            </p:extLst>
          </p:nvPr>
        </p:nvGraphicFramePr>
        <p:xfrm>
          <a:off x="2921001" y="3433763"/>
          <a:ext cx="389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4690680" imgH="27216000" progId="Equation.3">
                  <p:embed/>
                </p:oleObj>
              </mc:Choice>
              <mc:Fallback>
                <p:oleObj name="Equation" r:id="rId18" imgW="124690680" imgH="27216000" progId="Equation.3">
                  <p:embed/>
                  <p:pic>
                    <p:nvPicPr>
                      <p:cNvPr id="19481" name="Object 25">
                        <a:extLst>
                          <a:ext uri="{FF2B5EF4-FFF2-40B4-BE49-F238E27FC236}">
                            <a16:creationId xmlns:a16="http://schemas.microsoft.com/office/drawing/2014/main" id="{B542BCBC-F882-477F-971D-527AA4983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1" y="3433763"/>
                        <a:ext cx="3898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26">
            <a:extLst>
              <a:ext uri="{FF2B5EF4-FFF2-40B4-BE49-F238E27FC236}">
                <a16:creationId xmlns:a16="http://schemas.microsoft.com/office/drawing/2014/main" id="{29CEBC6E-A1ED-4E95-8318-BB1732B748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700" y="4424363"/>
          <a:ext cx="276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8538760" imgH="27216000" progId="Equation.3">
                  <p:embed/>
                </p:oleObj>
              </mc:Choice>
              <mc:Fallback>
                <p:oleObj name="Equation" r:id="rId20" imgW="88538760" imgH="27216000" progId="Equation.3">
                  <p:embed/>
                  <p:pic>
                    <p:nvPicPr>
                      <p:cNvPr id="19482" name="Object 26">
                        <a:extLst>
                          <a:ext uri="{FF2B5EF4-FFF2-40B4-BE49-F238E27FC236}">
                            <a16:creationId xmlns:a16="http://schemas.microsoft.com/office/drawing/2014/main" id="{29CEBC6E-A1ED-4E95-8318-BB1732B748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424363"/>
                        <a:ext cx="2768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27">
            <a:extLst>
              <a:ext uri="{FF2B5EF4-FFF2-40B4-BE49-F238E27FC236}">
                <a16:creationId xmlns:a16="http://schemas.microsoft.com/office/drawing/2014/main" id="{8F96A3F7-34FA-438C-B0BB-424BAB811F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3100" y="4411663"/>
          <a:ext cx="58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8672480" imgH="27216000" progId="Equation.3">
                  <p:embed/>
                </p:oleObj>
              </mc:Choice>
              <mc:Fallback>
                <p:oleObj name="Equation" r:id="rId22" imgW="18672480" imgH="27216000" progId="Equation.3">
                  <p:embed/>
                  <p:pic>
                    <p:nvPicPr>
                      <p:cNvPr id="19483" name="Object 27">
                        <a:extLst>
                          <a:ext uri="{FF2B5EF4-FFF2-40B4-BE49-F238E27FC236}">
                            <a16:creationId xmlns:a16="http://schemas.microsoft.com/office/drawing/2014/main" id="{8F96A3F7-34FA-438C-B0BB-424BAB811F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411663"/>
                        <a:ext cx="58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28">
            <a:extLst>
              <a:ext uri="{FF2B5EF4-FFF2-40B4-BE49-F238E27FC236}">
                <a16:creationId xmlns:a16="http://schemas.microsoft.com/office/drawing/2014/main" id="{584A5BAE-829B-475F-AAC1-8B79795E1A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0" y="2519363"/>
          <a:ext cx="3225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3161960" imgH="25184160" progId="Equation.3">
                  <p:embed/>
                </p:oleObj>
              </mc:Choice>
              <mc:Fallback>
                <p:oleObj name="Equation" r:id="rId24" imgW="103161960" imgH="25184160" progId="Equation.3">
                  <p:embed/>
                  <p:pic>
                    <p:nvPicPr>
                      <p:cNvPr id="19484" name="Object 28">
                        <a:extLst>
                          <a:ext uri="{FF2B5EF4-FFF2-40B4-BE49-F238E27FC236}">
                            <a16:creationId xmlns:a16="http://schemas.microsoft.com/office/drawing/2014/main" id="{584A5BAE-829B-475F-AAC1-8B79795E1A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2519363"/>
                        <a:ext cx="3225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7" name="Picture 37" descr="机动">
            <a:extLst>
              <a:ext uri="{FF2B5EF4-FFF2-40B4-BE49-F238E27FC236}">
                <a16:creationId xmlns:a16="http://schemas.microsoft.com/office/drawing/2014/main" id="{50DC5830-D1CD-4EB2-A546-3EC304296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8" name="Text Box 38">
            <a:extLst>
              <a:ext uri="{FF2B5EF4-FFF2-40B4-BE49-F238E27FC236}">
                <a16:creationId xmlns:a16="http://schemas.microsoft.com/office/drawing/2014/main" id="{55DC682E-50F4-451A-A89F-FB385B63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3569" name="Picture 39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FD09CAF9-307E-4467-B4EF-B4DF0E3CC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40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C35331E-E45C-4116-A419-9BE1A4681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1" name="Picture 41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3C08DEB-A332-4FED-AB41-661BE10B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2" name="Picture 42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86AF722-8429-47C0-B161-FCF0F6E05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3" name="Picture 43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3A7570-7C09-44AE-91F1-77F223C56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hlinkClick r:id="rId32" action="ppaction://hlinksldjump"/>
            <a:extLst>
              <a:ext uri="{FF2B5EF4-FFF2-40B4-BE49-F238E27FC236}">
                <a16:creationId xmlns:a16="http://schemas.microsoft.com/office/drawing/2014/main" id="{FCA5F27F-A3B6-4607-B397-82E339E83DBC}"/>
              </a:ext>
            </a:extLst>
          </p:cNvPr>
          <p:cNvSpPr txBox="1"/>
          <p:nvPr/>
        </p:nvSpPr>
        <p:spPr>
          <a:xfrm>
            <a:off x="6680997" y="3438765"/>
            <a:ext cx="98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zh-CN" altLang="en-US" b="1" dirty="0">
                <a:solidFill>
                  <a:srgbClr val="FF0000"/>
                </a:solidFill>
                <a:hlinkClick r:id="rId32" action="ppaction://hlinksldjump"/>
              </a:rPr>
              <a:t>提示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 autoUpdateAnimBg="0"/>
      <p:bldP spid="1946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58DBEC4E-42B4-4CDE-BF8A-303F57F17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3201" y="396081"/>
            <a:ext cx="24765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仿宋_GB2312" pitchFamily="49" charset="-122"/>
              </a:rPr>
              <a:t>性质</a:t>
            </a:r>
            <a:r>
              <a:rPr lang="en-US" altLang="zh-CN" sz="2800" b="1" dirty="0">
                <a:ea typeface="仿宋_GB2312" pitchFamily="49" charset="-122"/>
              </a:rPr>
              <a:t>8. 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1566" name="Text Box 62">
            <a:extLst>
              <a:ext uri="{FF2B5EF4-FFF2-40B4-BE49-F238E27FC236}">
                <a16:creationId xmlns:a16="http://schemas.microsoft.com/office/drawing/2014/main" id="{4558CBEE-7AA3-4B35-9A81-5B4F7AFD8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456" y="412747"/>
            <a:ext cx="3715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（</a:t>
            </a:r>
            <a:r>
              <a:rPr lang="en-US" altLang="zh-CN" dirty="0">
                <a:solidFill>
                  <a:srgbClr val="FFFFFF"/>
                </a:solidFill>
              </a:rPr>
              <a:t>3-1</a:t>
            </a:r>
            <a:r>
              <a:rPr lang="zh-CN" altLang="en-US" dirty="0">
                <a:solidFill>
                  <a:srgbClr val="FFFFFF"/>
                </a:solidFill>
              </a:rPr>
              <a:t>）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zh-CN" altLang="en-US" dirty="0">
                <a:solidFill>
                  <a:srgbClr val="FFFFFF"/>
                </a:solidFill>
              </a:rPr>
              <a:t>轮换对称性</a:t>
            </a:r>
            <a:endParaRPr lang="en-US" altLang="zh-CN" dirty="0">
              <a:solidFill>
                <a:srgbClr val="FFFFFF"/>
              </a:solidFill>
            </a:endParaRP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2587245B-46FB-4B38-A22F-E3102AC56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0369" y="2065335"/>
          <a:ext cx="2235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0288" imgH="628675" progId="Equation.3">
                  <p:embed/>
                </p:oleObj>
              </mc:Choice>
              <mc:Fallback>
                <p:oleObj name="Equation" r:id="rId2" imgW="2200288" imgH="628675" progId="Equation.3">
                  <p:embed/>
                  <p:pic>
                    <p:nvPicPr>
                      <p:cNvPr id="73732" name="Object 4">
                        <a:extLst>
                          <a:ext uri="{FF2B5EF4-FFF2-40B4-BE49-F238E27FC236}">
                            <a16:creationId xmlns:a16="http://schemas.microsoft.com/office/drawing/2014/main" id="{2587245B-46FB-4B38-A22F-E3102AC560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369" y="2065335"/>
                        <a:ext cx="2235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73" name="Text Box 69">
            <a:extLst>
              <a:ext uri="{FF2B5EF4-FFF2-40B4-BE49-F238E27FC236}">
                <a16:creationId xmlns:a16="http://schemas.microsoft.com/office/drawing/2014/main" id="{8FF6941B-B5A0-4335-8CE3-69ECF8EC3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569" y="1795993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则</a:t>
            </a:r>
          </a:p>
        </p:txBody>
      </p:sp>
      <p:pic>
        <p:nvPicPr>
          <p:cNvPr id="18458" name="Picture 90" descr="F:\My Documents\数学资源库\机动.jpg">
            <a:extLst>
              <a:ext uri="{FF2B5EF4-FFF2-40B4-BE49-F238E27FC236}">
                <a16:creationId xmlns:a16="http://schemas.microsoft.com/office/drawing/2014/main" id="{1701E49C-115D-4D34-9EF3-6976529F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9" name="Text Box 91">
            <a:extLst>
              <a:ext uri="{FF2B5EF4-FFF2-40B4-BE49-F238E27FC236}">
                <a16:creationId xmlns:a16="http://schemas.microsoft.com/office/drawing/2014/main" id="{92F9CB04-EA17-422B-A465-55BD735F7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8460" name="Picture 92" descr="F:\My Documents\数学资源库\返回.jpg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A5A0F1A-B959-48B8-AA96-BCBC81E8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93" descr="F:\My Documents\数学资源库\目录.jpg">
            <a:hlinkClick r:id="rId6" action="ppaction://hlinksldjump"/>
            <a:extLst>
              <a:ext uri="{FF2B5EF4-FFF2-40B4-BE49-F238E27FC236}">
                <a16:creationId xmlns:a16="http://schemas.microsoft.com/office/drawing/2014/main" id="{EA842808-7865-4E87-86B1-AB48AC7E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94" descr="F:\My Documents\数学资源库\上一页.jp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9F479B-19F8-41DE-A993-89BA8674C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95" descr="F:\My Documents\数学资源库\退出.jp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30BAAAF-0F95-41A9-BE2A-176DE6750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96" descr="F:\My Documents\数学资源库\下一页.jp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33A4FD-9E25-4EC6-9DB4-DEB759100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661837-EF64-46EB-A216-509A3AC13E38}"/>
                  </a:ext>
                </a:extLst>
              </p:cNvPr>
              <p:cNvSpPr txBox="1"/>
              <p:nvPr/>
            </p:nvSpPr>
            <p:spPr>
              <a:xfrm>
                <a:off x="1999456" y="1067676"/>
                <a:ext cx="911939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377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lang="en-US" altLang="zh-CN" sz="3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zh-CN" sz="3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3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互换</m:t>
                      </m:r>
                      <m:r>
                        <a:rPr lang="zh-CN" altLang="en-US" sz="3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3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zh-CN" altLang="en-US" sz="3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保持不变</m:t>
                      </m:r>
                      <m:r>
                        <a:rPr lang="zh-CN" altLang="en-US" sz="3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r>
                        <a:rPr lang="zh-CN" altLang="en-US" sz="3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即</m:t>
                      </m:r>
                      <m:r>
                        <m:rPr>
                          <m:sty m:val="p"/>
                        </m:rPr>
                        <a:rPr lang="en-US" altLang="zh-CN" sz="3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zh-CN" altLang="en-US" sz="3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关于</m:t>
                      </m:r>
                      <m:r>
                        <a:rPr lang="en-US" altLang="zh-CN" sz="3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3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对称</m:t>
                      </m:r>
                      <m:r>
                        <a:rPr lang="zh-CN" altLang="en-US" sz="3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3200" dirty="0">
                  <a:solidFill>
                    <a:srgbClr val="FFFFFF"/>
                  </a:solidFill>
                  <a:latin typeface="Times New Roman"/>
                  <a:ea typeface="宋体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661837-EF64-46EB-A216-509A3AC13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456" y="1067676"/>
                <a:ext cx="9119392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bject 4">
                <a:extLst>
                  <a:ext uri="{FF2B5EF4-FFF2-40B4-BE49-F238E27FC236}">
                    <a16:creationId xmlns:a16="http://schemas.microsoft.com/office/drawing/2014/main" id="{36AAA4A7-EA91-494A-8D36-1B1EBD809FBD}"/>
                  </a:ext>
                </a:extLst>
              </p:cNvPr>
              <p:cNvSpPr txBox="1"/>
              <p:nvPr/>
            </p:nvSpPr>
            <p:spPr bwMode="auto">
              <a:xfrm>
                <a:off x="5049045" y="1919285"/>
                <a:ext cx="2235200" cy="660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defTabSz="914377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zh-CN" altLang="en-US" sz="2800" dirty="0">
                  <a:solidFill>
                    <a:srgbClr val="FFFFFF"/>
                  </a:solidFill>
                  <a:latin typeface="Times New Roman"/>
                  <a:ea typeface="宋体"/>
                </a:endParaRPr>
              </a:p>
            </p:txBody>
          </p:sp>
        </mc:Choice>
        <mc:Fallback>
          <p:sp>
            <p:nvSpPr>
              <p:cNvPr id="46" name="Object 4">
                <a:extLst>
                  <a:ext uri="{FF2B5EF4-FFF2-40B4-BE49-F238E27FC236}">
                    <a16:creationId xmlns:a16="http://schemas.microsoft.com/office/drawing/2014/main" id="{36AAA4A7-EA91-494A-8D36-1B1EBD809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9045" y="1919285"/>
                <a:ext cx="2235200" cy="660400"/>
              </a:xfrm>
              <a:prstGeom prst="rect">
                <a:avLst/>
              </a:prstGeom>
              <a:blipFill>
                <a:blip r:embed="rId12"/>
                <a:stretch>
                  <a:fillRect r="-11989" b="-398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bject 4">
                <a:extLst>
                  <a:ext uri="{FF2B5EF4-FFF2-40B4-BE49-F238E27FC236}">
                    <a16:creationId xmlns:a16="http://schemas.microsoft.com/office/drawing/2014/main" id="{418AD504-742A-4565-8F56-CC73BADB82E4}"/>
                  </a:ext>
                </a:extLst>
              </p:cNvPr>
              <p:cNvSpPr txBox="1"/>
              <p:nvPr/>
            </p:nvSpPr>
            <p:spPr bwMode="auto">
              <a:xfrm>
                <a:off x="2711451" y="2939255"/>
                <a:ext cx="2235200" cy="660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defTabSz="914377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∬"/>
                          <m:supHide m:val="on"/>
                          <m:ctrlP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func>
                        <m:funcPr>
                          <m:ctrlP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zh-CN" altLang="en-US" sz="2800" dirty="0">
                  <a:solidFill>
                    <a:srgbClr val="FFFFFF"/>
                  </a:solidFill>
                  <a:latin typeface="Times New Roman"/>
                  <a:ea typeface="宋体"/>
                </a:endParaRPr>
              </a:p>
            </p:txBody>
          </p:sp>
        </mc:Choice>
        <mc:Fallback>
          <p:sp>
            <p:nvSpPr>
              <p:cNvPr id="51" name="Object 4">
                <a:extLst>
                  <a:ext uri="{FF2B5EF4-FFF2-40B4-BE49-F238E27FC236}">
                    <a16:creationId xmlns:a16="http://schemas.microsoft.com/office/drawing/2014/main" id="{418AD504-742A-4565-8F56-CC73BADB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1451" y="2939255"/>
                <a:ext cx="2235200" cy="660400"/>
              </a:xfrm>
              <a:prstGeom prst="rect">
                <a:avLst/>
              </a:prstGeom>
              <a:blipFill>
                <a:blip r:embed="rId13"/>
                <a:stretch>
                  <a:fillRect r="-100273" b="-435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DA7ED8B-193C-441E-B4ED-4C537C1C7426}"/>
                  </a:ext>
                </a:extLst>
              </p:cNvPr>
              <p:cNvSpPr txBox="1"/>
              <p:nvPr/>
            </p:nvSpPr>
            <p:spPr>
              <a:xfrm>
                <a:off x="1606953" y="4316951"/>
                <a:ext cx="687982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377">
                  <a:defRPr/>
                </a:pPr>
                <a:r>
                  <a:rPr lang="zh-CN" altLang="en-US" sz="3200" dirty="0">
                    <a:solidFill>
                      <a:srgbClr val="FFFFFF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32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若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关于</m:t>
                    </m:r>
                    <m:r>
                      <a:rPr lang="en-US" altLang="zh-CN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zh-CN" altLang="en-US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对称</m:t>
                    </m:r>
                    <m:r>
                      <a:rPr lang="zh-CN" altLang="en-US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3200" dirty="0">
                  <a:solidFill>
                    <a:srgbClr val="FFFFFF"/>
                  </a:solidFill>
                  <a:latin typeface="Times New Roman"/>
                  <a:ea typeface="宋体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DA7ED8B-193C-441E-B4ED-4C537C1C7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53" y="4316951"/>
                <a:ext cx="6879827" cy="492443"/>
              </a:xfrm>
              <a:prstGeom prst="rect">
                <a:avLst/>
              </a:prstGeom>
              <a:blipFill>
                <a:blip r:embed="rId14"/>
                <a:stretch>
                  <a:fillRect l="-3635" t="-29630" b="-4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69">
            <a:extLst>
              <a:ext uri="{FF2B5EF4-FFF2-40B4-BE49-F238E27FC236}">
                <a16:creationId xmlns:a16="http://schemas.microsoft.com/office/drawing/2014/main" id="{4FDCB65D-34DA-44B3-88EF-314B1210B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975" y="4286174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4">
                <a:extLst>
                  <a:ext uri="{FF2B5EF4-FFF2-40B4-BE49-F238E27FC236}">
                    <a16:creationId xmlns:a16="http://schemas.microsoft.com/office/drawing/2014/main" id="{D0E73B23-AB08-40C9-97D7-689FF186A164}"/>
                  </a:ext>
                </a:extLst>
              </p:cNvPr>
              <p:cNvSpPr txBox="1"/>
              <p:nvPr/>
            </p:nvSpPr>
            <p:spPr bwMode="auto">
              <a:xfrm>
                <a:off x="2854329" y="4970477"/>
                <a:ext cx="2518569" cy="9604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d</m:t>
                          </m:r>
                        </m:fName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Object 4">
                <a:extLst>
                  <a:ext uri="{FF2B5EF4-FFF2-40B4-BE49-F238E27FC236}">
                    <a16:creationId xmlns:a16="http://schemas.microsoft.com/office/drawing/2014/main" id="{D0E73B23-AB08-40C9-97D7-689FF186A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4329" y="4970477"/>
                <a:ext cx="2518569" cy="9604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F835FF2F-8EA4-499E-899F-3BB7482CE4B6}"/>
                  </a:ext>
                </a:extLst>
              </p:cNvPr>
              <p:cNvSpPr txBox="1"/>
              <p:nvPr/>
            </p:nvSpPr>
            <p:spPr bwMode="auto">
              <a:xfrm>
                <a:off x="5049045" y="4963987"/>
                <a:ext cx="2235200" cy="660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defTabSz="914377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zh-CN" altLang="en-US" sz="2800" dirty="0">
                  <a:solidFill>
                    <a:srgbClr val="FFFFFF"/>
                  </a:solidFill>
                  <a:latin typeface="Times New Roman"/>
                  <a:ea typeface="宋体"/>
                </a:endParaRPr>
              </a:p>
            </p:txBody>
          </p:sp>
        </mc:Choice>
        <mc:Fallback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F835FF2F-8EA4-499E-899F-3BB7482CE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9045" y="4963987"/>
                <a:ext cx="2235200" cy="660400"/>
              </a:xfrm>
              <a:prstGeom prst="rect">
                <a:avLst/>
              </a:prstGeom>
              <a:blipFill>
                <a:blip r:embed="rId16"/>
                <a:stretch>
                  <a:fillRect r="-17984" b="-467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7076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6" grpId="0" build="p" autoUpdateAnimBg="0"/>
      <p:bldP spid="21573" grpId="0" autoUpdateAnimBg="0"/>
      <p:bldP spid="4" grpId="0"/>
      <p:bldP spid="46" grpId="0"/>
      <p:bldP spid="51" grpId="0"/>
      <p:bldP spid="16" grpId="0"/>
      <p:bldP spid="17" grpId="0" autoUpdateAnimBg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99ACF07-D2E3-4580-891D-8CB33E1F3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520700"/>
            <a:ext cx="2057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9.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4579" name="Object 0">
            <a:extLst>
              <a:ext uri="{FF2B5EF4-FFF2-40B4-BE49-F238E27FC236}">
                <a16:creationId xmlns:a16="http://schemas.microsoft.com/office/drawing/2014/main" id="{946F88E9-8E30-41F1-9F83-11EDC03BC2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351" y="444501"/>
          <a:ext cx="2628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1727" imgH="723962" progId="Equation.3">
                  <p:embed/>
                </p:oleObj>
              </mc:Choice>
              <mc:Fallback>
                <p:oleObj name="Equation" r:id="rId2" imgW="2571727" imgH="723962" progId="Equation.3">
                  <p:embed/>
                  <p:pic>
                    <p:nvPicPr>
                      <p:cNvPr id="24579" name="Object 0">
                        <a:extLst>
                          <a:ext uri="{FF2B5EF4-FFF2-40B4-BE49-F238E27FC236}">
                            <a16:creationId xmlns:a16="http://schemas.microsoft.com/office/drawing/2014/main" id="{946F88E9-8E30-41F1-9F83-11EDC03BC2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1" y="444501"/>
                        <a:ext cx="2628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11">
            <a:extLst>
              <a:ext uri="{FF2B5EF4-FFF2-40B4-BE49-F238E27FC236}">
                <a16:creationId xmlns:a16="http://schemas.microsoft.com/office/drawing/2014/main" id="{8CE50075-3B15-4BC9-99B3-BB1ED9331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34988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</a:t>
            </a:r>
          </a:p>
        </p:txBody>
      </p:sp>
      <p:graphicFrame>
        <p:nvGraphicFramePr>
          <p:cNvPr id="24581" name="Object 1">
            <a:extLst>
              <a:ext uri="{FF2B5EF4-FFF2-40B4-BE49-F238E27FC236}">
                <a16:creationId xmlns:a16="http://schemas.microsoft.com/office/drawing/2014/main" id="{161925B2-8AD2-473E-9D20-0B6395133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1" y="533401"/>
          <a:ext cx="2476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9480" imgH="466715" progId="Equation.3">
                  <p:embed/>
                </p:oleObj>
              </mc:Choice>
              <mc:Fallback>
                <p:oleObj name="Equation" r:id="rId4" imgW="2419480" imgH="466715" progId="Equation.3">
                  <p:embed/>
                  <p:pic>
                    <p:nvPicPr>
                      <p:cNvPr id="24581" name="Object 1">
                        <a:extLst>
                          <a:ext uri="{FF2B5EF4-FFF2-40B4-BE49-F238E27FC236}">
                            <a16:creationId xmlns:a16="http://schemas.microsoft.com/office/drawing/2014/main" id="{161925B2-8AD2-473E-9D20-0B63951338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533401"/>
                        <a:ext cx="2476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4">
            <a:extLst>
              <a:ext uri="{FF2B5EF4-FFF2-40B4-BE49-F238E27FC236}">
                <a16:creationId xmlns:a16="http://schemas.microsoft.com/office/drawing/2014/main" id="{F17939E9-F310-4F1C-82DC-4AD91E30A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38289"/>
            <a:ext cx="29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在极坐标系下</a:t>
            </a:r>
          </a:p>
        </p:txBody>
      </p:sp>
      <p:graphicFrame>
        <p:nvGraphicFramePr>
          <p:cNvPr id="102402" name="Object 2">
            <a:extLst>
              <a:ext uri="{FF2B5EF4-FFF2-40B4-BE49-F238E27FC236}">
                <a16:creationId xmlns:a16="http://schemas.microsoft.com/office/drawing/2014/main" id="{10595738-AC9D-4C2F-8EE3-2B776C752E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2200" y="1358901"/>
          <a:ext cx="2489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38376" imgH="952596" progId="Equation.3">
                  <p:embed/>
                </p:oleObj>
              </mc:Choice>
              <mc:Fallback>
                <p:oleObj name="Equation" r:id="rId6" imgW="2438376" imgH="952596" progId="Equation.3">
                  <p:embed/>
                  <p:pic>
                    <p:nvPicPr>
                      <p:cNvPr id="102402" name="Object 2">
                        <a:extLst>
                          <a:ext uri="{FF2B5EF4-FFF2-40B4-BE49-F238E27FC236}">
                            <a16:creationId xmlns:a16="http://schemas.microsoft.com/office/drawing/2014/main" id="{10595738-AC9D-4C2F-8EE3-2B776C752E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1358901"/>
                        <a:ext cx="2489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16">
            <a:extLst>
              <a:ext uri="{FF2B5EF4-FFF2-40B4-BE49-F238E27FC236}">
                <a16:creationId xmlns:a16="http://schemas.microsoft.com/office/drawing/2014/main" id="{6B83DE23-506C-460F-B414-457FD2B80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13038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00"/>
                </a:solidFill>
              </a:rPr>
              <a:t>原式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102403" name="Object 3">
            <a:extLst>
              <a:ext uri="{FF2B5EF4-FFF2-40B4-BE49-F238E27FC236}">
                <a16:creationId xmlns:a16="http://schemas.microsoft.com/office/drawing/2014/main" id="{BC0B3613-0BCA-4183-83C2-3615C7297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0901" y="2681289"/>
          <a:ext cx="1028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71517" imgH="666736" progId="Equation.3">
                  <p:embed/>
                </p:oleObj>
              </mc:Choice>
              <mc:Fallback>
                <p:oleObj name="Equation" r:id="rId8" imgW="971517" imgH="666736" progId="Equation.3">
                  <p:embed/>
                  <p:pic>
                    <p:nvPicPr>
                      <p:cNvPr id="102403" name="Object 3">
                        <a:extLst>
                          <a:ext uri="{FF2B5EF4-FFF2-40B4-BE49-F238E27FC236}">
                            <a16:creationId xmlns:a16="http://schemas.microsoft.com/office/drawing/2014/main" id="{BC0B3613-0BCA-4183-83C2-3615C7297F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1" y="2681289"/>
                        <a:ext cx="1028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>
            <a:extLst>
              <a:ext uri="{FF2B5EF4-FFF2-40B4-BE49-F238E27FC236}">
                <a16:creationId xmlns:a16="http://schemas.microsoft.com/office/drawing/2014/main" id="{C85E1874-87C1-4447-8B10-3A7ADDCE4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2560639"/>
          <a:ext cx="1676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19375" imgH="742857" progId="Equation.3">
                  <p:embed/>
                </p:oleObj>
              </mc:Choice>
              <mc:Fallback>
                <p:oleObj name="Equation" r:id="rId10" imgW="1619375" imgH="742857" progId="Equation.3">
                  <p:embed/>
                  <p:pic>
                    <p:nvPicPr>
                      <p:cNvPr id="102404" name="Object 4">
                        <a:extLst>
                          <a:ext uri="{FF2B5EF4-FFF2-40B4-BE49-F238E27FC236}">
                            <a16:creationId xmlns:a16="http://schemas.microsoft.com/office/drawing/2014/main" id="{C85E1874-87C1-4447-8B10-3A7ADDCE47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560639"/>
                        <a:ext cx="1676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>
            <a:extLst>
              <a:ext uri="{FF2B5EF4-FFF2-40B4-BE49-F238E27FC236}">
                <a16:creationId xmlns:a16="http://schemas.microsoft.com/office/drawing/2014/main" id="{703891B5-1874-46CE-8FF7-35DB90E15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0901" y="3519489"/>
          <a:ext cx="2552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95603" imgH="1047882" progId="Equation.3">
                  <p:embed/>
                </p:oleObj>
              </mc:Choice>
              <mc:Fallback>
                <p:oleObj name="Equation" r:id="rId12" imgW="2495603" imgH="1047882" progId="Equation.3">
                  <p:embed/>
                  <p:pic>
                    <p:nvPicPr>
                      <p:cNvPr id="102405" name="Object 5">
                        <a:extLst>
                          <a:ext uri="{FF2B5EF4-FFF2-40B4-BE49-F238E27FC236}">
                            <a16:creationId xmlns:a16="http://schemas.microsoft.com/office/drawing/2014/main" id="{703891B5-1874-46CE-8FF7-35DB90E15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1" y="3519489"/>
                        <a:ext cx="2552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>
            <a:extLst>
              <a:ext uri="{FF2B5EF4-FFF2-40B4-BE49-F238E27FC236}">
                <a16:creationId xmlns:a16="http://schemas.microsoft.com/office/drawing/2014/main" id="{9D3F46D7-4E47-452C-8913-BD92FE1D0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697288"/>
          <a:ext cx="2006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52752" imgH="533389" progId="Equation.3">
                  <p:embed/>
                </p:oleObj>
              </mc:Choice>
              <mc:Fallback>
                <p:oleObj name="Equation" r:id="rId14" imgW="1952752" imgH="533389" progId="Equation.3">
                  <p:embed/>
                  <p:pic>
                    <p:nvPicPr>
                      <p:cNvPr id="102406" name="Object 6">
                        <a:extLst>
                          <a:ext uri="{FF2B5EF4-FFF2-40B4-BE49-F238E27FC236}">
                            <a16:creationId xmlns:a16="http://schemas.microsoft.com/office/drawing/2014/main" id="{9D3F46D7-4E47-452C-8913-BD92FE1D0F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697288"/>
                        <a:ext cx="2006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>
            <a:extLst>
              <a:ext uri="{FF2B5EF4-FFF2-40B4-BE49-F238E27FC236}">
                <a16:creationId xmlns:a16="http://schemas.microsoft.com/office/drawing/2014/main" id="{10EAD8D4-0E34-40A5-AE19-0C9056DD5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1951" y="4876800"/>
          <a:ext cx="660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09526" imgH="457267" progId="Equation.3">
                  <p:embed/>
                </p:oleObj>
              </mc:Choice>
              <mc:Fallback>
                <p:oleObj name="Equation" r:id="rId16" imgW="609526" imgH="457267" progId="Equation.3">
                  <p:embed/>
                  <p:pic>
                    <p:nvPicPr>
                      <p:cNvPr id="102407" name="Object 7">
                        <a:extLst>
                          <a:ext uri="{FF2B5EF4-FFF2-40B4-BE49-F238E27FC236}">
                            <a16:creationId xmlns:a16="http://schemas.microsoft.com/office/drawing/2014/main" id="{10EAD8D4-0E34-40A5-AE19-0C9056DD53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1" y="4876800"/>
                        <a:ext cx="660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Text Box 23">
            <a:extLst>
              <a:ext uri="{FF2B5EF4-FFF2-40B4-BE49-F238E27FC236}">
                <a16:creationId xmlns:a16="http://schemas.microsoft.com/office/drawing/2014/main" id="{31636148-B298-4CCB-AA06-E0961B036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3" y="4953002"/>
            <a:ext cx="42100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的原函数不是初等函数 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  <p:sp>
        <p:nvSpPr>
          <p:cNvPr id="19481" name="Text Box 25">
            <a:extLst>
              <a:ext uri="{FF2B5EF4-FFF2-40B4-BE49-F238E27FC236}">
                <a16:creationId xmlns:a16="http://schemas.microsoft.com/office/drawing/2014/main" id="{8DB4A7FB-7321-4DE5-A752-96D31D214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953002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故本题无法用直角</a:t>
            </a:r>
          </a:p>
        </p:txBody>
      </p:sp>
      <p:graphicFrame>
        <p:nvGraphicFramePr>
          <p:cNvPr id="102408" name="Object 8">
            <a:extLst>
              <a:ext uri="{FF2B5EF4-FFF2-40B4-BE49-F238E27FC236}">
                <a16:creationId xmlns:a16="http://schemas.microsoft.com/office/drawing/2014/main" id="{34A6BB8E-DFB6-475D-A467-61C8CFC59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5301" y="2616200"/>
          <a:ext cx="64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90631" imgH="457267" progId="Equation.3">
                  <p:embed/>
                </p:oleObj>
              </mc:Choice>
              <mc:Fallback>
                <p:oleObj name="Equation" r:id="rId18" imgW="590631" imgH="457267" progId="Equation.3">
                  <p:embed/>
                  <p:pic>
                    <p:nvPicPr>
                      <p:cNvPr id="102408" name="Object 8">
                        <a:extLst>
                          <a:ext uri="{FF2B5EF4-FFF2-40B4-BE49-F238E27FC236}">
                            <a16:creationId xmlns:a16="http://schemas.microsoft.com/office/drawing/2014/main" id="{34A6BB8E-DFB6-475D-A467-61C8CFC59F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1" y="2616200"/>
                        <a:ext cx="64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9">
            <a:extLst>
              <a:ext uri="{FF2B5EF4-FFF2-40B4-BE49-F238E27FC236}">
                <a16:creationId xmlns:a16="http://schemas.microsoft.com/office/drawing/2014/main" id="{BFCCA12C-B18A-40DF-8D87-ACC21B5589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1" y="2794000"/>
          <a:ext cx="1130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76254" imgH="276142" progId="Equation.3">
                  <p:embed/>
                </p:oleObj>
              </mc:Choice>
              <mc:Fallback>
                <p:oleObj name="Equation" r:id="rId20" imgW="1076254" imgH="276142" progId="Equation.3">
                  <p:embed/>
                  <p:pic>
                    <p:nvPicPr>
                      <p:cNvPr id="102409" name="Object 9">
                        <a:extLst>
                          <a:ext uri="{FF2B5EF4-FFF2-40B4-BE49-F238E27FC236}">
                            <a16:creationId xmlns:a16="http://schemas.microsoft.com/office/drawing/2014/main" id="{BFCCA12C-B18A-40DF-8D87-ACC21B5589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1" y="2794000"/>
                        <a:ext cx="1130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0">
            <a:extLst>
              <a:ext uri="{FF2B5EF4-FFF2-40B4-BE49-F238E27FC236}">
                <a16:creationId xmlns:a16="http://schemas.microsoft.com/office/drawing/2014/main" id="{CD664CB8-D78B-4E5C-977E-1AA682E35D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3300" y="2605089"/>
          <a:ext cx="1295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38219" imgH="771470" progId="Equation.3">
                  <p:embed/>
                </p:oleObj>
              </mc:Choice>
              <mc:Fallback>
                <p:oleObj name="Equation" r:id="rId22" imgW="1238219" imgH="771470" progId="Equation.3">
                  <p:embed/>
                  <p:pic>
                    <p:nvPicPr>
                      <p:cNvPr id="102410" name="Object 10">
                        <a:extLst>
                          <a:ext uri="{FF2B5EF4-FFF2-40B4-BE49-F238E27FC236}">
                            <a16:creationId xmlns:a16="http://schemas.microsoft.com/office/drawing/2014/main" id="{CD664CB8-D78B-4E5C-977E-1AA682E35D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2605089"/>
                        <a:ext cx="1295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5" name="Text Box 29">
            <a:extLst>
              <a:ext uri="{FF2B5EF4-FFF2-40B4-BE49-F238E27FC236}">
                <a16:creationId xmlns:a16="http://schemas.microsoft.com/office/drawing/2014/main" id="{490984AF-3377-4B08-89FD-57E34C4C0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6" y="4924425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由于</a:t>
            </a:r>
          </a:p>
        </p:txBody>
      </p:sp>
      <p:sp>
        <p:nvSpPr>
          <p:cNvPr id="19486" name="Text Box 30">
            <a:extLst>
              <a:ext uri="{FF2B5EF4-FFF2-40B4-BE49-F238E27FC236}">
                <a16:creationId xmlns:a16="http://schemas.microsoft.com/office/drawing/2014/main" id="{FD11197F-8181-40B4-8B74-9A7956DF7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30" y="1524001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故</a:t>
            </a:r>
          </a:p>
        </p:txBody>
      </p:sp>
      <p:sp>
        <p:nvSpPr>
          <p:cNvPr id="19487" name="Line 31">
            <a:extLst>
              <a:ext uri="{FF2B5EF4-FFF2-40B4-BE49-F238E27FC236}">
                <a16:creationId xmlns:a16="http://schemas.microsoft.com/office/drawing/2014/main" id="{BBF8305B-284C-4210-96EA-13DB11549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800600"/>
            <a:ext cx="5257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89" name="Text Box 33">
            <a:extLst>
              <a:ext uri="{FF2B5EF4-FFF2-40B4-BE49-F238E27FC236}">
                <a16:creationId xmlns:a16="http://schemas.microsoft.com/office/drawing/2014/main" id="{E2A0221A-470B-4D23-9B4C-CBD2F6F3E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500689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坐标计算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24599" name="Picture 34" descr="机动">
            <a:extLst>
              <a:ext uri="{FF2B5EF4-FFF2-40B4-BE49-F238E27FC236}">
                <a16:creationId xmlns:a16="http://schemas.microsoft.com/office/drawing/2014/main" id="{19BCC5B7-0B53-43BA-8D2B-053A64E17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00" name="Text Box 35">
            <a:extLst>
              <a:ext uri="{FF2B5EF4-FFF2-40B4-BE49-F238E27FC236}">
                <a16:creationId xmlns:a16="http://schemas.microsoft.com/office/drawing/2014/main" id="{C9A51D2E-5A19-4DAD-A51E-02C2AD3BC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4601" name="Picture 36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989E22A-8B3F-48AB-A88A-F773EE44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2" name="Picture 37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93CAF3E-BEFA-499F-B52A-07EC4A316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3" name="Picture 38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7A34A72-D3E5-4BAF-BC3F-EF3F664F5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4" name="Picture 39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5C1DC10-66C1-407B-8FE3-E33AB98E7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5" name="Picture 40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996A14-5962-47BF-A594-031FFCE2C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 autoUpdateAnimBg="0"/>
      <p:bldP spid="19472" grpId="0" autoUpdateAnimBg="0"/>
      <p:bldP spid="19479" grpId="0" autoUpdateAnimBg="0"/>
      <p:bldP spid="19481" grpId="0" autoUpdateAnimBg="0"/>
      <p:bldP spid="19485" grpId="0" build="p" autoUpdateAnimBg="0" advAuto="0"/>
      <p:bldP spid="19486" grpId="0" build="p" autoUpdateAnimBg="0"/>
      <p:bldP spid="1948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>
            <a:extLst>
              <a:ext uri="{FF2B5EF4-FFF2-40B4-BE49-F238E27FC236}">
                <a16:creationId xmlns:a16="http://schemas.microsoft.com/office/drawing/2014/main" id="{770011C7-4136-45D1-AB3C-0B15325F4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3581400" cy="7620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10.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如果二重积分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8375" name="Text Box 1031">
            <a:extLst>
              <a:ext uri="{FF2B5EF4-FFF2-40B4-BE49-F238E27FC236}">
                <a16:creationId xmlns:a16="http://schemas.microsoft.com/office/drawing/2014/main" id="{2573A838-BF96-4C61-A3E7-097DB8A23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1" y="1125539"/>
            <a:ext cx="306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可以变量分离，即</a:t>
            </a:r>
          </a:p>
        </p:txBody>
      </p:sp>
      <p:sp>
        <p:nvSpPr>
          <p:cNvPr id="58377" name="Text Box 1033">
            <a:extLst>
              <a:ext uri="{FF2B5EF4-FFF2-40B4-BE49-F238E27FC236}">
                <a16:creationId xmlns:a16="http://schemas.microsoft.com/office/drawing/2014/main" id="{E6C048AF-89F2-4C40-A2B6-D0D68AD8D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1128714"/>
            <a:ext cx="1776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积分区域</a:t>
            </a:r>
          </a:p>
        </p:txBody>
      </p:sp>
      <p:sp>
        <p:nvSpPr>
          <p:cNvPr id="58379" name="Text Box 1035">
            <a:extLst>
              <a:ext uri="{FF2B5EF4-FFF2-40B4-BE49-F238E27FC236}">
                <a16:creationId xmlns:a16="http://schemas.microsoft.com/office/drawing/2014/main" id="{D13CD0FD-92F8-432C-85A4-663B23296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654" y="1773237"/>
            <a:ext cx="5032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i="1">
                <a:solidFill>
                  <a:srgbClr val="FFFFFF"/>
                </a:solidFill>
              </a:rPr>
              <a:t>D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8384" name="Object 1040">
            <a:extLst>
              <a:ext uri="{FF2B5EF4-FFF2-40B4-BE49-F238E27FC236}">
                <a16:creationId xmlns:a16="http://schemas.microsoft.com/office/drawing/2014/main" id="{50665295-5CBE-4D5D-A652-65A0B0096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0" y="3142462"/>
          <a:ext cx="4648200" cy="935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19401" imgH="342816" progId="Equation.3">
                  <p:embed/>
                </p:oleObj>
              </mc:Choice>
              <mc:Fallback>
                <p:oleObj name="公式" r:id="rId2" imgW="1819401" imgH="342816" progId="Equation.3">
                  <p:embed/>
                  <p:pic>
                    <p:nvPicPr>
                      <p:cNvPr id="58384" name="Object 1040">
                        <a:extLst>
                          <a:ext uri="{FF2B5EF4-FFF2-40B4-BE49-F238E27FC236}">
                            <a16:creationId xmlns:a16="http://schemas.microsoft.com/office/drawing/2014/main" id="{50665295-5CBE-4D5D-A652-65A0B0096F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142462"/>
                        <a:ext cx="4648200" cy="935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Text Box 1045">
            <a:extLst>
              <a:ext uri="{FF2B5EF4-FFF2-40B4-BE49-F238E27FC236}">
                <a16:creationId xmlns:a16="http://schemas.microsoft.com/office/drawing/2014/main" id="{A0852AFD-D99B-413D-8550-FD0907D89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470" y="471489"/>
            <a:ext cx="2727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的被积函数</a:t>
            </a:r>
            <a:r>
              <a:rPr lang="en-US" altLang="zh-CN" i="1">
                <a:solidFill>
                  <a:srgbClr val="FFFFFF"/>
                </a:solidFill>
              </a:rPr>
              <a:t>f(x,y)</a:t>
            </a:r>
          </a:p>
        </p:txBody>
      </p:sp>
      <p:pic>
        <p:nvPicPr>
          <p:cNvPr id="31752" name="Picture 1047" descr="机动">
            <a:extLst>
              <a:ext uri="{FF2B5EF4-FFF2-40B4-BE49-F238E27FC236}">
                <a16:creationId xmlns:a16="http://schemas.microsoft.com/office/drawing/2014/main" id="{2638C767-E57C-4894-A0DE-F44C539CD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Text Box 1048">
            <a:extLst>
              <a:ext uri="{FF2B5EF4-FFF2-40B4-BE49-F238E27FC236}">
                <a16:creationId xmlns:a16="http://schemas.microsoft.com/office/drawing/2014/main" id="{399F1D06-6D1C-4070-A9E1-1EEEBC8E1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1754" name="Picture 1049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3A5E30A-9F59-40A0-85B7-519740F9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Picture 1050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8350845-6911-4DAE-8D5F-FD33984D9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1051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DFC13C-18D9-456D-8E94-BCB7DB0E2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1052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A8A6B7A-4BD0-4989-9A30-FB3167B3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8" name="Picture 1053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95CC702-93CB-41B2-9666-A66FB212B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68BE40F-817D-4A9B-A4A0-63EDC6F749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5900" y="455614"/>
          <a:ext cx="2590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24217" imgH="657288" progId="Equation.3">
                  <p:embed/>
                </p:oleObj>
              </mc:Choice>
              <mc:Fallback>
                <p:oleObj name="Equation" r:id="rId10" imgW="2524217" imgH="657288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68BE40F-817D-4A9B-A4A0-63EDC6F749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455614"/>
                        <a:ext cx="2590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A602409-4189-4212-9AC2-63CF6332D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9" y="1139825"/>
          <a:ext cx="2954339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90735" imgH="209468" progId="Equation.3">
                  <p:embed/>
                </p:oleObj>
              </mc:Choice>
              <mc:Fallback>
                <p:oleObj name="公式" r:id="rId12" imgW="1390735" imgH="209468" progId="Equation.3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A602409-4189-4212-9AC2-63CF6332D0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9" y="1139825"/>
                        <a:ext cx="2954339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7C0BEF-2568-4575-B746-D1FF043E9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6005" y="1766894"/>
          <a:ext cx="38401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809684" imgH="247529" progId="Equation.3">
                  <p:embed/>
                </p:oleObj>
              </mc:Choice>
              <mc:Fallback>
                <p:oleObj name="公式" r:id="rId14" imgW="1809684" imgH="247529" progId="Equation.3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7C0BEF-2568-4575-B746-D1FF043E9F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5" y="1766894"/>
                        <a:ext cx="384016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033">
            <a:extLst>
              <a:ext uri="{FF2B5EF4-FFF2-40B4-BE49-F238E27FC236}">
                <a16:creationId xmlns:a16="http://schemas.microsoft.com/office/drawing/2014/main" id="{EC68E3DE-B3F9-4183-AF90-48A6EF2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6" y="2492377"/>
            <a:ext cx="790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求证：二重积分等于两个单次积分的乘积，即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8BD89C2-203A-4582-95DC-29D0160DED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7800" y="3284539"/>
          <a:ext cx="2590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14499" imgH="647571" progId="Equation.3">
                  <p:embed/>
                </p:oleObj>
              </mc:Choice>
              <mc:Fallback>
                <p:oleObj name="Equation" r:id="rId16" imgW="2514499" imgH="647571" progId="Equation.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8BD89C2-203A-4582-95DC-29D0160DE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284539"/>
                        <a:ext cx="2590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E765835-90A1-4F70-BE5F-93519EC18FAB}"/>
              </a:ext>
            </a:extLst>
          </p:cNvPr>
          <p:cNvSpPr txBox="1"/>
          <p:nvPr/>
        </p:nvSpPr>
        <p:spPr>
          <a:xfrm>
            <a:off x="2375697" y="4231342"/>
            <a:ext cx="163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/>
                <a:ea typeface="宋体"/>
              </a:rPr>
              <a:t>证明略。</a:t>
            </a:r>
          </a:p>
        </p:txBody>
      </p:sp>
    </p:spTree>
    <p:extLst>
      <p:ext uri="{BB962C8B-B14F-4D97-AF65-F5344CB8AC3E}">
        <p14:creationId xmlns:p14="http://schemas.microsoft.com/office/powerpoint/2010/main" val="21039755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utoUpdateAnimBg="0"/>
      <p:bldP spid="58377" grpId="0" autoUpdateAnimBg="0"/>
      <p:bldP spid="58379" grpId="0" autoUpdateAnimBg="0"/>
      <p:bldP spid="28693" grpId="0"/>
      <p:bldP spid="32" grpId="0" autoUpdateAnimBg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FC8EC6C-C9F1-40BA-90D4-D38FD7324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471488"/>
            <a:ext cx="2438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求球体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52A54E7D-9AF3-4C92-9224-11C3420EA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457201"/>
          <a:ext cx="2832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201" imgH="466715" progId="Equation.3">
                  <p:embed/>
                </p:oleObj>
              </mc:Choice>
              <mc:Fallback>
                <p:oleObj name="Equation" r:id="rId2" imgW="2781201" imgH="466715" progId="Equation.3">
                  <p:embed/>
                  <p:pic>
                    <p:nvPicPr>
                      <p:cNvPr id="25603" name="Object 4">
                        <a:extLst>
                          <a:ext uri="{FF2B5EF4-FFF2-40B4-BE49-F238E27FC236}">
                            <a16:creationId xmlns:a16="http://schemas.microsoft.com/office/drawing/2014/main" id="{52A54E7D-9AF3-4C92-9224-11C3420EA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457201"/>
                        <a:ext cx="2832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>
            <a:extLst>
              <a:ext uri="{FF2B5EF4-FFF2-40B4-BE49-F238E27FC236}">
                <a16:creationId xmlns:a16="http://schemas.microsoft.com/office/drawing/2014/main" id="{A36CA1A8-E29E-4703-AFDA-A8E565AA3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3863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被圆柱面</a:t>
            </a:r>
          </a:p>
        </p:txBody>
      </p:sp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0B7220C7-4AA8-4F02-B774-AFEE6E8D5B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393701"/>
          <a:ext cx="215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4999" imgH="466715" progId="Equation.3">
                  <p:embed/>
                </p:oleObj>
              </mc:Choice>
              <mc:Fallback>
                <p:oleObj name="Equation" r:id="rId4" imgW="2104999" imgH="466715" progId="Equation.3">
                  <p:embed/>
                  <p:pic>
                    <p:nvPicPr>
                      <p:cNvPr id="20486" name="Object 6">
                        <a:extLst>
                          <a:ext uri="{FF2B5EF4-FFF2-40B4-BE49-F238E27FC236}">
                            <a16:creationId xmlns:a16="http://schemas.microsoft.com/office/drawing/2014/main" id="{0B7220C7-4AA8-4F02-B774-AFEE6E8D5B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93701"/>
                        <a:ext cx="215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D946CE27-9817-4B04-AC7A-14F558124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1077913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1517" imgH="352533" progId="Equation.3">
                  <p:embed/>
                </p:oleObj>
              </mc:Choice>
              <mc:Fallback>
                <p:oleObj name="Equation" r:id="rId6" imgW="971517" imgH="352533" progId="Equation.3">
                  <p:embed/>
                  <p:pic>
                    <p:nvPicPr>
                      <p:cNvPr id="20487" name="Object 7">
                        <a:extLst>
                          <a:ext uri="{FF2B5EF4-FFF2-40B4-BE49-F238E27FC236}">
                            <a16:creationId xmlns:a16="http://schemas.microsoft.com/office/drawing/2014/main" id="{D946CE27-9817-4B04-AC7A-14F5581248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1077913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>
            <a:extLst>
              <a:ext uri="{FF2B5EF4-FFF2-40B4-BE49-F238E27FC236}">
                <a16:creationId xmlns:a16="http://schemas.microsoft.com/office/drawing/2014/main" id="{7EDF80E6-E553-4465-A7FC-D1FDBAD45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004889"/>
            <a:ext cx="731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所截得的</a:t>
            </a:r>
            <a:r>
              <a:rPr lang="en-US" altLang="zh-CN">
                <a:solidFill>
                  <a:srgbClr val="FFFFFF"/>
                </a:solidFill>
              </a:rPr>
              <a:t>(</a:t>
            </a:r>
            <a:r>
              <a:rPr lang="zh-CN" altLang="en-US">
                <a:solidFill>
                  <a:srgbClr val="FFFFFF"/>
                </a:solidFill>
              </a:rPr>
              <a:t>含在柱面内的</a:t>
            </a:r>
            <a:r>
              <a:rPr lang="en-US" altLang="zh-CN">
                <a:solidFill>
                  <a:srgbClr val="FFFFFF"/>
                </a:solidFill>
              </a:rPr>
              <a:t>)</a:t>
            </a:r>
            <a:r>
              <a:rPr lang="zh-CN" altLang="en-US">
                <a:solidFill>
                  <a:srgbClr val="FFFFFF"/>
                </a:solidFill>
              </a:rPr>
              <a:t>立体的体积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  <a:endParaRPr lang="en-US" altLang="zh-CN" sz="2400">
              <a:solidFill>
                <a:srgbClr val="00FFFF"/>
              </a:solidFill>
            </a:endParaRP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495873E5-04D1-4362-A6C4-14B0B302A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1" y="1595438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设</a:t>
            </a: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F44B0ECD-E183-4BE4-9828-6F49CF395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193925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由对称性可知</a:t>
            </a:r>
          </a:p>
        </p:txBody>
      </p:sp>
      <p:graphicFrame>
        <p:nvGraphicFramePr>
          <p:cNvPr id="20492" name="Object 12">
            <a:extLst>
              <a:ext uri="{FF2B5EF4-FFF2-40B4-BE49-F238E27FC236}">
                <a16:creationId xmlns:a16="http://schemas.microsoft.com/office/drawing/2014/main" id="{8F412F5A-F448-4132-BF78-16187CDD7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8419" y="1460501"/>
          <a:ext cx="43894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43349" imgH="800083" progId="Equation.3">
                  <p:embed/>
                </p:oleObj>
              </mc:Choice>
              <mc:Fallback>
                <p:oleObj name="Equation" r:id="rId8" imgW="4343349" imgH="800083" progId="Equation.3">
                  <p:embed/>
                  <p:pic>
                    <p:nvPicPr>
                      <p:cNvPr id="20492" name="Object 12">
                        <a:extLst>
                          <a:ext uri="{FF2B5EF4-FFF2-40B4-BE49-F238E27FC236}">
                            <a16:creationId xmlns:a16="http://schemas.microsoft.com/office/drawing/2014/main" id="{8F412F5A-F448-4132-BF78-16187CDD7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9" y="1460501"/>
                        <a:ext cx="43894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>
            <a:extLst>
              <a:ext uri="{FF2B5EF4-FFF2-40B4-BE49-F238E27FC236}">
                <a16:creationId xmlns:a16="http://schemas.microsoft.com/office/drawing/2014/main" id="{C9DEF22D-D60A-4486-AC6A-66C0904F1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1851" y="2733675"/>
          <a:ext cx="4165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14709" imgH="647571" progId="Equation.3">
                  <p:embed/>
                </p:oleObj>
              </mc:Choice>
              <mc:Fallback>
                <p:oleObj name="Equation" r:id="rId10" imgW="4114709" imgH="647571" progId="Equation.3">
                  <p:embed/>
                  <p:pic>
                    <p:nvPicPr>
                      <p:cNvPr id="20493" name="Object 13">
                        <a:extLst>
                          <a:ext uri="{FF2B5EF4-FFF2-40B4-BE49-F238E27FC236}">
                            <a16:creationId xmlns:a16="http://schemas.microsoft.com/office/drawing/2014/main" id="{C9DEF22D-D60A-4486-AC6A-66C0904F19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1" y="2733675"/>
                        <a:ext cx="4165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>
            <a:extLst>
              <a:ext uri="{FF2B5EF4-FFF2-40B4-BE49-F238E27FC236}">
                <a16:creationId xmlns:a16="http://schemas.microsoft.com/office/drawing/2014/main" id="{6CF6B0EB-EA02-444F-9E37-2497B564C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4751" y="3527425"/>
          <a:ext cx="151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57411" imgH="838144" progId="Equation.3">
                  <p:embed/>
                </p:oleObj>
              </mc:Choice>
              <mc:Fallback>
                <p:oleObj name="Equation" r:id="rId12" imgW="1457411" imgH="838144" progId="Equation.3">
                  <p:embed/>
                  <p:pic>
                    <p:nvPicPr>
                      <p:cNvPr id="20494" name="Object 14">
                        <a:extLst>
                          <a:ext uri="{FF2B5EF4-FFF2-40B4-BE49-F238E27FC236}">
                            <a16:creationId xmlns:a16="http://schemas.microsoft.com/office/drawing/2014/main" id="{6CF6B0EB-EA02-444F-9E37-2497B564CE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1" y="3527425"/>
                        <a:ext cx="1511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>
            <a:extLst>
              <a:ext uri="{FF2B5EF4-FFF2-40B4-BE49-F238E27FC236}">
                <a16:creationId xmlns:a16="http://schemas.microsoft.com/office/drawing/2014/main" id="{5A019B3C-BF68-4E62-85D1-6179B25F1B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0031" y="3624263"/>
          <a:ext cx="36115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276542" imgH="695349" progId="Equation.3">
                  <p:embed/>
                </p:oleObj>
              </mc:Choice>
              <mc:Fallback>
                <p:oleObj name="Equation" r:id="rId14" imgW="3276542" imgH="695349" progId="Equation.3">
                  <p:embed/>
                  <p:pic>
                    <p:nvPicPr>
                      <p:cNvPr id="20495" name="Object 15">
                        <a:extLst>
                          <a:ext uri="{FF2B5EF4-FFF2-40B4-BE49-F238E27FC236}">
                            <a16:creationId xmlns:a16="http://schemas.microsoft.com/office/drawing/2014/main" id="{5A019B3C-BF68-4E62-85D1-6179B25F1B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31" y="3624263"/>
                        <a:ext cx="36115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>
            <a:extLst>
              <a:ext uri="{FF2B5EF4-FFF2-40B4-BE49-F238E27FC236}">
                <a16:creationId xmlns:a16="http://schemas.microsoft.com/office/drawing/2014/main" id="{49F94DC6-30D9-4B6D-9E79-83AAEB901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0" y="4594225"/>
          <a:ext cx="365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00471" imgH="838144" progId="Equation.3">
                  <p:embed/>
                </p:oleObj>
              </mc:Choice>
              <mc:Fallback>
                <p:oleObj name="Equation" r:id="rId16" imgW="3600471" imgH="838144" progId="Equation.3">
                  <p:embed/>
                  <p:pic>
                    <p:nvPicPr>
                      <p:cNvPr id="3" name="Object 16">
                        <a:extLst>
                          <a:ext uri="{FF2B5EF4-FFF2-40B4-BE49-F238E27FC236}">
                            <a16:creationId xmlns:a16="http://schemas.microsoft.com/office/drawing/2014/main" id="{49F94DC6-30D9-4B6D-9E79-83AAEB901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594225"/>
                        <a:ext cx="3657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>
            <a:extLst>
              <a:ext uri="{FF2B5EF4-FFF2-40B4-BE49-F238E27FC236}">
                <a16:creationId xmlns:a16="http://schemas.microsoft.com/office/drawing/2014/main" id="{30AFD71B-2BA5-4A4A-A7F3-8728DDA1D4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9675" y="5451475"/>
          <a:ext cx="232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66963" imgH="800083" progId="Equation.3">
                  <p:embed/>
                </p:oleObj>
              </mc:Choice>
              <mc:Fallback>
                <p:oleObj name="Equation" r:id="rId18" imgW="2266963" imgH="800083" progId="Equation.3">
                  <p:embed/>
                  <p:pic>
                    <p:nvPicPr>
                      <p:cNvPr id="20497" name="Object 17">
                        <a:extLst>
                          <a:ext uri="{FF2B5EF4-FFF2-40B4-BE49-F238E27FC236}">
                            <a16:creationId xmlns:a16="http://schemas.microsoft.com/office/drawing/2014/main" id="{30AFD71B-2BA5-4A4A-A7F3-8728DDA1D4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5451475"/>
                        <a:ext cx="232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3">
            <a:extLst>
              <a:ext uri="{FF2B5EF4-FFF2-40B4-BE49-F238E27FC236}">
                <a16:creationId xmlns:a16="http://schemas.microsoft.com/office/drawing/2014/main" id="{4A15AEED-4416-4896-A84A-4B05BE4C0DFB}"/>
              </a:ext>
            </a:extLst>
          </p:cNvPr>
          <p:cNvGrpSpPr>
            <a:grpSpLocks/>
          </p:cNvGrpSpPr>
          <p:nvPr/>
        </p:nvGrpSpPr>
        <p:grpSpPr bwMode="auto">
          <a:xfrm>
            <a:off x="7904169" y="1392241"/>
            <a:ext cx="2536825" cy="2609851"/>
            <a:chOff x="3888" y="864"/>
            <a:chExt cx="1776" cy="1824"/>
          </a:xfrm>
        </p:grpSpPr>
        <p:grpSp>
          <p:nvGrpSpPr>
            <p:cNvPr id="25637" name="Group 60">
              <a:extLst>
                <a:ext uri="{FF2B5EF4-FFF2-40B4-BE49-F238E27FC236}">
                  <a16:creationId xmlns:a16="http://schemas.microsoft.com/office/drawing/2014/main" id="{C5B92311-8EB5-474D-9288-EE2FB1FEDB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864"/>
              <a:ext cx="1776" cy="1824"/>
              <a:chOff x="3888" y="864"/>
              <a:chExt cx="1776" cy="1824"/>
            </a:xfrm>
          </p:grpSpPr>
          <p:grpSp>
            <p:nvGrpSpPr>
              <p:cNvPr id="25640" name="Group 57">
                <a:extLst>
                  <a:ext uri="{FF2B5EF4-FFF2-40B4-BE49-F238E27FC236}">
                    <a16:creationId xmlns:a16="http://schemas.microsoft.com/office/drawing/2014/main" id="{1634DB6D-21BE-4C8A-9FE9-CC1B148FF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864"/>
                <a:ext cx="1776" cy="1824"/>
                <a:chOff x="3936" y="864"/>
                <a:chExt cx="1776" cy="1824"/>
              </a:xfrm>
            </p:grpSpPr>
            <p:grpSp>
              <p:nvGrpSpPr>
                <p:cNvPr id="25642" name="Group 55">
                  <a:extLst>
                    <a:ext uri="{FF2B5EF4-FFF2-40B4-BE49-F238E27FC236}">
                      <a16:creationId xmlns:a16="http://schemas.microsoft.com/office/drawing/2014/main" id="{51FA104C-87C1-4527-9F56-F506BB7BBD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8" y="864"/>
                  <a:ext cx="1056" cy="1104"/>
                  <a:chOff x="4608" y="864"/>
                  <a:chExt cx="1056" cy="1104"/>
                </a:xfrm>
              </p:grpSpPr>
              <p:sp>
                <p:nvSpPr>
                  <p:cNvPr id="25668" name="Line 20">
                    <a:extLst>
                      <a:ext uri="{FF2B5EF4-FFF2-40B4-BE49-F238E27FC236}">
                        <a16:creationId xmlns:a16="http://schemas.microsoft.com/office/drawing/2014/main" id="{ADCE728C-6BEE-402F-9746-B5BBD49796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08" y="960"/>
                    <a:ext cx="0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5669" name="Line 29">
                    <a:extLst>
                      <a:ext uri="{FF2B5EF4-FFF2-40B4-BE49-F238E27FC236}">
                        <a16:creationId xmlns:a16="http://schemas.microsoft.com/office/drawing/2014/main" id="{991A9A74-9CFF-43D6-BF1E-58D49BD060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2" y="1968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5670" name="Line 30">
                    <a:extLst>
                      <a:ext uri="{FF2B5EF4-FFF2-40B4-BE49-F238E27FC236}">
                        <a16:creationId xmlns:a16="http://schemas.microsoft.com/office/drawing/2014/main" id="{7760960D-E474-4601-AC8C-0A05BB8560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1968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5671" name="Line 31">
                    <a:extLst>
                      <a:ext uri="{FF2B5EF4-FFF2-40B4-BE49-F238E27FC236}">
                        <a16:creationId xmlns:a16="http://schemas.microsoft.com/office/drawing/2014/main" id="{4D16FE5E-A047-49C0-8202-E6DA8D8ADD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08" y="864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25643" name="Group 56">
                  <a:extLst>
                    <a:ext uri="{FF2B5EF4-FFF2-40B4-BE49-F238E27FC236}">
                      <a16:creationId xmlns:a16="http://schemas.microsoft.com/office/drawing/2014/main" id="{6F0A39C4-005E-4F0B-9576-8910E3AD37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8" y="1824"/>
                  <a:ext cx="624" cy="672"/>
                  <a:chOff x="4128" y="1824"/>
                  <a:chExt cx="624" cy="672"/>
                </a:xfrm>
              </p:grpSpPr>
              <p:sp>
                <p:nvSpPr>
                  <p:cNvPr id="25661" name="Line 34">
                    <a:extLst>
                      <a:ext uri="{FF2B5EF4-FFF2-40B4-BE49-F238E27FC236}">
                        <a16:creationId xmlns:a16="http://schemas.microsoft.com/office/drawing/2014/main" id="{A08F52DE-93B7-48A7-B49B-3699660F27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160"/>
                    <a:ext cx="1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graphicFrame>
                <p:nvGraphicFramePr>
                  <p:cNvPr id="25662" name="Object 42">
                    <a:extLst>
                      <a:ext uri="{FF2B5EF4-FFF2-40B4-BE49-F238E27FC236}">
                        <a16:creationId xmlns:a16="http://schemas.microsoft.com/office/drawing/2014/main" id="{51ECDD9A-7447-44C4-9BF9-A9143AFA0F2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416" y="1824"/>
                  <a:ext cx="215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20" imgW="76123" imgH="85839" progId="Equation.3">
                          <p:embed/>
                        </p:oleObj>
                      </mc:Choice>
                      <mc:Fallback>
                        <p:oleObj name="公式" r:id="rId20" imgW="76123" imgH="85839" progId="Equation.3">
                          <p:embed/>
                          <p:pic>
                            <p:nvPicPr>
                              <p:cNvPr id="25662" name="Object 42">
                                <a:extLst>
                                  <a:ext uri="{FF2B5EF4-FFF2-40B4-BE49-F238E27FC236}">
                                    <a16:creationId xmlns:a16="http://schemas.microsoft.com/office/drawing/2014/main" id="{51ECDD9A-7447-44C4-9BF9-A9143AFA0F2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16" y="1824"/>
                                <a:ext cx="215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5663" name="Line 45">
                    <a:extLst>
                      <a:ext uri="{FF2B5EF4-FFF2-40B4-BE49-F238E27FC236}">
                        <a16:creationId xmlns:a16="http://schemas.microsoft.com/office/drawing/2014/main" id="{0E59AEA3-046C-42E2-BF92-A9B14285CF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1968"/>
                    <a:ext cx="337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grpSp>
                <p:nvGrpSpPr>
                  <p:cNvPr id="25664" name="Group 50">
                    <a:extLst>
                      <a:ext uri="{FF2B5EF4-FFF2-40B4-BE49-F238E27FC236}">
                        <a16:creationId xmlns:a16="http://schemas.microsoft.com/office/drawing/2014/main" id="{8B88CB82-F66C-429C-A09C-3FBF17ABA8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28" y="1968"/>
                    <a:ext cx="624" cy="528"/>
                    <a:chOff x="4128" y="1968"/>
                    <a:chExt cx="623" cy="528"/>
                  </a:xfrm>
                </p:grpSpPr>
                <p:sp>
                  <p:nvSpPr>
                    <p:cNvPr id="25665" name="Arc 35">
                      <a:extLst>
                        <a:ext uri="{FF2B5EF4-FFF2-40B4-BE49-F238E27FC236}">
                          <a16:creationId xmlns:a16="http://schemas.microsoft.com/office/drawing/2014/main" id="{3430E0F7-8BAF-425D-A71E-DCFDA7ECB5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2" y="1968"/>
                      <a:ext cx="479" cy="384"/>
                    </a:xfrm>
                    <a:custGeom>
                      <a:avLst/>
                      <a:gdLst>
                        <a:gd name="T0" fmla="*/ 0 w 23681"/>
                        <a:gd name="T1" fmla="*/ 0 h 38725"/>
                        <a:gd name="T2" fmla="*/ 0 w 23681"/>
                        <a:gd name="T3" fmla="*/ 0 h 38725"/>
                        <a:gd name="T4" fmla="*/ 0 w 23681"/>
                        <a:gd name="T5" fmla="*/ 0 h 38725"/>
                        <a:gd name="T6" fmla="*/ 0 60000 65536"/>
                        <a:gd name="T7" fmla="*/ 0 60000 65536"/>
                        <a:gd name="T8" fmla="*/ 0 60000 65536"/>
                        <a:gd name="T9" fmla="*/ 0 w 23681"/>
                        <a:gd name="T10" fmla="*/ 0 h 38725"/>
                        <a:gd name="T11" fmla="*/ 23681 w 23681"/>
                        <a:gd name="T12" fmla="*/ 38725 h 3872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681" h="38725" fill="none" extrusionOk="0">
                          <a:moveTo>
                            <a:pt x="15245" y="-1"/>
                          </a:moveTo>
                          <a:cubicBezTo>
                            <a:pt x="20563" y="4088"/>
                            <a:pt x="23681" y="10416"/>
                            <a:pt x="23681" y="17125"/>
                          </a:cubicBezTo>
                          <a:cubicBezTo>
                            <a:pt x="23681" y="29054"/>
                            <a:pt x="14010" y="38725"/>
                            <a:pt x="2081" y="38725"/>
                          </a:cubicBezTo>
                          <a:cubicBezTo>
                            <a:pt x="1386" y="38725"/>
                            <a:pt x="691" y="38691"/>
                            <a:pt x="0" y="38624"/>
                          </a:cubicBezTo>
                        </a:path>
                        <a:path w="23681" h="38725" stroke="0" extrusionOk="0">
                          <a:moveTo>
                            <a:pt x="15245" y="-1"/>
                          </a:moveTo>
                          <a:cubicBezTo>
                            <a:pt x="20563" y="4088"/>
                            <a:pt x="23681" y="10416"/>
                            <a:pt x="23681" y="17125"/>
                          </a:cubicBezTo>
                          <a:cubicBezTo>
                            <a:pt x="23681" y="29054"/>
                            <a:pt x="14010" y="38725"/>
                            <a:pt x="2081" y="38725"/>
                          </a:cubicBezTo>
                          <a:cubicBezTo>
                            <a:pt x="1386" y="38725"/>
                            <a:pt x="691" y="38691"/>
                            <a:pt x="0" y="38624"/>
                          </a:cubicBezTo>
                          <a:lnTo>
                            <a:pt x="2081" y="17125"/>
                          </a:lnTo>
                          <a:lnTo>
                            <a:pt x="15245" y="-1"/>
                          </a:lnTo>
                          <a:close/>
                        </a:path>
                      </a:pathLst>
                    </a:cu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8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25666" name="Line 28">
                      <a:extLst>
                        <a:ext uri="{FF2B5EF4-FFF2-40B4-BE49-F238E27FC236}">
                          <a16:creationId xmlns:a16="http://schemas.microsoft.com/office/drawing/2014/main" id="{8EE6F4E4-829F-48FB-B80E-E96AEF40A23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128" y="2352"/>
                      <a:ext cx="144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8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25667" name="Freeform 49">
                      <a:extLst>
                        <a:ext uri="{FF2B5EF4-FFF2-40B4-BE49-F238E27FC236}">
                          <a16:creationId xmlns:a16="http://schemas.microsoft.com/office/drawing/2014/main" id="{C601D7B0-3609-48AC-B62D-14EFF334C9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2" y="1968"/>
                      <a:ext cx="336" cy="336"/>
                    </a:xfrm>
                    <a:custGeom>
                      <a:avLst/>
                      <a:gdLst>
                        <a:gd name="T0" fmla="*/ 0 w 336"/>
                        <a:gd name="T1" fmla="*/ 336 h 336"/>
                        <a:gd name="T2" fmla="*/ 336 w 336"/>
                        <a:gd name="T3" fmla="*/ 0 h 336"/>
                        <a:gd name="T4" fmla="*/ 0 w 336"/>
                        <a:gd name="T5" fmla="*/ 192 h 336"/>
                        <a:gd name="T6" fmla="*/ 0 w 336"/>
                        <a:gd name="T7" fmla="*/ 336 h 33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36"/>
                        <a:gd name="T13" fmla="*/ 0 h 336"/>
                        <a:gd name="T14" fmla="*/ 336 w 336"/>
                        <a:gd name="T15" fmla="*/ 336 h 3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36" h="336">
                          <a:moveTo>
                            <a:pt x="0" y="336"/>
                          </a:moveTo>
                          <a:lnTo>
                            <a:pt x="336" y="0"/>
                          </a:lnTo>
                          <a:lnTo>
                            <a:pt x="0" y="192"/>
                          </a:lnTo>
                          <a:lnTo>
                            <a:pt x="0" y="33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8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25644" name="Group 54">
                  <a:extLst>
                    <a:ext uri="{FF2B5EF4-FFF2-40B4-BE49-F238E27FC236}">
                      <a16:creationId xmlns:a16="http://schemas.microsoft.com/office/drawing/2014/main" id="{DD65683D-BF86-429E-A7FC-0AA72295EA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36" y="912"/>
                  <a:ext cx="1776" cy="1776"/>
                  <a:chOff x="3936" y="912"/>
                  <a:chExt cx="1776" cy="1776"/>
                </a:xfrm>
              </p:grpSpPr>
              <p:graphicFrame>
                <p:nvGraphicFramePr>
                  <p:cNvPr id="25645" name="Object 38">
                    <a:extLst>
                      <a:ext uri="{FF2B5EF4-FFF2-40B4-BE49-F238E27FC236}">
                        <a16:creationId xmlns:a16="http://schemas.microsoft.com/office/drawing/2014/main" id="{AE5FC917-F0A1-4415-97CE-058ADED9778D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128" y="2448"/>
                  <a:ext cx="215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22" imgW="76123" imgH="85839" progId="Equation.3">
                          <p:embed/>
                        </p:oleObj>
                      </mc:Choice>
                      <mc:Fallback>
                        <p:oleObj name="公式" r:id="rId22" imgW="76123" imgH="85839" progId="Equation.3">
                          <p:embed/>
                          <p:pic>
                            <p:nvPicPr>
                              <p:cNvPr id="25645" name="Object 38">
                                <a:extLst>
                                  <a:ext uri="{FF2B5EF4-FFF2-40B4-BE49-F238E27FC236}">
                                    <a16:creationId xmlns:a16="http://schemas.microsoft.com/office/drawing/2014/main" id="{AE5FC917-F0A1-4415-97CE-058ADED9778D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28" y="2448"/>
                                <a:ext cx="215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5646" name="Object 39">
                    <a:extLst>
                      <a:ext uri="{FF2B5EF4-FFF2-40B4-BE49-F238E27FC236}">
                        <a16:creationId xmlns:a16="http://schemas.microsoft.com/office/drawing/2014/main" id="{25E1CD7F-A9F8-42F4-A527-4489D8E559F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07" y="1968"/>
                  <a:ext cx="205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24" imgW="85841" imgH="114182" progId="Equation.3">
                          <p:embed/>
                        </p:oleObj>
                      </mc:Choice>
                      <mc:Fallback>
                        <p:oleObj name="公式" r:id="rId24" imgW="85841" imgH="114182" progId="Equation.3">
                          <p:embed/>
                          <p:pic>
                            <p:nvPicPr>
                              <p:cNvPr id="25646" name="Object 39">
                                <a:extLst>
                                  <a:ext uri="{FF2B5EF4-FFF2-40B4-BE49-F238E27FC236}">
                                    <a16:creationId xmlns:a16="http://schemas.microsoft.com/office/drawing/2014/main" id="{25E1CD7F-A9F8-42F4-A527-4489D8E559F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07" y="1968"/>
                                <a:ext cx="205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5647" name="Object 40">
                    <a:extLst>
                      <a:ext uri="{FF2B5EF4-FFF2-40B4-BE49-F238E27FC236}">
                        <a16:creationId xmlns:a16="http://schemas.microsoft.com/office/drawing/2014/main" id="{94F0FAA5-774F-4A85-A40F-2346F9081D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416" y="912"/>
                  <a:ext cx="192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26" imgW="76123" imgH="76121" progId="Equation.3">
                          <p:embed/>
                        </p:oleObj>
                      </mc:Choice>
                      <mc:Fallback>
                        <p:oleObj name="公式" r:id="rId26" imgW="76123" imgH="76121" progId="Equation.3">
                          <p:embed/>
                          <p:pic>
                            <p:nvPicPr>
                              <p:cNvPr id="25647" name="Object 40">
                                <a:extLst>
                                  <a:ext uri="{FF2B5EF4-FFF2-40B4-BE49-F238E27FC236}">
                                    <a16:creationId xmlns:a16="http://schemas.microsoft.com/office/drawing/2014/main" id="{94F0FAA5-774F-4A85-A40F-2346F9081DD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16" y="912"/>
                                <a:ext cx="192" cy="1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5648" name="Object 41">
                    <a:extLst>
                      <a:ext uri="{FF2B5EF4-FFF2-40B4-BE49-F238E27FC236}">
                        <a16:creationId xmlns:a16="http://schemas.microsoft.com/office/drawing/2014/main" id="{CB1559C4-E198-4F9A-82F9-E13191A60BB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936" y="2200"/>
                  <a:ext cx="336" cy="29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28" imgW="171412" imgH="152512" progId="Equation.3">
                          <p:embed/>
                        </p:oleObj>
                      </mc:Choice>
                      <mc:Fallback>
                        <p:oleObj name="公式" r:id="rId28" imgW="171412" imgH="152512" progId="Equation.3">
                          <p:embed/>
                          <p:pic>
                            <p:nvPicPr>
                              <p:cNvPr id="25648" name="Object 41">
                                <a:extLst>
                                  <a:ext uri="{FF2B5EF4-FFF2-40B4-BE49-F238E27FC236}">
                                    <a16:creationId xmlns:a16="http://schemas.microsoft.com/office/drawing/2014/main" id="{CB1559C4-E198-4F9A-82F9-E13191A60BBA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36" y="2200"/>
                                <a:ext cx="336" cy="29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25649" name="Group 53">
                    <a:extLst>
                      <a:ext uri="{FF2B5EF4-FFF2-40B4-BE49-F238E27FC236}">
                        <a16:creationId xmlns:a16="http://schemas.microsoft.com/office/drawing/2014/main" id="{26AF66AD-43FF-4BEC-8844-C52C0F5D7B1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72" y="1104"/>
                    <a:ext cx="1152" cy="1248"/>
                    <a:chOff x="4272" y="1104"/>
                    <a:chExt cx="1152" cy="1248"/>
                  </a:xfrm>
                </p:grpSpPr>
                <p:grpSp>
                  <p:nvGrpSpPr>
                    <p:cNvPr id="25650" name="Group 47">
                      <a:extLst>
                        <a:ext uri="{FF2B5EF4-FFF2-40B4-BE49-F238E27FC236}">
                          <a16:creationId xmlns:a16="http://schemas.microsoft.com/office/drawing/2014/main" id="{C22B5555-FCB3-4BFA-B969-6135F6D865C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0" y="1104"/>
                      <a:ext cx="1104" cy="1248"/>
                      <a:chOff x="4320" y="1104"/>
                      <a:chExt cx="1104" cy="1248"/>
                    </a:xfrm>
                  </p:grpSpPr>
                  <p:sp>
                    <p:nvSpPr>
                      <p:cNvPr id="25653" name="Arc 24">
                        <a:extLst>
                          <a:ext uri="{FF2B5EF4-FFF2-40B4-BE49-F238E27FC236}">
                            <a16:creationId xmlns:a16="http://schemas.microsoft.com/office/drawing/2014/main" id="{2BBE4731-C154-4BA6-96A7-2F8EE385DFF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08" y="1104"/>
                        <a:ext cx="816" cy="864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8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endParaRPr>
                      </a:p>
                    </p:txBody>
                  </p:sp>
                  <p:sp>
                    <p:nvSpPr>
                      <p:cNvPr id="25654" name="Arc 25">
                        <a:extLst>
                          <a:ext uri="{FF2B5EF4-FFF2-40B4-BE49-F238E27FC236}">
                            <a16:creationId xmlns:a16="http://schemas.microsoft.com/office/drawing/2014/main" id="{A532754E-D42C-4296-ADB8-3712BF97B45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320" y="1920"/>
                        <a:ext cx="1104" cy="432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8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endParaRPr>
                      </a:p>
                    </p:txBody>
                  </p:sp>
                  <p:grpSp>
                    <p:nvGrpSpPr>
                      <p:cNvPr id="25655" name="Group 46">
                        <a:extLst>
                          <a:ext uri="{FF2B5EF4-FFF2-40B4-BE49-F238E27FC236}">
                            <a16:creationId xmlns:a16="http://schemas.microsoft.com/office/drawing/2014/main" id="{598255C4-6BCC-4D42-A45C-BB0243AB6E9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0" y="1104"/>
                        <a:ext cx="432" cy="1242"/>
                        <a:chOff x="4320" y="1104"/>
                        <a:chExt cx="432" cy="1242"/>
                      </a:xfrm>
                    </p:grpSpPr>
                    <p:sp>
                      <p:nvSpPr>
                        <p:cNvPr id="25656" name="Line 27">
                          <a:extLst>
                            <a:ext uri="{FF2B5EF4-FFF2-40B4-BE49-F238E27FC236}">
                              <a16:creationId xmlns:a16="http://schemas.microsoft.com/office/drawing/2014/main" id="{FD6BC6B0-8572-4291-92F5-101A1078468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752" y="1584"/>
                          <a:ext cx="0" cy="624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2"/>
                          </a:solidFill>
                          <a:prstDash val="sysDot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8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p:txBody>
                    </p:sp>
                    <p:sp>
                      <p:nvSpPr>
                        <p:cNvPr id="25657" name="Line 32">
                          <a:extLst>
                            <a:ext uri="{FF2B5EF4-FFF2-40B4-BE49-F238E27FC236}">
                              <a16:creationId xmlns:a16="http://schemas.microsoft.com/office/drawing/2014/main" id="{1AE70726-005E-4AB8-81B4-E921A3CB07E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04" y="1968"/>
                          <a:ext cx="0" cy="288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prstDash val="sysDot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8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p:txBody>
                    </p:sp>
                    <p:sp>
                      <p:nvSpPr>
                        <p:cNvPr id="25658" name="Line 33">
                          <a:extLst>
                            <a:ext uri="{FF2B5EF4-FFF2-40B4-BE49-F238E27FC236}">
                              <a16:creationId xmlns:a16="http://schemas.microsoft.com/office/drawing/2014/main" id="{748E2994-B503-4774-827B-EC4C42C0E9B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56" y="2064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prstDash val="sysDot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8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p:txBody>
                    </p:sp>
                    <p:sp>
                      <p:nvSpPr>
                        <p:cNvPr id="25659" name="Arc 36">
                          <a:extLst>
                            <a:ext uri="{FF2B5EF4-FFF2-40B4-BE49-F238E27FC236}">
                              <a16:creationId xmlns:a16="http://schemas.microsoft.com/office/drawing/2014/main" id="{04A475C8-4D15-48D1-BBF5-036446FFCDB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320" y="1104"/>
                          <a:ext cx="432" cy="1242"/>
                        </a:xfrm>
                        <a:custGeom>
                          <a:avLst/>
                          <a:gdLst>
                            <a:gd name="T0" fmla="*/ 0 w 21600"/>
                            <a:gd name="T1" fmla="*/ 0 h 36321"/>
                            <a:gd name="T2" fmla="*/ 0 w 21600"/>
                            <a:gd name="T3" fmla="*/ 0 h 36321"/>
                            <a:gd name="T4" fmla="*/ 0 w 21600"/>
                            <a:gd name="T5" fmla="*/ 0 h 36321"/>
                            <a:gd name="T6" fmla="*/ 0 60000 65536"/>
                            <a:gd name="T7" fmla="*/ 0 60000 65536"/>
                            <a:gd name="T8" fmla="*/ 0 60000 65536"/>
                            <a:gd name="T9" fmla="*/ 0 w 21600"/>
                            <a:gd name="T10" fmla="*/ 0 h 36321"/>
                            <a:gd name="T11" fmla="*/ 21600 w 21600"/>
                            <a:gd name="T12" fmla="*/ 36321 h 36321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21600" h="36321" fill="none" extrusionOk="0">
                              <a:moveTo>
                                <a:pt x="-1" y="0"/>
                              </a:moveTo>
                              <a:cubicBezTo>
                                <a:pt x="11929" y="0"/>
                                <a:pt x="21600" y="9670"/>
                                <a:pt x="21600" y="21600"/>
                              </a:cubicBezTo>
                              <a:cubicBezTo>
                                <a:pt x="21600" y="27063"/>
                                <a:pt x="19529" y="32323"/>
                                <a:pt x="15806" y="36321"/>
                              </a:cubicBezTo>
                            </a:path>
                            <a:path w="21600" h="36321" stroke="0" extrusionOk="0">
                              <a:moveTo>
                                <a:pt x="-1" y="0"/>
                              </a:moveTo>
                              <a:cubicBezTo>
                                <a:pt x="11929" y="0"/>
                                <a:pt x="21600" y="9670"/>
                                <a:pt x="21600" y="21600"/>
                              </a:cubicBezTo>
                              <a:cubicBezTo>
                                <a:pt x="21600" y="27063"/>
                                <a:pt x="19529" y="32323"/>
                                <a:pt x="15806" y="36321"/>
                              </a:cubicBezTo>
                              <a:lnTo>
                                <a:pt x="0" y="21600"/>
                              </a:lnTo>
                              <a:lnTo>
                                <a:pt x="-1" y="0"/>
                              </a:lnTo>
                              <a:close/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8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p:txBody>
                    </p:sp>
                    <p:sp>
                      <p:nvSpPr>
                        <p:cNvPr id="25660" name="Line 37">
                          <a:extLst>
                            <a:ext uri="{FF2B5EF4-FFF2-40B4-BE49-F238E27FC236}">
                              <a16:creationId xmlns:a16="http://schemas.microsoft.com/office/drawing/2014/main" id="{929E7AA1-9130-48F2-89AC-82D89DD2D5E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554" y="2256"/>
                          <a:ext cx="0" cy="48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prstDash val="sysDot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8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5651" name="Arc 26">
                      <a:extLst>
                        <a:ext uri="{FF2B5EF4-FFF2-40B4-BE49-F238E27FC236}">
                          <a16:creationId xmlns:a16="http://schemas.microsoft.com/office/drawing/2014/main" id="{AB499C5D-8B87-4831-AB7D-10E6166B01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4272" y="1104"/>
                      <a:ext cx="336" cy="124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8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25652" name="Line 52">
                      <a:extLst>
                        <a:ext uri="{FF2B5EF4-FFF2-40B4-BE49-F238E27FC236}">
                          <a16:creationId xmlns:a16="http://schemas.microsoft.com/office/drawing/2014/main" id="{DF8FC03D-4748-4133-B1B5-E80582EB3F4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72" y="1968"/>
                      <a:ext cx="336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8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</p:grpSp>
            </p:grpSp>
          </p:grpSp>
          <p:sp>
            <p:nvSpPr>
              <p:cNvPr id="25641" name="Line 59">
                <a:extLst>
                  <a:ext uri="{FF2B5EF4-FFF2-40B4-BE49-F238E27FC236}">
                    <a16:creationId xmlns:a16="http://schemas.microsoft.com/office/drawing/2014/main" id="{E24B0A56-1A09-490D-8ACD-07287825DA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160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5638" name="Line 61">
              <a:extLst>
                <a:ext uri="{FF2B5EF4-FFF2-40B4-BE49-F238E27FC236}">
                  <a16:creationId xmlns:a16="http://schemas.microsoft.com/office/drawing/2014/main" id="{E8C598F5-1C1C-495B-9B5B-9C202EAD1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152"/>
              <a:ext cx="0" cy="86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39" name="Line 62">
              <a:extLst>
                <a:ext uri="{FF2B5EF4-FFF2-40B4-BE49-F238E27FC236}">
                  <a16:creationId xmlns:a16="http://schemas.microsoft.com/office/drawing/2014/main" id="{2C742B0B-816A-41B5-BD0B-2B2EBC841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296"/>
              <a:ext cx="0" cy="6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25617" name="Picture 65" descr="机动">
            <a:extLst>
              <a:ext uri="{FF2B5EF4-FFF2-40B4-BE49-F238E27FC236}">
                <a16:creationId xmlns:a16="http://schemas.microsoft.com/office/drawing/2014/main" id="{A9FE665E-D00C-4A5C-B2BE-4BE588BF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8" name="Text Box 66">
            <a:extLst>
              <a:ext uri="{FF2B5EF4-FFF2-40B4-BE49-F238E27FC236}">
                <a16:creationId xmlns:a16="http://schemas.microsoft.com/office/drawing/2014/main" id="{5028D98E-2366-4515-9582-08CF7BBB2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5619" name="Picture 6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00F40FC-1C16-4643-BBBE-E9196DE43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0" name="Picture 6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EC127B-5DCD-4738-A5CE-264E3CFE2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1" name="Picture 6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21A117-49EF-451E-A6AB-860F035ED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2" name="Picture 7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983E5C5-0D0B-4A12-B218-B5334D806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3" name="Picture 7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5B6B55-C355-49F4-88B2-11534FBB2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FDAAE9E4-99CE-4940-8256-20E65853F1B9}"/>
              </a:ext>
            </a:extLst>
          </p:cNvPr>
          <p:cNvGrpSpPr>
            <a:grpSpLocks/>
          </p:cNvGrpSpPr>
          <p:nvPr/>
        </p:nvGrpSpPr>
        <p:grpSpPr bwMode="auto">
          <a:xfrm>
            <a:off x="8167692" y="4043367"/>
            <a:ext cx="2392363" cy="2063751"/>
            <a:chOff x="6643689" y="4043680"/>
            <a:chExt cx="2392364" cy="2063750"/>
          </a:xfrm>
        </p:grpSpPr>
        <p:graphicFrame>
          <p:nvGraphicFramePr>
            <p:cNvPr id="25625" name="Object 17">
              <a:extLst>
                <a:ext uri="{FF2B5EF4-FFF2-40B4-BE49-F238E27FC236}">
                  <a16:creationId xmlns:a16="http://schemas.microsoft.com/office/drawing/2014/main" id="{66030EBF-2E96-4A82-A0F6-3167E51702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13673" y="4043680"/>
            <a:ext cx="2413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7705080" imgH="10147320" progId="Equation.3">
                    <p:embed/>
                  </p:oleObj>
                </mc:Choice>
                <mc:Fallback>
                  <p:oleObj name="Equation" r:id="rId36" imgW="7705080" imgH="10147320" progId="Equation.3">
                    <p:embed/>
                    <p:pic>
                      <p:nvPicPr>
                        <p:cNvPr id="25625" name="Object 17">
                          <a:extLst>
                            <a:ext uri="{FF2B5EF4-FFF2-40B4-BE49-F238E27FC236}">
                              <a16:creationId xmlns:a16="http://schemas.microsoft.com/office/drawing/2014/main" id="{66030EBF-2E96-4A82-A0F6-3167E51702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3673" y="4043680"/>
                          <a:ext cx="2413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26" name="Group 35">
              <a:extLst>
                <a:ext uri="{FF2B5EF4-FFF2-40B4-BE49-F238E27FC236}">
                  <a16:creationId xmlns:a16="http://schemas.microsoft.com/office/drawing/2014/main" id="{A392EE61-19D1-47A6-8F2B-4ECC1FD7D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3689" y="4202430"/>
              <a:ext cx="2392364" cy="1905000"/>
              <a:chOff x="4320" y="2304"/>
              <a:chExt cx="1507" cy="1200"/>
            </a:xfrm>
          </p:grpSpPr>
          <p:sp>
            <p:nvSpPr>
              <p:cNvPr id="25632" name="Line 12">
                <a:extLst>
                  <a:ext uri="{FF2B5EF4-FFF2-40B4-BE49-F238E27FC236}">
                    <a16:creationId xmlns:a16="http://schemas.microsoft.com/office/drawing/2014/main" id="{E3BEBC56-9242-471A-9049-4C5CBDC7A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2976"/>
                <a:ext cx="14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633" name="Line 14">
                <a:extLst>
                  <a:ext uri="{FF2B5EF4-FFF2-40B4-BE49-F238E27FC236}">
                    <a16:creationId xmlns:a16="http://schemas.microsoft.com/office/drawing/2014/main" id="{E659C674-383D-4FC8-AE4F-1BD7B5A6D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4" y="2304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25634" name="Object 18">
                <a:extLst>
                  <a:ext uri="{FF2B5EF4-FFF2-40B4-BE49-F238E27FC236}">
                    <a16:creationId xmlns:a16="http://schemas.microsoft.com/office/drawing/2014/main" id="{15CC5C27-DD2A-4CAB-8075-2DC02D66174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80" y="3036"/>
              <a:ext cx="309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8" imgW="202936" imgH="177569" progId="Equation.3">
                      <p:embed/>
                    </p:oleObj>
                  </mc:Choice>
                  <mc:Fallback>
                    <p:oleObj name="公式" r:id="rId38" imgW="202936" imgH="177569" progId="Equation.3">
                      <p:embed/>
                      <p:pic>
                        <p:nvPicPr>
                          <p:cNvPr id="25634" name="Object 18">
                            <a:extLst>
                              <a:ext uri="{FF2B5EF4-FFF2-40B4-BE49-F238E27FC236}">
                                <a16:creationId xmlns:a16="http://schemas.microsoft.com/office/drawing/2014/main" id="{15CC5C27-DD2A-4CAB-8075-2DC02D66174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0" y="3036"/>
                            <a:ext cx="309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5" name="Object 16">
                <a:extLst>
                  <a:ext uri="{FF2B5EF4-FFF2-40B4-BE49-F238E27FC236}">
                    <a16:creationId xmlns:a16="http://schemas.microsoft.com/office/drawing/2014/main" id="{9D8A79F0-F447-45D2-983C-3222E03EEF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683" y="302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0" imgW="7299000" imgH="7709040" progId="Equation.3">
                      <p:embed/>
                    </p:oleObj>
                  </mc:Choice>
                  <mc:Fallback>
                    <p:oleObj name="公式" r:id="rId40" imgW="7299000" imgH="7709040" progId="Equation.3">
                      <p:embed/>
                      <p:pic>
                        <p:nvPicPr>
                          <p:cNvPr id="25635" name="Object 16">
                            <a:extLst>
                              <a:ext uri="{FF2B5EF4-FFF2-40B4-BE49-F238E27FC236}">
                                <a16:creationId xmlns:a16="http://schemas.microsoft.com/office/drawing/2014/main" id="{9D8A79F0-F447-45D2-983C-3222E03EEF2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83" y="302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6" name="Object 15">
                <a:extLst>
                  <a:ext uri="{FF2B5EF4-FFF2-40B4-BE49-F238E27FC236}">
                    <a16:creationId xmlns:a16="http://schemas.microsoft.com/office/drawing/2014/main" id="{594F4ADB-E637-4654-8B67-E6B73B4EAB6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8" y="3063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2" imgW="6892560" imgH="7709040" progId="Equation.3">
                      <p:embed/>
                    </p:oleObj>
                  </mc:Choice>
                  <mc:Fallback>
                    <p:oleObj name="公式" r:id="rId42" imgW="6892560" imgH="7709040" progId="Equation.3">
                      <p:embed/>
                      <p:pic>
                        <p:nvPicPr>
                          <p:cNvPr id="25636" name="Object 15">
                            <a:extLst>
                              <a:ext uri="{FF2B5EF4-FFF2-40B4-BE49-F238E27FC236}">
                                <a16:creationId xmlns:a16="http://schemas.microsoft.com/office/drawing/2014/main" id="{594F4ADB-E637-4654-8B67-E6B73B4EAB6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8" y="3063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27" name="流程图: 联系 16">
              <a:extLst>
                <a:ext uri="{FF2B5EF4-FFF2-40B4-BE49-F238E27FC236}">
                  <a16:creationId xmlns:a16="http://schemas.microsoft.com/office/drawing/2014/main" id="{08AD7CE2-F4D4-4F83-9BC6-537F91652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877" y="4705488"/>
              <a:ext cx="1065098" cy="1066800"/>
            </a:xfrm>
            <a:prstGeom prst="flowChartConnector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 useBgFill="1">
          <p:nvSpPr>
            <p:cNvPr id="25628" name="矩形 17">
              <a:extLst>
                <a:ext uri="{FF2B5EF4-FFF2-40B4-BE49-F238E27FC236}">
                  <a16:creationId xmlns:a16="http://schemas.microsoft.com/office/drawing/2014/main" id="{C0AAD096-81F9-4EE6-94D0-3AF1020F4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877" y="5269230"/>
              <a:ext cx="1085949" cy="718832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5629" name="直接连接符 19">
              <a:extLst>
                <a:ext uri="{FF2B5EF4-FFF2-40B4-BE49-F238E27FC236}">
                  <a16:creationId xmlns:a16="http://schemas.microsoft.com/office/drawing/2014/main" id="{650A2572-BF15-4AB0-8895-C38DE35A7C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976830" y="4890811"/>
              <a:ext cx="954492" cy="377171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5630" name="对象 20">
              <a:extLst>
                <a:ext uri="{FF2B5EF4-FFF2-40B4-BE49-F238E27FC236}">
                  <a16:creationId xmlns:a16="http://schemas.microsoft.com/office/drawing/2014/main" id="{BAD83407-0AA7-47FF-9635-382D1F26BD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46046" y="4331879"/>
            <a:ext cx="1240754" cy="448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4" imgW="571465" imgH="190573" progId="Equation.3">
                    <p:embed/>
                  </p:oleObj>
                </mc:Choice>
                <mc:Fallback>
                  <p:oleObj name="公式" r:id="rId44" imgW="571465" imgH="190573" progId="Equation.3">
                    <p:embed/>
                    <p:pic>
                      <p:nvPicPr>
                        <p:cNvPr id="25630" name="对象 20">
                          <a:extLst>
                            <a:ext uri="{FF2B5EF4-FFF2-40B4-BE49-F238E27FC236}">
                              <a16:creationId xmlns:a16="http://schemas.microsoft.com/office/drawing/2014/main" id="{BAD83407-0AA7-47FF-9635-382D1F26BD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6046" y="4331879"/>
                          <a:ext cx="1240754" cy="448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1" name="Object 18">
              <a:extLst>
                <a:ext uri="{FF2B5EF4-FFF2-40B4-BE49-F238E27FC236}">
                  <a16:creationId xmlns:a16="http://schemas.microsoft.com/office/drawing/2014/main" id="{7A8380F1-1D36-4D6B-B7E2-B299995E1C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11255" y="4950936"/>
            <a:ext cx="307975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6" imgW="126725" imgH="177415" progId="Equation.3">
                    <p:embed/>
                  </p:oleObj>
                </mc:Choice>
                <mc:Fallback>
                  <p:oleObj name="公式" r:id="rId46" imgW="126725" imgH="177415" progId="Equation.3">
                    <p:embed/>
                    <p:pic>
                      <p:nvPicPr>
                        <p:cNvPr id="25631" name="Object 18">
                          <a:extLst>
                            <a:ext uri="{FF2B5EF4-FFF2-40B4-BE49-F238E27FC236}">
                              <a16:creationId xmlns:a16="http://schemas.microsoft.com/office/drawing/2014/main" id="{7A8380F1-1D36-4D6B-B7E2-B299995E1C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1255" y="4950936"/>
                          <a:ext cx="307975" cy="407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  <p:bldP spid="20488" grpId="0" autoUpdateAnimBg="0"/>
      <p:bldP spid="20489" grpId="0" autoUpdateAnimBg="0"/>
      <p:bldP spid="2049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3">
            <a:extLst>
              <a:ext uri="{FF2B5EF4-FFF2-40B4-BE49-F238E27FC236}">
                <a16:creationId xmlns:a16="http://schemas.microsoft.com/office/drawing/2014/main" id="{0E19177F-5E5A-4A3D-B168-FF4AA3650B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0" y="228600"/>
          <a:ext cx="271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6464" imgH="495328" progId="Equation.3">
                  <p:embed/>
                </p:oleObj>
              </mc:Choice>
              <mc:Fallback>
                <p:oleObj name="Equation" r:id="rId2" imgW="2676464" imgH="495328" progId="Equation.3">
                  <p:embed/>
                  <p:pic>
                    <p:nvPicPr>
                      <p:cNvPr id="18434" name="Object 3">
                        <a:extLst>
                          <a:ext uri="{FF2B5EF4-FFF2-40B4-BE49-F238E27FC236}">
                            <a16:creationId xmlns:a16="http://schemas.microsoft.com/office/drawing/2014/main" id="{0E19177F-5E5A-4A3D-B168-FF4AA3650B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228600"/>
                        <a:ext cx="2717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4">
            <a:extLst>
              <a:ext uri="{FF2B5EF4-FFF2-40B4-BE49-F238E27FC236}">
                <a16:creationId xmlns:a16="http://schemas.microsoft.com/office/drawing/2014/main" id="{2AB44458-5B45-4281-B284-79D1D020E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7653"/>
            <a:ext cx="3886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任一点的切平面与曲面</a:t>
            </a:r>
          </a:p>
        </p:txBody>
      </p:sp>
      <p:graphicFrame>
        <p:nvGraphicFramePr>
          <p:cNvPr id="18436" name="Object 5">
            <a:extLst>
              <a:ext uri="{FF2B5EF4-FFF2-40B4-BE49-F238E27FC236}">
                <a16:creationId xmlns:a16="http://schemas.microsoft.com/office/drawing/2014/main" id="{66C9387D-A921-4C20-92D1-EA09D053E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536799"/>
              </p:ext>
            </p:extLst>
          </p:nvPr>
        </p:nvGraphicFramePr>
        <p:xfrm>
          <a:off x="1860551" y="790575"/>
          <a:ext cx="2273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8902" imgH="495328" progId="Equation.3">
                  <p:embed/>
                </p:oleObj>
              </mc:Choice>
              <mc:Fallback>
                <p:oleObj name="Equation" r:id="rId4" imgW="2228902" imgH="495328" progId="Equation.3">
                  <p:embed/>
                  <p:pic>
                    <p:nvPicPr>
                      <p:cNvPr id="18436" name="Object 5">
                        <a:extLst>
                          <a:ext uri="{FF2B5EF4-FFF2-40B4-BE49-F238E27FC236}">
                            <a16:creationId xmlns:a16="http://schemas.microsoft.com/office/drawing/2014/main" id="{66C9387D-A921-4C20-92D1-EA09D053EB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1" y="790575"/>
                        <a:ext cx="2273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6">
            <a:extLst>
              <a:ext uri="{FF2B5EF4-FFF2-40B4-BE49-F238E27FC236}">
                <a16:creationId xmlns:a16="http://schemas.microsoft.com/office/drawing/2014/main" id="{33A1B7C6-EF38-4D92-AA9B-BDF53A408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1" y="763589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所围立体的体积 </a:t>
            </a:r>
            <a:r>
              <a:rPr lang="en-US" altLang="zh-CN" i="1">
                <a:solidFill>
                  <a:srgbClr val="FFFFFF"/>
                </a:solidFill>
              </a:rPr>
              <a:t>V</a:t>
            </a:r>
            <a:r>
              <a:rPr lang="en-US" altLang="zh-CN">
                <a:solidFill>
                  <a:srgbClr val="FFFFFF"/>
                </a:solidFill>
              </a:rPr>
              <a:t> .   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84950277-D48D-4721-90BC-EFB517F50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1319214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曲面</a:t>
            </a:r>
          </a:p>
        </p:txBody>
      </p:sp>
      <p:graphicFrame>
        <p:nvGraphicFramePr>
          <p:cNvPr id="39944" name="Object 8">
            <a:extLst>
              <a:ext uri="{FF2B5EF4-FFF2-40B4-BE49-F238E27FC236}">
                <a16:creationId xmlns:a16="http://schemas.microsoft.com/office/drawing/2014/main" id="{04D18511-6D27-4ADA-946D-8DE35E70A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631" y="1339851"/>
          <a:ext cx="4095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3903" imgH="171408" progId="Equation.3">
                  <p:embed/>
                </p:oleObj>
              </mc:Choice>
              <mc:Fallback>
                <p:oleObj name="公式" r:id="rId6" imgW="123903" imgH="171408" progId="Equation.3">
                  <p:embed/>
                  <p:pic>
                    <p:nvPicPr>
                      <p:cNvPr id="39944" name="Object 8">
                        <a:extLst>
                          <a:ext uri="{FF2B5EF4-FFF2-40B4-BE49-F238E27FC236}">
                            <a16:creationId xmlns:a16="http://schemas.microsoft.com/office/drawing/2014/main" id="{04D18511-6D27-4ADA-946D-8DE35E70A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1" y="1339851"/>
                        <a:ext cx="4095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9">
            <a:extLst>
              <a:ext uri="{FF2B5EF4-FFF2-40B4-BE49-F238E27FC236}">
                <a16:creationId xmlns:a16="http://schemas.microsoft.com/office/drawing/2014/main" id="{DF86FF08-5735-40A9-B543-B317139A0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2"/>
            <a:ext cx="274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的切平面方程为</a:t>
            </a:r>
          </a:p>
        </p:txBody>
      </p:sp>
      <p:graphicFrame>
        <p:nvGraphicFramePr>
          <p:cNvPr id="39946" name="Object 10">
            <a:extLst>
              <a:ext uri="{FF2B5EF4-FFF2-40B4-BE49-F238E27FC236}">
                <a16:creationId xmlns:a16="http://schemas.microsoft.com/office/drawing/2014/main" id="{21179566-55AD-43E6-9C8E-589460CD6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5981" y="1828800"/>
          <a:ext cx="4264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29164" imgH="495328" progId="Equation.3">
                  <p:embed/>
                </p:oleObj>
              </mc:Choice>
              <mc:Fallback>
                <p:oleObj name="Equation" r:id="rId8" imgW="4229164" imgH="495328" progId="Equation.3">
                  <p:embed/>
                  <p:pic>
                    <p:nvPicPr>
                      <p:cNvPr id="39946" name="Object 10">
                        <a:extLst>
                          <a:ext uri="{FF2B5EF4-FFF2-40B4-BE49-F238E27FC236}">
                            <a16:creationId xmlns:a16="http://schemas.microsoft.com/office/drawing/2014/main" id="{21179566-55AD-43E6-9C8E-589460CD6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81" y="1828800"/>
                        <a:ext cx="42640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Text Box 11">
            <a:extLst>
              <a:ext uri="{FF2B5EF4-FFF2-40B4-BE49-F238E27FC236}">
                <a16:creationId xmlns:a16="http://schemas.microsoft.com/office/drawing/2014/main" id="{8F962159-0028-455D-BA78-1669B93FF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400302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它与曲面</a:t>
            </a:r>
          </a:p>
        </p:txBody>
      </p:sp>
      <p:graphicFrame>
        <p:nvGraphicFramePr>
          <p:cNvPr id="39948" name="Object 12">
            <a:extLst>
              <a:ext uri="{FF2B5EF4-FFF2-40B4-BE49-F238E27FC236}">
                <a16:creationId xmlns:a16="http://schemas.microsoft.com/office/drawing/2014/main" id="{18A3C1D3-4451-4A1B-8E65-319CBBF7D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400301"/>
          <a:ext cx="1676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271" imgH="476163" progId="Equation.3">
                  <p:embed/>
                </p:oleObj>
              </mc:Choice>
              <mc:Fallback>
                <p:oleObj name="Equation" r:id="rId10" imgW="1638271" imgH="476163" progId="Equation.3">
                  <p:embed/>
                  <p:pic>
                    <p:nvPicPr>
                      <p:cNvPr id="39948" name="Object 12">
                        <a:extLst>
                          <a:ext uri="{FF2B5EF4-FFF2-40B4-BE49-F238E27FC236}">
                            <a16:creationId xmlns:a16="http://schemas.microsoft.com/office/drawing/2014/main" id="{18A3C1D3-4451-4A1B-8E65-319CBBF7D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00301"/>
                        <a:ext cx="1676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Text Box 13">
            <a:extLst>
              <a:ext uri="{FF2B5EF4-FFF2-40B4-BE49-F238E27FC236}">
                <a16:creationId xmlns:a16="http://schemas.microsoft.com/office/drawing/2014/main" id="{6DA97AF7-3F7C-4D16-BE9A-FF73BA5F7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414589"/>
            <a:ext cx="449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的交线在</a:t>
            </a:r>
            <a:r>
              <a:rPr lang="zh-CN" altLang="en-US" i="1">
                <a:solidFill>
                  <a:srgbClr val="FFFFFF"/>
                </a:solidFill>
              </a:rPr>
              <a:t> </a:t>
            </a:r>
            <a:r>
              <a:rPr lang="en-US" altLang="zh-CN" i="1">
                <a:solidFill>
                  <a:srgbClr val="FFFFFF"/>
                </a:solidFill>
              </a:rPr>
              <a:t>xoy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面上的投影为</a:t>
            </a:r>
          </a:p>
        </p:txBody>
      </p:sp>
      <p:graphicFrame>
        <p:nvGraphicFramePr>
          <p:cNvPr id="39950" name="Object 14">
            <a:extLst>
              <a:ext uri="{FF2B5EF4-FFF2-40B4-BE49-F238E27FC236}">
                <a16:creationId xmlns:a16="http://schemas.microsoft.com/office/drawing/2014/main" id="{D38F411F-F45C-4F54-BFBA-90AC13E2AE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971800"/>
          <a:ext cx="355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14630" imgH="495328" progId="Equation.3">
                  <p:embed/>
                </p:oleObj>
              </mc:Choice>
              <mc:Fallback>
                <p:oleObj name="Equation" r:id="rId12" imgW="3514630" imgH="495328" progId="Equation.3">
                  <p:embed/>
                  <p:pic>
                    <p:nvPicPr>
                      <p:cNvPr id="39950" name="Object 14">
                        <a:extLst>
                          <a:ext uri="{FF2B5EF4-FFF2-40B4-BE49-F238E27FC236}">
                            <a16:creationId xmlns:a16="http://schemas.microsoft.com/office/drawing/2014/main" id="{D38F411F-F45C-4F54-BFBA-90AC13E2AE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3556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>
            <a:extLst>
              <a:ext uri="{FF2B5EF4-FFF2-40B4-BE49-F238E27FC236}">
                <a16:creationId xmlns:a16="http://schemas.microsoft.com/office/drawing/2014/main" id="{616E2880-5FE2-4BD6-8C02-E624AAAA2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0381" y="3597275"/>
          <a:ext cx="82518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10522" imgH="619228" progId="Equation.3">
                  <p:embed/>
                </p:oleObj>
              </mc:Choice>
              <mc:Fallback>
                <p:oleObj name="Equation" r:id="rId14" imgW="8210522" imgH="619228" progId="Equation.3">
                  <p:embed/>
                  <p:pic>
                    <p:nvPicPr>
                      <p:cNvPr id="39952" name="Object 16">
                        <a:extLst>
                          <a:ext uri="{FF2B5EF4-FFF2-40B4-BE49-F238E27FC236}">
                            <a16:creationId xmlns:a16="http://schemas.microsoft.com/office/drawing/2014/main" id="{616E2880-5FE2-4BD6-8C02-E624AAAA29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1" y="3597275"/>
                        <a:ext cx="82518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17">
            <a:extLst>
              <a:ext uri="{FF2B5EF4-FFF2-40B4-BE49-F238E27FC236}">
                <a16:creationId xmlns:a16="http://schemas.microsoft.com/office/drawing/2014/main" id="{912BE04A-F3E6-4280-93D7-5D4E86E487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6819" y="3597281"/>
          <a:ext cx="13985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42956" imgH="476163" progId="Equation.3">
                  <p:embed/>
                </p:oleObj>
              </mc:Choice>
              <mc:Fallback>
                <p:oleObj name="Equation" r:id="rId16" imgW="1342956" imgH="476163" progId="Equation.3">
                  <p:embed/>
                  <p:pic>
                    <p:nvPicPr>
                      <p:cNvPr id="39953" name="Object 17">
                        <a:extLst>
                          <a:ext uri="{FF2B5EF4-FFF2-40B4-BE49-F238E27FC236}">
                            <a16:creationId xmlns:a16="http://schemas.microsoft.com/office/drawing/2014/main" id="{912BE04A-F3E6-4280-93D7-5D4E86E487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819" y="3597281"/>
                        <a:ext cx="13985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18">
            <a:extLst>
              <a:ext uri="{FF2B5EF4-FFF2-40B4-BE49-F238E27FC236}">
                <a16:creationId xmlns:a16="http://schemas.microsoft.com/office/drawing/2014/main" id="{53A4125E-F84B-49A8-8F9F-C0072640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8701" y="3581401"/>
          <a:ext cx="3975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3848" imgH="504776" progId="Equation.3">
                  <p:embed/>
                </p:oleObj>
              </mc:Choice>
              <mc:Fallback>
                <p:oleObj name="Equation" r:id="rId18" imgW="3933848" imgH="504776" progId="Equation.3">
                  <p:embed/>
                  <p:pic>
                    <p:nvPicPr>
                      <p:cNvPr id="39954" name="Object 18">
                        <a:extLst>
                          <a:ext uri="{FF2B5EF4-FFF2-40B4-BE49-F238E27FC236}">
                            <a16:creationId xmlns:a16="http://schemas.microsoft.com/office/drawing/2014/main" id="{53A4125E-F84B-49A8-8F9F-C0072640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1" y="3581401"/>
                        <a:ext cx="3975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9">
            <a:extLst>
              <a:ext uri="{FF2B5EF4-FFF2-40B4-BE49-F238E27FC236}">
                <a16:creationId xmlns:a16="http://schemas.microsoft.com/office/drawing/2014/main" id="{DBF8B456-D3D2-4068-BD5E-D37CEFD4A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3669" y="4362451"/>
          <a:ext cx="60531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019681" imgH="685901" progId="Equation.3">
                  <p:embed/>
                </p:oleObj>
              </mc:Choice>
              <mc:Fallback>
                <p:oleObj name="Equation" r:id="rId20" imgW="6019681" imgH="685901" progId="Equation.3">
                  <p:embed/>
                  <p:pic>
                    <p:nvPicPr>
                      <p:cNvPr id="39955" name="Object 19">
                        <a:extLst>
                          <a:ext uri="{FF2B5EF4-FFF2-40B4-BE49-F238E27FC236}">
                            <a16:creationId xmlns:a16="http://schemas.microsoft.com/office/drawing/2014/main" id="{DBF8B456-D3D2-4068-BD5E-D37CEFD4AA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9" y="4362451"/>
                        <a:ext cx="60531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0">
            <a:extLst>
              <a:ext uri="{FF2B5EF4-FFF2-40B4-BE49-F238E27FC236}">
                <a16:creationId xmlns:a16="http://schemas.microsoft.com/office/drawing/2014/main" id="{97E3C462-0120-4870-88AE-0173FE89C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3851" y="4357688"/>
          <a:ext cx="3441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400445" imgH="495328" progId="Equation.3">
                  <p:embed/>
                </p:oleObj>
              </mc:Choice>
              <mc:Fallback>
                <p:oleObj name="Equation" r:id="rId22" imgW="3400445" imgH="495328" progId="Equation.3">
                  <p:embed/>
                  <p:pic>
                    <p:nvPicPr>
                      <p:cNvPr id="39956" name="Object 20">
                        <a:extLst>
                          <a:ext uri="{FF2B5EF4-FFF2-40B4-BE49-F238E27FC236}">
                            <a16:creationId xmlns:a16="http://schemas.microsoft.com/office/drawing/2014/main" id="{97E3C462-0120-4870-88AE-0173FE89C2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1" y="4357688"/>
                        <a:ext cx="3441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>
            <a:extLst>
              <a:ext uri="{FF2B5EF4-FFF2-40B4-BE49-F238E27FC236}">
                <a16:creationId xmlns:a16="http://schemas.microsoft.com/office/drawing/2014/main" id="{9DE2C746-EC9E-4188-98E7-C6D371CB1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4775" y="5895975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71491" imgH="276142" progId="Equation.3">
                  <p:embed/>
                </p:oleObj>
              </mc:Choice>
              <mc:Fallback>
                <p:oleObj name="Equation" r:id="rId24" imgW="771491" imgH="276142" progId="Equation.3">
                  <p:embed/>
                  <p:pic>
                    <p:nvPicPr>
                      <p:cNvPr id="39958" name="Object 22">
                        <a:extLst>
                          <a:ext uri="{FF2B5EF4-FFF2-40B4-BE49-F238E27FC236}">
                            <a16:creationId xmlns:a16="http://schemas.microsoft.com/office/drawing/2014/main" id="{9DE2C746-EC9E-4188-98E7-C6D371CB1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5895975"/>
                        <a:ext cx="812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24">
            <a:extLst>
              <a:ext uri="{FF2B5EF4-FFF2-40B4-BE49-F238E27FC236}">
                <a16:creationId xmlns:a16="http://schemas.microsoft.com/office/drawing/2014/main" id="{D1E04593-398E-4079-B5AB-5506ECC7AA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5105406"/>
          <a:ext cx="51577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162619" imgH="419207" progId="Equation.3">
                  <p:embed/>
                </p:oleObj>
              </mc:Choice>
              <mc:Fallback>
                <p:oleObj name="Equation" r:id="rId26" imgW="5162619" imgH="419207" progId="Equation.3">
                  <p:embed/>
                  <p:pic>
                    <p:nvPicPr>
                      <p:cNvPr id="39960" name="Object 24">
                        <a:extLst>
                          <a:ext uri="{FF2B5EF4-FFF2-40B4-BE49-F238E27FC236}">
                            <a16:creationId xmlns:a16="http://schemas.microsoft.com/office/drawing/2014/main" id="{D1E04593-398E-4079-B5AB-5506ECC7AA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5105406"/>
                        <a:ext cx="51577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1" name="Line 25">
            <a:extLst>
              <a:ext uri="{FF2B5EF4-FFF2-40B4-BE49-F238E27FC236}">
                <a16:creationId xmlns:a16="http://schemas.microsoft.com/office/drawing/2014/main" id="{7C56F518-75A9-4064-8FF0-A259EA1FF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63" name="Object 27">
            <a:extLst>
              <a:ext uri="{FF2B5EF4-FFF2-40B4-BE49-F238E27FC236}">
                <a16:creationId xmlns:a16="http://schemas.microsoft.com/office/drawing/2014/main" id="{59E0D26D-497D-4491-AB35-64DFE178BE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82069" y="5572125"/>
          <a:ext cx="5238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42851" imgH="809531" progId="Equation.3">
                  <p:embed/>
                </p:oleObj>
              </mc:Choice>
              <mc:Fallback>
                <p:oleObj name="Equation" r:id="rId28" imgW="542851" imgH="809531" progId="Equation.3">
                  <p:embed/>
                  <p:pic>
                    <p:nvPicPr>
                      <p:cNvPr id="39963" name="Object 27">
                        <a:extLst>
                          <a:ext uri="{FF2B5EF4-FFF2-40B4-BE49-F238E27FC236}">
                            <a16:creationId xmlns:a16="http://schemas.microsoft.com/office/drawing/2014/main" id="{59E0D26D-497D-4491-AB35-64DFE178BE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2069" y="5572125"/>
                        <a:ext cx="5238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Text Box 29">
            <a:extLst>
              <a:ext uri="{FF2B5EF4-FFF2-40B4-BE49-F238E27FC236}">
                <a16:creationId xmlns:a16="http://schemas.microsoft.com/office/drawing/2014/main" id="{45C6174C-6BD6-47D2-AD0A-0F7523651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6" y="2971802"/>
            <a:ext cx="3167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(</a:t>
            </a:r>
            <a:r>
              <a:rPr lang="zh-CN" altLang="en-US">
                <a:solidFill>
                  <a:srgbClr val="FFFFFF"/>
                </a:solidFill>
              </a:rPr>
              <a:t>记所围区域为</a:t>
            </a:r>
            <a:r>
              <a:rPr lang="en-US" altLang="zh-CN" i="1">
                <a:solidFill>
                  <a:srgbClr val="FFFF00"/>
                </a:solidFill>
              </a:rPr>
              <a:t>D</a:t>
            </a:r>
            <a:r>
              <a:rPr lang="en-US" altLang="zh-CN">
                <a:solidFill>
                  <a:srgbClr val="FFFFFF"/>
                </a:solidFill>
              </a:rPr>
              <a:t> )</a:t>
            </a:r>
          </a:p>
        </p:txBody>
      </p:sp>
      <p:graphicFrame>
        <p:nvGraphicFramePr>
          <p:cNvPr id="39966" name="Object 30">
            <a:extLst>
              <a:ext uri="{FF2B5EF4-FFF2-40B4-BE49-F238E27FC236}">
                <a16:creationId xmlns:a16="http://schemas.microsoft.com/office/drawing/2014/main" id="{96FEF505-52EF-4F65-966B-7288945A4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2800" y="1368426"/>
          <a:ext cx="177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733560" imgH="400042" progId="Equation.3">
                  <p:embed/>
                </p:oleObj>
              </mc:Choice>
              <mc:Fallback>
                <p:oleObj name="Equation" r:id="rId30" imgW="1733560" imgH="400042" progId="Equation.3">
                  <p:embed/>
                  <p:pic>
                    <p:nvPicPr>
                      <p:cNvPr id="39966" name="Object 30">
                        <a:extLst>
                          <a:ext uri="{FF2B5EF4-FFF2-40B4-BE49-F238E27FC236}">
                            <a16:creationId xmlns:a16="http://schemas.microsoft.com/office/drawing/2014/main" id="{96FEF505-52EF-4F65-966B-7288945A4A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1368426"/>
                        <a:ext cx="177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Text Box 31">
            <a:extLst>
              <a:ext uri="{FF2B5EF4-FFF2-40B4-BE49-F238E27FC236}">
                <a16:creationId xmlns:a16="http://schemas.microsoft.com/office/drawing/2014/main" id="{EB878CCC-0D32-4DF3-A8DD-DD163FC8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319214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在点</a:t>
            </a:r>
          </a:p>
        </p:txBody>
      </p:sp>
      <p:graphicFrame>
        <p:nvGraphicFramePr>
          <p:cNvPr id="39968" name="Object 32">
            <a:extLst>
              <a:ext uri="{FF2B5EF4-FFF2-40B4-BE49-F238E27FC236}">
                <a16:creationId xmlns:a16="http://schemas.microsoft.com/office/drawing/2014/main" id="{B2C3EBED-FA80-4162-9203-5A05FBAACC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6301" y="5708651"/>
          <a:ext cx="2476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438376" imgH="695349" progId="Equation.3">
                  <p:embed/>
                </p:oleObj>
              </mc:Choice>
              <mc:Fallback>
                <p:oleObj name="Equation" r:id="rId32" imgW="2438376" imgH="695349" progId="Equation.3">
                  <p:embed/>
                  <p:pic>
                    <p:nvPicPr>
                      <p:cNvPr id="39968" name="Object 32">
                        <a:extLst>
                          <a:ext uri="{FF2B5EF4-FFF2-40B4-BE49-F238E27FC236}">
                            <a16:creationId xmlns:a16="http://schemas.microsoft.com/office/drawing/2014/main" id="{B2C3EBED-FA80-4162-9203-5A05FBAAC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1" y="5708651"/>
                        <a:ext cx="2476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9" name="Rectangle 33">
            <a:extLst>
              <a:ext uri="{FF2B5EF4-FFF2-40B4-BE49-F238E27FC236}">
                <a16:creationId xmlns:a16="http://schemas.microsoft.com/office/drawing/2014/main" id="{961D7A2F-FDC2-4BE7-A8D7-F48AEB023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0256" y="271464"/>
            <a:ext cx="2209800" cy="457200"/>
          </a:xfrm>
        </p:spPr>
        <p:txBody>
          <a:bodyPr/>
          <a:lstStyle/>
          <a:p>
            <a:pPr algn="l" eaLnBrk="1" hangingPunct="1"/>
            <a:r>
              <a:rPr lang="zh-CN" altLang="en-US" sz="2800" b="1" dirty="0"/>
              <a:t>例</a:t>
            </a:r>
            <a:r>
              <a:rPr lang="en-US" altLang="zh-CN" sz="2800" b="1" dirty="0"/>
              <a:t>12.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求曲面</a:t>
            </a:r>
          </a:p>
        </p:txBody>
      </p:sp>
      <p:graphicFrame>
        <p:nvGraphicFramePr>
          <p:cNvPr id="39971" name="Object 35">
            <a:extLst>
              <a:ext uri="{FF2B5EF4-FFF2-40B4-BE49-F238E27FC236}">
                <a16:creationId xmlns:a16="http://schemas.microsoft.com/office/drawing/2014/main" id="{D8773C98-EAF5-4FDE-99DD-523450A6A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5930901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771491" imgH="276142" progId="Equation.3">
                  <p:embed/>
                </p:oleObj>
              </mc:Choice>
              <mc:Fallback>
                <p:oleObj name="Equation" r:id="rId34" imgW="771491" imgH="276142" progId="Equation.3">
                  <p:embed/>
                  <p:pic>
                    <p:nvPicPr>
                      <p:cNvPr id="39971" name="Object 35">
                        <a:extLst>
                          <a:ext uri="{FF2B5EF4-FFF2-40B4-BE49-F238E27FC236}">
                            <a16:creationId xmlns:a16="http://schemas.microsoft.com/office/drawing/2014/main" id="{D8773C98-EAF5-4FDE-99DD-523450A6A2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930901"/>
                        <a:ext cx="812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2" name="Object 36">
            <a:extLst>
              <a:ext uri="{FF2B5EF4-FFF2-40B4-BE49-F238E27FC236}">
                <a16:creationId xmlns:a16="http://schemas.microsoft.com/office/drawing/2014/main" id="{622C7D80-BDEF-4259-B0C5-44661AA79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1" y="5651501"/>
          <a:ext cx="2171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133613" imgH="780918" progId="Equation.3">
                  <p:embed/>
                </p:oleObj>
              </mc:Choice>
              <mc:Fallback>
                <p:oleObj name="Equation" r:id="rId36" imgW="2133613" imgH="780918" progId="Equation.3">
                  <p:embed/>
                  <p:pic>
                    <p:nvPicPr>
                      <p:cNvPr id="39972" name="Object 36">
                        <a:extLst>
                          <a:ext uri="{FF2B5EF4-FFF2-40B4-BE49-F238E27FC236}">
                            <a16:creationId xmlns:a16="http://schemas.microsoft.com/office/drawing/2014/main" id="{622C7D80-BDEF-4259-B0C5-44661AA793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5651501"/>
                        <a:ext cx="2171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62" name="Picture 37" descr="机动">
            <a:extLst>
              <a:ext uri="{FF2B5EF4-FFF2-40B4-BE49-F238E27FC236}">
                <a16:creationId xmlns:a16="http://schemas.microsoft.com/office/drawing/2014/main" id="{16ACAA57-081D-4D8A-9780-F0AEDB440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3" name="Text Box 38">
            <a:extLst>
              <a:ext uri="{FF2B5EF4-FFF2-40B4-BE49-F238E27FC236}">
                <a16:creationId xmlns:a16="http://schemas.microsoft.com/office/drawing/2014/main" id="{68F598D6-CC75-4F35-932F-482D6BCC1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8464" name="Picture 39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E75B964-377A-4963-B063-C2FC1314D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40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6D729D9-77AE-454C-AFA0-CDDA66B0C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41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AC723C8-613F-4B84-80AC-629C6534D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2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9D50090-6069-4EE1-A151-D7D3D9A2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3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1F3AAC-8355-4643-BA91-D1F0E6665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C3F2C21-0B0F-4A73-8A82-8F6BE9C9F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0731" y="1862145"/>
          <a:ext cx="5184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4" imgW="2314473" imgH="190573" progId="Equation.3">
                  <p:embed/>
                </p:oleObj>
              </mc:Choice>
              <mc:Fallback>
                <p:oleObj name="公式" r:id="rId44" imgW="2314473" imgH="190573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C3F2C21-0B0F-4A73-8A82-8F6BE9C9F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31" y="1862145"/>
                        <a:ext cx="51847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76565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 autoUpdateAnimBg="0"/>
      <p:bldP spid="39945" grpId="0" autoUpdateAnimBg="0"/>
      <p:bldP spid="39947" grpId="0" autoUpdateAnimBg="0"/>
      <p:bldP spid="39949" grpId="0" autoUpdateAnimBg="0"/>
      <p:bldP spid="39965" grpId="0" autoUpdateAnimBg="0"/>
      <p:bldP spid="3996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27" name="Line 55">
            <a:extLst>
              <a:ext uri="{FF2B5EF4-FFF2-40B4-BE49-F238E27FC236}">
                <a16:creationId xmlns:a16="http://schemas.microsoft.com/office/drawing/2014/main" id="{DFA863E9-7684-4399-AB32-50CF05926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800600"/>
            <a:ext cx="3124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323" name="Object 51">
            <a:extLst>
              <a:ext uri="{FF2B5EF4-FFF2-40B4-BE49-F238E27FC236}">
                <a16:creationId xmlns:a16="http://schemas.microsoft.com/office/drawing/2014/main" id="{ACC01972-A683-4D1C-B7AE-74C32A72BF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1200" y="5319713"/>
          <a:ext cx="152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6859" imgH="704797" progId="Equation.3">
                  <p:embed/>
                </p:oleObj>
              </mc:Choice>
              <mc:Fallback>
                <p:oleObj name="Equation" r:id="rId2" imgW="1466859" imgH="704797" progId="Equation.3">
                  <p:embed/>
                  <p:pic>
                    <p:nvPicPr>
                      <p:cNvPr id="54323" name="Object 51">
                        <a:extLst>
                          <a:ext uri="{FF2B5EF4-FFF2-40B4-BE49-F238E27FC236}">
                            <a16:creationId xmlns:a16="http://schemas.microsoft.com/office/drawing/2014/main" id="{ACC01972-A683-4D1C-B7AE-74C32A72BF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5319713"/>
                        <a:ext cx="152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4" name="Object 52">
            <a:extLst>
              <a:ext uri="{FF2B5EF4-FFF2-40B4-BE49-F238E27FC236}">
                <a16:creationId xmlns:a16="http://schemas.microsoft.com/office/drawing/2014/main" id="{A0900C6C-240E-4D21-9CC0-ACB38D824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5522913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6859" imgH="352533" progId="Equation.3">
                  <p:embed/>
                </p:oleObj>
              </mc:Choice>
              <mc:Fallback>
                <p:oleObj name="Equation" r:id="rId4" imgW="1466859" imgH="352533" progId="Equation.3">
                  <p:embed/>
                  <p:pic>
                    <p:nvPicPr>
                      <p:cNvPr id="54324" name="Object 52">
                        <a:extLst>
                          <a:ext uri="{FF2B5EF4-FFF2-40B4-BE49-F238E27FC236}">
                            <a16:creationId xmlns:a16="http://schemas.microsoft.com/office/drawing/2014/main" id="{A0900C6C-240E-4D21-9CC0-ACB38D824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522913"/>
                        <a:ext cx="152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5" name="Object 53">
            <a:extLst>
              <a:ext uri="{FF2B5EF4-FFF2-40B4-BE49-F238E27FC236}">
                <a16:creationId xmlns:a16="http://schemas.microsoft.com/office/drawing/2014/main" id="{BB039A12-1E13-49CF-9237-F56CF1211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4100" y="5319713"/>
          <a:ext cx="292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67042" imgH="704797" progId="Equation.3">
                  <p:embed/>
                </p:oleObj>
              </mc:Choice>
              <mc:Fallback>
                <p:oleObj name="Equation" r:id="rId6" imgW="2867042" imgH="704797" progId="Equation.3">
                  <p:embed/>
                  <p:pic>
                    <p:nvPicPr>
                      <p:cNvPr id="54325" name="Object 53">
                        <a:extLst>
                          <a:ext uri="{FF2B5EF4-FFF2-40B4-BE49-F238E27FC236}">
                            <a16:creationId xmlns:a16="http://schemas.microsoft.com/office/drawing/2014/main" id="{BB039A12-1E13-49CF-9237-F56CF1211A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5319713"/>
                        <a:ext cx="2921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26" name="Text Box 54">
            <a:extLst>
              <a:ext uri="{FF2B5EF4-FFF2-40B4-BE49-F238E27FC236}">
                <a16:creationId xmlns:a16="http://schemas.microsoft.com/office/drawing/2014/main" id="{419852C1-2B93-40EA-B581-074AECDBB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4800601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定积分换元法</a:t>
            </a:r>
          </a:p>
        </p:txBody>
      </p:sp>
      <p:sp>
        <p:nvSpPr>
          <p:cNvPr id="54322" name="Rectangle 50">
            <a:extLst>
              <a:ext uri="{FF2B5EF4-FFF2-40B4-BE49-F238E27FC236}">
                <a16:creationId xmlns:a16="http://schemas.microsoft.com/office/drawing/2014/main" id="{24B63F2A-E50A-40E7-90BF-3F150BFE0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7391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2" name="Rectangle 3">
            <a:extLst>
              <a:ext uri="{FF2B5EF4-FFF2-40B4-BE49-F238E27FC236}">
                <a16:creationId xmlns:a16="http://schemas.microsoft.com/office/drawing/2014/main" id="{267A9FED-5CE2-4609-B1FE-57585CF78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4648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>
                <a:ea typeface="楷体_GB2312" pitchFamily="49" charset="-122"/>
              </a:rPr>
              <a:t>*</a:t>
            </a:r>
            <a:r>
              <a:rPr lang="zh-CN" altLang="en-US" sz="3200" b="1">
                <a:ea typeface="楷体_GB2312" pitchFamily="49" charset="-122"/>
              </a:rPr>
              <a:t>三、二重积分换元法</a:t>
            </a:r>
            <a:r>
              <a:rPr lang="zh-CN" altLang="en-US" sz="2800" b="1">
                <a:ea typeface="楷体_GB2312" pitchFamily="49" charset="-122"/>
              </a:rPr>
              <a:t> </a:t>
            </a:r>
            <a:endParaRPr lang="zh-CN" altLang="en-US" sz="240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6097CFD4-5472-469C-8462-E46955697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689101"/>
          <a:ext cx="2209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2778" imgH="847591" progId="Equation.3">
                  <p:embed/>
                </p:oleObj>
              </mc:Choice>
              <mc:Fallback>
                <p:oleObj name="Equation" r:id="rId8" imgW="2152778" imgH="847591" progId="Equation.3">
                  <p:embed/>
                  <p:pic>
                    <p:nvPicPr>
                      <p:cNvPr id="54276" name="Object 4">
                        <a:extLst>
                          <a:ext uri="{FF2B5EF4-FFF2-40B4-BE49-F238E27FC236}">
                            <a16:creationId xmlns:a16="http://schemas.microsoft.com/office/drawing/2014/main" id="{6097CFD4-5472-469C-8462-E46955697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89101"/>
                        <a:ext cx="2209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>
            <a:extLst>
              <a:ext uri="{FF2B5EF4-FFF2-40B4-BE49-F238E27FC236}">
                <a16:creationId xmlns:a16="http://schemas.microsoft.com/office/drawing/2014/main" id="{E5ADDCA6-14F5-4CF2-8F60-FDF90714C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1" y="1905006"/>
          <a:ext cx="2324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57516" imgH="361981" progId="Equation.3">
                  <p:embed/>
                </p:oleObj>
              </mc:Choice>
              <mc:Fallback>
                <p:oleObj name="Equation" r:id="rId10" imgW="2257516" imgH="361981" progId="Equation.3">
                  <p:embed/>
                  <p:pic>
                    <p:nvPicPr>
                      <p:cNvPr id="54278" name="Object 6">
                        <a:extLst>
                          <a:ext uri="{FF2B5EF4-FFF2-40B4-BE49-F238E27FC236}">
                            <a16:creationId xmlns:a16="http://schemas.microsoft.com/office/drawing/2014/main" id="{E5ADDCA6-14F5-4CF2-8F60-FDF90714C5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1" y="1905006"/>
                        <a:ext cx="23241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9">
            <a:extLst>
              <a:ext uri="{FF2B5EF4-FFF2-40B4-BE49-F238E27FC236}">
                <a16:creationId xmlns:a16="http://schemas.microsoft.com/office/drawing/2014/main" id="{53B09650-1613-43D5-AB39-4BBE761C9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619376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满足</a:t>
            </a:r>
          </a:p>
        </p:txBody>
      </p:sp>
      <p:graphicFrame>
        <p:nvGraphicFramePr>
          <p:cNvPr id="54282" name="Object 10">
            <a:extLst>
              <a:ext uri="{FF2B5EF4-FFF2-40B4-BE49-F238E27FC236}">
                <a16:creationId xmlns:a16="http://schemas.microsoft.com/office/drawing/2014/main" id="{2C75C1E1-8453-4178-85C3-9EB219F67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6056" y="2681289"/>
          <a:ext cx="38957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9945" imgH="400042" progId="Equation.3">
                  <p:embed/>
                </p:oleObj>
              </mc:Choice>
              <mc:Fallback>
                <p:oleObj name="Equation" r:id="rId12" imgW="3809945" imgH="400042" progId="Equation.3">
                  <p:embed/>
                  <p:pic>
                    <p:nvPicPr>
                      <p:cNvPr id="54282" name="Object 10">
                        <a:extLst>
                          <a:ext uri="{FF2B5EF4-FFF2-40B4-BE49-F238E27FC236}">
                            <a16:creationId xmlns:a16="http://schemas.microsoft.com/office/drawing/2014/main" id="{2C75C1E1-8453-4178-85C3-9EB219F67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6" y="2681289"/>
                        <a:ext cx="38957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Text Box 12">
            <a:extLst>
              <a:ext uri="{FF2B5EF4-FFF2-40B4-BE49-F238E27FC236}">
                <a16:creationId xmlns:a16="http://schemas.microsoft.com/office/drawing/2014/main" id="{AB76DB98-3FDD-410E-9AD0-066E09F8A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2619377"/>
            <a:ext cx="274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一阶</a:t>
            </a:r>
            <a:r>
              <a:rPr lang="zh-CN" altLang="en-US" b="1">
                <a:solidFill>
                  <a:srgbClr val="FFFF00"/>
                </a:solidFill>
              </a:rPr>
              <a:t>导数连续</a:t>
            </a:r>
            <a:r>
              <a:rPr lang="en-US" altLang="zh-CN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54287" name="Text Box 15">
            <a:extLst>
              <a:ext uri="{FF2B5EF4-FFF2-40B4-BE49-F238E27FC236}">
                <a16:creationId xmlns:a16="http://schemas.microsoft.com/office/drawing/2014/main" id="{71E5FA9C-1930-47C3-8E4F-2FA325697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90889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雅可比行列式</a:t>
            </a:r>
          </a:p>
        </p:txBody>
      </p:sp>
      <p:graphicFrame>
        <p:nvGraphicFramePr>
          <p:cNvPr id="54288" name="Object 16">
            <a:extLst>
              <a:ext uri="{FF2B5EF4-FFF2-40B4-BE49-F238E27FC236}">
                <a16:creationId xmlns:a16="http://schemas.microsoft.com/office/drawing/2014/main" id="{3DB2C15A-B78B-43A0-8195-FB3B85304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6" y="3367089"/>
          <a:ext cx="16732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9375" imgH="400042" progId="Equation.3">
                  <p:embed/>
                </p:oleObj>
              </mc:Choice>
              <mc:Fallback>
                <p:oleObj name="Equation" r:id="rId14" imgW="1619375" imgH="400042" progId="Equation.3">
                  <p:embed/>
                  <p:pic>
                    <p:nvPicPr>
                      <p:cNvPr id="54288" name="Object 16">
                        <a:extLst>
                          <a:ext uri="{FF2B5EF4-FFF2-40B4-BE49-F238E27FC236}">
                            <a16:creationId xmlns:a16="http://schemas.microsoft.com/office/drawing/2014/main" id="{3DB2C15A-B78B-43A0-8195-FB3B85304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6" y="3367089"/>
                        <a:ext cx="16732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>
            <a:extLst>
              <a:ext uri="{FF2B5EF4-FFF2-40B4-BE49-F238E27FC236}">
                <a16:creationId xmlns:a16="http://schemas.microsoft.com/office/drawing/2014/main" id="{5D0EA332-7551-40A7-A21E-1A4A935A7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810001"/>
          <a:ext cx="307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19559" imgH="876204" progId="Equation.3">
                  <p:embed/>
                </p:oleObj>
              </mc:Choice>
              <mc:Fallback>
                <p:oleObj name="Equation" r:id="rId16" imgW="3019559" imgH="876204" progId="Equation.3">
                  <p:embed/>
                  <p:pic>
                    <p:nvPicPr>
                      <p:cNvPr id="54289" name="Object 17">
                        <a:extLst>
                          <a:ext uri="{FF2B5EF4-FFF2-40B4-BE49-F238E27FC236}">
                            <a16:creationId xmlns:a16="http://schemas.microsoft.com/office/drawing/2014/main" id="{5D0EA332-7551-40A7-A21E-1A4A935A71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10001"/>
                        <a:ext cx="3073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Text Box 19">
            <a:extLst>
              <a:ext uri="{FF2B5EF4-FFF2-40B4-BE49-F238E27FC236}">
                <a16:creationId xmlns:a16="http://schemas.microsoft.com/office/drawing/2014/main" id="{110F4B50-073F-4C3A-A9B7-87968E08B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76802"/>
            <a:ext cx="160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(3) </a:t>
            </a:r>
            <a:r>
              <a:rPr lang="zh-CN" altLang="en-US">
                <a:solidFill>
                  <a:srgbClr val="FFFFFF"/>
                </a:solidFill>
              </a:rPr>
              <a:t>变换</a:t>
            </a:r>
          </a:p>
        </p:txBody>
      </p:sp>
      <p:graphicFrame>
        <p:nvGraphicFramePr>
          <p:cNvPr id="54292" name="Object 20">
            <a:extLst>
              <a:ext uri="{FF2B5EF4-FFF2-40B4-BE49-F238E27FC236}">
                <a16:creationId xmlns:a16="http://schemas.microsoft.com/office/drawing/2014/main" id="{B3CDD0CE-0FC3-4ADC-AD5B-5E9D6AFCF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3501" y="4953006"/>
          <a:ext cx="1841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685920" imgH="123900" progId="Equation.3">
                  <p:embed/>
                </p:oleObj>
              </mc:Choice>
              <mc:Fallback>
                <p:oleObj name="公式" r:id="rId18" imgW="685920" imgH="123900" progId="Equation.3">
                  <p:embed/>
                  <p:pic>
                    <p:nvPicPr>
                      <p:cNvPr id="54292" name="Object 20">
                        <a:extLst>
                          <a:ext uri="{FF2B5EF4-FFF2-40B4-BE49-F238E27FC236}">
                            <a16:creationId xmlns:a16="http://schemas.microsoft.com/office/drawing/2014/main" id="{B3CDD0CE-0FC3-4ADC-AD5B-5E9D6AFCFB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1" y="4953006"/>
                        <a:ext cx="1841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3" name="Text Box 21">
            <a:extLst>
              <a:ext uri="{FF2B5EF4-FFF2-40B4-BE49-F238E27FC236}">
                <a16:creationId xmlns:a16="http://schemas.microsoft.com/office/drawing/2014/main" id="{56277D53-AD85-4140-80F7-F9BDEA7E9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576888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aphicFrame>
        <p:nvGraphicFramePr>
          <p:cNvPr id="54294" name="Object 22">
            <a:extLst>
              <a:ext uri="{FF2B5EF4-FFF2-40B4-BE49-F238E27FC236}">
                <a16:creationId xmlns:a16="http://schemas.microsoft.com/office/drawing/2014/main" id="{BC71F3F4-C977-4A69-ACE3-3307B9D34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600701"/>
          <a:ext cx="2590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33665" imgH="666736" progId="Equation.3">
                  <p:embed/>
                </p:oleObj>
              </mc:Choice>
              <mc:Fallback>
                <p:oleObj name="Equation" r:id="rId20" imgW="2533665" imgH="666736" progId="Equation.3">
                  <p:embed/>
                  <p:pic>
                    <p:nvPicPr>
                      <p:cNvPr id="54294" name="Object 22">
                        <a:extLst>
                          <a:ext uri="{FF2B5EF4-FFF2-40B4-BE49-F238E27FC236}">
                            <a16:creationId xmlns:a16="http://schemas.microsoft.com/office/drawing/2014/main" id="{BC71F3F4-C977-4A69-ACE3-3307B9D34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600701"/>
                        <a:ext cx="2590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5" name="Object 23">
            <a:extLst>
              <a:ext uri="{FF2B5EF4-FFF2-40B4-BE49-F238E27FC236}">
                <a16:creationId xmlns:a16="http://schemas.microsoft.com/office/drawing/2014/main" id="{8CDA90F0-650F-41BA-9E7F-0C1B1B26C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6" y="5600701"/>
          <a:ext cx="3463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409893" imgH="666736" progId="Equation.3">
                  <p:embed/>
                </p:oleObj>
              </mc:Choice>
              <mc:Fallback>
                <p:oleObj name="Equation" r:id="rId22" imgW="3409893" imgH="666736" progId="Equation.3">
                  <p:embed/>
                  <p:pic>
                    <p:nvPicPr>
                      <p:cNvPr id="54295" name="Object 23">
                        <a:extLst>
                          <a:ext uri="{FF2B5EF4-FFF2-40B4-BE49-F238E27FC236}">
                            <a16:creationId xmlns:a16="http://schemas.microsoft.com/office/drawing/2014/main" id="{8CDA90F0-650F-41BA-9E7F-0C1B1B26CC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6" y="5600701"/>
                        <a:ext cx="34639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2" name="Text Box 30">
            <a:extLst>
              <a:ext uri="{FF2B5EF4-FFF2-40B4-BE49-F238E27FC236}">
                <a16:creationId xmlns:a16="http://schemas.microsoft.com/office/drawing/2014/main" id="{99C2779D-D69B-4766-8722-C6A391B49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81088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定理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endParaRPr lang="en-US" altLang="zh-CN" b="1">
              <a:solidFill>
                <a:srgbClr val="FFFFFF"/>
              </a:solidFill>
            </a:endParaRPr>
          </a:p>
        </p:txBody>
      </p:sp>
      <p:graphicFrame>
        <p:nvGraphicFramePr>
          <p:cNvPr id="54303" name="Object 31">
            <a:extLst>
              <a:ext uri="{FF2B5EF4-FFF2-40B4-BE49-F238E27FC236}">
                <a16:creationId xmlns:a16="http://schemas.microsoft.com/office/drawing/2014/main" id="{57AD5C63-CD0E-4CB7-B0E8-A65CB2C93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0241" y="1130300"/>
          <a:ext cx="4221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162488" imgH="400042" progId="Equation.3">
                  <p:embed/>
                </p:oleObj>
              </mc:Choice>
              <mc:Fallback>
                <p:oleObj name="Equation" r:id="rId24" imgW="4162488" imgH="400042" progId="Equation.3">
                  <p:embed/>
                  <p:pic>
                    <p:nvPicPr>
                      <p:cNvPr id="54303" name="Object 31">
                        <a:extLst>
                          <a:ext uri="{FF2B5EF4-FFF2-40B4-BE49-F238E27FC236}">
                            <a16:creationId xmlns:a16="http://schemas.microsoft.com/office/drawing/2014/main" id="{57AD5C63-CD0E-4CB7-B0E8-A65CB2C93B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41" y="1130300"/>
                        <a:ext cx="42211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5" name="Text Box 33">
            <a:extLst>
              <a:ext uri="{FF2B5EF4-FFF2-40B4-BE49-F238E27FC236}">
                <a16:creationId xmlns:a16="http://schemas.microsoft.com/office/drawing/2014/main" id="{E3255CDA-BB24-489F-90D3-EA18EEA16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081088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变换</a:t>
            </a:r>
            <a:r>
              <a:rPr lang="en-US" altLang="zh-CN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54311" name="Text Box 39">
            <a:extLst>
              <a:ext uri="{FF2B5EF4-FFF2-40B4-BE49-F238E27FC236}">
                <a16:creationId xmlns:a16="http://schemas.microsoft.com/office/drawing/2014/main" id="{24D7F65E-454E-466B-94CC-5354414B6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100" y="4876801"/>
            <a:ext cx="2518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是</a:t>
            </a:r>
            <a:r>
              <a:rPr lang="zh-CN" altLang="en-US" b="1">
                <a:solidFill>
                  <a:srgbClr val="FFFF00"/>
                </a:solidFill>
              </a:rPr>
              <a:t>一一对应的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  <p:graphicFrame>
        <p:nvGraphicFramePr>
          <p:cNvPr id="54313" name="Object 41">
            <a:extLst>
              <a:ext uri="{FF2B5EF4-FFF2-40B4-BE49-F238E27FC236}">
                <a16:creationId xmlns:a16="http://schemas.microsoft.com/office/drawing/2014/main" id="{19645ABB-FC3C-4CF4-80F6-590784272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34389" y="5676901"/>
          <a:ext cx="20050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952752" imgH="419207" progId="Equation.3">
                  <p:embed/>
                </p:oleObj>
              </mc:Choice>
              <mc:Fallback>
                <p:oleObj name="Equation" r:id="rId26" imgW="1952752" imgH="419207" progId="Equation.3">
                  <p:embed/>
                  <p:pic>
                    <p:nvPicPr>
                      <p:cNvPr id="54313" name="Object 41">
                        <a:extLst>
                          <a:ext uri="{FF2B5EF4-FFF2-40B4-BE49-F238E27FC236}">
                            <a16:creationId xmlns:a16="http://schemas.microsoft.com/office/drawing/2014/main" id="{19645ABB-FC3C-4CF4-80F6-590784272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4389" y="5676901"/>
                        <a:ext cx="20050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2">
            <a:extLst>
              <a:ext uri="{FF2B5EF4-FFF2-40B4-BE49-F238E27FC236}">
                <a16:creationId xmlns:a16="http://schemas.microsoft.com/office/drawing/2014/main" id="{EBEB8C51-1EDB-4DFD-85CC-FC1090E2C1EA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749301"/>
            <a:ext cx="1905000" cy="1841500"/>
            <a:chOff x="4320" y="472"/>
            <a:chExt cx="1200" cy="1160"/>
          </a:xfrm>
        </p:grpSpPr>
        <p:grpSp>
          <p:nvGrpSpPr>
            <p:cNvPr id="26670" name="Group 56">
              <a:extLst>
                <a:ext uri="{FF2B5EF4-FFF2-40B4-BE49-F238E27FC236}">
                  <a16:creationId xmlns:a16="http://schemas.microsoft.com/office/drawing/2014/main" id="{CE05BE17-5F3B-4308-AD47-2A0ED0D5C2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472"/>
              <a:ext cx="1200" cy="1160"/>
              <a:chOff x="4320" y="384"/>
              <a:chExt cx="1200" cy="1160"/>
            </a:xfrm>
          </p:grpSpPr>
          <p:sp>
            <p:nvSpPr>
              <p:cNvPr id="26672" name="Line 57">
                <a:extLst>
                  <a:ext uri="{FF2B5EF4-FFF2-40B4-BE49-F238E27FC236}">
                    <a16:creationId xmlns:a16="http://schemas.microsoft.com/office/drawing/2014/main" id="{C7D443F8-0F54-4498-98B8-0F084B64E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73" name="Line 58">
                <a:extLst>
                  <a:ext uri="{FF2B5EF4-FFF2-40B4-BE49-F238E27FC236}">
                    <a16:creationId xmlns:a16="http://schemas.microsoft.com/office/drawing/2014/main" id="{9E6E10F4-B16C-4803-A383-A3C59DBD5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384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74" name="Oval 59">
                <a:extLst>
                  <a:ext uri="{FF2B5EF4-FFF2-40B4-BE49-F238E27FC236}">
                    <a16:creationId xmlns:a16="http://schemas.microsoft.com/office/drawing/2014/main" id="{4842885F-1605-4770-AC46-81C5220B0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538201">
                <a:off x="4575" y="576"/>
                <a:ext cx="912" cy="624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aphicFrame>
            <p:nvGraphicFramePr>
              <p:cNvPr id="26675" name="Object 60">
                <a:extLst>
                  <a:ext uri="{FF2B5EF4-FFF2-40B4-BE49-F238E27FC236}">
                    <a16:creationId xmlns:a16="http://schemas.microsoft.com/office/drawing/2014/main" id="{5614649C-6189-4BB2-B968-1EACF5AAE2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1200"/>
              <a:ext cx="19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247536" imgH="285860" progId="Equation.3">
                      <p:embed/>
                    </p:oleObj>
                  </mc:Choice>
                  <mc:Fallback>
                    <p:oleObj name="Equation" r:id="rId28" imgW="247536" imgH="285860" progId="Equation.3">
                      <p:embed/>
                      <p:pic>
                        <p:nvPicPr>
                          <p:cNvPr id="26675" name="Object 60">
                            <a:extLst>
                              <a:ext uri="{FF2B5EF4-FFF2-40B4-BE49-F238E27FC236}">
                                <a16:creationId xmlns:a16="http://schemas.microsoft.com/office/drawing/2014/main" id="{5614649C-6189-4BB2-B968-1EACF5AAE20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200"/>
                            <a:ext cx="19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76" name="Object 61">
                <a:extLst>
                  <a:ext uri="{FF2B5EF4-FFF2-40B4-BE49-F238E27FC236}">
                    <a16:creationId xmlns:a16="http://schemas.microsoft.com/office/drawing/2014/main" id="{8330EAC7-EEF0-41DB-89D7-08865BF139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4" y="384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152517" imgH="190573" progId="Equation.3">
                      <p:embed/>
                    </p:oleObj>
                  </mc:Choice>
                  <mc:Fallback>
                    <p:oleObj name="Equation" r:id="rId30" imgW="152517" imgH="190573" progId="Equation.3">
                      <p:embed/>
                      <p:pic>
                        <p:nvPicPr>
                          <p:cNvPr id="26676" name="Object 61">
                            <a:extLst>
                              <a:ext uri="{FF2B5EF4-FFF2-40B4-BE49-F238E27FC236}">
                                <a16:creationId xmlns:a16="http://schemas.microsoft.com/office/drawing/2014/main" id="{8330EAC7-EEF0-41DB-89D7-08865BF1390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4" y="384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77" name="Object 62">
                <a:extLst>
                  <a:ext uri="{FF2B5EF4-FFF2-40B4-BE49-F238E27FC236}">
                    <a16:creationId xmlns:a16="http://schemas.microsoft.com/office/drawing/2014/main" id="{D7CEFFCE-1F74-4376-B565-F3791864F9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72" y="139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171412" imgH="190573" progId="Equation.3">
                      <p:embed/>
                    </p:oleObj>
                  </mc:Choice>
                  <mc:Fallback>
                    <p:oleObj name="Equation" r:id="rId32" imgW="171412" imgH="190573" progId="Equation.3">
                      <p:embed/>
                      <p:pic>
                        <p:nvPicPr>
                          <p:cNvPr id="26677" name="Object 62">
                            <a:extLst>
                              <a:ext uri="{FF2B5EF4-FFF2-40B4-BE49-F238E27FC236}">
                                <a16:creationId xmlns:a16="http://schemas.microsoft.com/office/drawing/2014/main" id="{D7CEFFCE-1F74-4376-B565-F3791864F9E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2" y="139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71" name="Object 70">
              <a:extLst>
                <a:ext uri="{FF2B5EF4-FFF2-40B4-BE49-F238E27FC236}">
                  <a16:creationId xmlns:a16="http://schemas.microsoft.com/office/drawing/2014/main" id="{0758901A-0197-4919-B526-6CFBB2379B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8" y="896"/>
            <a:ext cx="25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352543" imgH="276142" progId="Equation.3">
                    <p:embed/>
                  </p:oleObj>
                </mc:Choice>
                <mc:Fallback>
                  <p:oleObj name="Equation" r:id="rId34" imgW="352543" imgH="276142" progId="Equation.3">
                    <p:embed/>
                    <p:pic>
                      <p:nvPicPr>
                        <p:cNvPr id="26671" name="Object 70">
                          <a:extLst>
                            <a:ext uri="{FF2B5EF4-FFF2-40B4-BE49-F238E27FC236}">
                              <a16:creationId xmlns:a16="http://schemas.microsoft.com/office/drawing/2014/main" id="{0758901A-0197-4919-B526-6CFBB2379B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8" y="896"/>
                          <a:ext cx="25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3">
            <a:extLst>
              <a:ext uri="{FF2B5EF4-FFF2-40B4-BE49-F238E27FC236}">
                <a16:creationId xmlns:a16="http://schemas.microsoft.com/office/drawing/2014/main" id="{5C0AD336-8F3D-4BC8-AF9A-FD3EF33A41CC}"/>
              </a:ext>
            </a:extLst>
          </p:cNvPr>
          <p:cNvGrpSpPr>
            <a:grpSpLocks/>
          </p:cNvGrpSpPr>
          <p:nvPr/>
        </p:nvGrpSpPr>
        <p:grpSpPr bwMode="auto">
          <a:xfrm>
            <a:off x="8382001" y="3378200"/>
            <a:ext cx="1917700" cy="1879600"/>
            <a:chOff x="4272" y="2128"/>
            <a:chExt cx="1208" cy="1184"/>
          </a:xfrm>
        </p:grpSpPr>
        <p:grpSp>
          <p:nvGrpSpPr>
            <p:cNvPr id="26662" name="Group 63">
              <a:extLst>
                <a:ext uri="{FF2B5EF4-FFF2-40B4-BE49-F238E27FC236}">
                  <a16:creationId xmlns:a16="http://schemas.microsoft.com/office/drawing/2014/main" id="{908B5F18-8C54-4067-B68D-85C07DC347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128"/>
              <a:ext cx="1208" cy="1184"/>
              <a:chOff x="4308" y="1936"/>
              <a:chExt cx="1208" cy="1184"/>
            </a:xfrm>
          </p:grpSpPr>
          <p:sp>
            <p:nvSpPr>
              <p:cNvPr id="26664" name="Line 64">
                <a:extLst>
                  <a:ext uri="{FF2B5EF4-FFF2-40B4-BE49-F238E27FC236}">
                    <a16:creationId xmlns:a16="http://schemas.microsoft.com/office/drawing/2014/main" id="{0A7ED421-A1A6-4D66-ACAA-CD966D2A0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8" y="2920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65" name="Line 65">
                <a:extLst>
                  <a:ext uri="{FF2B5EF4-FFF2-40B4-BE49-F238E27FC236}">
                    <a16:creationId xmlns:a16="http://schemas.microsoft.com/office/drawing/2014/main" id="{70BAA6BA-98C8-44B4-A6B5-073BDA2FB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8" y="1960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66" name="Oval 66">
                <a:extLst>
                  <a:ext uri="{FF2B5EF4-FFF2-40B4-BE49-F238E27FC236}">
                    <a16:creationId xmlns:a16="http://schemas.microsoft.com/office/drawing/2014/main" id="{CEC3068A-1E98-487F-A815-35E0A6DFA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18558">
                <a:off x="4560" y="2032"/>
                <a:ext cx="912" cy="800"/>
              </a:xfrm>
              <a:prstGeom prst="ellipse">
                <a:avLst/>
              </a:prstGeom>
              <a:solidFill>
                <a:srgbClr val="005AB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aphicFrame>
            <p:nvGraphicFramePr>
              <p:cNvPr id="26667" name="Object 67">
                <a:extLst>
                  <a:ext uri="{FF2B5EF4-FFF2-40B4-BE49-F238E27FC236}">
                    <a16:creationId xmlns:a16="http://schemas.microsoft.com/office/drawing/2014/main" id="{D184912A-1C39-4EAF-B31E-9FC373F8F1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2" y="2968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6" imgW="161965" imgH="190573" progId="Equation.3">
                      <p:embed/>
                    </p:oleObj>
                  </mc:Choice>
                  <mc:Fallback>
                    <p:oleObj name="Equation" r:id="rId36" imgW="161965" imgH="190573" progId="Equation.3">
                      <p:embed/>
                      <p:pic>
                        <p:nvPicPr>
                          <p:cNvPr id="26667" name="Object 67">
                            <a:extLst>
                              <a:ext uri="{FF2B5EF4-FFF2-40B4-BE49-F238E27FC236}">
                                <a16:creationId xmlns:a16="http://schemas.microsoft.com/office/drawing/2014/main" id="{D184912A-1C39-4EAF-B31E-9FC373F8F15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2" y="2968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8" name="Object 68">
                <a:extLst>
                  <a:ext uri="{FF2B5EF4-FFF2-40B4-BE49-F238E27FC236}">
                    <a16:creationId xmlns:a16="http://schemas.microsoft.com/office/drawing/2014/main" id="{82C7C4FA-0D5D-4D36-943E-AFAF4F00C6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08" y="193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8" imgW="190578" imgH="266694" progId="Equation.3">
                      <p:embed/>
                    </p:oleObj>
                  </mc:Choice>
                  <mc:Fallback>
                    <p:oleObj name="Equation" r:id="rId38" imgW="190578" imgH="266694" progId="Equation.3">
                      <p:embed/>
                      <p:pic>
                        <p:nvPicPr>
                          <p:cNvPr id="26668" name="Object 68">
                            <a:extLst>
                              <a:ext uri="{FF2B5EF4-FFF2-40B4-BE49-F238E27FC236}">
                                <a16:creationId xmlns:a16="http://schemas.microsoft.com/office/drawing/2014/main" id="{82C7C4FA-0D5D-4D36-943E-AFAF4F00C65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8" y="193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9" name="Object 69">
                <a:extLst>
                  <a:ext uri="{FF2B5EF4-FFF2-40B4-BE49-F238E27FC236}">
                    <a16:creationId xmlns:a16="http://schemas.microsoft.com/office/drawing/2014/main" id="{35F57238-8390-439B-B3E9-56DB3278B9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68" y="296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0" imgW="171412" imgH="190573" progId="Equation.3">
                      <p:embed/>
                    </p:oleObj>
                  </mc:Choice>
                  <mc:Fallback>
                    <p:oleObj name="Equation" r:id="rId40" imgW="171412" imgH="190573" progId="Equation.3">
                      <p:embed/>
                      <p:pic>
                        <p:nvPicPr>
                          <p:cNvPr id="26669" name="Object 69">
                            <a:extLst>
                              <a:ext uri="{FF2B5EF4-FFF2-40B4-BE49-F238E27FC236}">
                                <a16:creationId xmlns:a16="http://schemas.microsoft.com/office/drawing/2014/main" id="{35F57238-8390-439B-B3E9-56DB3278B9D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8" y="296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63" name="Object 71">
              <a:extLst>
                <a:ext uri="{FF2B5EF4-FFF2-40B4-BE49-F238E27FC236}">
                  <a16:creationId xmlns:a16="http://schemas.microsoft.com/office/drawing/2014/main" id="{3FBA7F84-49EA-484F-960C-7C1766F90D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2544"/>
            <a:ext cx="20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266702" imgH="247529" progId="Equation.3">
                    <p:embed/>
                  </p:oleObj>
                </mc:Choice>
                <mc:Fallback>
                  <p:oleObj name="Equation" r:id="rId42" imgW="266702" imgH="247529" progId="Equation.3">
                    <p:embed/>
                    <p:pic>
                      <p:nvPicPr>
                        <p:cNvPr id="26663" name="Object 71">
                          <a:extLst>
                            <a:ext uri="{FF2B5EF4-FFF2-40B4-BE49-F238E27FC236}">
                              <a16:creationId xmlns:a16="http://schemas.microsoft.com/office/drawing/2014/main" id="{3FBA7F84-49EA-484F-960C-7C1766F90D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544"/>
                          <a:ext cx="20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46" name="Line 74">
            <a:extLst>
              <a:ext uri="{FF2B5EF4-FFF2-40B4-BE49-F238E27FC236}">
                <a16:creationId xmlns:a16="http://schemas.microsoft.com/office/drawing/2014/main" id="{9DC33E20-1907-4ABD-8E84-8EC31E33D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0" y="25146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347" name="Object 75">
            <a:extLst>
              <a:ext uri="{FF2B5EF4-FFF2-40B4-BE49-F238E27FC236}">
                <a16:creationId xmlns:a16="http://schemas.microsoft.com/office/drawing/2014/main" id="{70EF47F3-00E3-4E45-8BF9-AEBDEE3CFF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37719" y="2743200"/>
          <a:ext cx="268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09474" imgH="247529" progId="Equation.3">
                  <p:embed/>
                </p:oleObj>
              </mc:Choice>
              <mc:Fallback>
                <p:oleObj name="Equation" r:id="rId44" imgW="209474" imgH="247529" progId="Equation.3">
                  <p:embed/>
                  <p:pic>
                    <p:nvPicPr>
                      <p:cNvPr id="54347" name="Object 75">
                        <a:extLst>
                          <a:ext uri="{FF2B5EF4-FFF2-40B4-BE49-F238E27FC236}">
                            <a16:creationId xmlns:a16="http://schemas.microsoft.com/office/drawing/2014/main" id="{70EF47F3-00E3-4E45-8BF9-AEBDEE3CF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7719" y="2743200"/>
                        <a:ext cx="2682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55" name="Picture 76" descr="机动">
            <a:extLst>
              <a:ext uri="{FF2B5EF4-FFF2-40B4-BE49-F238E27FC236}">
                <a16:creationId xmlns:a16="http://schemas.microsoft.com/office/drawing/2014/main" id="{39470A2E-945C-43EF-A108-D96AF156E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6" name="Text Box 77">
            <a:extLst>
              <a:ext uri="{FF2B5EF4-FFF2-40B4-BE49-F238E27FC236}">
                <a16:creationId xmlns:a16="http://schemas.microsoft.com/office/drawing/2014/main" id="{F1C42671-D08C-4957-AF67-E530790B8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6657" name="Picture 7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A66002A-B776-484C-8CA2-914FC721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8" name="Picture 79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D080EF5-7109-484B-A331-95A446EE1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9" name="Picture 8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7CEF7CE-A7D1-444A-96A9-F94F91DE3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60" name="Picture 8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CAC2065-FB29-4704-8210-756B7657E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61" name="Picture 8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34A26A-C742-4AB2-8427-69EDBBAC9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4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6" grpId="0" build="p" autoUpdateAnimBg="0" advAuto="0"/>
      <p:bldP spid="54322" grpId="0" animBg="1"/>
      <p:bldP spid="54281" grpId="0" autoUpdateAnimBg="0"/>
      <p:bldP spid="54284" grpId="0" build="p" autoUpdateAnimBg="0" advAuto="0"/>
      <p:bldP spid="54287" grpId="0" build="p" autoUpdateAnimBg="0" advAuto="0"/>
      <p:bldP spid="54291" grpId="0" build="p" autoUpdateAnimBg="0"/>
      <p:bldP spid="54293" grpId="0" autoUpdateAnimBg="0"/>
      <p:bldP spid="54302" grpId="0" build="p" autoUpdateAnimBg="0"/>
      <p:bldP spid="54305" grpId="0" autoUpdateAnimBg="0"/>
      <p:bldP spid="54311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99" name="Text Box 35">
            <a:extLst>
              <a:ext uri="{FF2B5EF4-FFF2-40B4-BE49-F238E27FC236}">
                <a16:creationId xmlns:a16="http://schemas.microsoft.com/office/drawing/2014/main" id="{DD35E02D-9DBA-487D-9046-9C4A20556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1" y="357189"/>
            <a:ext cx="36054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二重积分的换元公式</a:t>
            </a:r>
            <a:r>
              <a:rPr lang="en-US" altLang="zh-CN">
                <a:solidFill>
                  <a:srgbClr val="FFFFFF"/>
                </a:solidFill>
              </a:rPr>
              <a:t>: </a:t>
            </a:r>
          </a:p>
        </p:txBody>
      </p:sp>
      <p:graphicFrame>
        <p:nvGraphicFramePr>
          <p:cNvPr id="88100" name="Object 36">
            <a:extLst>
              <a:ext uri="{FF2B5EF4-FFF2-40B4-BE49-F238E27FC236}">
                <a16:creationId xmlns:a16="http://schemas.microsoft.com/office/drawing/2014/main" id="{1EA64339-4998-4845-AAE8-0BA55FF800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928689"/>
          <a:ext cx="2590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3665" imgH="666736" progId="Equation.3">
                  <p:embed/>
                </p:oleObj>
              </mc:Choice>
              <mc:Fallback>
                <p:oleObj name="Equation" r:id="rId2" imgW="2533665" imgH="666736" progId="Equation.3">
                  <p:embed/>
                  <p:pic>
                    <p:nvPicPr>
                      <p:cNvPr id="88100" name="Object 36">
                        <a:extLst>
                          <a:ext uri="{FF2B5EF4-FFF2-40B4-BE49-F238E27FC236}">
                            <a16:creationId xmlns:a16="http://schemas.microsoft.com/office/drawing/2014/main" id="{1EA64339-4998-4845-AAE8-0BA55FF800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928689"/>
                        <a:ext cx="2590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1" name="Object 37">
            <a:extLst>
              <a:ext uri="{FF2B5EF4-FFF2-40B4-BE49-F238E27FC236}">
                <a16:creationId xmlns:a16="http://schemas.microsoft.com/office/drawing/2014/main" id="{3EA1D347-3324-421F-A0CD-A9A361C56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6" y="1643063"/>
          <a:ext cx="3463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09893" imgH="666736" progId="Equation.3">
                  <p:embed/>
                </p:oleObj>
              </mc:Choice>
              <mc:Fallback>
                <p:oleObj name="Equation" r:id="rId4" imgW="3409893" imgH="666736" progId="Equation.3">
                  <p:embed/>
                  <p:pic>
                    <p:nvPicPr>
                      <p:cNvPr id="88101" name="Object 37">
                        <a:extLst>
                          <a:ext uri="{FF2B5EF4-FFF2-40B4-BE49-F238E27FC236}">
                            <a16:creationId xmlns:a16="http://schemas.microsoft.com/office/drawing/2014/main" id="{3EA1D347-3324-421F-A0CD-A9A361C564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6" y="1643063"/>
                        <a:ext cx="34639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2" name="Object 38">
            <a:extLst>
              <a:ext uri="{FF2B5EF4-FFF2-40B4-BE49-F238E27FC236}">
                <a16:creationId xmlns:a16="http://schemas.microsoft.com/office/drawing/2014/main" id="{381F8A9B-5774-4339-ADA2-DD0824EC2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7106" y="1787526"/>
          <a:ext cx="2005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2752" imgH="419207" progId="Equation.3">
                  <p:embed/>
                </p:oleObj>
              </mc:Choice>
              <mc:Fallback>
                <p:oleObj name="Equation" r:id="rId6" imgW="1952752" imgH="419207" progId="Equation.3">
                  <p:embed/>
                  <p:pic>
                    <p:nvPicPr>
                      <p:cNvPr id="88102" name="Object 38">
                        <a:extLst>
                          <a:ext uri="{FF2B5EF4-FFF2-40B4-BE49-F238E27FC236}">
                            <a16:creationId xmlns:a16="http://schemas.microsoft.com/office/drawing/2014/main" id="{381F8A9B-5774-4339-ADA2-DD0824EC2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6" y="1787526"/>
                        <a:ext cx="20050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3" name="Text Box 39">
            <a:extLst>
              <a:ext uri="{FF2B5EF4-FFF2-40B4-BE49-F238E27FC236}">
                <a16:creationId xmlns:a16="http://schemas.microsoft.com/office/drawing/2014/main" id="{BFC56809-D916-4A6D-BA5A-FE65C2C7A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1" y="2428876"/>
            <a:ext cx="55707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特别的</a:t>
            </a:r>
            <a:r>
              <a:rPr lang="en-US" altLang="zh-CN" b="1">
                <a:solidFill>
                  <a:srgbClr val="FFFF00"/>
                </a:solidFill>
              </a:rPr>
              <a:t>,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直角坐标转化为极坐标时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</a:p>
        </p:txBody>
      </p:sp>
      <p:graphicFrame>
        <p:nvGraphicFramePr>
          <p:cNvPr id="88104" name="Object 40">
            <a:extLst>
              <a:ext uri="{FF2B5EF4-FFF2-40B4-BE49-F238E27FC236}">
                <a16:creationId xmlns:a16="http://schemas.microsoft.com/office/drawing/2014/main" id="{01BC349A-0085-4FF6-8660-DF91AE17B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1444" y="3071813"/>
          <a:ext cx="3235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81253" imgH="352533" progId="Equation.3">
                  <p:embed/>
                </p:oleObj>
              </mc:Choice>
              <mc:Fallback>
                <p:oleObj name="Equation" r:id="rId8" imgW="3181253" imgH="352533" progId="Equation.3">
                  <p:embed/>
                  <p:pic>
                    <p:nvPicPr>
                      <p:cNvPr id="88104" name="Object 40">
                        <a:extLst>
                          <a:ext uri="{FF2B5EF4-FFF2-40B4-BE49-F238E27FC236}">
                            <a16:creationId xmlns:a16="http://schemas.microsoft.com/office/drawing/2014/main" id="{01BC349A-0085-4FF6-8660-DF91AE17B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44" y="3071813"/>
                        <a:ext cx="32353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5" name="Object 41">
            <a:extLst>
              <a:ext uri="{FF2B5EF4-FFF2-40B4-BE49-F238E27FC236}">
                <a16:creationId xmlns:a16="http://schemas.microsoft.com/office/drawing/2014/main" id="{9C525300-8E7F-4A1D-A4F8-BBD1AEA63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6" y="3771901"/>
          <a:ext cx="16367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81044" imgH="876204" progId="Equation.3">
                  <p:embed/>
                </p:oleObj>
              </mc:Choice>
              <mc:Fallback>
                <p:oleObj name="Equation" r:id="rId10" imgW="1581044" imgH="876204" progId="Equation.3">
                  <p:embed/>
                  <p:pic>
                    <p:nvPicPr>
                      <p:cNvPr id="88105" name="Object 41">
                        <a:extLst>
                          <a:ext uri="{FF2B5EF4-FFF2-40B4-BE49-F238E27FC236}">
                            <a16:creationId xmlns:a16="http://schemas.microsoft.com/office/drawing/2014/main" id="{9C525300-8E7F-4A1D-A4F8-BBD1AEA639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6" y="3771901"/>
                        <a:ext cx="16367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6" name="Object 42">
            <a:extLst>
              <a:ext uri="{FF2B5EF4-FFF2-40B4-BE49-F238E27FC236}">
                <a16:creationId xmlns:a16="http://schemas.microsoft.com/office/drawing/2014/main" id="{EDFFF53F-3607-4AEE-B0A4-E35AC864E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7280" y="3790951"/>
          <a:ext cx="29051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57594" imgH="838144" progId="Equation.3">
                  <p:embed/>
                </p:oleObj>
              </mc:Choice>
              <mc:Fallback>
                <p:oleObj name="Equation" r:id="rId12" imgW="2857594" imgH="838144" progId="Equation.3">
                  <p:embed/>
                  <p:pic>
                    <p:nvPicPr>
                      <p:cNvPr id="88106" name="Object 42">
                        <a:extLst>
                          <a:ext uri="{FF2B5EF4-FFF2-40B4-BE49-F238E27FC236}">
                            <a16:creationId xmlns:a16="http://schemas.microsoft.com/office/drawing/2014/main" id="{EDFFF53F-3607-4AEE-B0A4-E35AC864ED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80" y="3790951"/>
                        <a:ext cx="29051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7" name="Object 43">
            <a:extLst>
              <a:ext uri="{FF2B5EF4-FFF2-40B4-BE49-F238E27FC236}">
                <a16:creationId xmlns:a16="http://schemas.microsoft.com/office/drawing/2014/main" id="{D98AC164-0E2C-4FAE-840D-ED9F5D46A2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1" y="3860801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981" imgH="266694" progId="Equation.3">
                  <p:embed/>
                </p:oleObj>
              </mc:Choice>
              <mc:Fallback>
                <p:oleObj name="Equation" r:id="rId14" imgW="723981" imgH="266694" progId="Equation.3">
                  <p:embed/>
                  <p:pic>
                    <p:nvPicPr>
                      <p:cNvPr id="88107" name="Object 43">
                        <a:extLst>
                          <a:ext uri="{FF2B5EF4-FFF2-40B4-BE49-F238E27FC236}">
                            <a16:creationId xmlns:a16="http://schemas.microsoft.com/office/drawing/2014/main" id="{D98AC164-0E2C-4FAE-840D-ED9F5D46A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3860801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8" name="Object 44">
            <a:extLst>
              <a:ext uri="{FF2B5EF4-FFF2-40B4-BE49-F238E27FC236}">
                <a16:creationId xmlns:a16="http://schemas.microsoft.com/office/drawing/2014/main" id="{1FD8F1C4-5598-4F71-92A0-CFECB58B8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6" y="3835400"/>
          <a:ext cx="12049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52648" imgH="276142" progId="Equation.3">
                  <p:embed/>
                </p:oleObj>
              </mc:Choice>
              <mc:Fallback>
                <p:oleObj name="Equation" r:id="rId16" imgW="1152648" imgH="276142" progId="Equation.3">
                  <p:embed/>
                  <p:pic>
                    <p:nvPicPr>
                      <p:cNvPr id="88108" name="Object 44">
                        <a:extLst>
                          <a:ext uri="{FF2B5EF4-FFF2-40B4-BE49-F238E27FC236}">
                            <a16:creationId xmlns:a16="http://schemas.microsoft.com/office/drawing/2014/main" id="{1FD8F1C4-5598-4F71-92A0-CFECB58B85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6" y="3835400"/>
                        <a:ext cx="12049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9" name="Object 45">
            <a:extLst>
              <a:ext uri="{FF2B5EF4-FFF2-40B4-BE49-F238E27FC236}">
                <a16:creationId xmlns:a16="http://schemas.microsoft.com/office/drawing/2014/main" id="{BBA517DB-908A-43B5-938F-21EB9701C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9401" y="4298951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66754" imgH="276142" progId="Equation.3">
                  <p:embed/>
                </p:oleObj>
              </mc:Choice>
              <mc:Fallback>
                <p:oleObj name="Equation" r:id="rId18" imgW="666754" imgH="276142" progId="Equation.3">
                  <p:embed/>
                  <p:pic>
                    <p:nvPicPr>
                      <p:cNvPr id="88109" name="Object 45">
                        <a:extLst>
                          <a:ext uri="{FF2B5EF4-FFF2-40B4-BE49-F238E27FC236}">
                            <a16:creationId xmlns:a16="http://schemas.microsoft.com/office/drawing/2014/main" id="{BBA517DB-908A-43B5-938F-21EB9701C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1" y="4298951"/>
                        <a:ext cx="72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0" name="Object 46">
            <a:extLst>
              <a:ext uri="{FF2B5EF4-FFF2-40B4-BE49-F238E27FC236}">
                <a16:creationId xmlns:a16="http://schemas.microsoft.com/office/drawing/2014/main" id="{EF09C56C-7469-44CE-B014-357F8F434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0" y="4286251"/>
          <a:ext cx="9540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0604" imgH="123900" progId="Equation.3">
                  <p:embed/>
                </p:oleObj>
              </mc:Choice>
              <mc:Fallback>
                <p:oleObj name="Equation" r:id="rId20" imgW="390604" imgH="123900" progId="Equation.3">
                  <p:embed/>
                  <p:pic>
                    <p:nvPicPr>
                      <p:cNvPr id="88110" name="Object 46">
                        <a:extLst>
                          <a:ext uri="{FF2B5EF4-FFF2-40B4-BE49-F238E27FC236}">
                            <a16:creationId xmlns:a16="http://schemas.microsoft.com/office/drawing/2014/main" id="{EF09C56C-7469-44CE-B014-357F8F434D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4286251"/>
                        <a:ext cx="9540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1" name="Object 47">
            <a:extLst>
              <a:ext uri="{FF2B5EF4-FFF2-40B4-BE49-F238E27FC236}">
                <a16:creationId xmlns:a16="http://schemas.microsoft.com/office/drawing/2014/main" id="{F1B61244-113F-4EA5-BF51-6C5B53E22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1" y="4133851"/>
          <a:ext cx="495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38114" imgH="171408" progId="Equation.3">
                  <p:embed/>
                </p:oleObj>
              </mc:Choice>
              <mc:Fallback>
                <p:oleObj name="Equation" r:id="rId22" imgW="438114" imgH="171408" progId="Equation.3">
                  <p:embed/>
                  <p:pic>
                    <p:nvPicPr>
                      <p:cNvPr id="88111" name="Object 47">
                        <a:extLst>
                          <a:ext uri="{FF2B5EF4-FFF2-40B4-BE49-F238E27FC236}">
                            <a16:creationId xmlns:a16="http://schemas.microsoft.com/office/drawing/2014/main" id="{F1B61244-113F-4EA5-BF51-6C5B53E222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4133851"/>
                        <a:ext cx="495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4" name="Object 50">
            <a:extLst>
              <a:ext uri="{FF2B5EF4-FFF2-40B4-BE49-F238E27FC236}">
                <a16:creationId xmlns:a16="http://schemas.microsoft.com/office/drawing/2014/main" id="{82507793-7C81-4D1A-BE51-B3ED7CCEF9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6" y="4851400"/>
          <a:ext cx="28797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828980" imgH="657288" progId="Equation.3">
                  <p:embed/>
                </p:oleObj>
              </mc:Choice>
              <mc:Fallback>
                <p:oleObj name="Equation" r:id="rId24" imgW="2828980" imgH="657288" progId="Equation.3">
                  <p:embed/>
                  <p:pic>
                    <p:nvPicPr>
                      <p:cNvPr id="88114" name="Object 50">
                        <a:extLst>
                          <a:ext uri="{FF2B5EF4-FFF2-40B4-BE49-F238E27FC236}">
                            <a16:creationId xmlns:a16="http://schemas.microsoft.com/office/drawing/2014/main" id="{82507793-7C81-4D1A-BE51-B3ED7CCEF9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6" y="4851400"/>
                        <a:ext cx="28797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5" name="Object 51">
            <a:extLst>
              <a:ext uri="{FF2B5EF4-FFF2-40B4-BE49-F238E27FC236}">
                <a16:creationId xmlns:a16="http://schemas.microsoft.com/office/drawing/2014/main" id="{BD3577EC-CC1A-469A-989C-7ED1B3FDA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9" y="5537200"/>
          <a:ext cx="45545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505313" imgH="657288" progId="Equation.3">
                  <p:embed/>
                </p:oleObj>
              </mc:Choice>
              <mc:Fallback>
                <p:oleObj name="Equation" r:id="rId26" imgW="4505313" imgH="657288" progId="Equation.3">
                  <p:embed/>
                  <p:pic>
                    <p:nvPicPr>
                      <p:cNvPr id="88115" name="Object 51">
                        <a:extLst>
                          <a:ext uri="{FF2B5EF4-FFF2-40B4-BE49-F238E27FC236}">
                            <a16:creationId xmlns:a16="http://schemas.microsoft.com/office/drawing/2014/main" id="{BD3577EC-CC1A-469A-989C-7ED1B3FDA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9" y="5537200"/>
                        <a:ext cx="45545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65" name="Picture 52" descr="机动">
            <a:extLst>
              <a:ext uri="{FF2B5EF4-FFF2-40B4-BE49-F238E27FC236}">
                <a16:creationId xmlns:a16="http://schemas.microsoft.com/office/drawing/2014/main" id="{CAEEE3F9-7221-42CB-8FD6-7E8D2ADEA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6" name="Text Box 53">
            <a:extLst>
              <a:ext uri="{FF2B5EF4-FFF2-40B4-BE49-F238E27FC236}">
                <a16:creationId xmlns:a16="http://schemas.microsoft.com/office/drawing/2014/main" id="{E6A3B1DE-10C0-48C0-BFA9-9AB264FBE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7667" name="Picture 5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1947996-69A8-4DFE-A0A8-B312A559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8" name="Picture 55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3F140FA-1612-461F-B437-1A5BF3049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9" name="Picture 5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6DEE53F-B9A7-4F1A-BAD4-2AED7B2E2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0" name="Picture 5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4960926-414C-4C84-998D-607B06679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1" name="Picture 5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A10F96-6D9C-4352-B240-D1A6302AC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9" grpId="0" build="p" autoUpdateAnimBg="0"/>
      <p:bldP spid="8810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E32037F-C937-47AA-B04E-E838D3DFA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5475" y="411167"/>
            <a:ext cx="1866900" cy="742951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13.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7304B117-BD13-48D3-AE84-3E50D3CF2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1" y="533402"/>
            <a:ext cx="4457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</a:t>
            </a:r>
            <a:r>
              <a:rPr lang="en-US" altLang="zh-CN" i="1">
                <a:solidFill>
                  <a:srgbClr val="FFFFFF"/>
                </a:solidFill>
              </a:rPr>
              <a:t>D </a:t>
            </a:r>
            <a:r>
              <a:rPr lang="zh-CN" altLang="en-US">
                <a:solidFill>
                  <a:srgbClr val="FFFFFF"/>
                </a:solidFill>
              </a:rPr>
              <a:t>是 </a:t>
            </a:r>
            <a:r>
              <a:rPr lang="en-US" altLang="zh-CN" i="1">
                <a:solidFill>
                  <a:srgbClr val="FFFFFF"/>
                </a:solidFill>
              </a:rPr>
              <a:t>x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轴、 </a:t>
            </a:r>
            <a:r>
              <a:rPr lang="en-US" altLang="zh-CN" i="1">
                <a:solidFill>
                  <a:srgbClr val="FFFFFF"/>
                </a:solidFill>
              </a:rPr>
              <a:t>y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轴和直线</a:t>
            </a:r>
          </a:p>
        </p:txBody>
      </p:sp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2C9A3887-1A52-48EB-A0E7-E19B1CF255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1" y="1282701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76280" imgH="342816" progId="Equation.3">
                  <p:embed/>
                </p:oleObj>
              </mc:Choice>
              <mc:Fallback>
                <p:oleObj name="Equation" r:id="rId2" imgW="1276280" imgH="342816" progId="Equation.3">
                  <p:embed/>
                  <p:pic>
                    <p:nvPicPr>
                      <p:cNvPr id="75780" name="Object 4">
                        <a:extLst>
                          <a:ext uri="{FF2B5EF4-FFF2-40B4-BE49-F238E27FC236}">
                            <a16:creationId xmlns:a16="http://schemas.microsoft.com/office/drawing/2014/main" id="{2C9A3887-1A52-48EB-A0E7-E19B1CF255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1" y="1282701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Text Box 5">
            <a:extLst>
              <a:ext uri="{FF2B5EF4-FFF2-40B4-BE49-F238E27FC236}">
                <a16:creationId xmlns:a16="http://schemas.microsoft.com/office/drawing/2014/main" id="{D9D2829E-958E-4BE1-85BD-D334544A6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219201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所围成的闭域</a:t>
            </a:r>
            <a:r>
              <a:rPr lang="en-US" altLang="zh-CN" b="1">
                <a:solidFill>
                  <a:srgbClr val="FFFFFF"/>
                </a:solidFill>
              </a:rPr>
              <a:t>.  </a:t>
            </a:r>
            <a:endParaRPr lang="en-US" altLang="zh-CN" sz="2400">
              <a:solidFill>
                <a:srgbClr val="00FFFF"/>
              </a:solidFill>
            </a:endParaRPr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C66BB1F9-1819-4E80-8718-A1804444D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4" y="1766889"/>
            <a:ext cx="13525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 </a:t>
            </a:r>
            <a:r>
              <a:rPr lang="zh-CN" altLang="en-US">
                <a:solidFill>
                  <a:srgbClr val="FFFFFF"/>
                </a:solidFill>
              </a:rPr>
              <a:t>令</a:t>
            </a:r>
          </a:p>
        </p:txBody>
      </p:sp>
      <p:graphicFrame>
        <p:nvGraphicFramePr>
          <p:cNvPr id="75783" name="Object 7">
            <a:extLst>
              <a:ext uri="{FF2B5EF4-FFF2-40B4-BE49-F238E27FC236}">
                <a16:creationId xmlns:a16="http://schemas.microsoft.com/office/drawing/2014/main" id="{A72B9AF7-1B93-41AB-9256-84B92BAA7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905000"/>
          <a:ext cx="2971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4552" imgH="276142" progId="Equation.3">
                  <p:embed/>
                </p:oleObj>
              </mc:Choice>
              <mc:Fallback>
                <p:oleObj name="Equation" r:id="rId4" imgW="2914552" imgH="276142" progId="Equation.3">
                  <p:embed/>
                  <p:pic>
                    <p:nvPicPr>
                      <p:cNvPr id="75783" name="Object 7">
                        <a:extLst>
                          <a:ext uri="{FF2B5EF4-FFF2-40B4-BE49-F238E27FC236}">
                            <a16:creationId xmlns:a16="http://schemas.microsoft.com/office/drawing/2014/main" id="{A72B9AF7-1B93-41AB-9256-84B92BAA72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05000"/>
                        <a:ext cx="2971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Text Box 8">
            <a:extLst>
              <a:ext uri="{FF2B5EF4-FFF2-40B4-BE49-F238E27FC236}">
                <a16:creationId xmlns:a16="http://schemas.microsoft.com/office/drawing/2014/main" id="{93730AFE-FF5C-4EEC-857E-307D2459E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752601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aphicFrame>
        <p:nvGraphicFramePr>
          <p:cNvPr id="75785" name="Object 9">
            <a:extLst>
              <a:ext uri="{FF2B5EF4-FFF2-40B4-BE49-F238E27FC236}">
                <a16:creationId xmlns:a16="http://schemas.microsoft.com/office/drawing/2014/main" id="{003AFC20-B335-47A5-B9E8-E17C70D5FE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1" y="2292351"/>
          <a:ext cx="2857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0367" imgH="800083" progId="Equation.3">
                  <p:embed/>
                </p:oleObj>
              </mc:Choice>
              <mc:Fallback>
                <p:oleObj name="Equation" r:id="rId6" imgW="2800367" imgH="800083" progId="Equation.3">
                  <p:embed/>
                  <p:pic>
                    <p:nvPicPr>
                      <p:cNvPr id="75785" name="Object 9">
                        <a:extLst>
                          <a:ext uri="{FF2B5EF4-FFF2-40B4-BE49-F238E27FC236}">
                            <a16:creationId xmlns:a16="http://schemas.microsoft.com/office/drawing/2014/main" id="{003AFC20-B335-47A5-B9E8-E17C70D5F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1" y="2292351"/>
                        <a:ext cx="2857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>
            <a:extLst>
              <a:ext uri="{FF2B5EF4-FFF2-40B4-BE49-F238E27FC236}">
                <a16:creationId xmlns:a16="http://schemas.microsoft.com/office/drawing/2014/main" id="{14F7CCAD-4390-4E7B-BD6A-712AB5BE2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1" y="3338514"/>
          <a:ext cx="1638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1044" imgH="876204" progId="Equation.3">
                  <p:embed/>
                </p:oleObj>
              </mc:Choice>
              <mc:Fallback>
                <p:oleObj name="Equation" r:id="rId8" imgW="1581044" imgH="876204" progId="Equation.3">
                  <p:embed/>
                  <p:pic>
                    <p:nvPicPr>
                      <p:cNvPr id="75786" name="Object 10">
                        <a:extLst>
                          <a:ext uri="{FF2B5EF4-FFF2-40B4-BE49-F238E27FC236}">
                            <a16:creationId xmlns:a16="http://schemas.microsoft.com/office/drawing/2014/main" id="{14F7CCAD-4390-4E7B-BD6A-712AB5BE2C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338514"/>
                        <a:ext cx="1638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>
            <a:extLst>
              <a:ext uri="{FF2B5EF4-FFF2-40B4-BE49-F238E27FC236}">
                <a16:creationId xmlns:a16="http://schemas.microsoft.com/office/drawing/2014/main" id="{A29C0F4D-8D72-4FA3-AC35-AE4B5B8F3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356101"/>
          <a:ext cx="2667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09788" imgH="1124003" progId="Equation.3">
                  <p:embed/>
                </p:oleObj>
              </mc:Choice>
              <mc:Fallback>
                <p:oleObj name="Equation" r:id="rId10" imgW="2609788" imgH="1124003" progId="Equation.3">
                  <p:embed/>
                  <p:pic>
                    <p:nvPicPr>
                      <p:cNvPr id="75787" name="Object 11">
                        <a:extLst>
                          <a:ext uri="{FF2B5EF4-FFF2-40B4-BE49-F238E27FC236}">
                            <a16:creationId xmlns:a16="http://schemas.microsoft.com/office/drawing/2014/main" id="{A29C0F4D-8D72-4FA3-AC35-AE4B5B8F33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56101"/>
                        <a:ext cx="26670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2">
            <a:extLst>
              <a:ext uri="{FF2B5EF4-FFF2-40B4-BE49-F238E27FC236}">
                <a16:creationId xmlns:a16="http://schemas.microsoft.com/office/drawing/2014/main" id="{7FBFDFB4-5122-4D37-8CDE-1953B99C6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0301" y="4445000"/>
          <a:ext cx="2705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47850" imgH="1066778" progId="Equation.3">
                  <p:embed/>
                </p:oleObj>
              </mc:Choice>
              <mc:Fallback>
                <p:oleObj name="Equation" r:id="rId12" imgW="2647850" imgH="1066778" progId="Equation.3">
                  <p:embed/>
                  <p:pic>
                    <p:nvPicPr>
                      <p:cNvPr id="75788" name="Object 12">
                        <a:extLst>
                          <a:ext uri="{FF2B5EF4-FFF2-40B4-BE49-F238E27FC236}">
                            <a16:creationId xmlns:a16="http://schemas.microsoft.com/office/drawing/2014/main" id="{7FBFDFB4-5122-4D37-8CDE-1953B99C6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1" y="4445000"/>
                        <a:ext cx="27051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>
            <a:extLst>
              <a:ext uri="{FF2B5EF4-FFF2-40B4-BE49-F238E27FC236}">
                <a16:creationId xmlns:a16="http://schemas.microsoft.com/office/drawing/2014/main" id="{3E4AC94D-5501-4A9D-B392-1FDB2B0870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4711701"/>
          <a:ext cx="129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38219" imgH="800083" progId="Equation.3">
                  <p:embed/>
                </p:oleObj>
              </mc:Choice>
              <mc:Fallback>
                <p:oleObj name="Equation" r:id="rId14" imgW="1238219" imgH="800083" progId="Equation.3">
                  <p:embed/>
                  <p:pic>
                    <p:nvPicPr>
                      <p:cNvPr id="75789" name="Object 13">
                        <a:extLst>
                          <a:ext uri="{FF2B5EF4-FFF2-40B4-BE49-F238E27FC236}">
                            <a16:creationId xmlns:a16="http://schemas.microsoft.com/office/drawing/2014/main" id="{3E4AC94D-5501-4A9D-B392-1FDB2B0870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711701"/>
                        <a:ext cx="1295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>
            <a:extLst>
              <a:ext uri="{FF2B5EF4-FFF2-40B4-BE49-F238E27FC236}">
                <a16:creationId xmlns:a16="http://schemas.microsoft.com/office/drawing/2014/main" id="{B8DAF859-86D9-4769-A76D-86A189622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7101" y="5537200"/>
          <a:ext cx="2857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00367" imgH="809531" progId="Equation.3">
                  <p:embed/>
                </p:oleObj>
              </mc:Choice>
              <mc:Fallback>
                <p:oleObj name="Equation" r:id="rId16" imgW="2800367" imgH="809531" progId="Equation.3">
                  <p:embed/>
                  <p:pic>
                    <p:nvPicPr>
                      <p:cNvPr id="75790" name="Object 14">
                        <a:extLst>
                          <a:ext uri="{FF2B5EF4-FFF2-40B4-BE49-F238E27FC236}">
                            <a16:creationId xmlns:a16="http://schemas.microsoft.com/office/drawing/2014/main" id="{B8DAF859-86D9-4769-A76D-86A189622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1" y="5537200"/>
                        <a:ext cx="2857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5">
            <a:extLst>
              <a:ext uri="{FF2B5EF4-FFF2-40B4-BE49-F238E27FC236}">
                <a16:creationId xmlns:a16="http://schemas.microsoft.com/office/drawing/2014/main" id="{C768BFBD-62BA-4912-ACCC-797F248523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638801"/>
          <a:ext cx="124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90709" imgH="390594" progId="Equation.3">
                  <p:embed/>
                </p:oleObj>
              </mc:Choice>
              <mc:Fallback>
                <p:oleObj name="Equation" r:id="rId18" imgW="1190709" imgH="390594" progId="Equation.3">
                  <p:embed/>
                  <p:pic>
                    <p:nvPicPr>
                      <p:cNvPr id="75791" name="Object 15">
                        <a:extLst>
                          <a:ext uri="{FF2B5EF4-FFF2-40B4-BE49-F238E27FC236}">
                            <a16:creationId xmlns:a16="http://schemas.microsoft.com/office/drawing/2014/main" id="{C768BFBD-62BA-4912-ACCC-797F248523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638801"/>
                        <a:ext cx="1244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>
            <a:extLst>
              <a:ext uri="{FF2B5EF4-FFF2-40B4-BE49-F238E27FC236}">
                <a16:creationId xmlns:a16="http://schemas.microsoft.com/office/drawing/2014/main" id="{3B8D4728-D19D-4B78-A1D8-F0D09438F6C7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1136654"/>
            <a:ext cx="1828800" cy="1530351"/>
            <a:chOff x="4224" y="624"/>
            <a:chExt cx="1152" cy="964"/>
          </a:xfrm>
        </p:grpSpPr>
        <p:grpSp>
          <p:nvGrpSpPr>
            <p:cNvPr id="28715" name="Group 17">
              <a:extLst>
                <a:ext uri="{FF2B5EF4-FFF2-40B4-BE49-F238E27FC236}">
                  <a16:creationId xmlns:a16="http://schemas.microsoft.com/office/drawing/2014/main" id="{DB20E270-F5FD-4EA9-A358-FF0E7E5F5B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624"/>
              <a:ext cx="1152" cy="964"/>
              <a:chOff x="4224" y="624"/>
              <a:chExt cx="1152" cy="964"/>
            </a:xfrm>
          </p:grpSpPr>
          <p:sp>
            <p:nvSpPr>
              <p:cNvPr id="28717" name="Line 18">
                <a:extLst>
                  <a:ext uri="{FF2B5EF4-FFF2-40B4-BE49-F238E27FC236}">
                    <a16:creationId xmlns:a16="http://schemas.microsoft.com/office/drawing/2014/main" id="{4DB21B8C-A3B5-4EA2-87F6-ABC4E97E1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34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718" name="AutoShape 19">
                <a:extLst>
                  <a:ext uri="{FF2B5EF4-FFF2-40B4-BE49-F238E27FC236}">
                    <a16:creationId xmlns:a16="http://schemas.microsoft.com/office/drawing/2014/main" id="{ED00F6DF-BC21-417C-9080-6A25B355B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868"/>
                <a:ext cx="480" cy="480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aphicFrame>
            <p:nvGraphicFramePr>
              <p:cNvPr id="28719" name="Object 20">
                <a:extLst>
                  <a:ext uri="{FF2B5EF4-FFF2-40B4-BE49-F238E27FC236}">
                    <a16:creationId xmlns:a16="http://schemas.microsoft.com/office/drawing/2014/main" id="{731EBB74-3F26-45AD-933C-67681FC052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76" y="820"/>
              <a:ext cx="80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542851" imgH="152512" progId="Equation.3">
                      <p:embed/>
                    </p:oleObj>
                  </mc:Choice>
                  <mc:Fallback>
                    <p:oleObj name="公式" r:id="rId20" imgW="542851" imgH="152512" progId="Equation.3">
                      <p:embed/>
                      <p:pic>
                        <p:nvPicPr>
                          <p:cNvPr id="28719" name="Object 20">
                            <a:extLst>
                              <a:ext uri="{FF2B5EF4-FFF2-40B4-BE49-F238E27FC236}">
                                <a16:creationId xmlns:a16="http://schemas.microsoft.com/office/drawing/2014/main" id="{731EBB74-3F26-45AD-933C-67681FC052D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6" y="820"/>
                            <a:ext cx="800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20" name="Object 21">
                <a:extLst>
                  <a:ext uri="{FF2B5EF4-FFF2-40B4-BE49-F238E27FC236}">
                    <a16:creationId xmlns:a16="http://schemas.microsoft.com/office/drawing/2014/main" id="{92C085BC-1534-4690-975A-EABE304FF67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32" y="1060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2" imgW="114185" imgH="114182" progId="Equation.3">
                      <p:embed/>
                    </p:oleObj>
                  </mc:Choice>
                  <mc:Fallback>
                    <p:oleObj name="公式" r:id="rId22" imgW="114185" imgH="114182" progId="Equation.3">
                      <p:embed/>
                      <p:pic>
                        <p:nvPicPr>
                          <p:cNvPr id="28720" name="Object 21">
                            <a:extLst>
                              <a:ext uri="{FF2B5EF4-FFF2-40B4-BE49-F238E27FC236}">
                                <a16:creationId xmlns:a16="http://schemas.microsoft.com/office/drawing/2014/main" id="{92C085BC-1534-4690-975A-EABE304FF67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2" y="1060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21" name="Object 22">
                <a:extLst>
                  <a:ext uri="{FF2B5EF4-FFF2-40B4-BE49-F238E27FC236}">
                    <a16:creationId xmlns:a16="http://schemas.microsoft.com/office/drawing/2014/main" id="{C1B4AB2D-A2D4-40CE-96A8-5C73054AC1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33" y="1348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4" imgW="76123" imgH="85839" progId="Equation.3">
                      <p:embed/>
                    </p:oleObj>
                  </mc:Choice>
                  <mc:Fallback>
                    <p:oleObj name="公式" r:id="rId24" imgW="76123" imgH="85839" progId="Equation.3">
                      <p:embed/>
                      <p:pic>
                        <p:nvPicPr>
                          <p:cNvPr id="28721" name="Object 22">
                            <a:extLst>
                              <a:ext uri="{FF2B5EF4-FFF2-40B4-BE49-F238E27FC236}">
                                <a16:creationId xmlns:a16="http://schemas.microsoft.com/office/drawing/2014/main" id="{C1B4AB2D-A2D4-40CE-96A8-5C73054AC1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3" y="1348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22" name="Object 23">
                <a:extLst>
                  <a:ext uri="{FF2B5EF4-FFF2-40B4-BE49-F238E27FC236}">
                    <a16:creationId xmlns:a16="http://schemas.microsoft.com/office/drawing/2014/main" id="{718C413A-0D84-4859-A0C6-DDD3B01DBFF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6" y="1348"/>
              <a:ext cx="2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6" imgW="76123" imgH="85839" progId="Equation.3">
                      <p:embed/>
                    </p:oleObj>
                  </mc:Choice>
                  <mc:Fallback>
                    <p:oleObj name="公式" r:id="rId26" imgW="76123" imgH="85839" progId="Equation.3">
                      <p:embed/>
                      <p:pic>
                        <p:nvPicPr>
                          <p:cNvPr id="28722" name="Object 23">
                            <a:extLst>
                              <a:ext uri="{FF2B5EF4-FFF2-40B4-BE49-F238E27FC236}">
                                <a16:creationId xmlns:a16="http://schemas.microsoft.com/office/drawing/2014/main" id="{718C413A-0D84-4859-A0C6-DDD3B01DBFF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6" y="1348"/>
                            <a:ext cx="2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23" name="Object 24">
                <a:extLst>
                  <a:ext uri="{FF2B5EF4-FFF2-40B4-BE49-F238E27FC236}">
                    <a16:creationId xmlns:a16="http://schemas.microsoft.com/office/drawing/2014/main" id="{91A13E98-76ED-4029-B8C7-EB334EA0CF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24" y="624"/>
              <a:ext cx="20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8" imgW="85841" imgH="114182" progId="Equation.3">
                      <p:embed/>
                    </p:oleObj>
                  </mc:Choice>
                  <mc:Fallback>
                    <p:oleObj name="公式" r:id="rId28" imgW="85841" imgH="114182" progId="Equation.3">
                      <p:embed/>
                      <p:pic>
                        <p:nvPicPr>
                          <p:cNvPr id="28723" name="Object 24">
                            <a:extLst>
                              <a:ext uri="{FF2B5EF4-FFF2-40B4-BE49-F238E27FC236}">
                                <a16:creationId xmlns:a16="http://schemas.microsoft.com/office/drawing/2014/main" id="{91A13E98-76ED-4029-B8C7-EB334EA0CFC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624"/>
                            <a:ext cx="20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716" name="Line 25">
              <a:extLst>
                <a:ext uri="{FF2B5EF4-FFF2-40B4-BE49-F238E27FC236}">
                  <a16:creationId xmlns:a16="http://schemas.microsoft.com/office/drawing/2014/main" id="{03569369-D369-416E-984F-54584AD33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6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75813" name="Object 37">
            <a:extLst>
              <a:ext uri="{FF2B5EF4-FFF2-40B4-BE49-F238E27FC236}">
                <a16:creationId xmlns:a16="http://schemas.microsoft.com/office/drawing/2014/main" id="{4ED7F6BF-D7C5-48DE-B7FD-D75CFBE4D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8851" y="3251200"/>
          <a:ext cx="1435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381017" imgH="1038165" progId="Equation.3">
                  <p:embed/>
                </p:oleObj>
              </mc:Choice>
              <mc:Fallback>
                <p:oleObj name="Equation" r:id="rId30" imgW="1381017" imgH="1038165" progId="Equation.3">
                  <p:embed/>
                  <p:pic>
                    <p:nvPicPr>
                      <p:cNvPr id="75813" name="Object 37">
                        <a:extLst>
                          <a:ext uri="{FF2B5EF4-FFF2-40B4-BE49-F238E27FC236}">
                            <a16:creationId xmlns:a16="http://schemas.microsoft.com/office/drawing/2014/main" id="{4ED7F6BF-D7C5-48DE-B7FD-D75CFBE4DF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1" y="3251200"/>
                        <a:ext cx="1435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4" name="Object 38">
            <a:extLst>
              <a:ext uri="{FF2B5EF4-FFF2-40B4-BE49-F238E27FC236}">
                <a16:creationId xmlns:a16="http://schemas.microsoft.com/office/drawing/2014/main" id="{F6C65D30-3BB7-48A7-AAEE-0429586CA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0" y="3340101"/>
          <a:ext cx="73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685920" imgH="800083" progId="Equation.3">
                  <p:embed/>
                </p:oleObj>
              </mc:Choice>
              <mc:Fallback>
                <p:oleObj name="Equation" r:id="rId32" imgW="685920" imgH="800083" progId="Equation.3">
                  <p:embed/>
                  <p:pic>
                    <p:nvPicPr>
                      <p:cNvPr id="75814" name="Object 38">
                        <a:extLst>
                          <a:ext uri="{FF2B5EF4-FFF2-40B4-BE49-F238E27FC236}">
                            <a16:creationId xmlns:a16="http://schemas.microsoft.com/office/drawing/2014/main" id="{F6C65D30-3BB7-48A7-AAEE-0429586CAF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3340101"/>
                        <a:ext cx="73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5" name="Object 39">
            <a:extLst>
              <a:ext uri="{FF2B5EF4-FFF2-40B4-BE49-F238E27FC236}">
                <a16:creationId xmlns:a16="http://schemas.microsoft.com/office/drawing/2014/main" id="{7AC2ED38-751D-4EB7-BA36-F61A7ACDAE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901" y="4468814"/>
          <a:ext cx="1384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333508" imgH="1000104" progId="Equation.3">
                  <p:embed/>
                </p:oleObj>
              </mc:Choice>
              <mc:Fallback>
                <p:oleObj name="Equation" r:id="rId34" imgW="1333508" imgH="1000104" progId="Equation.3">
                  <p:embed/>
                  <p:pic>
                    <p:nvPicPr>
                      <p:cNvPr id="75815" name="Object 39">
                        <a:extLst>
                          <a:ext uri="{FF2B5EF4-FFF2-40B4-BE49-F238E27FC236}">
                            <a16:creationId xmlns:a16="http://schemas.microsoft.com/office/drawing/2014/main" id="{7AC2ED38-751D-4EB7-BA36-F61A7ACDAE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8901" y="4468814"/>
                        <a:ext cx="1384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40">
            <a:extLst>
              <a:ext uri="{FF2B5EF4-FFF2-40B4-BE49-F238E27FC236}">
                <a16:creationId xmlns:a16="http://schemas.microsoft.com/office/drawing/2014/main" id="{34013D85-1EFE-488D-95E3-740D02B1D4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0863" y="215901"/>
          <a:ext cx="698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647588" imgH="742857" progId="Equation.3">
                  <p:embed/>
                </p:oleObj>
              </mc:Choice>
              <mc:Fallback>
                <p:oleObj name="Equation" r:id="rId36" imgW="647588" imgH="742857" progId="Equation.3">
                  <p:embed/>
                  <p:pic>
                    <p:nvPicPr>
                      <p:cNvPr id="28692" name="Object 40">
                        <a:extLst>
                          <a:ext uri="{FF2B5EF4-FFF2-40B4-BE49-F238E27FC236}">
                            <a16:creationId xmlns:a16="http://schemas.microsoft.com/office/drawing/2014/main" id="{34013D85-1EFE-488D-95E3-740D02B1D4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215901"/>
                        <a:ext cx="698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41">
            <a:extLst>
              <a:ext uri="{FF2B5EF4-FFF2-40B4-BE49-F238E27FC236}">
                <a16:creationId xmlns:a16="http://schemas.microsoft.com/office/drawing/2014/main" id="{E70295B9-AAA6-4CBD-A045-94B1FC708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7301" y="685800"/>
          <a:ext cx="110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047641" imgH="352533" progId="Equation.3">
                  <p:embed/>
                </p:oleObj>
              </mc:Choice>
              <mc:Fallback>
                <p:oleObj name="Equation" r:id="rId38" imgW="1047641" imgH="352533" progId="Equation.3">
                  <p:embed/>
                  <p:pic>
                    <p:nvPicPr>
                      <p:cNvPr id="28693" name="Object 41">
                        <a:extLst>
                          <a:ext uri="{FF2B5EF4-FFF2-40B4-BE49-F238E27FC236}">
                            <a16:creationId xmlns:a16="http://schemas.microsoft.com/office/drawing/2014/main" id="{E70295B9-AAA6-4CBD-A045-94B1FC7083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1" y="685800"/>
                        <a:ext cx="110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8" name="Object 42">
            <a:extLst>
              <a:ext uri="{FF2B5EF4-FFF2-40B4-BE49-F238E27FC236}">
                <a16:creationId xmlns:a16="http://schemas.microsoft.com/office/drawing/2014/main" id="{F7ADA01F-B05A-4DE6-A95E-2B944691A3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2514601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419349" imgH="361981" progId="Equation.3">
                  <p:embed/>
                </p:oleObj>
              </mc:Choice>
              <mc:Fallback>
                <p:oleObj name="Equation" r:id="rId40" imgW="1419349" imgH="361981" progId="Equation.3">
                  <p:embed/>
                  <p:pic>
                    <p:nvPicPr>
                      <p:cNvPr id="75818" name="Object 42">
                        <a:extLst>
                          <a:ext uri="{FF2B5EF4-FFF2-40B4-BE49-F238E27FC236}">
                            <a16:creationId xmlns:a16="http://schemas.microsoft.com/office/drawing/2014/main" id="{F7ADA01F-B05A-4DE6-A95E-2B944691A3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2514601"/>
                        <a:ext cx="147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43">
            <a:extLst>
              <a:ext uri="{FF2B5EF4-FFF2-40B4-BE49-F238E27FC236}">
                <a16:creationId xmlns:a16="http://schemas.microsoft.com/office/drawing/2014/main" id="{72A7B69D-A9F2-4CDA-9E82-064FD307C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1" y="495301"/>
          <a:ext cx="647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590631" imgH="666736" progId="Equation.3">
                  <p:embed/>
                </p:oleObj>
              </mc:Choice>
              <mc:Fallback>
                <p:oleObj name="Equation" r:id="rId42" imgW="590631" imgH="666736" progId="Equation.3">
                  <p:embed/>
                  <p:pic>
                    <p:nvPicPr>
                      <p:cNvPr id="28695" name="Object 43">
                        <a:extLst>
                          <a:ext uri="{FF2B5EF4-FFF2-40B4-BE49-F238E27FC236}">
                            <a16:creationId xmlns:a16="http://schemas.microsoft.com/office/drawing/2014/main" id="{72A7B69D-A9F2-4CDA-9E82-064FD307CE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95301"/>
                        <a:ext cx="647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4">
            <a:extLst>
              <a:ext uri="{FF2B5EF4-FFF2-40B4-BE49-F238E27FC236}">
                <a16:creationId xmlns:a16="http://schemas.microsoft.com/office/drawing/2014/main" id="{FD2FF437-F6DF-4C51-B99D-F959D144FC9B}"/>
              </a:ext>
            </a:extLst>
          </p:cNvPr>
          <p:cNvGrpSpPr>
            <a:grpSpLocks/>
          </p:cNvGrpSpPr>
          <p:nvPr/>
        </p:nvGrpSpPr>
        <p:grpSpPr bwMode="auto">
          <a:xfrm>
            <a:off x="7988301" y="2740031"/>
            <a:ext cx="2374900" cy="1603375"/>
            <a:chOff x="3944" y="1680"/>
            <a:chExt cx="1496" cy="1010"/>
          </a:xfrm>
        </p:grpSpPr>
        <p:sp>
          <p:nvSpPr>
            <p:cNvPr id="28704" name="Line 26">
              <a:extLst>
                <a:ext uri="{FF2B5EF4-FFF2-40B4-BE49-F238E27FC236}">
                  <a16:creationId xmlns:a16="http://schemas.microsoft.com/office/drawing/2014/main" id="{9EBECD75-F619-41F1-B8D1-5F7D36985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95"/>
              <a:ext cx="125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705" name="AutoShape 28">
              <a:extLst>
                <a:ext uri="{FF2B5EF4-FFF2-40B4-BE49-F238E27FC236}">
                  <a16:creationId xmlns:a16="http://schemas.microsoft.com/office/drawing/2014/main" id="{16004726-1883-432E-81D6-93B873339B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4272" y="1919"/>
              <a:ext cx="483" cy="586"/>
            </a:xfrm>
            <a:prstGeom prst="rtTriangl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06" name="AutoShape 29">
              <a:extLst>
                <a:ext uri="{FF2B5EF4-FFF2-40B4-BE49-F238E27FC236}">
                  <a16:creationId xmlns:a16="http://schemas.microsoft.com/office/drawing/2014/main" id="{759013EF-25BF-4EA8-B1BE-F3B0DCFEC5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52" y="1919"/>
              <a:ext cx="435" cy="586"/>
            </a:xfrm>
            <a:prstGeom prst="rtTriangl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28707" name="Object 30">
              <a:extLst>
                <a:ext uri="{FF2B5EF4-FFF2-40B4-BE49-F238E27FC236}">
                  <a16:creationId xmlns:a16="http://schemas.microsoft.com/office/drawing/2014/main" id="{A4915281-D392-417F-A567-A1AFA8F3A6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0" y="2023"/>
            <a:ext cx="2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352543" imgH="276142" progId="Equation.3">
                    <p:embed/>
                  </p:oleObj>
                </mc:Choice>
                <mc:Fallback>
                  <p:oleObj name="Equation" r:id="rId44" imgW="352543" imgH="276142" progId="Equation.3">
                    <p:embed/>
                    <p:pic>
                      <p:nvPicPr>
                        <p:cNvPr id="28707" name="Object 30">
                          <a:extLst>
                            <a:ext uri="{FF2B5EF4-FFF2-40B4-BE49-F238E27FC236}">
                              <a16:creationId xmlns:a16="http://schemas.microsoft.com/office/drawing/2014/main" id="{A4915281-D392-417F-A567-A1AFA8F3A6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2023"/>
                          <a:ext cx="2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8" name="Object 31">
              <a:extLst>
                <a:ext uri="{FF2B5EF4-FFF2-40B4-BE49-F238E27FC236}">
                  <a16:creationId xmlns:a16="http://schemas.microsoft.com/office/drawing/2014/main" id="{B5EFF02D-223E-4731-A464-1A3216AEA4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8" y="1720"/>
            <a:ext cx="4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695368" imgH="266694" progId="Equation.3">
                    <p:embed/>
                  </p:oleObj>
                </mc:Choice>
                <mc:Fallback>
                  <p:oleObj name="Equation" r:id="rId46" imgW="695368" imgH="266694" progId="Equation.3">
                    <p:embed/>
                    <p:pic>
                      <p:nvPicPr>
                        <p:cNvPr id="28708" name="Object 31">
                          <a:extLst>
                            <a:ext uri="{FF2B5EF4-FFF2-40B4-BE49-F238E27FC236}">
                              <a16:creationId xmlns:a16="http://schemas.microsoft.com/office/drawing/2014/main" id="{B5EFF02D-223E-4731-A464-1A3216AEA4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1720"/>
                          <a:ext cx="47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9" name="Object 32">
              <a:extLst>
                <a:ext uri="{FF2B5EF4-FFF2-40B4-BE49-F238E27FC236}">
                  <a16:creationId xmlns:a16="http://schemas.microsoft.com/office/drawing/2014/main" id="{46C47D1A-363F-4D1B-8C00-D72F609108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2248"/>
            <a:ext cx="48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704816" imgH="190573" progId="Equation.3">
                    <p:embed/>
                  </p:oleObj>
                </mc:Choice>
                <mc:Fallback>
                  <p:oleObj name="Equation" r:id="rId48" imgW="704816" imgH="190573" progId="Equation.3">
                    <p:embed/>
                    <p:pic>
                      <p:nvPicPr>
                        <p:cNvPr id="28709" name="Object 32">
                          <a:extLst>
                            <a:ext uri="{FF2B5EF4-FFF2-40B4-BE49-F238E27FC236}">
                              <a16:creationId xmlns:a16="http://schemas.microsoft.com/office/drawing/2014/main" id="{46C47D1A-363F-4D1B-8C00-D72F609108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248"/>
                          <a:ext cx="48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0" name="Object 33">
              <a:extLst>
                <a:ext uri="{FF2B5EF4-FFF2-40B4-BE49-F238E27FC236}">
                  <a16:creationId xmlns:a16="http://schemas.microsoft.com/office/drawing/2014/main" id="{14224B02-0ABF-4F3E-A6CE-2203A394D7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4" y="2248"/>
            <a:ext cx="61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924008" imgH="190573" progId="Equation.3">
                    <p:embed/>
                  </p:oleObj>
                </mc:Choice>
                <mc:Fallback>
                  <p:oleObj name="Equation" r:id="rId50" imgW="924008" imgH="190573" progId="Equation.3">
                    <p:embed/>
                    <p:pic>
                      <p:nvPicPr>
                        <p:cNvPr id="28710" name="Object 33">
                          <a:extLst>
                            <a:ext uri="{FF2B5EF4-FFF2-40B4-BE49-F238E27FC236}">
                              <a16:creationId xmlns:a16="http://schemas.microsoft.com/office/drawing/2014/main" id="{14224B02-0ABF-4F3E-A6CE-2203A394D7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4" y="2248"/>
                          <a:ext cx="61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1" name="Object 34">
              <a:extLst>
                <a:ext uri="{FF2B5EF4-FFF2-40B4-BE49-F238E27FC236}">
                  <a16:creationId xmlns:a16="http://schemas.microsoft.com/office/drawing/2014/main" id="{386251E7-0385-4AE8-BF31-CFFFEACD72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6" y="253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171412" imgH="190573" progId="Equation.3">
                    <p:embed/>
                  </p:oleObj>
                </mc:Choice>
                <mc:Fallback>
                  <p:oleObj name="Equation" r:id="rId52" imgW="171412" imgH="190573" progId="Equation.3">
                    <p:embed/>
                    <p:pic>
                      <p:nvPicPr>
                        <p:cNvPr id="28711" name="Object 34">
                          <a:extLst>
                            <a:ext uri="{FF2B5EF4-FFF2-40B4-BE49-F238E27FC236}">
                              <a16:creationId xmlns:a16="http://schemas.microsoft.com/office/drawing/2014/main" id="{386251E7-0385-4AE8-BF31-CFFFEACD72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6" y="253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2" name="Object 35">
              <a:extLst>
                <a:ext uri="{FF2B5EF4-FFF2-40B4-BE49-F238E27FC236}">
                  <a16:creationId xmlns:a16="http://schemas.microsoft.com/office/drawing/2014/main" id="{1E7EB42D-FE1E-4F64-95D5-3BA475080E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4" y="2536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161965" imgH="190573" progId="Equation.3">
                    <p:embed/>
                  </p:oleObj>
                </mc:Choice>
                <mc:Fallback>
                  <p:oleObj name="Equation" r:id="rId54" imgW="161965" imgH="190573" progId="Equation.3">
                    <p:embed/>
                    <p:pic>
                      <p:nvPicPr>
                        <p:cNvPr id="28712" name="Object 35">
                          <a:extLst>
                            <a:ext uri="{FF2B5EF4-FFF2-40B4-BE49-F238E27FC236}">
                              <a16:creationId xmlns:a16="http://schemas.microsoft.com/office/drawing/2014/main" id="{1E7EB42D-FE1E-4F64-95D5-3BA475080E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2536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3" name="Object 36">
              <a:extLst>
                <a:ext uri="{FF2B5EF4-FFF2-40B4-BE49-F238E27FC236}">
                  <a16:creationId xmlns:a16="http://schemas.microsoft.com/office/drawing/2014/main" id="{395882B1-AFE0-4A7D-B6C4-FE17126FC7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9" y="1680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152517" imgH="190573" progId="Equation.3">
                    <p:embed/>
                  </p:oleObj>
                </mc:Choice>
                <mc:Fallback>
                  <p:oleObj name="Equation" r:id="rId56" imgW="152517" imgH="190573" progId="Equation.3">
                    <p:embed/>
                    <p:pic>
                      <p:nvPicPr>
                        <p:cNvPr id="28713" name="Object 36">
                          <a:extLst>
                            <a:ext uri="{FF2B5EF4-FFF2-40B4-BE49-F238E27FC236}">
                              <a16:creationId xmlns:a16="http://schemas.microsoft.com/office/drawing/2014/main" id="{395882B1-AFE0-4A7D-B6C4-FE17126FC7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9" y="1680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4" name="Line 27">
              <a:extLst>
                <a:ext uri="{FF2B5EF4-FFF2-40B4-BE49-F238E27FC236}">
                  <a16:creationId xmlns:a16="http://schemas.microsoft.com/office/drawing/2014/main" id="{4FAFBC66-FAE1-4C6E-BE24-EE4A1F414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680"/>
              <a:ext cx="1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28697" name="Picture 45" descr="机动">
            <a:extLst>
              <a:ext uri="{FF2B5EF4-FFF2-40B4-BE49-F238E27FC236}">
                <a16:creationId xmlns:a16="http://schemas.microsoft.com/office/drawing/2014/main" id="{6F79FDCC-32D1-4B74-B5C0-2CF269FB5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8" name="Text Box 46">
            <a:extLst>
              <a:ext uri="{FF2B5EF4-FFF2-40B4-BE49-F238E27FC236}">
                <a16:creationId xmlns:a16="http://schemas.microsoft.com/office/drawing/2014/main" id="{DAF9599E-D303-41ED-B08A-FAB8FEBD6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8699" name="Picture 4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4562B32-14E4-410D-A2E9-B2939E564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0" name="Picture 4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A16687E-9BBF-4F18-AFBD-0545D2933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1" name="Picture 4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F26E5-76BA-4CEF-BFA3-CAD20A271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2" name="Picture 5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3760A6A-BAA9-4880-B27A-177CA43E0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3" name="Picture 5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2F6BC31-15A7-4261-81A3-8E1349279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  <p:bldP spid="75781" grpId="0" build="p" autoUpdateAnimBg="0"/>
      <p:bldP spid="75782" grpId="0" autoUpdateAnimBg="0"/>
      <p:bldP spid="7578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A95FF-70C4-46C8-85BC-6C18DB23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0712D7-6623-4EB4-BBCF-7D583A618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3"/>
            <a:ext cx="12192000" cy="68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38774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72" name="Line 52">
            <a:extLst>
              <a:ext uri="{FF2B5EF4-FFF2-40B4-BE49-F238E27FC236}">
                <a16:creationId xmlns:a16="http://schemas.microsoft.com/office/drawing/2014/main" id="{0EB041AD-EEAC-438E-BEB9-07AA2D15F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1828800"/>
            <a:ext cx="1066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6346" name="Object 26">
            <a:extLst>
              <a:ext uri="{FF2B5EF4-FFF2-40B4-BE49-F238E27FC236}">
                <a16:creationId xmlns:a16="http://schemas.microsoft.com/office/drawing/2014/main" id="{FBAA5624-1A28-4757-BA5F-0C0C6DA85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8468" y="1411288"/>
          <a:ext cx="9350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4316" imgH="466715" progId="Equation.3">
                  <p:embed/>
                </p:oleObj>
              </mc:Choice>
              <mc:Fallback>
                <p:oleObj name="Equation" r:id="rId3" imgW="1114316" imgH="466715" progId="Equation.3">
                  <p:embed/>
                  <p:pic>
                    <p:nvPicPr>
                      <p:cNvPr id="56346" name="Object 26">
                        <a:extLst>
                          <a:ext uri="{FF2B5EF4-FFF2-40B4-BE49-F238E27FC236}">
                            <a16:creationId xmlns:a16="http://schemas.microsoft.com/office/drawing/2014/main" id="{FBAA5624-1A28-4757-BA5F-0C0C6DA85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8468" y="1411288"/>
                        <a:ext cx="93503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Freeform 10">
            <a:extLst>
              <a:ext uri="{FF2B5EF4-FFF2-40B4-BE49-F238E27FC236}">
                <a16:creationId xmlns:a16="http://schemas.microsoft.com/office/drawing/2014/main" id="{F05CCAA1-3FCD-40C4-B0DC-0728C6FA92FF}"/>
              </a:ext>
            </a:extLst>
          </p:cNvPr>
          <p:cNvSpPr>
            <a:spLocks/>
          </p:cNvSpPr>
          <p:nvPr/>
        </p:nvSpPr>
        <p:spPr bwMode="auto">
          <a:xfrm>
            <a:off x="8288339" y="1892305"/>
            <a:ext cx="900112" cy="904875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0 h 576"/>
              <a:gd name="T4" fmla="*/ 2147483647 w 576"/>
              <a:gd name="T5" fmla="*/ 2147483647 h 576"/>
              <a:gd name="T6" fmla="*/ 0 w 576"/>
              <a:gd name="T7" fmla="*/ 2147483647 h 576"/>
              <a:gd name="T8" fmla="*/ 2147483647 w 576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576"/>
              <a:gd name="T17" fmla="*/ 576 w 576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576">
                <a:moveTo>
                  <a:pt x="96" y="240"/>
                </a:moveTo>
                <a:lnTo>
                  <a:pt x="576" y="0"/>
                </a:lnTo>
                <a:lnTo>
                  <a:pt x="432" y="480"/>
                </a:lnTo>
                <a:lnTo>
                  <a:pt x="0" y="576"/>
                </a:lnTo>
                <a:lnTo>
                  <a:pt x="96" y="240"/>
                </a:lnTo>
                <a:close/>
              </a:path>
            </a:pathLst>
          </a:custGeom>
          <a:solidFill>
            <a:srgbClr val="006600"/>
          </a:solidFill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6332" name="Object 12">
            <a:extLst>
              <a:ext uri="{FF2B5EF4-FFF2-40B4-BE49-F238E27FC236}">
                <a16:creationId xmlns:a16="http://schemas.microsoft.com/office/drawing/2014/main" id="{B3B1E42F-648A-4540-BCE3-DC0D1A17F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15405" y="2782888"/>
          <a:ext cx="9445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24034" imgH="466715" progId="Equation.3">
                  <p:embed/>
                </p:oleObj>
              </mc:Choice>
              <mc:Fallback>
                <p:oleObj name="Equation" r:id="rId5" imgW="1124034" imgH="466715" progId="Equation.3">
                  <p:embed/>
                  <p:pic>
                    <p:nvPicPr>
                      <p:cNvPr id="56332" name="Object 12">
                        <a:extLst>
                          <a:ext uri="{FF2B5EF4-FFF2-40B4-BE49-F238E27FC236}">
                            <a16:creationId xmlns:a16="http://schemas.microsoft.com/office/drawing/2014/main" id="{B3B1E42F-648A-4540-BCE3-DC0D1A17F8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5" y="2782888"/>
                        <a:ext cx="9445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Freeform 17">
            <a:extLst>
              <a:ext uri="{FF2B5EF4-FFF2-40B4-BE49-F238E27FC236}">
                <a16:creationId xmlns:a16="http://schemas.microsoft.com/office/drawing/2014/main" id="{630FDDCC-1DA7-4108-9AF0-1CCEB7A09790}"/>
              </a:ext>
            </a:extLst>
          </p:cNvPr>
          <p:cNvSpPr>
            <a:spLocks/>
          </p:cNvSpPr>
          <p:nvPr/>
        </p:nvSpPr>
        <p:spPr bwMode="auto">
          <a:xfrm>
            <a:off x="7772401" y="2579693"/>
            <a:ext cx="1677988" cy="828675"/>
          </a:xfrm>
          <a:custGeom>
            <a:avLst/>
            <a:gdLst>
              <a:gd name="T0" fmla="*/ 0 w 1056"/>
              <a:gd name="T1" fmla="*/ 2147483647 h 528"/>
              <a:gd name="T2" fmla="*/ 2147483647 w 1056"/>
              <a:gd name="T3" fmla="*/ 2147483647 h 528"/>
              <a:gd name="T4" fmla="*/ 2147483647 w 1056"/>
              <a:gd name="T5" fmla="*/ 0 h 528"/>
              <a:gd name="T6" fmla="*/ 0 60000 65536"/>
              <a:gd name="T7" fmla="*/ 0 60000 65536"/>
              <a:gd name="T8" fmla="*/ 0 60000 65536"/>
              <a:gd name="T9" fmla="*/ 0 w 1056"/>
              <a:gd name="T10" fmla="*/ 0 h 528"/>
              <a:gd name="T11" fmla="*/ 1056 w 105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528">
                <a:moveTo>
                  <a:pt x="0" y="528"/>
                </a:moveTo>
                <a:cubicBezTo>
                  <a:pt x="32" y="404"/>
                  <a:pt x="64" y="280"/>
                  <a:pt x="240" y="192"/>
                </a:cubicBezTo>
                <a:cubicBezTo>
                  <a:pt x="416" y="104"/>
                  <a:pt x="736" y="52"/>
                  <a:pt x="1056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338" name="Freeform 18">
            <a:extLst>
              <a:ext uri="{FF2B5EF4-FFF2-40B4-BE49-F238E27FC236}">
                <a16:creationId xmlns:a16="http://schemas.microsoft.com/office/drawing/2014/main" id="{CFC826B3-B64C-4638-90F9-0E7CFB57314D}"/>
              </a:ext>
            </a:extLst>
          </p:cNvPr>
          <p:cNvSpPr>
            <a:spLocks/>
          </p:cNvSpPr>
          <p:nvPr/>
        </p:nvSpPr>
        <p:spPr bwMode="auto">
          <a:xfrm>
            <a:off x="7747001" y="1825629"/>
            <a:ext cx="1550988" cy="1582739"/>
          </a:xfrm>
          <a:custGeom>
            <a:avLst/>
            <a:gdLst>
              <a:gd name="T0" fmla="*/ 2147483647 w 976"/>
              <a:gd name="T1" fmla="*/ 2147483647 h 1008"/>
              <a:gd name="T2" fmla="*/ 2147483647 w 976"/>
              <a:gd name="T3" fmla="*/ 2147483647 h 1008"/>
              <a:gd name="T4" fmla="*/ 2147483647 w 976"/>
              <a:gd name="T5" fmla="*/ 0 h 1008"/>
              <a:gd name="T6" fmla="*/ 0 60000 65536"/>
              <a:gd name="T7" fmla="*/ 0 60000 65536"/>
              <a:gd name="T8" fmla="*/ 0 60000 65536"/>
              <a:gd name="T9" fmla="*/ 0 w 976"/>
              <a:gd name="T10" fmla="*/ 0 h 1008"/>
              <a:gd name="T11" fmla="*/ 976 w 976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6" h="1008">
                <a:moveTo>
                  <a:pt x="16" y="1008"/>
                </a:moveTo>
                <a:cubicBezTo>
                  <a:pt x="8" y="828"/>
                  <a:pt x="0" y="648"/>
                  <a:pt x="160" y="480"/>
                </a:cubicBezTo>
                <a:cubicBezTo>
                  <a:pt x="320" y="312"/>
                  <a:pt x="648" y="156"/>
                  <a:pt x="976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340" name="Freeform 20">
            <a:extLst>
              <a:ext uri="{FF2B5EF4-FFF2-40B4-BE49-F238E27FC236}">
                <a16:creationId xmlns:a16="http://schemas.microsoft.com/office/drawing/2014/main" id="{403AC19A-5826-471F-BEDC-D25B4E0A592A}"/>
              </a:ext>
            </a:extLst>
          </p:cNvPr>
          <p:cNvSpPr>
            <a:spLocks/>
          </p:cNvSpPr>
          <p:nvPr/>
        </p:nvSpPr>
        <p:spPr bwMode="auto">
          <a:xfrm>
            <a:off x="7772401" y="1749429"/>
            <a:ext cx="1449388" cy="1658939"/>
          </a:xfrm>
          <a:custGeom>
            <a:avLst/>
            <a:gdLst>
              <a:gd name="T0" fmla="*/ 0 w 912"/>
              <a:gd name="T1" fmla="*/ 2147483647 h 1056"/>
              <a:gd name="T2" fmla="*/ 2147483647 w 912"/>
              <a:gd name="T3" fmla="*/ 2147483647 h 1056"/>
              <a:gd name="T4" fmla="*/ 2147483647 w 912"/>
              <a:gd name="T5" fmla="*/ 0 h 1056"/>
              <a:gd name="T6" fmla="*/ 0 60000 65536"/>
              <a:gd name="T7" fmla="*/ 0 60000 65536"/>
              <a:gd name="T8" fmla="*/ 0 60000 65536"/>
              <a:gd name="T9" fmla="*/ 0 w 912"/>
              <a:gd name="T10" fmla="*/ 0 h 1056"/>
              <a:gd name="T11" fmla="*/ 912 w 912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056">
                <a:moveTo>
                  <a:pt x="0" y="1056"/>
                </a:moveTo>
                <a:cubicBezTo>
                  <a:pt x="236" y="1048"/>
                  <a:pt x="472" y="1040"/>
                  <a:pt x="624" y="864"/>
                </a:cubicBezTo>
                <a:cubicBezTo>
                  <a:pt x="776" y="688"/>
                  <a:pt x="864" y="144"/>
                  <a:pt x="912" y="0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6341" name="Object 21">
            <a:extLst>
              <a:ext uri="{FF2B5EF4-FFF2-40B4-BE49-F238E27FC236}">
                <a16:creationId xmlns:a16="http://schemas.microsoft.com/office/drawing/2014/main" id="{47670C96-9D1C-4BAC-AEF5-A43A20D85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5" y="2209804"/>
          <a:ext cx="284163" cy="273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702" imgH="247529" progId="Equation.3">
                  <p:embed/>
                </p:oleObj>
              </mc:Choice>
              <mc:Fallback>
                <p:oleObj name="Equation" r:id="rId7" imgW="266702" imgH="247529" progId="Equation.3">
                  <p:embed/>
                  <p:pic>
                    <p:nvPicPr>
                      <p:cNvPr id="56341" name="Object 21">
                        <a:extLst>
                          <a:ext uri="{FF2B5EF4-FFF2-40B4-BE49-F238E27FC236}">
                            <a16:creationId xmlns:a16="http://schemas.microsoft.com/office/drawing/2014/main" id="{47670C96-9D1C-4BAC-AEF5-A43A20D853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5" y="2209804"/>
                        <a:ext cx="284163" cy="273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1">
            <a:extLst>
              <a:ext uri="{FF2B5EF4-FFF2-40B4-BE49-F238E27FC236}">
                <a16:creationId xmlns:a16="http://schemas.microsoft.com/office/drawing/2014/main" id="{433279FB-202D-4A2A-BC00-6093C3328A57}"/>
              </a:ext>
            </a:extLst>
          </p:cNvPr>
          <p:cNvGrpSpPr>
            <a:grpSpLocks/>
          </p:cNvGrpSpPr>
          <p:nvPr/>
        </p:nvGrpSpPr>
        <p:grpSpPr bwMode="auto">
          <a:xfrm>
            <a:off x="7480300" y="1900241"/>
            <a:ext cx="2198688" cy="1833563"/>
            <a:chOff x="3752" y="1197"/>
            <a:chExt cx="1385" cy="1155"/>
          </a:xfrm>
        </p:grpSpPr>
        <p:sp>
          <p:nvSpPr>
            <p:cNvPr id="29767" name="Line 15">
              <a:extLst>
                <a:ext uri="{FF2B5EF4-FFF2-40B4-BE49-F238E27FC236}">
                  <a16:creationId xmlns:a16="http://schemas.microsoft.com/office/drawing/2014/main" id="{612EE647-D2D9-4696-B56B-3E1FFD9B6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47"/>
              <a:ext cx="12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68" name="Line 16">
              <a:extLst>
                <a:ext uri="{FF2B5EF4-FFF2-40B4-BE49-F238E27FC236}">
                  <a16:creationId xmlns:a16="http://schemas.microsoft.com/office/drawing/2014/main" id="{EE8B9132-158C-4E31-AF36-01AA3EC45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197"/>
              <a:ext cx="0" cy="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69" name="Object 22">
              <a:extLst>
                <a:ext uri="{FF2B5EF4-FFF2-40B4-BE49-F238E27FC236}">
                  <a16:creationId xmlns:a16="http://schemas.microsoft.com/office/drawing/2014/main" id="{A37F820D-26AC-4DBB-9C3F-A354EB9738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3" y="2208"/>
            <a:ext cx="12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1965" imgH="190573" progId="Equation.3">
                    <p:embed/>
                  </p:oleObj>
                </mc:Choice>
                <mc:Fallback>
                  <p:oleObj name="Equation" r:id="rId9" imgW="161965" imgH="190573" progId="Equation.3">
                    <p:embed/>
                    <p:pic>
                      <p:nvPicPr>
                        <p:cNvPr id="29769" name="Object 22">
                          <a:extLst>
                            <a:ext uri="{FF2B5EF4-FFF2-40B4-BE49-F238E27FC236}">
                              <a16:creationId xmlns:a16="http://schemas.microsoft.com/office/drawing/2014/main" id="{A37F820D-26AC-4DBB-9C3F-A354EB9738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" y="2208"/>
                          <a:ext cx="12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70" name="Object 23">
              <a:extLst>
                <a:ext uri="{FF2B5EF4-FFF2-40B4-BE49-F238E27FC236}">
                  <a16:creationId xmlns:a16="http://schemas.microsoft.com/office/drawing/2014/main" id="{C79E18E9-85F8-499C-A60C-DCCE617459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2" y="1214"/>
            <a:ext cx="13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90578" imgH="266694" progId="Equation.3">
                    <p:embed/>
                  </p:oleObj>
                </mc:Choice>
                <mc:Fallback>
                  <p:oleObj name="Equation" r:id="rId11" imgW="190578" imgH="266694" progId="Equation.3">
                    <p:embed/>
                    <p:pic>
                      <p:nvPicPr>
                        <p:cNvPr id="29770" name="Object 23">
                          <a:extLst>
                            <a:ext uri="{FF2B5EF4-FFF2-40B4-BE49-F238E27FC236}">
                              <a16:creationId xmlns:a16="http://schemas.microsoft.com/office/drawing/2014/main" id="{C79E18E9-85F8-499C-A60C-DCCE617459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2" y="1214"/>
                          <a:ext cx="13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71" name="Object 24">
              <a:extLst>
                <a:ext uri="{FF2B5EF4-FFF2-40B4-BE49-F238E27FC236}">
                  <a16:creationId xmlns:a16="http://schemas.microsoft.com/office/drawing/2014/main" id="{94B6A3AC-67DD-471D-8812-1CE3093DFB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6" y="2216"/>
            <a:ext cx="13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71412" imgH="190573" progId="Equation.3">
                    <p:embed/>
                  </p:oleObj>
                </mc:Choice>
                <mc:Fallback>
                  <p:oleObj name="Equation" r:id="rId13" imgW="171412" imgH="190573" progId="Equation.3">
                    <p:embed/>
                    <p:pic>
                      <p:nvPicPr>
                        <p:cNvPr id="29771" name="Object 24">
                          <a:extLst>
                            <a:ext uri="{FF2B5EF4-FFF2-40B4-BE49-F238E27FC236}">
                              <a16:creationId xmlns:a16="http://schemas.microsoft.com/office/drawing/2014/main" id="{94B6A3AC-67DD-471D-8812-1CE3093DFB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6" y="2216"/>
                          <a:ext cx="13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45" name="Object 25">
            <a:extLst>
              <a:ext uri="{FF2B5EF4-FFF2-40B4-BE49-F238E27FC236}">
                <a16:creationId xmlns:a16="http://schemas.microsoft.com/office/drawing/2014/main" id="{B155C2CA-F244-48BC-9BEA-6398F089B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0205" y="1716088"/>
          <a:ext cx="9445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24034" imgH="466715" progId="Equation.3">
                  <p:embed/>
                </p:oleObj>
              </mc:Choice>
              <mc:Fallback>
                <p:oleObj name="Equation" r:id="rId15" imgW="1124034" imgH="466715" progId="Equation.3">
                  <p:embed/>
                  <p:pic>
                    <p:nvPicPr>
                      <p:cNvPr id="56345" name="Object 25">
                        <a:extLst>
                          <a:ext uri="{FF2B5EF4-FFF2-40B4-BE49-F238E27FC236}">
                            <a16:creationId xmlns:a16="http://schemas.microsoft.com/office/drawing/2014/main" id="{B155C2CA-F244-48BC-9BEA-6398F089B4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5" y="1716088"/>
                        <a:ext cx="9445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7" name="Object 27">
            <a:extLst>
              <a:ext uri="{FF2B5EF4-FFF2-40B4-BE49-F238E27FC236}">
                <a16:creationId xmlns:a16="http://schemas.microsoft.com/office/drawing/2014/main" id="{98C462E4-E76B-4B82-80F3-C6B07B73AB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4" y="2209806"/>
          <a:ext cx="984251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80991" imgH="466715" progId="Equation.3">
                  <p:embed/>
                </p:oleObj>
              </mc:Choice>
              <mc:Fallback>
                <p:oleObj name="Equation" r:id="rId17" imgW="1180991" imgH="466715" progId="Equation.3">
                  <p:embed/>
                  <p:pic>
                    <p:nvPicPr>
                      <p:cNvPr id="56347" name="Object 27">
                        <a:extLst>
                          <a:ext uri="{FF2B5EF4-FFF2-40B4-BE49-F238E27FC236}">
                            <a16:creationId xmlns:a16="http://schemas.microsoft.com/office/drawing/2014/main" id="{98C462E4-E76B-4B82-80F3-C6B07B73AB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4" y="2209806"/>
                        <a:ext cx="984251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6" name="Object 56">
            <a:extLst>
              <a:ext uri="{FF2B5EF4-FFF2-40B4-BE49-F238E27FC236}">
                <a16:creationId xmlns:a16="http://schemas.microsoft.com/office/drawing/2014/main" id="{5B53187A-613C-4A91-82E6-73869DCEE6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901" y="1295400"/>
          <a:ext cx="2374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324191" imgH="962043" progId="Equation.3">
                  <p:embed/>
                </p:oleObj>
              </mc:Choice>
              <mc:Fallback>
                <p:oleObj name="Equation" r:id="rId19" imgW="2324191" imgH="962043" progId="Equation.3">
                  <p:embed/>
                  <p:pic>
                    <p:nvPicPr>
                      <p:cNvPr id="56376" name="Object 56">
                        <a:extLst>
                          <a:ext uri="{FF2B5EF4-FFF2-40B4-BE49-F238E27FC236}">
                            <a16:creationId xmlns:a16="http://schemas.microsoft.com/office/drawing/2014/main" id="{5B53187A-613C-4A91-82E6-73869DCEE6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1" y="1295400"/>
                        <a:ext cx="2374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9" name="Line 49">
            <a:extLst>
              <a:ext uri="{FF2B5EF4-FFF2-40B4-BE49-F238E27FC236}">
                <a16:creationId xmlns:a16="http://schemas.microsoft.com/office/drawing/2014/main" id="{2C0E47FE-3F74-423A-A0C3-7BB04506F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2133600"/>
            <a:ext cx="990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370" name="Line 50">
            <a:extLst>
              <a:ext uri="{FF2B5EF4-FFF2-40B4-BE49-F238E27FC236}">
                <a16:creationId xmlns:a16="http://schemas.microsoft.com/office/drawing/2014/main" id="{6BFF184C-2A44-42A8-AF1B-F0FED7288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2667000"/>
            <a:ext cx="990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371" name="Line 51">
            <a:extLst>
              <a:ext uri="{FF2B5EF4-FFF2-40B4-BE49-F238E27FC236}">
                <a16:creationId xmlns:a16="http://schemas.microsoft.com/office/drawing/2014/main" id="{7E1A5DF7-C67E-43B8-8E4E-6E918ACD6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200400"/>
            <a:ext cx="1066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713" name="Rectangle 3">
            <a:extLst>
              <a:ext uri="{FF2B5EF4-FFF2-40B4-BE49-F238E27FC236}">
                <a16:creationId xmlns:a16="http://schemas.microsoft.com/office/drawing/2014/main" id="{A1BE9DE3-CF87-4600-84E8-E0335E012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4" y="182563"/>
            <a:ext cx="2343151" cy="5715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14.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计算由</a:t>
            </a:r>
          </a:p>
        </p:txBody>
      </p:sp>
      <p:graphicFrame>
        <p:nvGraphicFramePr>
          <p:cNvPr id="29714" name="Object 4">
            <a:extLst>
              <a:ext uri="{FF2B5EF4-FFF2-40B4-BE49-F238E27FC236}">
                <a16:creationId xmlns:a16="http://schemas.microsoft.com/office/drawing/2014/main" id="{66D634C0-E6A3-48B4-953F-C70E818C1B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57163"/>
          <a:ext cx="2895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838428" imgH="466715" progId="Equation.3">
                  <p:embed/>
                </p:oleObj>
              </mc:Choice>
              <mc:Fallback>
                <p:oleObj name="Equation" r:id="rId21" imgW="2838428" imgH="466715" progId="Equation.3">
                  <p:embed/>
                  <p:pic>
                    <p:nvPicPr>
                      <p:cNvPr id="29714" name="Object 4">
                        <a:extLst>
                          <a:ext uri="{FF2B5EF4-FFF2-40B4-BE49-F238E27FC236}">
                            <a16:creationId xmlns:a16="http://schemas.microsoft.com/office/drawing/2014/main" id="{66D634C0-E6A3-48B4-953F-C70E818C1B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57163"/>
                        <a:ext cx="2895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5">
            <a:extLst>
              <a:ext uri="{FF2B5EF4-FFF2-40B4-BE49-F238E27FC236}">
                <a16:creationId xmlns:a16="http://schemas.microsoft.com/office/drawing/2014/main" id="{56CA2F67-099E-4CC6-99C5-4A403E068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9451" y="157163"/>
          <a:ext cx="2552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495603" imgH="466715" progId="Equation.3">
                  <p:embed/>
                </p:oleObj>
              </mc:Choice>
              <mc:Fallback>
                <p:oleObj name="Equation" r:id="rId23" imgW="2495603" imgH="466715" progId="Equation.3">
                  <p:embed/>
                  <p:pic>
                    <p:nvPicPr>
                      <p:cNvPr id="29715" name="Object 5">
                        <a:extLst>
                          <a:ext uri="{FF2B5EF4-FFF2-40B4-BE49-F238E27FC236}">
                            <a16:creationId xmlns:a16="http://schemas.microsoft.com/office/drawing/2014/main" id="{56CA2F67-099E-4CC6-99C5-4A403E0688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1" y="157163"/>
                        <a:ext cx="2552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6">
            <a:extLst>
              <a:ext uri="{FF2B5EF4-FFF2-40B4-BE49-F238E27FC236}">
                <a16:creationId xmlns:a16="http://schemas.microsoft.com/office/drawing/2014/main" id="{F7E4EF68-1D18-4BC0-B3F1-4281262708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6" y="747713"/>
          <a:ext cx="3311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257646" imgH="352533" progId="Equation.3">
                  <p:embed/>
                </p:oleObj>
              </mc:Choice>
              <mc:Fallback>
                <p:oleObj name="Equation" r:id="rId25" imgW="3257646" imgH="352533" progId="Equation.3">
                  <p:embed/>
                  <p:pic>
                    <p:nvPicPr>
                      <p:cNvPr id="29716" name="Object 6">
                        <a:extLst>
                          <a:ext uri="{FF2B5EF4-FFF2-40B4-BE49-F238E27FC236}">
                            <a16:creationId xmlns:a16="http://schemas.microsoft.com/office/drawing/2014/main" id="{F7E4EF68-1D18-4BC0-B3F1-4281262708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6" y="747713"/>
                        <a:ext cx="33115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Text Box 7">
            <a:extLst>
              <a:ext uri="{FF2B5EF4-FFF2-40B4-BE49-F238E27FC236}">
                <a16:creationId xmlns:a16="http://schemas.microsoft.com/office/drawing/2014/main" id="{517C3ABB-7C0E-421C-95BD-75030B8BC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92151"/>
            <a:ext cx="472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所围成的闭区域 </a:t>
            </a:r>
            <a:r>
              <a:rPr lang="en-US" altLang="zh-CN" i="1">
                <a:solidFill>
                  <a:srgbClr val="FFFFFF"/>
                </a:solidFill>
              </a:rPr>
              <a:t>D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的面积 </a:t>
            </a:r>
            <a:r>
              <a:rPr lang="en-US" altLang="zh-CN" i="1">
                <a:solidFill>
                  <a:srgbClr val="FFFFFF"/>
                </a:solidFill>
              </a:rPr>
              <a:t>S</a:t>
            </a:r>
            <a:r>
              <a:rPr lang="en-US" altLang="zh-CN">
                <a:solidFill>
                  <a:srgbClr val="FFFFFF"/>
                </a:solidFill>
              </a:rPr>
              <a:t> .</a:t>
            </a:r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3C51B052-4459-4AFC-A79B-5BF0F071F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49402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 </a:t>
            </a:r>
            <a:r>
              <a:rPr lang="zh-CN" altLang="en-US">
                <a:solidFill>
                  <a:srgbClr val="FFFFFF"/>
                </a:solidFill>
              </a:rPr>
              <a:t>令</a:t>
            </a:r>
          </a:p>
        </p:txBody>
      </p:sp>
      <p:grpSp>
        <p:nvGrpSpPr>
          <p:cNvPr id="3" name="Group 28">
            <a:extLst>
              <a:ext uri="{FF2B5EF4-FFF2-40B4-BE49-F238E27FC236}">
                <a16:creationId xmlns:a16="http://schemas.microsoft.com/office/drawing/2014/main" id="{D6FCAECE-BAE3-417D-8D5E-5928E3AAD72B}"/>
              </a:ext>
            </a:extLst>
          </p:cNvPr>
          <p:cNvGrpSpPr>
            <a:grpSpLocks/>
          </p:cNvGrpSpPr>
          <p:nvPr/>
        </p:nvGrpSpPr>
        <p:grpSpPr bwMode="auto">
          <a:xfrm>
            <a:off x="8620125" y="4114800"/>
            <a:ext cx="1066800" cy="685800"/>
            <a:chOff x="4176" y="2640"/>
            <a:chExt cx="672" cy="432"/>
          </a:xfrm>
        </p:grpSpPr>
        <p:sp>
          <p:nvSpPr>
            <p:cNvPr id="29765" name="Rectangle 29">
              <a:extLst>
                <a:ext uri="{FF2B5EF4-FFF2-40B4-BE49-F238E27FC236}">
                  <a16:creationId xmlns:a16="http://schemas.microsoft.com/office/drawing/2014/main" id="{BFC238B3-0413-4F19-8D6E-3E842942B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40"/>
              <a:ext cx="672" cy="432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29766" name="Object 30">
              <a:extLst>
                <a:ext uri="{FF2B5EF4-FFF2-40B4-BE49-F238E27FC236}">
                  <a16:creationId xmlns:a16="http://schemas.microsoft.com/office/drawing/2014/main" id="{32325FE5-80C5-4206-B1D6-6425F9C827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0" y="2736"/>
            <a:ext cx="31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152517" imgH="114182" progId="Equation.3">
                    <p:embed/>
                  </p:oleObj>
                </mc:Choice>
                <mc:Fallback>
                  <p:oleObj name="公式" r:id="rId27" imgW="152517" imgH="114182" progId="Equation.3">
                    <p:embed/>
                    <p:pic>
                      <p:nvPicPr>
                        <p:cNvPr id="29766" name="Object 30">
                          <a:extLst>
                            <a:ext uri="{FF2B5EF4-FFF2-40B4-BE49-F238E27FC236}">
                              <a16:creationId xmlns:a16="http://schemas.microsoft.com/office/drawing/2014/main" id="{32325FE5-80C5-4206-B1D6-6425F9C827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0" y="2736"/>
                          <a:ext cx="31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4">
            <a:extLst>
              <a:ext uri="{FF2B5EF4-FFF2-40B4-BE49-F238E27FC236}">
                <a16:creationId xmlns:a16="http://schemas.microsoft.com/office/drawing/2014/main" id="{CA848D03-D9BE-47FA-9DED-71E49E31E7AB}"/>
              </a:ext>
            </a:extLst>
          </p:cNvPr>
          <p:cNvGrpSpPr>
            <a:grpSpLocks/>
          </p:cNvGrpSpPr>
          <p:nvPr/>
        </p:nvGrpSpPr>
        <p:grpSpPr bwMode="auto">
          <a:xfrm>
            <a:off x="8162929" y="3733800"/>
            <a:ext cx="2228851" cy="1676400"/>
            <a:chOff x="4182" y="2352"/>
            <a:chExt cx="1404" cy="1056"/>
          </a:xfrm>
        </p:grpSpPr>
        <p:sp>
          <p:nvSpPr>
            <p:cNvPr id="29760" name="Line 32">
              <a:extLst>
                <a:ext uri="{FF2B5EF4-FFF2-40B4-BE49-F238E27FC236}">
                  <a16:creationId xmlns:a16="http://schemas.microsoft.com/office/drawing/2014/main" id="{ABCB3DE6-307A-40AB-97C7-95772F3E3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16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61" name="Line 33">
              <a:extLst>
                <a:ext uri="{FF2B5EF4-FFF2-40B4-BE49-F238E27FC236}">
                  <a16:creationId xmlns:a16="http://schemas.microsoft.com/office/drawing/2014/main" id="{DF241599-B08D-4524-82A4-4C970B289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240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62" name="Object 34">
              <a:extLst>
                <a:ext uri="{FF2B5EF4-FFF2-40B4-BE49-F238E27FC236}">
                  <a16:creationId xmlns:a16="http://schemas.microsoft.com/office/drawing/2014/main" id="{26183344-EB2D-4261-8CF1-C99AB28C82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88" y="3139"/>
            <a:ext cx="19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9" imgW="76123" imgH="85839" progId="Equation.3">
                    <p:embed/>
                  </p:oleObj>
                </mc:Choice>
                <mc:Fallback>
                  <p:oleObj name="公式" r:id="rId29" imgW="76123" imgH="85839" progId="Equation.3">
                    <p:embed/>
                    <p:pic>
                      <p:nvPicPr>
                        <p:cNvPr id="29762" name="Object 34">
                          <a:extLst>
                            <a:ext uri="{FF2B5EF4-FFF2-40B4-BE49-F238E27FC236}">
                              <a16:creationId xmlns:a16="http://schemas.microsoft.com/office/drawing/2014/main" id="{26183344-EB2D-4261-8CF1-C99AB28C82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8" y="3139"/>
                          <a:ext cx="19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63" name="Object 35">
              <a:extLst>
                <a:ext uri="{FF2B5EF4-FFF2-40B4-BE49-F238E27FC236}">
                  <a16:creationId xmlns:a16="http://schemas.microsoft.com/office/drawing/2014/main" id="{E629F110-F59B-4646-A5B6-0950864289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0" y="2352"/>
            <a:ext cx="17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1" imgW="57227" imgH="85839" progId="Equation.3">
                    <p:embed/>
                  </p:oleObj>
                </mc:Choice>
                <mc:Fallback>
                  <p:oleObj name="公式" r:id="rId31" imgW="57227" imgH="85839" progId="Equation.3">
                    <p:embed/>
                    <p:pic>
                      <p:nvPicPr>
                        <p:cNvPr id="29763" name="Object 35">
                          <a:extLst>
                            <a:ext uri="{FF2B5EF4-FFF2-40B4-BE49-F238E27FC236}">
                              <a16:creationId xmlns:a16="http://schemas.microsoft.com/office/drawing/2014/main" id="{E629F110-F59B-4646-A5B6-0950864289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0" y="2352"/>
                          <a:ext cx="17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64" name="Object 36">
              <a:extLst>
                <a:ext uri="{FF2B5EF4-FFF2-40B4-BE49-F238E27FC236}">
                  <a16:creationId xmlns:a16="http://schemas.microsoft.com/office/drawing/2014/main" id="{F2C536FB-DD46-4027-9FF1-104E73039E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2" y="3188"/>
            <a:ext cx="19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3" imgW="76123" imgH="85839" progId="Equation.3">
                    <p:embed/>
                  </p:oleObj>
                </mc:Choice>
                <mc:Fallback>
                  <p:oleObj name="公式" r:id="rId33" imgW="76123" imgH="85839" progId="Equation.3">
                    <p:embed/>
                    <p:pic>
                      <p:nvPicPr>
                        <p:cNvPr id="29764" name="Object 36">
                          <a:extLst>
                            <a:ext uri="{FF2B5EF4-FFF2-40B4-BE49-F238E27FC236}">
                              <a16:creationId xmlns:a16="http://schemas.microsoft.com/office/drawing/2014/main" id="{F2C536FB-DD46-4027-9FF1-104E73039E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2" y="3188"/>
                          <a:ext cx="19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7">
            <a:extLst>
              <a:ext uri="{FF2B5EF4-FFF2-40B4-BE49-F238E27FC236}">
                <a16:creationId xmlns:a16="http://schemas.microsoft.com/office/drawing/2014/main" id="{D975B201-C04C-4BEA-8B44-30D47BC407CE}"/>
              </a:ext>
            </a:extLst>
          </p:cNvPr>
          <p:cNvGrpSpPr>
            <a:grpSpLocks/>
          </p:cNvGrpSpPr>
          <p:nvPr/>
        </p:nvGrpSpPr>
        <p:grpSpPr bwMode="auto">
          <a:xfrm>
            <a:off x="8512181" y="4114806"/>
            <a:ext cx="377825" cy="1446213"/>
            <a:chOff x="4108" y="2640"/>
            <a:chExt cx="238" cy="911"/>
          </a:xfrm>
        </p:grpSpPr>
        <p:sp>
          <p:nvSpPr>
            <p:cNvPr id="29758" name="Line 38">
              <a:extLst>
                <a:ext uri="{FF2B5EF4-FFF2-40B4-BE49-F238E27FC236}">
                  <a16:creationId xmlns:a16="http://schemas.microsoft.com/office/drawing/2014/main" id="{BA54C6EF-4064-43D3-8803-0EA137835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6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59" name="Object 39">
              <a:extLst>
                <a:ext uri="{FF2B5EF4-FFF2-40B4-BE49-F238E27FC236}">
                  <a16:creationId xmlns:a16="http://schemas.microsoft.com/office/drawing/2014/main" id="{BA1DB4B9-F46C-445B-BC7D-B1AA34698B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8" y="3294"/>
            <a:ext cx="23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5" imgW="95289" imgH="114182" progId="Equation.3">
                    <p:embed/>
                  </p:oleObj>
                </mc:Choice>
                <mc:Fallback>
                  <p:oleObj name="公式" r:id="rId35" imgW="95289" imgH="114182" progId="Equation.3">
                    <p:embed/>
                    <p:pic>
                      <p:nvPicPr>
                        <p:cNvPr id="29759" name="Object 39">
                          <a:extLst>
                            <a:ext uri="{FF2B5EF4-FFF2-40B4-BE49-F238E27FC236}">
                              <a16:creationId xmlns:a16="http://schemas.microsoft.com/office/drawing/2014/main" id="{BA1DB4B9-F46C-445B-BC7D-B1AA34698B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3294"/>
                          <a:ext cx="23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0">
            <a:extLst>
              <a:ext uri="{FF2B5EF4-FFF2-40B4-BE49-F238E27FC236}">
                <a16:creationId xmlns:a16="http://schemas.microsoft.com/office/drawing/2014/main" id="{AC2E86FE-8375-47A8-A78A-8985C12C9FC8}"/>
              </a:ext>
            </a:extLst>
          </p:cNvPr>
          <p:cNvGrpSpPr>
            <a:grpSpLocks/>
          </p:cNvGrpSpPr>
          <p:nvPr/>
        </p:nvGrpSpPr>
        <p:grpSpPr bwMode="auto">
          <a:xfrm>
            <a:off x="9534531" y="4114806"/>
            <a:ext cx="314325" cy="1446213"/>
            <a:chOff x="4752" y="2640"/>
            <a:chExt cx="198" cy="911"/>
          </a:xfrm>
        </p:grpSpPr>
        <p:sp>
          <p:nvSpPr>
            <p:cNvPr id="29756" name="Line 41">
              <a:extLst>
                <a:ext uri="{FF2B5EF4-FFF2-40B4-BE49-F238E27FC236}">
                  <a16:creationId xmlns:a16="http://schemas.microsoft.com/office/drawing/2014/main" id="{3D082749-3D73-4467-85CC-7548434BF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6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57" name="Object 42">
              <a:extLst>
                <a:ext uri="{FF2B5EF4-FFF2-40B4-BE49-F238E27FC236}">
                  <a16:creationId xmlns:a16="http://schemas.microsoft.com/office/drawing/2014/main" id="{98C2D3CC-1B52-44C4-BF74-740F0220FD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3294"/>
            <a:ext cx="19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7" imgW="76123" imgH="114182" progId="Equation.3">
                    <p:embed/>
                  </p:oleObj>
                </mc:Choice>
                <mc:Fallback>
                  <p:oleObj name="公式" r:id="rId37" imgW="76123" imgH="114182" progId="Equation.3">
                    <p:embed/>
                    <p:pic>
                      <p:nvPicPr>
                        <p:cNvPr id="29757" name="Object 42">
                          <a:extLst>
                            <a:ext uri="{FF2B5EF4-FFF2-40B4-BE49-F238E27FC236}">
                              <a16:creationId xmlns:a16="http://schemas.microsoft.com/office/drawing/2014/main" id="{98C2D3CC-1B52-44C4-BF74-740F0220FD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294"/>
                          <a:ext cx="19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3">
            <a:extLst>
              <a:ext uri="{FF2B5EF4-FFF2-40B4-BE49-F238E27FC236}">
                <a16:creationId xmlns:a16="http://schemas.microsoft.com/office/drawing/2014/main" id="{E05C3561-2352-47AE-94E5-1914A27C198F}"/>
              </a:ext>
            </a:extLst>
          </p:cNvPr>
          <p:cNvGrpSpPr>
            <a:grpSpLocks/>
          </p:cNvGrpSpPr>
          <p:nvPr/>
        </p:nvGrpSpPr>
        <p:grpSpPr bwMode="auto">
          <a:xfrm>
            <a:off x="8077206" y="4648204"/>
            <a:ext cx="1609725" cy="349251"/>
            <a:chOff x="3834" y="2976"/>
            <a:chExt cx="1014" cy="220"/>
          </a:xfrm>
        </p:grpSpPr>
        <p:sp>
          <p:nvSpPr>
            <p:cNvPr id="29754" name="Line 44">
              <a:extLst>
                <a:ext uri="{FF2B5EF4-FFF2-40B4-BE49-F238E27FC236}">
                  <a16:creationId xmlns:a16="http://schemas.microsoft.com/office/drawing/2014/main" id="{89B96CB8-1B88-4247-9A48-49C805771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0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55" name="Object 45">
              <a:extLst>
                <a:ext uri="{FF2B5EF4-FFF2-40B4-BE49-F238E27FC236}">
                  <a16:creationId xmlns:a16="http://schemas.microsoft.com/office/drawing/2014/main" id="{D0A1CCD3-4199-4959-8F88-6E44691D89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4" y="2976"/>
            <a:ext cx="19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9" imgW="76123" imgH="85839" progId="Equation.3">
                    <p:embed/>
                  </p:oleObj>
                </mc:Choice>
                <mc:Fallback>
                  <p:oleObj name="公式" r:id="rId39" imgW="76123" imgH="85839" progId="Equation.3">
                    <p:embed/>
                    <p:pic>
                      <p:nvPicPr>
                        <p:cNvPr id="29755" name="Object 45">
                          <a:extLst>
                            <a:ext uri="{FF2B5EF4-FFF2-40B4-BE49-F238E27FC236}">
                              <a16:creationId xmlns:a16="http://schemas.microsoft.com/office/drawing/2014/main" id="{D0A1CCD3-4199-4959-8F88-6E44691D89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4" y="2976"/>
                          <a:ext cx="19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6">
            <a:extLst>
              <a:ext uri="{FF2B5EF4-FFF2-40B4-BE49-F238E27FC236}">
                <a16:creationId xmlns:a16="http://schemas.microsoft.com/office/drawing/2014/main" id="{1523C7C3-EA60-4AB5-B79A-EA68CE3A608C}"/>
              </a:ext>
            </a:extLst>
          </p:cNvPr>
          <p:cNvGrpSpPr>
            <a:grpSpLocks/>
          </p:cNvGrpSpPr>
          <p:nvPr/>
        </p:nvGrpSpPr>
        <p:grpSpPr bwMode="auto">
          <a:xfrm>
            <a:off x="8077206" y="3962406"/>
            <a:ext cx="1609725" cy="441325"/>
            <a:chOff x="3834" y="2544"/>
            <a:chExt cx="1014" cy="278"/>
          </a:xfrm>
        </p:grpSpPr>
        <p:sp>
          <p:nvSpPr>
            <p:cNvPr id="29752" name="Line 47">
              <a:extLst>
                <a:ext uri="{FF2B5EF4-FFF2-40B4-BE49-F238E27FC236}">
                  <a16:creationId xmlns:a16="http://schemas.microsoft.com/office/drawing/2014/main" id="{8DFD8D24-DCE5-426D-A208-C741CEF0B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6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53" name="Object 48">
              <a:extLst>
                <a:ext uri="{FF2B5EF4-FFF2-40B4-BE49-F238E27FC236}">
                  <a16:creationId xmlns:a16="http://schemas.microsoft.com/office/drawing/2014/main" id="{2A2AEF00-C8F6-429E-A349-304BED6064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4" y="2544"/>
            <a:ext cx="19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1" imgW="76123" imgH="123900" progId="Equation.3">
                    <p:embed/>
                  </p:oleObj>
                </mc:Choice>
                <mc:Fallback>
                  <p:oleObj name="公式" r:id="rId41" imgW="76123" imgH="123900" progId="Equation.3">
                    <p:embed/>
                    <p:pic>
                      <p:nvPicPr>
                        <p:cNvPr id="29753" name="Object 48">
                          <a:extLst>
                            <a:ext uri="{FF2B5EF4-FFF2-40B4-BE49-F238E27FC236}">
                              <a16:creationId xmlns:a16="http://schemas.microsoft.com/office/drawing/2014/main" id="{2A2AEF00-C8F6-429E-A349-304BED6064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4" y="2544"/>
                          <a:ext cx="19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78" name="Text Box 58">
            <a:extLst>
              <a:ext uri="{FF2B5EF4-FFF2-40B4-BE49-F238E27FC236}">
                <a16:creationId xmlns:a16="http://schemas.microsoft.com/office/drawing/2014/main" id="{D927E64B-AAB0-4BFF-96A4-D3F41F96F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524001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aphicFrame>
        <p:nvGraphicFramePr>
          <p:cNvPr id="56379" name="Object 59">
            <a:extLst>
              <a:ext uri="{FF2B5EF4-FFF2-40B4-BE49-F238E27FC236}">
                <a16:creationId xmlns:a16="http://schemas.microsoft.com/office/drawing/2014/main" id="{30521988-B86E-42C6-98D4-D7D8599CE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0" y="2362200"/>
          <a:ext cx="2159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104999" imgH="885922" progId="Equation.3">
                  <p:embed/>
                </p:oleObj>
              </mc:Choice>
              <mc:Fallback>
                <p:oleObj name="Equation" r:id="rId43" imgW="2104999" imgH="885922" progId="Equation.3">
                  <p:embed/>
                  <p:pic>
                    <p:nvPicPr>
                      <p:cNvPr id="56379" name="Object 59">
                        <a:extLst>
                          <a:ext uri="{FF2B5EF4-FFF2-40B4-BE49-F238E27FC236}">
                            <a16:creationId xmlns:a16="http://schemas.microsoft.com/office/drawing/2014/main" id="{30521988-B86E-42C6-98D4-D7D8599CE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2362200"/>
                        <a:ext cx="2159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0" name="Object 60">
            <a:extLst>
              <a:ext uri="{FF2B5EF4-FFF2-40B4-BE49-F238E27FC236}">
                <a16:creationId xmlns:a16="http://schemas.microsoft.com/office/drawing/2014/main" id="{2B870527-5480-477C-A95A-726F4350E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1" y="2673351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5" imgW="266702" imgH="247529" progId="Equation.3">
                  <p:embed/>
                </p:oleObj>
              </mc:Choice>
              <mc:Fallback>
                <p:oleObj name="Equation" r:id="rId45" imgW="266702" imgH="247529" progId="Equation.3">
                  <p:embed/>
                  <p:pic>
                    <p:nvPicPr>
                      <p:cNvPr id="56380" name="Object 60">
                        <a:extLst>
                          <a:ext uri="{FF2B5EF4-FFF2-40B4-BE49-F238E27FC236}">
                            <a16:creationId xmlns:a16="http://schemas.microsoft.com/office/drawing/2014/main" id="{2B870527-5480-477C-A95A-726F4350E3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1" y="2673351"/>
                        <a:ext cx="317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81" name="Line 61">
            <a:extLst>
              <a:ext uri="{FF2B5EF4-FFF2-40B4-BE49-F238E27FC236}">
                <a16:creationId xmlns:a16="http://schemas.microsoft.com/office/drawing/2014/main" id="{87888BD6-9399-41F1-A1F8-85B4227D2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82575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6382" name="Object 62">
            <a:extLst>
              <a:ext uri="{FF2B5EF4-FFF2-40B4-BE49-F238E27FC236}">
                <a16:creationId xmlns:a16="http://schemas.microsoft.com/office/drawing/2014/main" id="{99C031F5-AD05-4F1B-87AA-D194745D9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429001"/>
          <a:ext cx="1625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7" imgW="1571596" imgH="876204" progId="Equation.3">
                  <p:embed/>
                </p:oleObj>
              </mc:Choice>
              <mc:Fallback>
                <p:oleObj name="Equation" r:id="rId47" imgW="1571596" imgH="876204" progId="Equation.3">
                  <p:embed/>
                  <p:pic>
                    <p:nvPicPr>
                      <p:cNvPr id="56382" name="Object 62">
                        <a:extLst>
                          <a:ext uri="{FF2B5EF4-FFF2-40B4-BE49-F238E27FC236}">
                            <a16:creationId xmlns:a16="http://schemas.microsoft.com/office/drawing/2014/main" id="{99C031F5-AD05-4F1B-87AA-D194745D92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29001"/>
                        <a:ext cx="1625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3" name="Object 63">
            <a:extLst>
              <a:ext uri="{FF2B5EF4-FFF2-40B4-BE49-F238E27FC236}">
                <a16:creationId xmlns:a16="http://schemas.microsoft.com/office/drawing/2014/main" id="{A36D7B84-1384-46D5-A129-716909363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429001"/>
          <a:ext cx="15494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9" imgW="1495472" imgH="1333472" progId="Equation.3">
                  <p:embed/>
                </p:oleObj>
              </mc:Choice>
              <mc:Fallback>
                <p:oleObj name="Equation" r:id="rId49" imgW="1495472" imgH="1333472" progId="Equation.3">
                  <p:embed/>
                  <p:pic>
                    <p:nvPicPr>
                      <p:cNvPr id="56383" name="Object 63">
                        <a:extLst>
                          <a:ext uri="{FF2B5EF4-FFF2-40B4-BE49-F238E27FC236}">
                            <a16:creationId xmlns:a16="http://schemas.microsoft.com/office/drawing/2014/main" id="{A36D7B84-1384-46D5-A129-716909363D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29001"/>
                        <a:ext cx="15494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4" name="Object 64">
            <a:extLst>
              <a:ext uri="{FF2B5EF4-FFF2-40B4-BE49-F238E27FC236}">
                <a16:creationId xmlns:a16="http://schemas.microsoft.com/office/drawing/2014/main" id="{34699038-77B1-4475-B464-22BC19B5E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429001"/>
          <a:ext cx="76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1" imgW="704816" imgH="800083" progId="Equation.3">
                  <p:embed/>
                </p:oleObj>
              </mc:Choice>
              <mc:Fallback>
                <p:oleObj name="Equation" r:id="rId51" imgW="704816" imgH="800083" progId="Equation.3">
                  <p:embed/>
                  <p:pic>
                    <p:nvPicPr>
                      <p:cNvPr id="56384" name="Object 64">
                        <a:extLst>
                          <a:ext uri="{FF2B5EF4-FFF2-40B4-BE49-F238E27FC236}">
                            <a16:creationId xmlns:a16="http://schemas.microsoft.com/office/drawing/2014/main" id="{34699038-77B1-4475-B464-22BC19B5E3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429001"/>
                        <a:ext cx="762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5" name="Object 65">
            <a:extLst>
              <a:ext uri="{FF2B5EF4-FFF2-40B4-BE49-F238E27FC236}">
                <a16:creationId xmlns:a16="http://schemas.microsoft.com/office/drawing/2014/main" id="{D641862A-8D6E-4703-86C6-1E048C960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0600" y="4724401"/>
          <a:ext cx="2387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3" imgW="2333639" imgH="666736" progId="Equation.3">
                  <p:embed/>
                </p:oleObj>
              </mc:Choice>
              <mc:Fallback>
                <p:oleObj name="Equation" r:id="rId53" imgW="2333639" imgH="666736" progId="Equation.3">
                  <p:embed/>
                  <p:pic>
                    <p:nvPicPr>
                      <p:cNvPr id="56385" name="Object 65">
                        <a:extLst>
                          <a:ext uri="{FF2B5EF4-FFF2-40B4-BE49-F238E27FC236}">
                            <a16:creationId xmlns:a16="http://schemas.microsoft.com/office/drawing/2014/main" id="{D641862A-8D6E-4703-86C6-1E048C9606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724401"/>
                        <a:ext cx="2387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6" name="Object 66">
            <a:extLst>
              <a:ext uri="{FF2B5EF4-FFF2-40B4-BE49-F238E27FC236}">
                <a16:creationId xmlns:a16="http://schemas.microsoft.com/office/drawing/2014/main" id="{D419FC3D-4B1F-4A5C-AA85-EDD793C54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4600" y="5429251"/>
          <a:ext cx="210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5" imgW="2057489" imgH="800083" progId="Equation.3">
                  <p:embed/>
                </p:oleObj>
              </mc:Choice>
              <mc:Fallback>
                <p:oleObj name="Equation" r:id="rId55" imgW="2057489" imgH="800083" progId="Equation.3">
                  <p:embed/>
                  <p:pic>
                    <p:nvPicPr>
                      <p:cNvPr id="56386" name="Object 66">
                        <a:extLst>
                          <a:ext uri="{FF2B5EF4-FFF2-40B4-BE49-F238E27FC236}">
                            <a16:creationId xmlns:a16="http://schemas.microsoft.com/office/drawing/2014/main" id="{D419FC3D-4B1F-4A5C-AA85-EDD793C544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5429251"/>
                        <a:ext cx="2108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7" name="Object 67">
            <a:extLst>
              <a:ext uri="{FF2B5EF4-FFF2-40B4-BE49-F238E27FC236}">
                <a16:creationId xmlns:a16="http://schemas.microsoft.com/office/drawing/2014/main" id="{BCD94FBB-A39B-4B0A-8DE9-3B1456687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562601"/>
          <a:ext cx="2159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7" imgW="2104999" imgH="666736" progId="Equation.3">
                  <p:embed/>
                </p:oleObj>
              </mc:Choice>
              <mc:Fallback>
                <p:oleObj name="Equation" r:id="rId57" imgW="2104999" imgH="666736" progId="Equation.3">
                  <p:embed/>
                  <p:pic>
                    <p:nvPicPr>
                      <p:cNvPr id="56387" name="Object 67">
                        <a:extLst>
                          <a:ext uri="{FF2B5EF4-FFF2-40B4-BE49-F238E27FC236}">
                            <a16:creationId xmlns:a16="http://schemas.microsoft.com/office/drawing/2014/main" id="{BCD94FBB-A39B-4B0A-8DE9-3B1456687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562601"/>
                        <a:ext cx="2159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9" name="Object 69">
            <a:extLst>
              <a:ext uri="{FF2B5EF4-FFF2-40B4-BE49-F238E27FC236}">
                <a16:creationId xmlns:a16="http://schemas.microsoft.com/office/drawing/2014/main" id="{FD7A405C-1530-4C85-8FD2-A4D30B137A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3600" y="5410201"/>
          <a:ext cx="2540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9" imgW="2486155" imgH="800083" progId="Equation.3">
                  <p:embed/>
                </p:oleObj>
              </mc:Choice>
              <mc:Fallback>
                <p:oleObj name="Equation" r:id="rId59" imgW="2486155" imgH="800083" progId="Equation.3">
                  <p:embed/>
                  <p:pic>
                    <p:nvPicPr>
                      <p:cNvPr id="56389" name="Object 69">
                        <a:extLst>
                          <a:ext uri="{FF2B5EF4-FFF2-40B4-BE49-F238E27FC236}">
                            <a16:creationId xmlns:a16="http://schemas.microsoft.com/office/drawing/2014/main" id="{FD7A405C-1530-4C85-8FD2-A4D30B137A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5410201"/>
                        <a:ext cx="2540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95" name="Line 75">
            <a:extLst>
              <a:ext uri="{FF2B5EF4-FFF2-40B4-BE49-F238E27FC236}">
                <a16:creationId xmlns:a16="http://schemas.microsoft.com/office/drawing/2014/main" id="{093A68E1-0DE4-47EE-91E9-B23AFFA79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2133600"/>
            <a:ext cx="990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396" name="Line 76">
            <a:extLst>
              <a:ext uri="{FF2B5EF4-FFF2-40B4-BE49-F238E27FC236}">
                <a16:creationId xmlns:a16="http://schemas.microsoft.com/office/drawing/2014/main" id="{0FB5E755-2FB9-48D1-B56D-D75244226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2667000"/>
            <a:ext cx="990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397" name="Line 77">
            <a:extLst>
              <a:ext uri="{FF2B5EF4-FFF2-40B4-BE49-F238E27FC236}">
                <a16:creationId xmlns:a16="http://schemas.microsoft.com/office/drawing/2014/main" id="{CDC5A54A-6665-44EA-BB49-318803920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200400"/>
            <a:ext cx="1066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398" name="Line 78">
            <a:extLst>
              <a:ext uri="{FF2B5EF4-FFF2-40B4-BE49-F238E27FC236}">
                <a16:creationId xmlns:a16="http://schemas.microsoft.com/office/drawing/2014/main" id="{9F2BB54A-2A71-4F48-8089-66363D55E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1828800"/>
            <a:ext cx="1066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400" name="Line 80">
            <a:extLst>
              <a:ext uri="{FF2B5EF4-FFF2-40B4-BE49-F238E27FC236}">
                <a16:creationId xmlns:a16="http://schemas.microsoft.com/office/drawing/2014/main" id="{98A4DBE3-C341-4BE4-B5FE-7F5C38EB5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209800"/>
            <a:ext cx="1066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401" name="Line 81">
            <a:extLst>
              <a:ext uri="{FF2B5EF4-FFF2-40B4-BE49-F238E27FC236}">
                <a16:creationId xmlns:a16="http://schemas.microsoft.com/office/drawing/2014/main" id="{9E291CC0-4B04-47C2-9BD5-E14C78AA2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62200"/>
            <a:ext cx="1066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402" name="Line 82">
            <a:extLst>
              <a:ext uri="{FF2B5EF4-FFF2-40B4-BE49-F238E27FC236}">
                <a16:creationId xmlns:a16="http://schemas.microsoft.com/office/drawing/2014/main" id="{55D0FC17-C147-4D0E-B712-4A3AC9695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209800"/>
            <a:ext cx="1066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413" name="Line 93">
            <a:extLst>
              <a:ext uri="{FF2B5EF4-FFF2-40B4-BE49-F238E27FC236}">
                <a16:creationId xmlns:a16="http://schemas.microsoft.com/office/drawing/2014/main" id="{F4CDC58D-6C1B-4F76-9A37-864615865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62200"/>
            <a:ext cx="1066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339" name="Freeform 19">
            <a:extLst>
              <a:ext uri="{FF2B5EF4-FFF2-40B4-BE49-F238E27FC236}">
                <a16:creationId xmlns:a16="http://schemas.microsoft.com/office/drawing/2014/main" id="{3BCB381E-F879-4EB1-9084-60ADAE7E585E}"/>
              </a:ext>
            </a:extLst>
          </p:cNvPr>
          <p:cNvSpPr>
            <a:spLocks/>
          </p:cNvSpPr>
          <p:nvPr/>
        </p:nvSpPr>
        <p:spPr bwMode="auto">
          <a:xfrm>
            <a:off x="7772400" y="1749429"/>
            <a:ext cx="685800" cy="1658939"/>
          </a:xfrm>
          <a:custGeom>
            <a:avLst/>
            <a:gdLst>
              <a:gd name="T0" fmla="*/ 0 w 432"/>
              <a:gd name="T1" fmla="*/ 2147483647 h 1056"/>
              <a:gd name="T2" fmla="*/ 2147483647 w 432"/>
              <a:gd name="T3" fmla="*/ 2147483647 h 1056"/>
              <a:gd name="T4" fmla="*/ 2147483647 w 432"/>
              <a:gd name="T5" fmla="*/ 0 h 1056"/>
              <a:gd name="T6" fmla="*/ 0 60000 65536"/>
              <a:gd name="T7" fmla="*/ 0 60000 65536"/>
              <a:gd name="T8" fmla="*/ 0 60000 65536"/>
              <a:gd name="T9" fmla="*/ 0 w 432"/>
              <a:gd name="T10" fmla="*/ 0 h 1056"/>
              <a:gd name="T11" fmla="*/ 432 w 432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056">
                <a:moveTo>
                  <a:pt x="0" y="1056"/>
                </a:moveTo>
                <a:cubicBezTo>
                  <a:pt x="108" y="1048"/>
                  <a:pt x="216" y="1040"/>
                  <a:pt x="288" y="864"/>
                </a:cubicBezTo>
                <a:cubicBezTo>
                  <a:pt x="360" y="688"/>
                  <a:pt x="396" y="344"/>
                  <a:pt x="432" y="0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9745" name="Picture 95" descr="机动">
            <a:extLst>
              <a:ext uri="{FF2B5EF4-FFF2-40B4-BE49-F238E27FC236}">
                <a16:creationId xmlns:a16="http://schemas.microsoft.com/office/drawing/2014/main" id="{C24DFBB6-5ACE-4C7F-AC82-DAABFEF83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46" name="Text Box 96">
            <a:extLst>
              <a:ext uri="{FF2B5EF4-FFF2-40B4-BE49-F238E27FC236}">
                <a16:creationId xmlns:a16="http://schemas.microsoft.com/office/drawing/2014/main" id="{A3F23850-39D2-4071-A1AA-4E32898DC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9747" name="Picture 9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1A857E6-B1B3-4CB9-A7FE-9323597B8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48" name="Picture 9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3F9BCB7-2116-4D92-BD58-31BA1433E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49" name="Picture 9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B1CCB69-E121-4919-B074-5903BD03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50" name="Picture 10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6EF2BFA-36A6-4B20-8FCE-A8D9900B4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51" name="Picture 10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ADCB9D2-460E-46EF-BFC9-0B7925EEA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build="p" autoUpdateAnimBg="0"/>
      <p:bldP spid="5637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>
            <a:extLst>
              <a:ext uri="{FF2B5EF4-FFF2-40B4-BE49-F238E27FC236}">
                <a16:creationId xmlns:a16="http://schemas.microsoft.com/office/drawing/2014/main" id="{E31E56EB-C8F2-497E-9ED6-D989C05B8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3581400" cy="7620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15.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试计算椭球体</a:t>
            </a:r>
          </a:p>
        </p:txBody>
      </p:sp>
      <p:graphicFrame>
        <p:nvGraphicFramePr>
          <p:cNvPr id="30723" name="Object 1027">
            <a:extLst>
              <a:ext uri="{FF2B5EF4-FFF2-40B4-BE49-F238E27FC236}">
                <a16:creationId xmlns:a16="http://schemas.microsoft.com/office/drawing/2014/main" id="{52CDEDBE-3660-45B1-9F69-E66EADBA4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241301"/>
          <a:ext cx="2438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1148" imgH="923983" progId="Equation.3">
                  <p:embed/>
                </p:oleObj>
              </mc:Choice>
              <mc:Fallback>
                <p:oleObj name="Equation" r:id="rId2" imgW="2381148" imgH="923983" progId="Equation.3">
                  <p:embed/>
                  <p:pic>
                    <p:nvPicPr>
                      <p:cNvPr id="30723" name="Object 1027">
                        <a:extLst>
                          <a:ext uri="{FF2B5EF4-FFF2-40B4-BE49-F238E27FC236}">
                            <a16:creationId xmlns:a16="http://schemas.microsoft.com/office/drawing/2014/main" id="{52CDEDBE-3660-45B1-9F69-E66EADBA4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41301"/>
                        <a:ext cx="2438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1028">
            <a:extLst>
              <a:ext uri="{FF2B5EF4-FFF2-40B4-BE49-F238E27FC236}">
                <a16:creationId xmlns:a16="http://schemas.microsoft.com/office/drawing/2014/main" id="{639DF8EF-6B2E-4EE5-BDC3-275F0B136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95401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 </a:t>
            </a:r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58373" name="Object 1029">
            <a:extLst>
              <a:ext uri="{FF2B5EF4-FFF2-40B4-BE49-F238E27FC236}">
                <a16:creationId xmlns:a16="http://schemas.microsoft.com/office/drawing/2014/main" id="{3DF1D3E4-83DE-4B99-AB6B-58DA3CB8C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7388" y="2159000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7542" imgH="609510" progId="Equation.3">
                  <p:embed/>
                </p:oleObj>
              </mc:Choice>
              <mc:Fallback>
                <p:oleObj name="Equation" r:id="rId4" imgW="2457542" imgH="609510" progId="Equation.3">
                  <p:embed/>
                  <p:pic>
                    <p:nvPicPr>
                      <p:cNvPr id="58373" name="Object 1029">
                        <a:extLst>
                          <a:ext uri="{FF2B5EF4-FFF2-40B4-BE49-F238E27FC236}">
                            <a16:creationId xmlns:a16="http://schemas.microsoft.com/office/drawing/2014/main" id="{3DF1D3E4-83DE-4B99-AB6B-58DA3CB8CD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2159000"/>
                        <a:ext cx="251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1030">
            <a:extLst>
              <a:ext uri="{FF2B5EF4-FFF2-40B4-BE49-F238E27FC236}">
                <a16:creationId xmlns:a16="http://schemas.microsoft.com/office/drawing/2014/main" id="{EDB52055-6AF8-410E-8C74-EA5F5CDFA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1" y="2057400"/>
          <a:ext cx="3898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48007" imgH="704797" progId="Equation.3">
                  <p:embed/>
                </p:oleObj>
              </mc:Choice>
              <mc:Fallback>
                <p:oleObj name="Equation" r:id="rId6" imgW="3848007" imgH="704797" progId="Equation.3">
                  <p:embed/>
                  <p:pic>
                    <p:nvPicPr>
                      <p:cNvPr id="58374" name="Object 1030">
                        <a:extLst>
                          <a:ext uri="{FF2B5EF4-FFF2-40B4-BE49-F238E27FC236}">
                            <a16:creationId xmlns:a16="http://schemas.microsoft.com/office/drawing/2014/main" id="{EDB52055-6AF8-410E-8C74-EA5F5CDFA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1" y="2057400"/>
                        <a:ext cx="3898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1031">
            <a:extLst>
              <a:ext uri="{FF2B5EF4-FFF2-40B4-BE49-F238E27FC236}">
                <a16:creationId xmlns:a16="http://schemas.microsoft.com/office/drawing/2014/main" id="{5B741938-EB62-461D-AC63-FC046DD72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309689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由对称性</a:t>
            </a:r>
          </a:p>
        </p:txBody>
      </p:sp>
      <p:graphicFrame>
        <p:nvGraphicFramePr>
          <p:cNvPr id="58376" name="Object 1032">
            <a:extLst>
              <a:ext uri="{FF2B5EF4-FFF2-40B4-BE49-F238E27FC236}">
                <a16:creationId xmlns:a16="http://schemas.microsoft.com/office/drawing/2014/main" id="{DFFE049B-6CD0-4C5E-8672-3C9E48A83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0351" y="1066801"/>
          <a:ext cx="2743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86182" imgH="923983" progId="Equation.3">
                  <p:embed/>
                </p:oleObj>
              </mc:Choice>
              <mc:Fallback>
                <p:oleObj name="Equation" r:id="rId8" imgW="2686182" imgH="923983" progId="Equation.3">
                  <p:embed/>
                  <p:pic>
                    <p:nvPicPr>
                      <p:cNvPr id="58376" name="Object 1032">
                        <a:extLst>
                          <a:ext uri="{FF2B5EF4-FFF2-40B4-BE49-F238E27FC236}">
                            <a16:creationId xmlns:a16="http://schemas.microsoft.com/office/drawing/2014/main" id="{DFFE049B-6CD0-4C5E-8672-3C9E48A833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1" y="1066801"/>
                        <a:ext cx="2743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Text Box 1033">
            <a:extLst>
              <a:ext uri="{FF2B5EF4-FFF2-40B4-BE49-F238E27FC236}">
                <a16:creationId xmlns:a16="http://schemas.microsoft.com/office/drawing/2014/main" id="{4A6D584E-D60F-4363-ABFF-BFA3A3230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94001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令</a:t>
            </a:r>
          </a:p>
        </p:txBody>
      </p:sp>
      <p:graphicFrame>
        <p:nvGraphicFramePr>
          <p:cNvPr id="58378" name="Object 1034">
            <a:extLst>
              <a:ext uri="{FF2B5EF4-FFF2-40B4-BE49-F238E27FC236}">
                <a16:creationId xmlns:a16="http://schemas.microsoft.com/office/drawing/2014/main" id="{C93400A2-DF4F-46AE-AB18-B3401C4CF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1" y="2895600"/>
          <a:ext cx="389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48007" imgH="352533" progId="Equation.3">
                  <p:embed/>
                </p:oleObj>
              </mc:Choice>
              <mc:Fallback>
                <p:oleObj name="Equation" r:id="rId10" imgW="3848007" imgH="352533" progId="Equation.3">
                  <p:embed/>
                  <p:pic>
                    <p:nvPicPr>
                      <p:cNvPr id="58378" name="Object 1034">
                        <a:extLst>
                          <a:ext uri="{FF2B5EF4-FFF2-40B4-BE49-F238E27FC236}">
                            <a16:creationId xmlns:a16="http://schemas.microsoft.com/office/drawing/2014/main" id="{C93400A2-DF4F-46AE-AB18-B3401C4CF7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2895600"/>
                        <a:ext cx="3898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1035">
            <a:extLst>
              <a:ext uri="{FF2B5EF4-FFF2-40B4-BE49-F238E27FC236}">
                <a16:creationId xmlns:a16="http://schemas.microsoft.com/office/drawing/2014/main" id="{07249D37-A9C2-4AAD-82DC-EE448EF3A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2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</a:t>
            </a:r>
            <a:r>
              <a:rPr lang="en-US" altLang="zh-CN" i="1">
                <a:solidFill>
                  <a:srgbClr val="FFFFFF"/>
                </a:solidFill>
              </a:rPr>
              <a:t>D </a:t>
            </a:r>
            <a:r>
              <a:rPr lang="zh-CN" altLang="en-US">
                <a:solidFill>
                  <a:srgbClr val="FFFFFF"/>
                </a:solidFill>
              </a:rPr>
              <a:t>的原象为</a:t>
            </a:r>
          </a:p>
        </p:txBody>
      </p:sp>
      <p:graphicFrame>
        <p:nvGraphicFramePr>
          <p:cNvPr id="58380" name="Object 1036">
            <a:extLst>
              <a:ext uri="{FF2B5EF4-FFF2-40B4-BE49-F238E27FC236}">
                <a16:creationId xmlns:a16="http://schemas.microsoft.com/office/drawing/2014/main" id="{AC7270E2-04A5-4493-A88E-110A2F09C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390901"/>
          <a:ext cx="304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90945" imgH="361981" progId="Equation.3">
                  <p:embed/>
                </p:oleObj>
              </mc:Choice>
              <mc:Fallback>
                <p:oleObj name="Equation" r:id="rId12" imgW="2990945" imgH="361981" progId="Equation.3">
                  <p:embed/>
                  <p:pic>
                    <p:nvPicPr>
                      <p:cNvPr id="58380" name="Object 1036">
                        <a:extLst>
                          <a:ext uri="{FF2B5EF4-FFF2-40B4-BE49-F238E27FC236}">
                            <a16:creationId xmlns:a16="http://schemas.microsoft.com/office/drawing/2014/main" id="{AC7270E2-04A5-4493-A88E-110A2F09C4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90901"/>
                        <a:ext cx="304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037">
            <a:extLst>
              <a:ext uri="{FF2B5EF4-FFF2-40B4-BE49-F238E27FC236}">
                <a16:creationId xmlns:a16="http://schemas.microsoft.com/office/drawing/2014/main" id="{4143065B-3C96-4FB9-9C69-82D4A4AB5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2300" y="3873501"/>
          <a:ext cx="1676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9375" imgH="876204" progId="Equation.3">
                  <p:embed/>
                </p:oleObj>
              </mc:Choice>
              <mc:Fallback>
                <p:oleObj name="Equation" r:id="rId14" imgW="1619375" imgH="876204" progId="Equation.3">
                  <p:embed/>
                  <p:pic>
                    <p:nvPicPr>
                      <p:cNvPr id="58381" name="Object 1037">
                        <a:extLst>
                          <a:ext uri="{FF2B5EF4-FFF2-40B4-BE49-F238E27FC236}">
                            <a16:creationId xmlns:a16="http://schemas.microsoft.com/office/drawing/2014/main" id="{4143065B-3C96-4FB9-9C69-82D4A4AB5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873501"/>
                        <a:ext cx="1676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038">
            <a:extLst>
              <a:ext uri="{FF2B5EF4-FFF2-40B4-BE49-F238E27FC236}">
                <a16:creationId xmlns:a16="http://schemas.microsoft.com/office/drawing/2014/main" id="{AC12294B-49AA-4ECB-8D4E-F8B45A3B53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3898901"/>
          <a:ext cx="3352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295708" imgH="847591" progId="Equation.3">
                  <p:embed/>
                </p:oleObj>
              </mc:Choice>
              <mc:Fallback>
                <p:oleObj name="Equation" r:id="rId16" imgW="3295708" imgH="847591" progId="Equation.3">
                  <p:embed/>
                  <p:pic>
                    <p:nvPicPr>
                      <p:cNvPr id="58382" name="Object 1038">
                        <a:extLst>
                          <a:ext uri="{FF2B5EF4-FFF2-40B4-BE49-F238E27FC236}">
                            <a16:creationId xmlns:a16="http://schemas.microsoft.com/office/drawing/2014/main" id="{AC12294B-49AA-4ECB-8D4E-F8B45A3B53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898901"/>
                        <a:ext cx="3352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039">
            <a:extLst>
              <a:ext uri="{FF2B5EF4-FFF2-40B4-BE49-F238E27FC236}">
                <a16:creationId xmlns:a16="http://schemas.microsoft.com/office/drawing/2014/main" id="{1DE96F47-13AB-4DC8-9384-837DB48B3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876801"/>
          <a:ext cx="2235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81122" imgH="666736" progId="Equation.3">
                  <p:embed/>
                </p:oleObj>
              </mc:Choice>
              <mc:Fallback>
                <p:oleObj name="Equation" r:id="rId18" imgW="2181122" imgH="666736" progId="Equation.3">
                  <p:embed/>
                  <p:pic>
                    <p:nvPicPr>
                      <p:cNvPr id="58383" name="Object 1039">
                        <a:extLst>
                          <a:ext uri="{FF2B5EF4-FFF2-40B4-BE49-F238E27FC236}">
                            <a16:creationId xmlns:a16="http://schemas.microsoft.com/office/drawing/2014/main" id="{1DE96F47-13AB-4DC8-9384-837DB48B32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1"/>
                        <a:ext cx="2235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040">
            <a:extLst>
              <a:ext uri="{FF2B5EF4-FFF2-40B4-BE49-F238E27FC236}">
                <a16:creationId xmlns:a16="http://schemas.microsoft.com/office/drawing/2014/main" id="{54D02D40-8C27-4AC1-9EA9-710B74BF4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0" y="5575301"/>
          <a:ext cx="4292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238612" imgH="771470" progId="Equation.3">
                  <p:embed/>
                </p:oleObj>
              </mc:Choice>
              <mc:Fallback>
                <p:oleObj name="Equation" r:id="rId20" imgW="4238612" imgH="771470" progId="Equation.3">
                  <p:embed/>
                  <p:pic>
                    <p:nvPicPr>
                      <p:cNvPr id="58384" name="Object 1040">
                        <a:extLst>
                          <a:ext uri="{FF2B5EF4-FFF2-40B4-BE49-F238E27FC236}">
                            <a16:creationId xmlns:a16="http://schemas.microsoft.com/office/drawing/2014/main" id="{54D02D40-8C27-4AC1-9EA9-710B74BF4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5575301"/>
                        <a:ext cx="4292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041">
            <a:extLst>
              <a:ext uri="{FF2B5EF4-FFF2-40B4-BE49-F238E27FC236}">
                <a16:creationId xmlns:a16="http://schemas.microsoft.com/office/drawing/2014/main" id="{E4F918E6-D6A1-462F-9623-71D2061A6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5499101"/>
          <a:ext cx="137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14342" imgH="800083" progId="Equation.3">
                  <p:embed/>
                </p:oleObj>
              </mc:Choice>
              <mc:Fallback>
                <p:oleObj name="Equation" r:id="rId22" imgW="1314342" imgH="800083" progId="Equation.3">
                  <p:embed/>
                  <p:pic>
                    <p:nvPicPr>
                      <p:cNvPr id="58385" name="Object 1041">
                        <a:extLst>
                          <a:ext uri="{FF2B5EF4-FFF2-40B4-BE49-F238E27FC236}">
                            <a16:creationId xmlns:a16="http://schemas.microsoft.com/office/drawing/2014/main" id="{E4F918E6-D6A1-462F-9623-71D2061A6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499101"/>
                        <a:ext cx="137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1042">
            <a:extLst>
              <a:ext uri="{FF2B5EF4-FFF2-40B4-BE49-F238E27FC236}">
                <a16:creationId xmlns:a16="http://schemas.microsoft.com/office/drawing/2014/main" id="{B2D06B85-206F-4852-B230-6C7B432C7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43901" y="4191000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95394" imgH="352533" progId="Equation.3">
                  <p:embed/>
                </p:oleObj>
              </mc:Choice>
              <mc:Fallback>
                <p:oleObj name="Equation" r:id="rId24" imgW="895394" imgH="352533" progId="Equation.3">
                  <p:embed/>
                  <p:pic>
                    <p:nvPicPr>
                      <p:cNvPr id="58386" name="Object 1042">
                        <a:extLst>
                          <a:ext uri="{FF2B5EF4-FFF2-40B4-BE49-F238E27FC236}">
                            <a16:creationId xmlns:a16="http://schemas.microsoft.com/office/drawing/2014/main" id="{B2D06B85-206F-4852-B230-6C7B432C73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901" y="4191000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Object 1043">
            <a:extLst>
              <a:ext uri="{FF2B5EF4-FFF2-40B4-BE49-F238E27FC236}">
                <a16:creationId xmlns:a16="http://schemas.microsoft.com/office/drawing/2014/main" id="{15BA94CD-FEFE-40B3-9D78-36E4FFFC5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999039"/>
          <a:ext cx="1168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14316" imgH="504776" progId="Equation.3">
                  <p:embed/>
                </p:oleObj>
              </mc:Choice>
              <mc:Fallback>
                <p:oleObj name="Equation" r:id="rId26" imgW="1114316" imgH="504776" progId="Equation.3">
                  <p:embed/>
                  <p:pic>
                    <p:nvPicPr>
                      <p:cNvPr id="58387" name="Object 1043">
                        <a:extLst>
                          <a:ext uri="{FF2B5EF4-FFF2-40B4-BE49-F238E27FC236}">
                            <a16:creationId xmlns:a16="http://schemas.microsoft.com/office/drawing/2014/main" id="{15BA94CD-FEFE-40B3-9D78-36E4FFFC5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999039"/>
                        <a:ext cx="1168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1044">
            <a:extLst>
              <a:ext uri="{FF2B5EF4-FFF2-40B4-BE49-F238E27FC236}">
                <a16:creationId xmlns:a16="http://schemas.microsoft.com/office/drawing/2014/main" id="{8D5CB324-FBF9-40FA-AA1F-99B1A5FDB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987925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542982" imgH="352533" progId="Equation.3">
                  <p:embed/>
                </p:oleObj>
              </mc:Choice>
              <mc:Fallback>
                <p:oleObj name="公式" r:id="rId28" imgW="1542982" imgH="352533" progId="Equation.3">
                  <p:embed/>
                  <p:pic>
                    <p:nvPicPr>
                      <p:cNvPr id="58388" name="Object 1044">
                        <a:extLst>
                          <a:ext uri="{FF2B5EF4-FFF2-40B4-BE49-F238E27FC236}">
                            <a16:creationId xmlns:a16="http://schemas.microsoft.com/office/drawing/2014/main" id="{8D5CB324-FBF9-40FA-AA1F-99B1A5FDBB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987925"/>
                        <a:ext cx="160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Text Box 1045">
            <a:extLst>
              <a:ext uri="{FF2B5EF4-FFF2-40B4-BE49-F238E27FC236}">
                <a16:creationId xmlns:a16="http://schemas.microsoft.com/office/drawing/2014/main" id="{9FFC01BF-8EB7-472F-BB24-236729C4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465" y="471488"/>
            <a:ext cx="1571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的体积</a:t>
            </a:r>
            <a:r>
              <a:rPr lang="en-US" altLang="zh-CN" i="1">
                <a:solidFill>
                  <a:srgbClr val="FFFFFF"/>
                </a:solidFill>
              </a:rPr>
              <a:t>V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30742" name="Picture 1047" descr="机动">
            <a:extLst>
              <a:ext uri="{FF2B5EF4-FFF2-40B4-BE49-F238E27FC236}">
                <a16:creationId xmlns:a16="http://schemas.microsoft.com/office/drawing/2014/main" id="{AF00B0E3-7211-4E3B-A9C4-526CE6896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3" name="Text Box 1048">
            <a:extLst>
              <a:ext uri="{FF2B5EF4-FFF2-40B4-BE49-F238E27FC236}">
                <a16:creationId xmlns:a16="http://schemas.microsoft.com/office/drawing/2014/main" id="{AE770C21-903D-4626-ACBA-D6079866D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0744" name="Picture 1049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634BB54-74BD-464F-8B3B-F8E13F2CA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5" name="Picture 1050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8A6ED4D-3088-470D-B245-21725626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6" name="Picture 1051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26477B3-EE5C-4A5C-AC3C-930B724F8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7" name="Picture 1052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4301209-0647-438A-B23E-323E984B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8" name="Picture 1053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346355-F968-42D0-A1AE-8DC77776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5" grpId="0" autoUpdateAnimBg="0"/>
      <p:bldP spid="58377" grpId="0" autoUpdateAnimBg="0"/>
      <p:bldP spid="5837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061B236-BEEA-4612-9AD3-02E6C9696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1351" y="135739"/>
            <a:ext cx="2362200" cy="684212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>
                <a:ea typeface="楷体_GB2312" pitchFamily="49" charset="-122"/>
              </a:rPr>
              <a:t>思考与练习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4C6CB910-87BC-48B0-ABF9-F0DB311A2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972351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1. </a:t>
            </a:r>
            <a:r>
              <a:rPr lang="zh-CN" altLang="en-US">
                <a:solidFill>
                  <a:srgbClr val="FFFFFF"/>
                </a:solidFill>
              </a:rPr>
              <a:t>设</a:t>
            </a:r>
          </a:p>
        </p:txBody>
      </p:sp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274F1E3C-26AD-41BE-906D-F4DA9E370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51230"/>
              </p:ext>
            </p:extLst>
          </p:nvPr>
        </p:nvGraphicFramePr>
        <p:xfrm>
          <a:off x="2921000" y="1023151"/>
          <a:ext cx="223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1122" imgH="352533" progId="Equation.3">
                  <p:embed/>
                </p:oleObj>
              </mc:Choice>
              <mc:Fallback>
                <p:oleObj name="Equation" r:id="rId2" imgW="2181122" imgH="352533" progId="Equation.3">
                  <p:embed/>
                  <p:pic>
                    <p:nvPicPr>
                      <p:cNvPr id="44036" name="Object 4">
                        <a:extLst>
                          <a:ext uri="{FF2B5EF4-FFF2-40B4-BE49-F238E27FC236}">
                            <a16:creationId xmlns:a16="http://schemas.microsoft.com/office/drawing/2014/main" id="{274F1E3C-26AD-41BE-906D-F4DA9E370E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023151"/>
                        <a:ext cx="223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>
            <a:extLst>
              <a:ext uri="{FF2B5EF4-FFF2-40B4-BE49-F238E27FC236}">
                <a16:creationId xmlns:a16="http://schemas.microsoft.com/office/drawing/2014/main" id="{FC0830A3-A600-45F6-B27F-8B02BC615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932663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且</a:t>
            </a:r>
          </a:p>
        </p:txBody>
      </p:sp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3B452BD2-F618-43E4-A6C1-D17BE9D49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878225"/>
              </p:ext>
            </p:extLst>
          </p:nvPr>
        </p:nvGraphicFramePr>
        <p:xfrm>
          <a:off x="5721351" y="819951"/>
          <a:ext cx="2133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6385" imgH="704797" progId="Equation.3">
                  <p:embed/>
                </p:oleObj>
              </mc:Choice>
              <mc:Fallback>
                <p:oleObj name="Equation" r:id="rId4" imgW="2076385" imgH="704797" progId="Equation.3">
                  <p:embed/>
                  <p:pic>
                    <p:nvPicPr>
                      <p:cNvPr id="44038" name="Object 6">
                        <a:extLst>
                          <a:ext uri="{FF2B5EF4-FFF2-40B4-BE49-F238E27FC236}">
                            <a16:creationId xmlns:a16="http://schemas.microsoft.com/office/drawing/2014/main" id="{3B452BD2-F618-43E4-A6C1-D17BE9D49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1" y="819951"/>
                        <a:ext cx="2133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>
            <a:extLst>
              <a:ext uri="{FF2B5EF4-FFF2-40B4-BE49-F238E27FC236}">
                <a16:creationId xmlns:a16="http://schemas.microsoft.com/office/drawing/2014/main" id="{BFCC2C82-D036-4459-87C0-8FA5558A7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0" y="1753401"/>
            <a:ext cx="68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求</a:t>
            </a:r>
          </a:p>
        </p:txBody>
      </p:sp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3EE1CA5F-5DB4-41AF-94A3-97B0F3C5E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283577"/>
              </p:ext>
            </p:extLst>
          </p:nvPr>
        </p:nvGraphicFramePr>
        <p:xfrm>
          <a:off x="2139951" y="1658151"/>
          <a:ext cx="358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24348" imgH="704797" progId="Equation.3">
                  <p:embed/>
                </p:oleObj>
              </mc:Choice>
              <mc:Fallback>
                <p:oleObj name="Equation" r:id="rId6" imgW="3524348" imgH="704797" progId="Equation.3">
                  <p:embed/>
                  <p:pic>
                    <p:nvPicPr>
                      <p:cNvPr id="44040" name="Object 8">
                        <a:extLst>
                          <a:ext uri="{FF2B5EF4-FFF2-40B4-BE49-F238E27FC236}">
                            <a16:creationId xmlns:a16="http://schemas.microsoft.com/office/drawing/2014/main" id="{3EE1CA5F-5DB4-41AF-94A3-97B0F3C5E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1" y="1658151"/>
                        <a:ext cx="3581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9">
            <a:extLst>
              <a:ext uri="{FF2B5EF4-FFF2-40B4-BE49-F238E27FC236}">
                <a16:creationId xmlns:a16="http://schemas.microsoft.com/office/drawing/2014/main" id="{51297AC8-353E-4680-A598-D978F3AA2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1" y="2510637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提示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0EB655C5-B824-4C72-8E12-CD0686BE6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1" y="2510638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</a:rPr>
              <a:t>交换积分顺序后</a:t>
            </a:r>
            <a:r>
              <a:rPr lang="en-US" altLang="zh-CN" dirty="0">
                <a:solidFill>
                  <a:srgbClr val="FFFFFF"/>
                </a:solidFill>
              </a:rPr>
              <a:t>, </a:t>
            </a:r>
            <a:r>
              <a:rPr lang="en-US" altLang="zh-CN" i="1" dirty="0">
                <a:solidFill>
                  <a:srgbClr val="FFFFFF"/>
                </a:solidFill>
              </a:rPr>
              <a:t>x</a:t>
            </a:r>
            <a:r>
              <a:rPr lang="en-US" altLang="zh-CN" dirty="0">
                <a:solidFill>
                  <a:srgbClr val="FFFFFF"/>
                </a:solidFill>
              </a:rPr>
              <a:t> , </a:t>
            </a:r>
            <a:r>
              <a:rPr lang="en-US" altLang="zh-CN" i="1" dirty="0">
                <a:solidFill>
                  <a:srgbClr val="FFFFFF"/>
                </a:solidFill>
              </a:rPr>
              <a:t>y</a:t>
            </a:r>
            <a:r>
              <a:rPr lang="zh-CN" altLang="en-US" dirty="0">
                <a:solidFill>
                  <a:srgbClr val="FFFFFF"/>
                </a:solidFill>
              </a:rPr>
              <a:t>互换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9F789CAC-877B-4A81-8893-D664043584B7}"/>
              </a:ext>
            </a:extLst>
          </p:cNvPr>
          <p:cNvGrpSpPr>
            <a:grpSpLocks/>
          </p:cNvGrpSpPr>
          <p:nvPr/>
        </p:nvGrpSpPr>
        <p:grpSpPr bwMode="auto">
          <a:xfrm>
            <a:off x="8112129" y="364339"/>
            <a:ext cx="2116139" cy="2209800"/>
            <a:chOff x="4242" y="240"/>
            <a:chExt cx="1333" cy="1392"/>
          </a:xfrm>
        </p:grpSpPr>
        <p:sp>
          <p:nvSpPr>
            <p:cNvPr id="32807" name="Line 11">
              <a:extLst>
                <a:ext uri="{FF2B5EF4-FFF2-40B4-BE49-F238E27FC236}">
                  <a16:creationId xmlns:a16="http://schemas.microsoft.com/office/drawing/2014/main" id="{F1740746-B6CA-44AD-B5CD-402DB182B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392"/>
              <a:ext cx="10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08" name="Line 12">
              <a:extLst>
                <a:ext uri="{FF2B5EF4-FFF2-40B4-BE49-F238E27FC236}">
                  <a16:creationId xmlns:a16="http://schemas.microsoft.com/office/drawing/2014/main" id="{0BD65DA8-3AC6-43E6-B0BD-5922DB3CC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88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2809" name="Object 13">
              <a:extLst>
                <a:ext uri="{FF2B5EF4-FFF2-40B4-BE49-F238E27FC236}">
                  <a16:creationId xmlns:a16="http://schemas.microsoft.com/office/drawing/2014/main" id="{9369D266-EB9F-4959-AFD4-8A87ECBBC0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3" y="1392"/>
            <a:ext cx="19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76123" imgH="85839" progId="Equation.3">
                    <p:embed/>
                  </p:oleObj>
                </mc:Choice>
                <mc:Fallback>
                  <p:oleObj name="公式" r:id="rId8" imgW="76123" imgH="85839" progId="Equation.3">
                    <p:embed/>
                    <p:pic>
                      <p:nvPicPr>
                        <p:cNvPr id="32809" name="Object 13">
                          <a:extLst>
                            <a:ext uri="{FF2B5EF4-FFF2-40B4-BE49-F238E27FC236}">
                              <a16:creationId xmlns:a16="http://schemas.microsoft.com/office/drawing/2014/main" id="{9369D266-EB9F-4959-AFD4-8A87ECBBC0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1392"/>
                          <a:ext cx="19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0" name="Object 14">
              <a:extLst>
                <a:ext uri="{FF2B5EF4-FFF2-40B4-BE49-F238E27FC236}">
                  <a16:creationId xmlns:a16="http://schemas.microsoft.com/office/drawing/2014/main" id="{80501233-BFB8-423E-908D-2F5A3610E4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2" y="240"/>
            <a:ext cx="22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85841" imgH="114182" progId="Equation.3">
                    <p:embed/>
                  </p:oleObj>
                </mc:Choice>
                <mc:Fallback>
                  <p:oleObj name="公式" r:id="rId10" imgW="85841" imgH="114182" progId="Equation.3">
                    <p:embed/>
                    <p:pic>
                      <p:nvPicPr>
                        <p:cNvPr id="32810" name="Object 14">
                          <a:extLst>
                            <a:ext uri="{FF2B5EF4-FFF2-40B4-BE49-F238E27FC236}">
                              <a16:creationId xmlns:a16="http://schemas.microsoft.com/office/drawing/2014/main" id="{80501233-BFB8-423E-908D-2F5A3610E4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2" y="240"/>
                          <a:ext cx="22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1" name="Object 15">
              <a:extLst>
                <a:ext uri="{FF2B5EF4-FFF2-40B4-BE49-F238E27FC236}">
                  <a16:creationId xmlns:a16="http://schemas.microsoft.com/office/drawing/2014/main" id="{8DF75F48-1869-4F2E-8A67-0555EBE6C4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6" y="1392"/>
            <a:ext cx="19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76123" imgH="85839" progId="Equation.3">
                    <p:embed/>
                  </p:oleObj>
                </mc:Choice>
                <mc:Fallback>
                  <p:oleObj name="公式" r:id="rId12" imgW="76123" imgH="85839" progId="Equation.3">
                    <p:embed/>
                    <p:pic>
                      <p:nvPicPr>
                        <p:cNvPr id="32811" name="Object 15">
                          <a:extLst>
                            <a:ext uri="{FF2B5EF4-FFF2-40B4-BE49-F238E27FC236}">
                              <a16:creationId xmlns:a16="http://schemas.microsoft.com/office/drawing/2014/main" id="{8DF75F48-1869-4F2E-8A67-0555EBE6C4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392"/>
                          <a:ext cx="19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2" name="Freeform 17">
              <a:extLst>
                <a:ext uri="{FF2B5EF4-FFF2-40B4-BE49-F238E27FC236}">
                  <a16:creationId xmlns:a16="http://schemas.microsoft.com/office/drawing/2014/main" id="{58916549-7AD7-4F15-9E9F-4F12F4CEB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768"/>
              <a:ext cx="624" cy="624"/>
            </a:xfrm>
            <a:custGeom>
              <a:avLst/>
              <a:gdLst>
                <a:gd name="T0" fmla="*/ 0 w 624"/>
                <a:gd name="T1" fmla="*/ 624 h 624"/>
                <a:gd name="T2" fmla="*/ 624 w 624"/>
                <a:gd name="T3" fmla="*/ 0 h 624"/>
                <a:gd name="T4" fmla="*/ 0 w 624"/>
                <a:gd name="T5" fmla="*/ 0 h 624"/>
                <a:gd name="T6" fmla="*/ 0 w 624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624"/>
                <a:gd name="T14" fmla="*/ 624 w 624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624">
                  <a:moveTo>
                    <a:pt x="0" y="624"/>
                  </a:moveTo>
                  <a:lnTo>
                    <a:pt x="624" y="0"/>
                  </a:lnTo>
                  <a:lnTo>
                    <a:pt x="0" y="0"/>
                  </a:lnTo>
                  <a:lnTo>
                    <a:pt x="0" y="624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13" name="Line 19">
              <a:extLst>
                <a:ext uri="{FF2B5EF4-FFF2-40B4-BE49-F238E27FC236}">
                  <a16:creationId xmlns:a16="http://schemas.microsoft.com/office/drawing/2014/main" id="{F6FFD827-C110-4649-BFFC-303960F2A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76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2814" name="Object 20">
              <a:extLst>
                <a:ext uri="{FF2B5EF4-FFF2-40B4-BE49-F238E27FC236}">
                  <a16:creationId xmlns:a16="http://schemas.microsoft.com/office/drawing/2014/main" id="{04BDECA5-ADE8-4B2E-98BD-D8A06AF173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3" y="652"/>
            <a:ext cx="1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38062" imgH="114182" progId="Equation.3">
                    <p:embed/>
                  </p:oleObj>
                </mc:Choice>
                <mc:Fallback>
                  <p:oleObj name="公式" r:id="rId14" imgW="38062" imgH="114182" progId="Equation.3">
                    <p:embed/>
                    <p:pic>
                      <p:nvPicPr>
                        <p:cNvPr id="32814" name="Object 20">
                          <a:extLst>
                            <a:ext uri="{FF2B5EF4-FFF2-40B4-BE49-F238E27FC236}">
                              <a16:creationId xmlns:a16="http://schemas.microsoft.com/office/drawing/2014/main" id="{04BDECA5-ADE8-4B2E-98BD-D8A06AF173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652"/>
                          <a:ext cx="13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5" name="Object 21">
              <a:extLst>
                <a:ext uri="{FF2B5EF4-FFF2-40B4-BE49-F238E27FC236}">
                  <a16:creationId xmlns:a16="http://schemas.microsoft.com/office/drawing/2014/main" id="{6899B664-F34A-425D-AD1C-1A6E9356F8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151908"/>
                </p:ext>
              </p:extLst>
            </p:nvPr>
          </p:nvGraphicFramePr>
          <p:xfrm>
            <a:off x="4920" y="911"/>
            <a:ext cx="58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314211" imgH="114182" progId="Equation.3">
                    <p:embed/>
                  </p:oleObj>
                </mc:Choice>
                <mc:Fallback>
                  <p:oleObj name="公式" r:id="rId16" imgW="314211" imgH="114182" progId="Equation.3">
                    <p:embed/>
                    <p:pic>
                      <p:nvPicPr>
                        <p:cNvPr id="32815" name="Object 21">
                          <a:extLst>
                            <a:ext uri="{FF2B5EF4-FFF2-40B4-BE49-F238E27FC236}">
                              <a16:creationId xmlns:a16="http://schemas.microsoft.com/office/drawing/2014/main" id="{6899B664-F34A-425D-AD1C-1A6E9356F8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0" y="911"/>
                          <a:ext cx="58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6" name="Object 22">
              <a:extLst>
                <a:ext uri="{FF2B5EF4-FFF2-40B4-BE49-F238E27FC236}">
                  <a16:creationId xmlns:a16="http://schemas.microsoft.com/office/drawing/2014/main" id="{E54DFDC9-01F4-4A55-A643-BE22306806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5" y="1372"/>
            <a:ext cx="1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38062" imgH="114182" progId="Equation.3">
                    <p:embed/>
                  </p:oleObj>
                </mc:Choice>
                <mc:Fallback>
                  <p:oleObj name="公式" r:id="rId18" imgW="38062" imgH="114182" progId="Equation.3">
                    <p:embed/>
                    <p:pic>
                      <p:nvPicPr>
                        <p:cNvPr id="32816" name="Object 22">
                          <a:extLst>
                            <a:ext uri="{FF2B5EF4-FFF2-40B4-BE49-F238E27FC236}">
                              <a16:creationId xmlns:a16="http://schemas.microsoft.com/office/drawing/2014/main" id="{E54DFDC9-01F4-4A55-A643-BE22306806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5" y="1372"/>
                          <a:ext cx="13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A5C6489A-E338-4F7C-AC87-794939FEDA7F}"/>
              </a:ext>
            </a:extLst>
          </p:cNvPr>
          <p:cNvGrpSpPr>
            <a:grpSpLocks/>
          </p:cNvGrpSpPr>
          <p:nvPr/>
        </p:nvGrpSpPr>
        <p:grpSpPr bwMode="auto">
          <a:xfrm>
            <a:off x="8170870" y="1551793"/>
            <a:ext cx="750887" cy="412751"/>
            <a:chOff x="4279" y="988"/>
            <a:chExt cx="473" cy="260"/>
          </a:xfrm>
        </p:grpSpPr>
        <p:sp>
          <p:nvSpPr>
            <p:cNvPr id="32805" name="Line 23">
              <a:extLst>
                <a:ext uri="{FF2B5EF4-FFF2-40B4-BE49-F238E27FC236}">
                  <a16:creationId xmlns:a16="http://schemas.microsoft.com/office/drawing/2014/main" id="{4F683DB8-B12A-47D0-AFF0-2588659AF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104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2806" name="Object 24">
              <a:extLst>
                <a:ext uri="{FF2B5EF4-FFF2-40B4-BE49-F238E27FC236}">
                  <a16:creationId xmlns:a16="http://schemas.microsoft.com/office/drawing/2014/main" id="{0A512BBA-E4E3-439A-899E-EFDFC02562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9" y="988"/>
            <a:ext cx="22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85841" imgH="114182" progId="Equation.3">
                    <p:embed/>
                  </p:oleObj>
                </mc:Choice>
                <mc:Fallback>
                  <p:oleObj name="公式" r:id="rId20" imgW="85841" imgH="114182" progId="Equation.3">
                    <p:embed/>
                    <p:pic>
                      <p:nvPicPr>
                        <p:cNvPr id="32806" name="Object 24">
                          <a:extLst>
                            <a:ext uri="{FF2B5EF4-FFF2-40B4-BE49-F238E27FC236}">
                              <a16:creationId xmlns:a16="http://schemas.microsoft.com/office/drawing/2014/main" id="{0A512BBA-E4E3-439A-899E-EFDFC02562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988"/>
                          <a:ext cx="22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9">
            <a:extLst>
              <a:ext uri="{FF2B5EF4-FFF2-40B4-BE49-F238E27FC236}">
                <a16:creationId xmlns:a16="http://schemas.microsoft.com/office/drawing/2014/main" id="{0D97287A-A7FC-4FD1-9057-936DF07BAF0C}"/>
              </a:ext>
            </a:extLst>
          </p:cNvPr>
          <p:cNvGrpSpPr>
            <a:grpSpLocks/>
          </p:cNvGrpSpPr>
          <p:nvPr/>
        </p:nvGrpSpPr>
        <p:grpSpPr bwMode="auto">
          <a:xfrm>
            <a:off x="8577263" y="1202545"/>
            <a:ext cx="317500" cy="1343025"/>
            <a:chOff x="4535" y="768"/>
            <a:chExt cx="200" cy="846"/>
          </a:xfrm>
        </p:grpSpPr>
        <p:sp>
          <p:nvSpPr>
            <p:cNvPr id="32802" name="Line 26">
              <a:extLst>
                <a:ext uri="{FF2B5EF4-FFF2-40B4-BE49-F238E27FC236}">
                  <a16:creationId xmlns:a16="http://schemas.microsoft.com/office/drawing/2014/main" id="{F0F74A8A-76D3-446C-8923-66276175A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7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03" name="Line 27">
              <a:extLst>
                <a:ext uri="{FF2B5EF4-FFF2-40B4-BE49-F238E27FC236}">
                  <a16:creationId xmlns:a16="http://schemas.microsoft.com/office/drawing/2014/main" id="{6C5D8A26-9803-4D32-9A2F-3EB462281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2804" name="Object 28">
              <a:extLst>
                <a:ext uri="{FF2B5EF4-FFF2-40B4-BE49-F238E27FC236}">
                  <a16:creationId xmlns:a16="http://schemas.microsoft.com/office/drawing/2014/main" id="{6317E7EE-DE47-4777-A1B4-DCF4C7B4BF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5" y="1392"/>
            <a:ext cx="20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76123" imgH="85839" progId="Equation.3">
                    <p:embed/>
                  </p:oleObj>
                </mc:Choice>
                <mc:Fallback>
                  <p:oleObj name="公式" r:id="rId22" imgW="76123" imgH="85839" progId="Equation.3">
                    <p:embed/>
                    <p:pic>
                      <p:nvPicPr>
                        <p:cNvPr id="32804" name="Object 28">
                          <a:extLst>
                            <a:ext uri="{FF2B5EF4-FFF2-40B4-BE49-F238E27FC236}">
                              <a16:creationId xmlns:a16="http://schemas.microsoft.com/office/drawing/2014/main" id="{6317E7EE-DE47-4777-A1B4-DCF4C7B4BF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5" y="1392"/>
                          <a:ext cx="20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63" name="Object 31">
            <a:extLst>
              <a:ext uri="{FF2B5EF4-FFF2-40B4-BE49-F238E27FC236}">
                <a16:creationId xmlns:a16="http://schemas.microsoft.com/office/drawing/2014/main" id="{119F9207-CF96-414E-9EF0-73988F72A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776573"/>
              </p:ext>
            </p:extLst>
          </p:nvPr>
        </p:nvGraphicFramePr>
        <p:xfrm>
          <a:off x="2452689" y="3099603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38114" imgH="247529" progId="Equation.3">
                  <p:embed/>
                </p:oleObj>
              </mc:Choice>
              <mc:Fallback>
                <p:oleObj name="Equation" r:id="rId24" imgW="438114" imgH="247529" progId="Equation.3">
                  <p:embed/>
                  <p:pic>
                    <p:nvPicPr>
                      <p:cNvPr id="44063" name="Object 31">
                        <a:extLst>
                          <a:ext uri="{FF2B5EF4-FFF2-40B4-BE49-F238E27FC236}">
                            <a16:creationId xmlns:a16="http://schemas.microsoft.com/office/drawing/2014/main" id="{119F9207-CF96-414E-9EF0-73988F72A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9" y="3099603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4" name="Object 32">
            <a:extLst>
              <a:ext uri="{FF2B5EF4-FFF2-40B4-BE49-F238E27FC236}">
                <a16:creationId xmlns:a16="http://schemas.microsoft.com/office/drawing/2014/main" id="{49D0AB52-0961-4955-A0C4-D32E3FCD05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212081"/>
              </p:ext>
            </p:extLst>
          </p:nvPr>
        </p:nvGraphicFramePr>
        <p:xfrm>
          <a:off x="6812757" y="2940053"/>
          <a:ext cx="231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257516" imgH="704797" progId="Equation.3">
                  <p:embed/>
                </p:oleObj>
              </mc:Choice>
              <mc:Fallback>
                <p:oleObj name="Equation" r:id="rId26" imgW="2257516" imgH="704797" progId="Equation.3">
                  <p:embed/>
                  <p:pic>
                    <p:nvPicPr>
                      <p:cNvPr id="44064" name="Object 32">
                        <a:extLst>
                          <a:ext uri="{FF2B5EF4-FFF2-40B4-BE49-F238E27FC236}">
                            <a16:creationId xmlns:a16="http://schemas.microsoft.com/office/drawing/2014/main" id="{49D0AB52-0961-4955-A0C4-D32E3FCD05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2757" y="2940053"/>
                        <a:ext cx="2311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5" name="Object 33">
            <a:extLst>
              <a:ext uri="{FF2B5EF4-FFF2-40B4-BE49-F238E27FC236}">
                <a16:creationId xmlns:a16="http://schemas.microsoft.com/office/drawing/2014/main" id="{41E464B2-A0C6-436A-8836-2D02CD0194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219194"/>
              </p:ext>
            </p:extLst>
          </p:nvPr>
        </p:nvGraphicFramePr>
        <p:xfrm>
          <a:off x="6083301" y="2910685"/>
          <a:ext cx="774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23981" imgH="704797" progId="Equation.3">
                  <p:embed/>
                </p:oleObj>
              </mc:Choice>
              <mc:Fallback>
                <p:oleObj name="Equation" r:id="rId28" imgW="723981" imgH="704797" progId="Equation.3">
                  <p:embed/>
                  <p:pic>
                    <p:nvPicPr>
                      <p:cNvPr id="44065" name="Object 33">
                        <a:extLst>
                          <a:ext uri="{FF2B5EF4-FFF2-40B4-BE49-F238E27FC236}">
                            <a16:creationId xmlns:a16="http://schemas.microsoft.com/office/drawing/2014/main" id="{41E464B2-A0C6-436A-8836-2D02CD0194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1" y="2910685"/>
                        <a:ext cx="774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6" name="Object 34">
            <a:extLst>
              <a:ext uri="{FF2B5EF4-FFF2-40B4-BE49-F238E27FC236}">
                <a16:creationId xmlns:a16="http://schemas.microsoft.com/office/drawing/2014/main" id="{5388199F-9E93-4605-8EB9-70F857261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896695"/>
              </p:ext>
            </p:extLst>
          </p:nvPr>
        </p:nvGraphicFramePr>
        <p:xfrm>
          <a:off x="3848100" y="3882635"/>
          <a:ext cx="218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133613" imgH="704797" progId="Equation.3">
                  <p:embed/>
                </p:oleObj>
              </mc:Choice>
              <mc:Fallback>
                <p:oleObj name="Equation" r:id="rId30" imgW="2133613" imgH="704797" progId="Equation.3">
                  <p:embed/>
                  <p:pic>
                    <p:nvPicPr>
                      <p:cNvPr id="44066" name="Object 34">
                        <a:extLst>
                          <a:ext uri="{FF2B5EF4-FFF2-40B4-BE49-F238E27FC236}">
                            <a16:creationId xmlns:a16="http://schemas.microsoft.com/office/drawing/2014/main" id="{5388199F-9E93-4605-8EB9-70F857261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882635"/>
                        <a:ext cx="2184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7" name="Object 35">
            <a:extLst>
              <a:ext uri="{FF2B5EF4-FFF2-40B4-BE49-F238E27FC236}">
                <a16:creationId xmlns:a16="http://schemas.microsoft.com/office/drawing/2014/main" id="{913439BC-C330-4ECF-8E2A-423A2CB08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58820"/>
              </p:ext>
            </p:extLst>
          </p:nvPr>
        </p:nvGraphicFramePr>
        <p:xfrm>
          <a:off x="2755901" y="3858028"/>
          <a:ext cx="1054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000131" imgH="704797" progId="Equation.3">
                  <p:embed/>
                </p:oleObj>
              </mc:Choice>
              <mc:Fallback>
                <p:oleObj name="Equation" r:id="rId32" imgW="1000131" imgH="704797" progId="Equation.3">
                  <p:embed/>
                  <p:pic>
                    <p:nvPicPr>
                      <p:cNvPr id="44067" name="Object 35">
                        <a:extLst>
                          <a:ext uri="{FF2B5EF4-FFF2-40B4-BE49-F238E27FC236}">
                            <a16:creationId xmlns:a16="http://schemas.microsoft.com/office/drawing/2014/main" id="{913439BC-C330-4ECF-8E2A-423A2CB08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1" y="3858028"/>
                        <a:ext cx="1054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8" name="Object 36">
            <a:extLst>
              <a:ext uri="{FF2B5EF4-FFF2-40B4-BE49-F238E27FC236}">
                <a16:creationId xmlns:a16="http://schemas.microsoft.com/office/drawing/2014/main" id="{D8260B12-A4A8-48BC-AD84-ED8DEDACD1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490845"/>
              </p:ext>
            </p:extLst>
          </p:nvPr>
        </p:nvGraphicFramePr>
        <p:xfrm>
          <a:off x="1960563" y="4918078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038193" imgH="342816" progId="Equation.3">
                  <p:embed/>
                </p:oleObj>
              </mc:Choice>
              <mc:Fallback>
                <p:oleObj name="Equation" r:id="rId34" imgW="1038193" imgH="342816" progId="Equation.3">
                  <p:embed/>
                  <p:pic>
                    <p:nvPicPr>
                      <p:cNvPr id="44068" name="Object 36">
                        <a:extLst>
                          <a:ext uri="{FF2B5EF4-FFF2-40B4-BE49-F238E27FC236}">
                            <a16:creationId xmlns:a16="http://schemas.microsoft.com/office/drawing/2014/main" id="{D8260B12-A4A8-48BC-AD84-ED8DEDACD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4918078"/>
                        <a:ext cx="1092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1" name="Object 39">
            <a:extLst>
              <a:ext uri="{FF2B5EF4-FFF2-40B4-BE49-F238E27FC236}">
                <a16:creationId xmlns:a16="http://schemas.microsoft.com/office/drawing/2014/main" id="{11FFA529-CC64-42EA-BD97-69E4DC629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105440"/>
              </p:ext>
            </p:extLst>
          </p:nvPr>
        </p:nvGraphicFramePr>
        <p:xfrm>
          <a:off x="3119439" y="4719640"/>
          <a:ext cx="3213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3162357" imgH="704797" progId="Equation.3">
                  <p:embed/>
                </p:oleObj>
              </mc:Choice>
              <mc:Fallback>
                <p:oleObj name="Equation" r:id="rId36" imgW="3162357" imgH="704797" progId="Equation.3">
                  <p:embed/>
                  <p:pic>
                    <p:nvPicPr>
                      <p:cNvPr id="44071" name="Object 39">
                        <a:extLst>
                          <a:ext uri="{FF2B5EF4-FFF2-40B4-BE49-F238E27FC236}">
                            <a16:creationId xmlns:a16="http://schemas.microsoft.com/office/drawing/2014/main" id="{11FFA529-CC64-42EA-BD97-69E4DC629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9" y="4719640"/>
                        <a:ext cx="3213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2" name="Object 40">
            <a:extLst>
              <a:ext uri="{FF2B5EF4-FFF2-40B4-BE49-F238E27FC236}">
                <a16:creationId xmlns:a16="http://schemas.microsoft.com/office/drawing/2014/main" id="{34137332-C8C5-47A8-A09E-9B04C90A9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790004"/>
              </p:ext>
            </p:extLst>
          </p:nvPr>
        </p:nvGraphicFramePr>
        <p:xfrm>
          <a:off x="7207251" y="4719640"/>
          <a:ext cx="218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133613" imgH="704797" progId="Equation.3">
                  <p:embed/>
                </p:oleObj>
              </mc:Choice>
              <mc:Fallback>
                <p:oleObj name="Equation" r:id="rId38" imgW="2133613" imgH="704797" progId="Equation.3">
                  <p:embed/>
                  <p:pic>
                    <p:nvPicPr>
                      <p:cNvPr id="44072" name="Object 40">
                        <a:extLst>
                          <a:ext uri="{FF2B5EF4-FFF2-40B4-BE49-F238E27FC236}">
                            <a16:creationId xmlns:a16="http://schemas.microsoft.com/office/drawing/2014/main" id="{34137332-C8C5-47A8-A09E-9B04C90A9B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1" y="4719640"/>
                        <a:ext cx="2184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3" name="Object 41">
            <a:extLst>
              <a:ext uri="{FF2B5EF4-FFF2-40B4-BE49-F238E27FC236}">
                <a16:creationId xmlns:a16="http://schemas.microsoft.com/office/drawing/2014/main" id="{9CF90075-231B-4B35-9C50-D41C4CE92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369059"/>
              </p:ext>
            </p:extLst>
          </p:nvPr>
        </p:nvGraphicFramePr>
        <p:xfrm>
          <a:off x="6383339" y="4719640"/>
          <a:ext cx="76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704816" imgH="704797" progId="Equation.3">
                  <p:embed/>
                </p:oleObj>
              </mc:Choice>
              <mc:Fallback>
                <p:oleObj name="Equation" r:id="rId40" imgW="704816" imgH="704797" progId="Equation.3">
                  <p:embed/>
                  <p:pic>
                    <p:nvPicPr>
                      <p:cNvPr id="44073" name="Object 41">
                        <a:extLst>
                          <a:ext uri="{FF2B5EF4-FFF2-40B4-BE49-F238E27FC236}">
                            <a16:creationId xmlns:a16="http://schemas.microsoft.com/office/drawing/2014/main" id="{9CF90075-231B-4B35-9C50-D41C4CE929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4719640"/>
                        <a:ext cx="76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6" name="Object 44">
            <a:extLst>
              <a:ext uri="{FF2B5EF4-FFF2-40B4-BE49-F238E27FC236}">
                <a16:creationId xmlns:a16="http://schemas.microsoft.com/office/drawing/2014/main" id="{A09F3EFA-AF82-440D-BFEF-954C9D512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123026"/>
              </p:ext>
            </p:extLst>
          </p:nvPr>
        </p:nvGraphicFramePr>
        <p:xfrm>
          <a:off x="2833689" y="5556252"/>
          <a:ext cx="1054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000131" imgH="704797" progId="Equation.3">
                  <p:embed/>
                </p:oleObj>
              </mc:Choice>
              <mc:Fallback>
                <p:oleObj name="Equation" r:id="rId42" imgW="1000131" imgH="704797" progId="Equation.3">
                  <p:embed/>
                  <p:pic>
                    <p:nvPicPr>
                      <p:cNvPr id="44076" name="Object 44">
                        <a:extLst>
                          <a:ext uri="{FF2B5EF4-FFF2-40B4-BE49-F238E27FC236}">
                            <a16:creationId xmlns:a16="http://schemas.microsoft.com/office/drawing/2014/main" id="{A09F3EFA-AF82-440D-BFEF-954C9D512F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9" y="5556252"/>
                        <a:ext cx="1054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7" name="Object 45">
            <a:extLst>
              <a:ext uri="{FF2B5EF4-FFF2-40B4-BE49-F238E27FC236}">
                <a16:creationId xmlns:a16="http://schemas.microsoft.com/office/drawing/2014/main" id="{B90A5D8A-64D9-4A55-B034-D78F87882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520125"/>
              </p:ext>
            </p:extLst>
          </p:nvPr>
        </p:nvGraphicFramePr>
        <p:xfrm>
          <a:off x="3917951" y="5556252"/>
          <a:ext cx="218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133613" imgH="704797" progId="Equation.3">
                  <p:embed/>
                </p:oleObj>
              </mc:Choice>
              <mc:Fallback>
                <p:oleObj name="Equation" r:id="rId44" imgW="2133613" imgH="704797" progId="Equation.3">
                  <p:embed/>
                  <p:pic>
                    <p:nvPicPr>
                      <p:cNvPr id="44077" name="Object 45">
                        <a:extLst>
                          <a:ext uri="{FF2B5EF4-FFF2-40B4-BE49-F238E27FC236}">
                            <a16:creationId xmlns:a16="http://schemas.microsoft.com/office/drawing/2014/main" id="{B90A5D8A-64D9-4A55-B034-D78F87882B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1" y="5556252"/>
                        <a:ext cx="2184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8" name="Object 46">
            <a:extLst>
              <a:ext uri="{FF2B5EF4-FFF2-40B4-BE49-F238E27FC236}">
                <a16:creationId xmlns:a16="http://schemas.microsoft.com/office/drawing/2014/main" id="{987533F6-0485-44B8-9564-A58F9DF06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284386"/>
              </p:ext>
            </p:extLst>
          </p:nvPr>
        </p:nvGraphicFramePr>
        <p:xfrm>
          <a:off x="6132518" y="5535619"/>
          <a:ext cx="3384551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6" imgW="1466859" imgH="323920" progId="Equation.3">
                  <p:embed/>
                </p:oleObj>
              </mc:Choice>
              <mc:Fallback>
                <p:oleObj name="公式" r:id="rId46" imgW="1466859" imgH="323920" progId="Equation.3">
                  <p:embed/>
                  <p:pic>
                    <p:nvPicPr>
                      <p:cNvPr id="44078" name="Object 46">
                        <a:extLst>
                          <a:ext uri="{FF2B5EF4-FFF2-40B4-BE49-F238E27FC236}">
                            <a16:creationId xmlns:a16="http://schemas.microsoft.com/office/drawing/2014/main" id="{987533F6-0485-44B8-9564-A58F9DF06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8" y="5535619"/>
                        <a:ext cx="3384551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80" name="Object 48">
            <a:extLst>
              <a:ext uri="{FF2B5EF4-FFF2-40B4-BE49-F238E27FC236}">
                <a16:creationId xmlns:a16="http://schemas.microsoft.com/office/drawing/2014/main" id="{53491C41-F0D2-46B5-AA46-B40B98F0A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513974"/>
              </p:ext>
            </p:extLst>
          </p:nvPr>
        </p:nvGraphicFramePr>
        <p:xfrm>
          <a:off x="9539289" y="5680077"/>
          <a:ext cx="72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666754" imgH="380876" progId="Equation.3">
                  <p:embed/>
                </p:oleObj>
              </mc:Choice>
              <mc:Fallback>
                <p:oleObj name="Equation" r:id="rId48" imgW="666754" imgH="380876" progId="Equation.3">
                  <p:embed/>
                  <p:pic>
                    <p:nvPicPr>
                      <p:cNvPr id="44080" name="Object 48">
                        <a:extLst>
                          <a:ext uri="{FF2B5EF4-FFF2-40B4-BE49-F238E27FC236}">
                            <a16:creationId xmlns:a16="http://schemas.microsoft.com/office/drawing/2014/main" id="{53491C41-F0D2-46B5-AA46-B40B98F0A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9289" y="5680077"/>
                        <a:ext cx="72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95" name="Picture 50" descr="机动">
            <a:extLst>
              <a:ext uri="{FF2B5EF4-FFF2-40B4-BE49-F238E27FC236}">
                <a16:creationId xmlns:a16="http://schemas.microsoft.com/office/drawing/2014/main" id="{546D22CA-49D3-495C-AB91-E989F244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96" name="Text Box 51">
            <a:extLst>
              <a:ext uri="{FF2B5EF4-FFF2-40B4-BE49-F238E27FC236}">
                <a16:creationId xmlns:a16="http://schemas.microsoft.com/office/drawing/2014/main" id="{8783AF8B-B050-453B-A18C-F85157B60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2797" name="Picture 5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BF25165-4848-4546-9A77-ED9670CEC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8" name="Picture 53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3883E49-07F8-44A4-B7FA-F8C8D150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9" name="Picture 5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CFA3BC6-2940-4D21-8C75-D0E3B27C0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0" name="Picture 5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D41B414-93EC-4E5F-BE80-C25972BC6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1" name="Picture 5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57AB19-7152-4B2D-B65C-F41847F85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Object 13">
            <a:extLst>
              <a:ext uri="{FF2B5EF4-FFF2-40B4-BE49-F238E27FC236}">
                <a16:creationId xmlns:a16="http://schemas.microsoft.com/office/drawing/2014/main" id="{282E1CC8-7E7A-4591-BC84-890B7073E99D}"/>
              </a:ext>
            </a:extLst>
          </p:cNvPr>
          <p:cNvSpPr txBox="1"/>
          <p:nvPr/>
        </p:nvSpPr>
        <p:spPr bwMode="auto">
          <a:xfrm>
            <a:off x="8686803" y="1260481"/>
            <a:ext cx="501651" cy="43101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bject 190">
                <a:extLst>
                  <a:ext uri="{FF2B5EF4-FFF2-40B4-BE49-F238E27FC236}">
                    <a16:creationId xmlns:a16="http://schemas.microsoft.com/office/drawing/2014/main" id="{853ACFDB-9AFA-41D8-B78D-8E3DDC344C1C}"/>
                  </a:ext>
                </a:extLst>
              </p:cNvPr>
              <p:cNvSpPr txBox="1"/>
              <p:nvPr/>
            </p:nvSpPr>
            <p:spPr bwMode="auto">
              <a:xfrm>
                <a:off x="2982125" y="2910685"/>
                <a:ext cx="3028951" cy="10548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fName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fName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2" name="Object 190">
                <a:extLst>
                  <a:ext uri="{FF2B5EF4-FFF2-40B4-BE49-F238E27FC236}">
                    <a16:creationId xmlns:a16="http://schemas.microsoft.com/office/drawing/2014/main" id="{853ACFDB-9AFA-41D8-B78D-8E3DDC344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2125" y="2910685"/>
                <a:ext cx="3028951" cy="105489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CD6A724-5093-4B83-86BC-5C337D2A6850}"/>
              </a:ext>
            </a:extLst>
          </p:cNvPr>
          <p:cNvSpPr txBox="1"/>
          <p:nvPr/>
        </p:nvSpPr>
        <p:spPr>
          <a:xfrm>
            <a:off x="5470923" y="3059443"/>
            <a:ext cx="49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=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7" grpId="0" autoUpdateAnimBg="0"/>
      <p:bldP spid="44039" grpId="0" autoUpdateAnimBg="0"/>
      <p:bldP spid="44041" grpId="0" autoUpdateAnimBg="0"/>
      <p:bldP spid="44042" grpId="0" autoUpdateAnimBg="0"/>
      <p:bldP spid="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82148FF-BD1E-46CF-A3EA-4715E3EB2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3352800" cy="6096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交换积分顺序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45067" name="Object 11">
            <a:extLst>
              <a:ext uri="{FF2B5EF4-FFF2-40B4-BE49-F238E27FC236}">
                <a16:creationId xmlns:a16="http://schemas.microsoft.com/office/drawing/2014/main" id="{23D31CD7-5809-4BF8-B7CB-D2F6FC704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3731" y="2057406"/>
          <a:ext cx="20224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42877" imgH="342816" progId="Equation.3">
                  <p:embed/>
                </p:oleObj>
              </mc:Choice>
              <mc:Fallback>
                <p:oleObj name="公式" r:id="rId2" imgW="742877" imgH="342816" progId="Equation.3">
                  <p:embed/>
                  <p:pic>
                    <p:nvPicPr>
                      <p:cNvPr id="45067" name="Object 11">
                        <a:extLst>
                          <a:ext uri="{FF2B5EF4-FFF2-40B4-BE49-F238E27FC236}">
                            <a16:creationId xmlns:a16="http://schemas.microsoft.com/office/drawing/2014/main" id="{23D31CD7-5809-4BF8-B7CB-D2F6FC704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731" y="2057406"/>
                        <a:ext cx="202247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>
            <a:extLst>
              <a:ext uri="{FF2B5EF4-FFF2-40B4-BE49-F238E27FC236}">
                <a16:creationId xmlns:a16="http://schemas.microsoft.com/office/drawing/2014/main" id="{BEF8430F-A42F-416B-8BEA-FC6A77105157}"/>
              </a:ext>
            </a:extLst>
          </p:cNvPr>
          <p:cNvGrpSpPr>
            <a:grpSpLocks/>
          </p:cNvGrpSpPr>
          <p:nvPr/>
        </p:nvGrpSpPr>
        <p:grpSpPr bwMode="auto">
          <a:xfrm>
            <a:off x="3810006" y="1905001"/>
            <a:ext cx="3211513" cy="2654300"/>
            <a:chOff x="3216" y="1064"/>
            <a:chExt cx="2023" cy="1672"/>
          </a:xfrm>
        </p:grpSpPr>
        <p:sp>
          <p:nvSpPr>
            <p:cNvPr id="33818" name="Line 5">
              <a:extLst>
                <a:ext uri="{FF2B5EF4-FFF2-40B4-BE49-F238E27FC236}">
                  <a16:creationId xmlns:a16="http://schemas.microsoft.com/office/drawing/2014/main" id="{3B9DFC99-5863-44FD-9AB8-054CA5D2B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152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3819" name="Object 12">
              <a:extLst>
                <a:ext uri="{FF2B5EF4-FFF2-40B4-BE49-F238E27FC236}">
                  <a16:creationId xmlns:a16="http://schemas.microsoft.com/office/drawing/2014/main" id="{A12AED76-7F60-4A6E-9F3A-68D37C66A0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064"/>
            <a:ext cx="106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619244" imgH="123900" progId="Equation.3">
                    <p:embed/>
                  </p:oleObj>
                </mc:Choice>
                <mc:Fallback>
                  <p:oleObj name="公式" r:id="rId4" imgW="619244" imgH="123900" progId="Equation.3">
                    <p:embed/>
                    <p:pic>
                      <p:nvPicPr>
                        <p:cNvPr id="33819" name="Object 12">
                          <a:extLst>
                            <a:ext uri="{FF2B5EF4-FFF2-40B4-BE49-F238E27FC236}">
                              <a16:creationId xmlns:a16="http://schemas.microsoft.com/office/drawing/2014/main" id="{A12AED76-7F60-4A6E-9F3A-68D37C66A0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064"/>
                          <a:ext cx="106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20" name="Group 17">
              <a:extLst>
                <a:ext uri="{FF2B5EF4-FFF2-40B4-BE49-F238E27FC236}">
                  <a16:creationId xmlns:a16="http://schemas.microsoft.com/office/drawing/2014/main" id="{F7D14C71-823B-472A-A1F1-F5339E34C9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344"/>
              <a:ext cx="2023" cy="1152"/>
              <a:chOff x="2688" y="1344"/>
              <a:chExt cx="2023" cy="1152"/>
            </a:xfrm>
          </p:grpSpPr>
          <p:sp>
            <p:nvSpPr>
              <p:cNvPr id="33821" name="Oval 16">
                <a:extLst>
                  <a:ext uri="{FF2B5EF4-FFF2-40B4-BE49-F238E27FC236}">
                    <a16:creationId xmlns:a16="http://schemas.microsoft.com/office/drawing/2014/main" id="{678085A4-8442-40F7-8AFB-95461951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1152" cy="1152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822" name="Line 4">
                <a:extLst>
                  <a:ext uri="{FF2B5EF4-FFF2-40B4-BE49-F238E27FC236}">
                    <a16:creationId xmlns:a16="http://schemas.microsoft.com/office/drawing/2014/main" id="{21A49510-57EE-40BF-B065-8462A0FCE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20"/>
                <a:ext cx="18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33823" name="Object 6">
                <a:extLst>
                  <a:ext uri="{FF2B5EF4-FFF2-40B4-BE49-F238E27FC236}">
                    <a16:creationId xmlns:a16="http://schemas.microsoft.com/office/drawing/2014/main" id="{A2F059AF-8602-4668-9E5F-7F6CBE7E37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88" y="1824"/>
              <a:ext cx="199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76123" imgH="85839" progId="Equation.3">
                      <p:embed/>
                    </p:oleObj>
                  </mc:Choice>
                  <mc:Fallback>
                    <p:oleObj name="公式" r:id="rId6" imgW="76123" imgH="85839" progId="Equation.3">
                      <p:embed/>
                      <p:pic>
                        <p:nvPicPr>
                          <p:cNvPr id="33823" name="Object 6">
                            <a:extLst>
                              <a:ext uri="{FF2B5EF4-FFF2-40B4-BE49-F238E27FC236}">
                                <a16:creationId xmlns:a16="http://schemas.microsoft.com/office/drawing/2014/main" id="{A2F059AF-8602-4668-9E5F-7F6CBE7E370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1824"/>
                            <a:ext cx="199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4" name="Object 8">
                <a:extLst>
                  <a:ext uri="{FF2B5EF4-FFF2-40B4-BE49-F238E27FC236}">
                    <a16:creationId xmlns:a16="http://schemas.microsoft.com/office/drawing/2014/main" id="{96CEFFD2-136D-44FC-BD2B-7A727D96583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2" y="1968"/>
              <a:ext cx="199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76123" imgH="85839" progId="Equation.3">
                      <p:embed/>
                    </p:oleObj>
                  </mc:Choice>
                  <mc:Fallback>
                    <p:oleObj name="公式" r:id="rId8" imgW="76123" imgH="85839" progId="Equation.3">
                      <p:embed/>
                      <p:pic>
                        <p:nvPicPr>
                          <p:cNvPr id="33824" name="Object 8">
                            <a:extLst>
                              <a:ext uri="{FF2B5EF4-FFF2-40B4-BE49-F238E27FC236}">
                                <a16:creationId xmlns:a16="http://schemas.microsoft.com/office/drawing/2014/main" id="{96CEFFD2-136D-44FC-BD2B-7A727D96583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968"/>
                            <a:ext cx="199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5" name="Object 13">
                <a:extLst>
                  <a:ext uri="{FF2B5EF4-FFF2-40B4-BE49-F238E27FC236}">
                    <a16:creationId xmlns:a16="http://schemas.microsoft.com/office/drawing/2014/main" id="{DE7CA06A-1DF3-4793-B7D6-F093C59D10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24" y="1920"/>
              <a:ext cx="20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76123" imgH="85839" progId="Equation.3">
                      <p:embed/>
                    </p:oleObj>
                  </mc:Choice>
                  <mc:Fallback>
                    <p:oleObj name="公式" r:id="rId10" imgW="76123" imgH="85839" progId="Equation.3">
                      <p:embed/>
                      <p:pic>
                        <p:nvPicPr>
                          <p:cNvPr id="33825" name="Object 13">
                            <a:extLst>
                              <a:ext uri="{FF2B5EF4-FFF2-40B4-BE49-F238E27FC236}">
                                <a16:creationId xmlns:a16="http://schemas.microsoft.com/office/drawing/2014/main" id="{DE7CA06A-1DF3-4793-B7D6-F093C59D10A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4" y="1920"/>
                            <a:ext cx="200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3797" name="Object 14">
            <a:extLst>
              <a:ext uri="{FF2B5EF4-FFF2-40B4-BE49-F238E27FC236}">
                <a16:creationId xmlns:a16="http://schemas.microsoft.com/office/drawing/2014/main" id="{B56D575F-B9D6-48DD-8F87-F7EA2B34A4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8" y="444501"/>
          <a:ext cx="53546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05418" imgH="876204" progId="Equation.3">
                  <p:embed/>
                </p:oleObj>
              </mc:Choice>
              <mc:Fallback>
                <p:oleObj name="Equation" r:id="rId12" imgW="5305418" imgH="876204" progId="Equation.3">
                  <p:embed/>
                  <p:pic>
                    <p:nvPicPr>
                      <p:cNvPr id="33797" name="Object 14">
                        <a:extLst>
                          <a:ext uri="{FF2B5EF4-FFF2-40B4-BE49-F238E27FC236}">
                            <a16:creationId xmlns:a16="http://schemas.microsoft.com/office/drawing/2014/main" id="{B56D575F-B9D6-48DD-8F87-F7EA2B34A4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8" y="444501"/>
                        <a:ext cx="53546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Text Box 15">
            <a:extLst>
              <a:ext uri="{FF2B5EF4-FFF2-40B4-BE49-F238E27FC236}">
                <a16:creationId xmlns:a16="http://schemas.microsoft.com/office/drawing/2014/main" id="{86E9C2E2-32F9-47AB-B2E9-33A2E9892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95402"/>
            <a:ext cx="358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提示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积分域如图</a:t>
            </a:r>
          </a:p>
        </p:txBody>
      </p:sp>
      <p:sp>
        <p:nvSpPr>
          <p:cNvPr id="45074" name="Arc 18">
            <a:extLst>
              <a:ext uri="{FF2B5EF4-FFF2-40B4-BE49-F238E27FC236}">
                <a16:creationId xmlns:a16="http://schemas.microsoft.com/office/drawing/2014/main" id="{83DC0AE7-6054-4011-860B-5BD7AEEBB7B8}"/>
              </a:ext>
            </a:extLst>
          </p:cNvPr>
          <p:cNvSpPr>
            <a:spLocks/>
          </p:cNvSpPr>
          <p:nvPr/>
        </p:nvSpPr>
        <p:spPr bwMode="auto">
          <a:xfrm>
            <a:off x="4114806" y="2365375"/>
            <a:ext cx="1317625" cy="1854200"/>
          </a:xfrm>
          <a:custGeom>
            <a:avLst/>
            <a:gdLst>
              <a:gd name="T0" fmla="*/ 2147483647 w 21600"/>
              <a:gd name="T1" fmla="*/ 0 h 30376"/>
              <a:gd name="T2" fmla="*/ 2147483647 w 21600"/>
              <a:gd name="T3" fmla="*/ 2147483647 h 30376"/>
              <a:gd name="T4" fmla="*/ 0 w 21600"/>
              <a:gd name="T5" fmla="*/ 2147483647 h 30376"/>
              <a:gd name="T6" fmla="*/ 0 60000 65536"/>
              <a:gd name="T7" fmla="*/ 0 60000 65536"/>
              <a:gd name="T8" fmla="*/ 0 60000 65536"/>
              <a:gd name="T9" fmla="*/ 0 w 21600"/>
              <a:gd name="T10" fmla="*/ 0 h 30376"/>
              <a:gd name="T11" fmla="*/ 21600 w 21600"/>
              <a:gd name="T12" fmla="*/ 30376 h 30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376" fill="none" extrusionOk="0">
                <a:moveTo>
                  <a:pt x="15651" y="-1"/>
                </a:moveTo>
                <a:cubicBezTo>
                  <a:pt x="19470" y="4015"/>
                  <a:pt x="21600" y="9344"/>
                  <a:pt x="21600" y="14886"/>
                </a:cubicBezTo>
                <a:cubicBezTo>
                  <a:pt x="21600" y="20721"/>
                  <a:pt x="19238" y="26308"/>
                  <a:pt x="15053" y="30375"/>
                </a:cubicBezTo>
              </a:path>
              <a:path w="21600" h="30376" stroke="0" extrusionOk="0">
                <a:moveTo>
                  <a:pt x="15651" y="-1"/>
                </a:moveTo>
                <a:cubicBezTo>
                  <a:pt x="19470" y="4015"/>
                  <a:pt x="21600" y="9344"/>
                  <a:pt x="21600" y="14886"/>
                </a:cubicBezTo>
                <a:cubicBezTo>
                  <a:pt x="21600" y="20721"/>
                  <a:pt x="19238" y="26308"/>
                  <a:pt x="15053" y="30375"/>
                </a:cubicBezTo>
                <a:lnTo>
                  <a:pt x="0" y="14886"/>
                </a:lnTo>
                <a:lnTo>
                  <a:pt x="15651" y="-1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7EE0E5DC-7D10-47E5-9E4D-675C006E2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3495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50C40FBE-463A-4315-A348-45BCF5C5AC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32639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077" name="Arc 21">
            <a:extLst>
              <a:ext uri="{FF2B5EF4-FFF2-40B4-BE49-F238E27FC236}">
                <a16:creationId xmlns:a16="http://schemas.microsoft.com/office/drawing/2014/main" id="{A9C24934-BA0A-456C-9E73-10330B09FF29}"/>
              </a:ext>
            </a:extLst>
          </p:cNvPr>
          <p:cNvSpPr>
            <a:spLocks/>
          </p:cNvSpPr>
          <p:nvPr/>
        </p:nvSpPr>
        <p:spPr bwMode="auto">
          <a:xfrm>
            <a:off x="4114804" y="3048005"/>
            <a:ext cx="261939" cy="371475"/>
          </a:xfrm>
          <a:custGeom>
            <a:avLst/>
            <a:gdLst>
              <a:gd name="T0" fmla="*/ 2147483647 w 21600"/>
              <a:gd name="T1" fmla="*/ 0 h 30376"/>
              <a:gd name="T2" fmla="*/ 2147483647 w 21600"/>
              <a:gd name="T3" fmla="*/ 2147483647 h 30376"/>
              <a:gd name="T4" fmla="*/ 0 w 21600"/>
              <a:gd name="T5" fmla="*/ 2147483647 h 30376"/>
              <a:gd name="T6" fmla="*/ 0 60000 65536"/>
              <a:gd name="T7" fmla="*/ 0 60000 65536"/>
              <a:gd name="T8" fmla="*/ 0 60000 65536"/>
              <a:gd name="T9" fmla="*/ 0 w 21600"/>
              <a:gd name="T10" fmla="*/ 0 h 30376"/>
              <a:gd name="T11" fmla="*/ 21600 w 21600"/>
              <a:gd name="T12" fmla="*/ 30376 h 30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376" fill="none" extrusionOk="0">
                <a:moveTo>
                  <a:pt x="15651" y="-1"/>
                </a:moveTo>
                <a:cubicBezTo>
                  <a:pt x="19470" y="4015"/>
                  <a:pt x="21600" y="9344"/>
                  <a:pt x="21600" y="14886"/>
                </a:cubicBezTo>
                <a:cubicBezTo>
                  <a:pt x="21600" y="20721"/>
                  <a:pt x="19238" y="26308"/>
                  <a:pt x="15053" y="30375"/>
                </a:cubicBezTo>
              </a:path>
              <a:path w="21600" h="30376" stroke="0" extrusionOk="0">
                <a:moveTo>
                  <a:pt x="15651" y="-1"/>
                </a:moveTo>
                <a:cubicBezTo>
                  <a:pt x="19470" y="4015"/>
                  <a:pt x="21600" y="9344"/>
                  <a:pt x="21600" y="14886"/>
                </a:cubicBezTo>
                <a:cubicBezTo>
                  <a:pt x="21600" y="20721"/>
                  <a:pt x="19238" y="26308"/>
                  <a:pt x="15053" y="30375"/>
                </a:cubicBezTo>
                <a:lnTo>
                  <a:pt x="0" y="14886"/>
                </a:lnTo>
                <a:lnTo>
                  <a:pt x="15651" y="-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5078" name="Object 22">
            <a:extLst>
              <a:ext uri="{FF2B5EF4-FFF2-40B4-BE49-F238E27FC236}">
                <a16:creationId xmlns:a16="http://schemas.microsoft.com/office/drawing/2014/main" id="{0819CF09-024F-4DF3-B70A-54EE04D13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5" y="3505201"/>
          <a:ext cx="2841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7227" imgH="76121" progId="Equation.3">
                  <p:embed/>
                </p:oleObj>
              </mc:Choice>
              <mc:Fallback>
                <p:oleObj name="公式" r:id="rId14" imgW="57227" imgH="76121" progId="Equation.3">
                  <p:embed/>
                  <p:pic>
                    <p:nvPicPr>
                      <p:cNvPr id="45078" name="Object 22">
                        <a:extLst>
                          <a:ext uri="{FF2B5EF4-FFF2-40B4-BE49-F238E27FC236}">
                            <a16:creationId xmlns:a16="http://schemas.microsoft.com/office/drawing/2014/main" id="{0819CF09-024F-4DF3-B70A-54EE04D13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5" y="3505201"/>
                        <a:ext cx="28416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23">
            <a:extLst>
              <a:ext uri="{FF2B5EF4-FFF2-40B4-BE49-F238E27FC236}">
                <a16:creationId xmlns:a16="http://schemas.microsoft.com/office/drawing/2014/main" id="{8EEEA2C0-6B4C-4178-9A44-AFFAF3900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5" y="2654301"/>
          <a:ext cx="2841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57227" imgH="76121" progId="Equation.3">
                  <p:embed/>
                </p:oleObj>
              </mc:Choice>
              <mc:Fallback>
                <p:oleObj name="公式" r:id="rId16" imgW="57227" imgH="76121" progId="Equation.3">
                  <p:embed/>
                  <p:pic>
                    <p:nvPicPr>
                      <p:cNvPr id="45079" name="Object 23">
                        <a:extLst>
                          <a:ext uri="{FF2B5EF4-FFF2-40B4-BE49-F238E27FC236}">
                            <a16:creationId xmlns:a16="http://schemas.microsoft.com/office/drawing/2014/main" id="{8EEEA2C0-6B4C-4178-9A44-AFFAF3900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5" y="2654301"/>
                        <a:ext cx="28416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0" name="Object 24">
            <a:extLst>
              <a:ext uri="{FF2B5EF4-FFF2-40B4-BE49-F238E27FC236}">
                <a16:creationId xmlns:a16="http://schemas.microsoft.com/office/drawing/2014/main" id="{CD131AA0-9290-41B1-B932-F21A8E76F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3951" y="4876801"/>
          <a:ext cx="83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80939" imgH="771470" progId="Equation.3">
                  <p:embed/>
                </p:oleObj>
              </mc:Choice>
              <mc:Fallback>
                <p:oleObj name="Equation" r:id="rId18" imgW="780939" imgH="771470" progId="Equation.3">
                  <p:embed/>
                  <p:pic>
                    <p:nvPicPr>
                      <p:cNvPr id="45080" name="Object 24">
                        <a:extLst>
                          <a:ext uri="{FF2B5EF4-FFF2-40B4-BE49-F238E27FC236}">
                            <a16:creationId xmlns:a16="http://schemas.microsoft.com/office/drawing/2014/main" id="{CD131AA0-9290-41B1-B932-F21A8E76FF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1" y="4876801"/>
                        <a:ext cx="838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1" name="Object 25">
            <a:extLst>
              <a:ext uri="{FF2B5EF4-FFF2-40B4-BE49-F238E27FC236}">
                <a16:creationId xmlns:a16="http://schemas.microsoft.com/office/drawing/2014/main" id="{70A607F4-D7B4-4634-B6A1-51A60D333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1" y="4972051"/>
          <a:ext cx="317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702" imgH="580897" progId="Equation.3">
                  <p:embed/>
                </p:oleObj>
              </mc:Choice>
              <mc:Fallback>
                <p:oleObj name="Equation" r:id="rId20" imgW="266702" imgH="580897" progId="Equation.3">
                  <p:embed/>
                  <p:pic>
                    <p:nvPicPr>
                      <p:cNvPr id="45081" name="Object 25">
                        <a:extLst>
                          <a:ext uri="{FF2B5EF4-FFF2-40B4-BE49-F238E27FC236}">
                            <a16:creationId xmlns:a16="http://schemas.microsoft.com/office/drawing/2014/main" id="{70A607F4-D7B4-4634-B6A1-51A60D333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1" y="4972051"/>
                        <a:ext cx="317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Object 27">
            <a:extLst>
              <a:ext uri="{FF2B5EF4-FFF2-40B4-BE49-F238E27FC236}">
                <a16:creationId xmlns:a16="http://schemas.microsoft.com/office/drawing/2014/main" id="{6E116B9F-2352-4D78-9D31-465F20E4D4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1" y="4572001"/>
          <a:ext cx="1282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28771" imgH="542836" progId="Equation.3">
                  <p:embed/>
                </p:oleObj>
              </mc:Choice>
              <mc:Fallback>
                <p:oleObj name="Equation" r:id="rId22" imgW="1228771" imgH="542836" progId="Equation.3">
                  <p:embed/>
                  <p:pic>
                    <p:nvPicPr>
                      <p:cNvPr id="45083" name="Object 27">
                        <a:extLst>
                          <a:ext uri="{FF2B5EF4-FFF2-40B4-BE49-F238E27FC236}">
                            <a16:creationId xmlns:a16="http://schemas.microsoft.com/office/drawing/2014/main" id="{6E116B9F-2352-4D78-9D31-465F20E4D4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1" y="4572001"/>
                        <a:ext cx="1282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4" name="Object 28">
            <a:extLst>
              <a:ext uri="{FF2B5EF4-FFF2-40B4-BE49-F238E27FC236}">
                <a16:creationId xmlns:a16="http://schemas.microsoft.com/office/drawing/2014/main" id="{7487C326-6A01-4F74-BE2E-94AF68F70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1" y="5334001"/>
          <a:ext cx="1460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631" imgH="542836" progId="Equation.3">
                  <p:embed/>
                </p:oleObj>
              </mc:Choice>
              <mc:Fallback>
                <p:oleObj name="Equation" r:id="rId24" imgW="1409631" imgH="542836" progId="Equation.3">
                  <p:embed/>
                  <p:pic>
                    <p:nvPicPr>
                      <p:cNvPr id="45084" name="Object 28">
                        <a:extLst>
                          <a:ext uri="{FF2B5EF4-FFF2-40B4-BE49-F238E27FC236}">
                            <a16:creationId xmlns:a16="http://schemas.microsoft.com/office/drawing/2014/main" id="{7487C326-6A01-4F74-BE2E-94AF68F70C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5334001"/>
                        <a:ext cx="1460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6" name="Object 30">
            <a:extLst>
              <a:ext uri="{FF2B5EF4-FFF2-40B4-BE49-F238E27FC236}">
                <a16:creationId xmlns:a16="http://schemas.microsoft.com/office/drawing/2014/main" id="{D6B205E6-5004-4499-AFEB-4C47532FEC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1" y="5105400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38114" imgH="247529" progId="Equation.3">
                  <p:embed/>
                </p:oleObj>
              </mc:Choice>
              <mc:Fallback>
                <p:oleObj name="Equation" r:id="rId26" imgW="438114" imgH="247529" progId="Equation.3">
                  <p:embed/>
                  <p:pic>
                    <p:nvPicPr>
                      <p:cNvPr id="45086" name="Object 30">
                        <a:extLst>
                          <a:ext uri="{FF2B5EF4-FFF2-40B4-BE49-F238E27FC236}">
                            <a16:creationId xmlns:a16="http://schemas.microsoft.com/office/drawing/2014/main" id="{D6B205E6-5004-4499-AFEB-4C47532FEC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5105400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7" name="Object 31">
            <a:extLst>
              <a:ext uri="{FF2B5EF4-FFF2-40B4-BE49-F238E27FC236}">
                <a16:creationId xmlns:a16="http://schemas.microsoft.com/office/drawing/2014/main" id="{21D88D8E-5EDC-48C9-9414-3ED74592C4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1" y="5156200"/>
          <a:ext cx="158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33534" imgH="352533" progId="Equation.3">
                  <p:embed/>
                </p:oleObj>
              </mc:Choice>
              <mc:Fallback>
                <p:oleObj name="Equation" r:id="rId28" imgW="1533534" imgH="352533" progId="Equation.3">
                  <p:embed/>
                  <p:pic>
                    <p:nvPicPr>
                      <p:cNvPr id="45087" name="Object 31">
                        <a:extLst>
                          <a:ext uri="{FF2B5EF4-FFF2-40B4-BE49-F238E27FC236}">
                            <a16:creationId xmlns:a16="http://schemas.microsoft.com/office/drawing/2014/main" id="{21D88D8E-5EDC-48C9-9414-3ED74592C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1" y="5156200"/>
                        <a:ext cx="158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11" name="Picture 32" descr="机动">
            <a:extLst>
              <a:ext uri="{FF2B5EF4-FFF2-40B4-BE49-F238E27FC236}">
                <a16:creationId xmlns:a16="http://schemas.microsoft.com/office/drawing/2014/main" id="{D54A1918-AA0A-456A-90C0-91BC722C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2" name="Text Box 33">
            <a:extLst>
              <a:ext uri="{FF2B5EF4-FFF2-40B4-BE49-F238E27FC236}">
                <a16:creationId xmlns:a16="http://schemas.microsoft.com/office/drawing/2014/main" id="{0982F9D6-3734-4511-AB02-4F2AB8882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3813" name="Picture 3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E1D2B72-C5E0-4BB9-AF73-DB5CC186F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4" name="Picture 35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D25A06-9E0E-4C1B-A093-9A74A09B8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5" name="Picture 3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58717E-7DEA-42DB-AF83-9242314FD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6" name="Picture 3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1F79138-71E9-43E4-BEB3-6A82FE4D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7" name="Picture 3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0ADF52-6814-43EA-BDA3-50FE28D86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7" name="Text Box 7">
            <a:extLst>
              <a:ext uri="{FF2B5EF4-FFF2-40B4-BE49-F238E27FC236}">
                <a16:creationId xmlns:a16="http://schemas.microsoft.com/office/drawing/2014/main" id="{B0336DC6-3C9A-4CAA-B85F-8C01E351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14488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66"/>
                </a:solidFill>
              </a:rPr>
              <a:t>解：</a:t>
            </a:r>
          </a:p>
        </p:txBody>
      </p:sp>
      <p:sp>
        <p:nvSpPr>
          <p:cNvPr id="34819" name="Rectangle 23">
            <a:extLst>
              <a:ext uri="{FF2B5EF4-FFF2-40B4-BE49-F238E27FC236}">
                <a16:creationId xmlns:a16="http://schemas.microsoft.com/office/drawing/2014/main" id="{F0C864AC-944A-449C-ADD0-73D3073F1D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457200"/>
            <a:ext cx="1600200" cy="5334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rgbClr val="FFFF00"/>
                </a:solidFill>
                <a:ea typeface="楷体_GB2312" pitchFamily="49" charset="-122"/>
              </a:rPr>
              <a:t>备用题</a:t>
            </a:r>
            <a:endParaRPr lang="zh-CN" altLang="en-US" sz="2800" b="1">
              <a:solidFill>
                <a:srgbClr val="FFFF66"/>
              </a:solidFill>
              <a:ea typeface="楷体_GB2312" pitchFamily="49" charset="-122"/>
            </a:endParaRPr>
          </a:p>
        </p:txBody>
      </p:sp>
      <p:sp>
        <p:nvSpPr>
          <p:cNvPr id="34820" name="Text Box 24">
            <a:extLst>
              <a:ext uri="{FF2B5EF4-FFF2-40B4-BE49-F238E27FC236}">
                <a16:creationId xmlns:a16="http://schemas.microsoft.com/office/drawing/2014/main" id="{5C077B0A-ABE6-46D1-892B-D8F7286A3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2" y="471489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</a:rPr>
              <a:t>1. </a:t>
            </a:r>
            <a:r>
              <a:rPr lang="zh-CN" altLang="en-US" b="1">
                <a:solidFill>
                  <a:srgbClr val="FF0000"/>
                </a:solidFill>
              </a:rPr>
              <a:t>计算</a:t>
            </a:r>
          </a:p>
        </p:txBody>
      </p:sp>
      <p:graphicFrame>
        <p:nvGraphicFramePr>
          <p:cNvPr id="34821" name="Object 26">
            <a:extLst>
              <a:ext uri="{FF2B5EF4-FFF2-40B4-BE49-F238E27FC236}">
                <a16:creationId xmlns:a16="http://schemas.microsoft.com/office/drawing/2014/main" id="{2EF9B131-6370-4C53-B94C-CB877A7CFE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8694" y="214319"/>
          <a:ext cx="38242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24112" imgH="361981" progId="Equation.3">
                  <p:embed/>
                </p:oleObj>
              </mc:Choice>
              <mc:Fallback>
                <p:oleObj name="公式" r:id="rId2" imgW="1724112" imgH="361981" progId="Equation.3">
                  <p:embed/>
                  <p:pic>
                    <p:nvPicPr>
                      <p:cNvPr id="34821" name="Object 26">
                        <a:extLst>
                          <a:ext uri="{FF2B5EF4-FFF2-40B4-BE49-F238E27FC236}">
                            <a16:creationId xmlns:a16="http://schemas.microsoft.com/office/drawing/2014/main" id="{2EF9B131-6370-4C53-B94C-CB877A7CFE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94" y="214319"/>
                        <a:ext cx="382428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2" name="Picture 73" descr="机动">
            <a:extLst>
              <a:ext uri="{FF2B5EF4-FFF2-40B4-BE49-F238E27FC236}">
                <a16:creationId xmlns:a16="http://schemas.microsoft.com/office/drawing/2014/main" id="{02129065-F274-4B5C-B312-47FDFC832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74">
            <a:extLst>
              <a:ext uri="{FF2B5EF4-FFF2-40B4-BE49-F238E27FC236}">
                <a16:creationId xmlns:a16="http://schemas.microsoft.com/office/drawing/2014/main" id="{4D6A07D4-3749-4B16-9333-CD4BD5CAD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4824" name="Picture 75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19451D3-F5FB-4A49-9560-32A622FBF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76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D301F5A-97E1-47BC-A08C-CAEB301A1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77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673C665-4878-413B-989B-B4635B91A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78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39BD37D-F874-4705-9BAA-5E0CE9A8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79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0B4188-BCEF-4E99-8316-2A43185C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099" name="Object 26">
            <a:extLst>
              <a:ext uri="{FF2B5EF4-FFF2-40B4-BE49-F238E27FC236}">
                <a16:creationId xmlns:a16="http://schemas.microsoft.com/office/drawing/2014/main" id="{BD55995C-7AD2-4040-AC41-F4960A2F2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1320" y="1214444"/>
          <a:ext cx="30702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38193" imgH="361981" progId="Equation.3">
                  <p:embed/>
                </p:oleObj>
              </mc:Choice>
              <mc:Fallback>
                <p:oleObj name="公式" r:id="rId10" imgW="1038193" imgH="361981" progId="Equation.3">
                  <p:embed/>
                  <p:pic>
                    <p:nvPicPr>
                      <p:cNvPr id="46099" name="Object 26">
                        <a:extLst>
                          <a:ext uri="{FF2B5EF4-FFF2-40B4-BE49-F238E27FC236}">
                            <a16:creationId xmlns:a16="http://schemas.microsoft.com/office/drawing/2014/main" id="{BD55995C-7AD2-4040-AC41-F4960A2F2B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20" y="1214444"/>
                        <a:ext cx="307022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6">
            <a:extLst>
              <a:ext uri="{FF2B5EF4-FFF2-40B4-BE49-F238E27FC236}">
                <a16:creationId xmlns:a16="http://schemas.microsoft.com/office/drawing/2014/main" id="{A306D327-F6E5-4A46-8D19-9B98E1985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3125" y="1214444"/>
          <a:ext cx="281940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952621" imgH="361981" progId="Equation.3">
                  <p:embed/>
                </p:oleObj>
              </mc:Choice>
              <mc:Fallback>
                <p:oleObj name="公式" r:id="rId12" imgW="952621" imgH="361981" progId="Equation.3">
                  <p:embed/>
                  <p:pic>
                    <p:nvPicPr>
                      <p:cNvPr id="46100" name="Object 26">
                        <a:extLst>
                          <a:ext uri="{FF2B5EF4-FFF2-40B4-BE49-F238E27FC236}">
                            <a16:creationId xmlns:a16="http://schemas.microsoft.com/office/drawing/2014/main" id="{A306D327-F6E5-4A46-8D19-9B98E19859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1214444"/>
                        <a:ext cx="281940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26">
            <a:extLst>
              <a:ext uri="{FF2B5EF4-FFF2-40B4-BE49-F238E27FC236}">
                <a16:creationId xmlns:a16="http://schemas.microsoft.com/office/drawing/2014/main" id="{57C2D043-68AA-4108-8EB7-924C3D68D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060045"/>
              </p:ext>
            </p:extLst>
          </p:nvPr>
        </p:nvGraphicFramePr>
        <p:xfrm>
          <a:off x="3238501" y="2474523"/>
          <a:ext cx="2997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009579" imgH="304755" progId="Equation.3">
                  <p:embed/>
                </p:oleObj>
              </mc:Choice>
              <mc:Fallback>
                <p:oleObj name="公式" r:id="rId14" imgW="1009579" imgH="304755" progId="Equation.3">
                  <p:embed/>
                  <p:pic>
                    <p:nvPicPr>
                      <p:cNvPr id="46101" name="Object 26">
                        <a:extLst>
                          <a:ext uri="{FF2B5EF4-FFF2-40B4-BE49-F238E27FC236}">
                            <a16:creationId xmlns:a16="http://schemas.microsoft.com/office/drawing/2014/main" id="{57C2D043-68AA-4108-8EB7-924C3D68D7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2474523"/>
                        <a:ext cx="29972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6">
            <a:extLst>
              <a:ext uri="{FF2B5EF4-FFF2-40B4-BE49-F238E27FC236}">
                <a16:creationId xmlns:a16="http://schemas.microsoft.com/office/drawing/2014/main" id="{BB2B3353-BD51-4035-85F7-041A6431F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595712"/>
              </p:ext>
            </p:extLst>
          </p:nvPr>
        </p:nvGraphicFramePr>
        <p:xfrm>
          <a:off x="3238501" y="3617523"/>
          <a:ext cx="2997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009579" imgH="304755" progId="Equation.3">
                  <p:embed/>
                </p:oleObj>
              </mc:Choice>
              <mc:Fallback>
                <p:oleObj name="公式" r:id="rId16" imgW="1009579" imgH="304755" progId="Equation.3">
                  <p:embed/>
                  <p:pic>
                    <p:nvPicPr>
                      <p:cNvPr id="46102" name="Object 26">
                        <a:extLst>
                          <a:ext uri="{FF2B5EF4-FFF2-40B4-BE49-F238E27FC236}">
                            <a16:creationId xmlns:a16="http://schemas.microsoft.com/office/drawing/2014/main" id="{BB2B3353-BD51-4035-85F7-041A6431F4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3617523"/>
                        <a:ext cx="29972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6">
            <a:extLst>
              <a:ext uri="{FF2B5EF4-FFF2-40B4-BE49-F238E27FC236}">
                <a16:creationId xmlns:a16="http://schemas.microsoft.com/office/drawing/2014/main" id="{E665B89B-899C-4ED9-86BA-AEF452E33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189465"/>
              </p:ext>
            </p:extLst>
          </p:nvPr>
        </p:nvGraphicFramePr>
        <p:xfrm>
          <a:off x="3238506" y="4760524"/>
          <a:ext cx="23542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780939" imgH="361981" progId="Equation.3">
                  <p:embed/>
                </p:oleObj>
              </mc:Choice>
              <mc:Fallback>
                <p:oleObj name="公式" r:id="rId18" imgW="780939" imgH="361981" progId="Equation.3">
                  <p:embed/>
                  <p:pic>
                    <p:nvPicPr>
                      <p:cNvPr id="46103" name="Object 26">
                        <a:extLst>
                          <a:ext uri="{FF2B5EF4-FFF2-40B4-BE49-F238E27FC236}">
                            <a16:creationId xmlns:a16="http://schemas.microsoft.com/office/drawing/2014/main" id="{E665B89B-899C-4ED9-86BA-AEF452E33A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6" y="4760524"/>
                        <a:ext cx="2354263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26">
            <a:extLst>
              <a:ext uri="{FF2B5EF4-FFF2-40B4-BE49-F238E27FC236}">
                <a16:creationId xmlns:a16="http://schemas.microsoft.com/office/drawing/2014/main" id="{BF383F22-95BC-4E35-937D-DCF2ED4C0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877516"/>
              </p:ext>
            </p:extLst>
          </p:nvPr>
        </p:nvGraphicFramePr>
        <p:xfrm>
          <a:off x="5667376" y="4831955"/>
          <a:ext cx="18907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619244" imgH="342816" progId="Equation.3">
                  <p:embed/>
                </p:oleObj>
              </mc:Choice>
              <mc:Fallback>
                <p:oleObj name="公式" r:id="rId20" imgW="619244" imgH="342816" progId="Equation.3">
                  <p:embed/>
                  <p:pic>
                    <p:nvPicPr>
                      <p:cNvPr id="46104" name="Object 26">
                        <a:extLst>
                          <a:ext uri="{FF2B5EF4-FFF2-40B4-BE49-F238E27FC236}">
                            <a16:creationId xmlns:a16="http://schemas.microsoft.com/office/drawing/2014/main" id="{BF383F22-95BC-4E35-937D-DCF2ED4C00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6" y="4831955"/>
                        <a:ext cx="18907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5" name="Object 26">
            <a:extLst>
              <a:ext uri="{FF2B5EF4-FFF2-40B4-BE49-F238E27FC236}">
                <a16:creationId xmlns:a16="http://schemas.microsoft.com/office/drawing/2014/main" id="{E6A3E676-349B-4C81-855C-4834D1DE6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324743"/>
              </p:ext>
            </p:extLst>
          </p:nvPr>
        </p:nvGraphicFramePr>
        <p:xfrm>
          <a:off x="6238876" y="3488936"/>
          <a:ext cx="2997200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009579" imgH="390594" progId="Equation.3">
                  <p:embed/>
                </p:oleObj>
              </mc:Choice>
              <mc:Fallback>
                <p:oleObj name="公式" r:id="rId22" imgW="1009579" imgH="390594" progId="Equation.3">
                  <p:embed/>
                  <p:pic>
                    <p:nvPicPr>
                      <p:cNvPr id="46105" name="Object 26">
                        <a:extLst>
                          <a:ext uri="{FF2B5EF4-FFF2-40B4-BE49-F238E27FC236}">
                            <a16:creationId xmlns:a16="http://schemas.microsoft.com/office/drawing/2014/main" id="{E6A3E676-349B-4C81-855C-4834D1DE6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6" y="3488936"/>
                        <a:ext cx="2997200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28">
            <a:extLst>
              <a:ext uri="{FF2B5EF4-FFF2-40B4-BE49-F238E27FC236}">
                <a16:creationId xmlns:a16="http://schemas.microsoft.com/office/drawing/2014/main" id="{57DAD993-DA41-46C4-BA5D-73A4AC9B7FA8}"/>
              </a:ext>
            </a:extLst>
          </p:cNvPr>
          <p:cNvGrpSpPr>
            <a:grpSpLocks/>
          </p:cNvGrpSpPr>
          <p:nvPr/>
        </p:nvGrpSpPr>
        <p:grpSpPr bwMode="auto">
          <a:xfrm>
            <a:off x="9772649" y="953295"/>
            <a:ext cx="1066800" cy="685800"/>
            <a:chOff x="4179" y="2633"/>
            <a:chExt cx="672" cy="432"/>
          </a:xfrm>
        </p:grpSpPr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1F32102A-C67C-49F3-B877-85BF595CC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2633"/>
              <a:ext cx="672" cy="432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Object 30">
              <a:extLst>
                <a:ext uri="{FF2B5EF4-FFF2-40B4-BE49-F238E27FC236}">
                  <a16:creationId xmlns:a16="http://schemas.microsoft.com/office/drawing/2014/main" id="{42701D5B-9257-4689-ADA5-1ABEAB25A2A5}"/>
                </a:ext>
              </a:extLst>
            </p:cNvPr>
            <p:cNvSpPr txBox="1"/>
            <p:nvPr/>
          </p:nvSpPr>
          <p:spPr bwMode="auto">
            <a:xfrm>
              <a:off x="4290" y="2736"/>
              <a:ext cx="318" cy="2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noAutofit/>
            </a:bodyPr>
            <a:lstStyle/>
            <a:p>
              <a:r>
                <a:rPr lang="en-US" altLang="zh-CN" sz="2800" dirty="0"/>
                <a:t>D</a:t>
              </a:r>
              <a:endParaRPr lang="zh-CN" altLang="en-US" sz="2800" dirty="0"/>
            </a:p>
          </p:txBody>
        </p:sp>
      </p:grpSp>
      <p:grpSp>
        <p:nvGrpSpPr>
          <p:cNvPr id="43" name="Group 94">
            <a:extLst>
              <a:ext uri="{FF2B5EF4-FFF2-40B4-BE49-F238E27FC236}">
                <a16:creationId xmlns:a16="http://schemas.microsoft.com/office/drawing/2014/main" id="{2EDFB348-A070-40BB-8E8B-BE9FA0739B8A}"/>
              </a:ext>
            </a:extLst>
          </p:cNvPr>
          <p:cNvGrpSpPr>
            <a:grpSpLocks/>
          </p:cNvGrpSpPr>
          <p:nvPr/>
        </p:nvGrpSpPr>
        <p:grpSpPr bwMode="auto">
          <a:xfrm>
            <a:off x="9496432" y="261151"/>
            <a:ext cx="2271713" cy="2036763"/>
            <a:chOff x="4155" y="2125"/>
            <a:chExt cx="1431" cy="1283"/>
          </a:xfrm>
        </p:grpSpPr>
        <p:sp>
          <p:nvSpPr>
            <p:cNvPr id="44" name="Line 32">
              <a:extLst>
                <a:ext uri="{FF2B5EF4-FFF2-40B4-BE49-F238E27FC236}">
                  <a16:creationId xmlns:a16="http://schemas.microsoft.com/office/drawing/2014/main" id="{E824B451-1A7A-43C0-9AB3-3C3B5C386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16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5" name="Line 33">
              <a:extLst>
                <a:ext uri="{FF2B5EF4-FFF2-40B4-BE49-F238E27FC236}">
                  <a16:creationId xmlns:a16="http://schemas.microsoft.com/office/drawing/2014/main" id="{08CBE4D6-30F4-4CD2-9EB5-8C808FF1A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240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" name="Object 34">
              <a:extLst>
                <a:ext uri="{FF2B5EF4-FFF2-40B4-BE49-F238E27FC236}">
                  <a16:creationId xmlns:a16="http://schemas.microsoft.com/office/drawing/2014/main" id="{6A49EDEC-EB2B-45A9-91C1-DBA7E291A235}"/>
                </a:ext>
              </a:extLst>
            </p:cNvPr>
            <p:cNvSpPr txBox="1"/>
            <p:nvPr/>
          </p:nvSpPr>
          <p:spPr bwMode="auto">
            <a:xfrm>
              <a:off x="5388" y="3139"/>
              <a:ext cx="198" cy="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noAutofit/>
            </a:bodyPr>
            <a:lstStyle/>
            <a:p>
              <a:r>
                <a:rPr lang="en-US" altLang="zh-CN" sz="2800" i="1" dirty="0"/>
                <a:t>x</a:t>
              </a:r>
              <a:endParaRPr lang="zh-CN" altLang="en-US" sz="2800" i="1" dirty="0"/>
            </a:p>
          </p:txBody>
        </p:sp>
        <p:sp>
          <p:nvSpPr>
            <p:cNvPr id="47" name="Object 35">
              <a:extLst>
                <a:ext uri="{FF2B5EF4-FFF2-40B4-BE49-F238E27FC236}">
                  <a16:creationId xmlns:a16="http://schemas.microsoft.com/office/drawing/2014/main" id="{C437523C-A88E-4A94-B651-65C72ED77B72}"/>
                </a:ext>
              </a:extLst>
            </p:cNvPr>
            <p:cNvSpPr txBox="1"/>
            <p:nvPr/>
          </p:nvSpPr>
          <p:spPr bwMode="auto">
            <a:xfrm>
              <a:off x="4155" y="2125"/>
              <a:ext cx="197" cy="2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noAutofit/>
            </a:bodyPr>
            <a:lstStyle/>
            <a:p>
              <a:r>
                <a:rPr lang="en-US" altLang="zh-CN" sz="2400" dirty="0"/>
                <a:t>y</a:t>
              </a:r>
              <a:endParaRPr lang="zh-CN" altLang="en-US" sz="2400" dirty="0"/>
            </a:p>
          </p:txBody>
        </p:sp>
        <p:graphicFrame>
          <p:nvGraphicFramePr>
            <p:cNvPr id="48" name="Object 36">
              <a:extLst>
                <a:ext uri="{FF2B5EF4-FFF2-40B4-BE49-F238E27FC236}">
                  <a16:creationId xmlns:a16="http://schemas.microsoft.com/office/drawing/2014/main" id="{68D86512-941D-4FD7-A3A3-DAE265C0F3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2" y="3188"/>
            <a:ext cx="19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76123" imgH="85839" progId="Equation.3">
                    <p:embed/>
                  </p:oleObj>
                </mc:Choice>
                <mc:Fallback>
                  <p:oleObj name="公式" r:id="rId24" imgW="76123" imgH="85839" progId="Equation.3">
                    <p:embed/>
                    <p:pic>
                      <p:nvPicPr>
                        <p:cNvPr id="29764" name="Object 36">
                          <a:extLst>
                            <a:ext uri="{FF2B5EF4-FFF2-40B4-BE49-F238E27FC236}">
                              <a16:creationId xmlns:a16="http://schemas.microsoft.com/office/drawing/2014/main" id="{F2C536FB-DD46-4027-9FF1-104E73039E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2" y="3188"/>
                          <a:ext cx="19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40">
            <a:extLst>
              <a:ext uri="{FF2B5EF4-FFF2-40B4-BE49-F238E27FC236}">
                <a16:creationId xmlns:a16="http://schemas.microsoft.com/office/drawing/2014/main" id="{59F402CC-AA2B-4EA6-9CFA-C95318E9CD8A}"/>
              </a:ext>
            </a:extLst>
          </p:cNvPr>
          <p:cNvGrpSpPr>
            <a:grpSpLocks/>
          </p:cNvGrpSpPr>
          <p:nvPr/>
        </p:nvGrpSpPr>
        <p:grpSpPr bwMode="auto">
          <a:xfrm>
            <a:off x="10720388" y="978698"/>
            <a:ext cx="314325" cy="1460501"/>
            <a:chOff x="4776" y="2640"/>
            <a:chExt cx="198" cy="920"/>
          </a:xfrm>
        </p:grpSpPr>
        <p:sp>
          <p:nvSpPr>
            <p:cNvPr id="53" name="Line 41">
              <a:extLst>
                <a:ext uri="{FF2B5EF4-FFF2-40B4-BE49-F238E27FC236}">
                  <a16:creationId xmlns:a16="http://schemas.microsoft.com/office/drawing/2014/main" id="{F05C8448-F1C2-4268-ADC0-7A65F605A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6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bject 42">
                  <a:extLst>
                    <a:ext uri="{FF2B5EF4-FFF2-40B4-BE49-F238E27FC236}">
                      <a16:creationId xmlns:a16="http://schemas.microsoft.com/office/drawing/2014/main" id="{D4933D27-3E1B-40E1-B5FA-98F9EC90BBE7}"/>
                    </a:ext>
                  </a:extLst>
                </p:cNvPr>
                <p:cNvSpPr txBox="1"/>
                <p:nvPr/>
              </p:nvSpPr>
              <p:spPr bwMode="auto">
                <a:xfrm>
                  <a:off x="4776" y="3303"/>
                  <a:ext cx="198" cy="2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Object 42">
                  <a:extLst>
                    <a:ext uri="{FF2B5EF4-FFF2-40B4-BE49-F238E27FC236}">
                      <a16:creationId xmlns:a16="http://schemas.microsoft.com/office/drawing/2014/main" id="{D4933D27-3E1B-40E1-B5FA-98F9EC90B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76" y="3303"/>
                  <a:ext cx="198" cy="25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43">
            <a:extLst>
              <a:ext uri="{FF2B5EF4-FFF2-40B4-BE49-F238E27FC236}">
                <a16:creationId xmlns:a16="http://schemas.microsoft.com/office/drawing/2014/main" id="{70B539D4-9FEE-4CD0-B246-D260D87E9130}"/>
              </a:ext>
            </a:extLst>
          </p:cNvPr>
          <p:cNvGrpSpPr>
            <a:grpSpLocks/>
          </p:cNvGrpSpPr>
          <p:nvPr/>
        </p:nvGrpSpPr>
        <p:grpSpPr bwMode="auto">
          <a:xfrm>
            <a:off x="9479759" y="1497811"/>
            <a:ext cx="1354928" cy="349251"/>
            <a:chOff x="3834" y="2976"/>
            <a:chExt cx="1014" cy="220"/>
          </a:xfrm>
        </p:grpSpPr>
        <p:sp>
          <p:nvSpPr>
            <p:cNvPr id="56" name="Line 44">
              <a:extLst>
                <a:ext uri="{FF2B5EF4-FFF2-40B4-BE49-F238E27FC236}">
                  <a16:creationId xmlns:a16="http://schemas.microsoft.com/office/drawing/2014/main" id="{69CE024A-6D93-4860-8F5E-1549638DA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0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7" name="Object 45">
              <a:extLst>
                <a:ext uri="{FF2B5EF4-FFF2-40B4-BE49-F238E27FC236}">
                  <a16:creationId xmlns:a16="http://schemas.microsoft.com/office/drawing/2014/main" id="{BBF2FC86-BC17-433A-B6F0-7CDA697540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4" y="2976"/>
            <a:ext cx="19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76123" imgH="85839" progId="Equation.3">
                    <p:embed/>
                  </p:oleObj>
                </mc:Choice>
                <mc:Fallback>
                  <p:oleObj name="公式" r:id="rId28" imgW="76123" imgH="85839" progId="Equation.3">
                    <p:embed/>
                    <p:pic>
                      <p:nvPicPr>
                        <p:cNvPr id="29755" name="Object 45">
                          <a:extLst>
                            <a:ext uri="{FF2B5EF4-FFF2-40B4-BE49-F238E27FC236}">
                              <a16:creationId xmlns:a16="http://schemas.microsoft.com/office/drawing/2014/main" id="{D0A1CCD3-4199-4959-8F88-6E44691D89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4" y="2976"/>
                          <a:ext cx="19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46">
            <a:extLst>
              <a:ext uri="{FF2B5EF4-FFF2-40B4-BE49-F238E27FC236}">
                <a16:creationId xmlns:a16="http://schemas.microsoft.com/office/drawing/2014/main" id="{A90A1598-0018-4DDE-98F3-7F53ECEE7DE4}"/>
              </a:ext>
            </a:extLst>
          </p:cNvPr>
          <p:cNvGrpSpPr>
            <a:grpSpLocks/>
          </p:cNvGrpSpPr>
          <p:nvPr/>
        </p:nvGrpSpPr>
        <p:grpSpPr bwMode="auto">
          <a:xfrm>
            <a:off x="9496431" y="812012"/>
            <a:ext cx="1338261" cy="441325"/>
            <a:chOff x="3834" y="2544"/>
            <a:chExt cx="1014" cy="278"/>
          </a:xfrm>
        </p:grpSpPr>
        <p:sp>
          <p:nvSpPr>
            <p:cNvPr id="59" name="Line 47">
              <a:extLst>
                <a:ext uri="{FF2B5EF4-FFF2-40B4-BE49-F238E27FC236}">
                  <a16:creationId xmlns:a16="http://schemas.microsoft.com/office/drawing/2014/main" id="{775A6DB6-A7BF-4EB1-9DA8-86C677E5E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6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0" name="Object 48">
              <a:extLst>
                <a:ext uri="{FF2B5EF4-FFF2-40B4-BE49-F238E27FC236}">
                  <a16:creationId xmlns:a16="http://schemas.microsoft.com/office/drawing/2014/main" id="{65EAD1D9-F17A-4AAA-BBD7-A6E121E4B0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4" y="2544"/>
            <a:ext cx="19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76123" imgH="123900" progId="Equation.3">
                    <p:embed/>
                  </p:oleObj>
                </mc:Choice>
                <mc:Fallback>
                  <p:oleObj name="公式" r:id="rId30" imgW="76123" imgH="123900" progId="Equation.3">
                    <p:embed/>
                    <p:pic>
                      <p:nvPicPr>
                        <p:cNvPr id="29753" name="Object 48">
                          <a:extLst>
                            <a:ext uri="{FF2B5EF4-FFF2-40B4-BE49-F238E27FC236}">
                              <a16:creationId xmlns:a16="http://schemas.microsoft.com/office/drawing/2014/main" id="{2A2AEF00-C8F6-429E-A349-304BED6064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4" y="2544"/>
                          <a:ext cx="19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E628825A-F293-4143-A15A-19A99C5D8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7654" y="901701"/>
          <a:ext cx="7513639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67644" imgH="800083" progId="Equation.3">
                  <p:embed/>
                </p:oleObj>
              </mc:Choice>
              <mc:Fallback>
                <p:oleObj name="Equation" r:id="rId2" imgW="7467644" imgH="800083" progId="Equation.3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E628825A-F293-4143-A15A-19A99C5D8B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4" y="901701"/>
                        <a:ext cx="7513639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 Box 11">
            <a:extLst>
              <a:ext uri="{FF2B5EF4-FFF2-40B4-BE49-F238E27FC236}">
                <a16:creationId xmlns:a16="http://schemas.microsoft.com/office/drawing/2014/main" id="{FF73E7F5-C3FC-41E5-B667-8FACF20E7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4" y="428625"/>
            <a:ext cx="1212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latin typeface="楷体_GB2312" pitchFamily="49" charset="-122"/>
              </a:rPr>
              <a:t>证明</a:t>
            </a:r>
            <a:r>
              <a:rPr lang="en-US" altLang="zh-CN" b="1" dirty="0">
                <a:latin typeface="楷体_GB2312" pitchFamily="49" charset="-122"/>
              </a:rPr>
              <a:t>:</a:t>
            </a: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5DAA8723-7F48-4498-85D1-42D2D6296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2"/>
            <a:ext cx="434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提示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左端积分区域如图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1E37055E-BA7C-4FE1-9DDB-253A8555F70F}"/>
              </a:ext>
            </a:extLst>
          </p:cNvPr>
          <p:cNvGrpSpPr>
            <a:grpSpLocks/>
          </p:cNvGrpSpPr>
          <p:nvPr/>
        </p:nvGrpSpPr>
        <p:grpSpPr bwMode="auto">
          <a:xfrm>
            <a:off x="8712200" y="2133600"/>
            <a:ext cx="914400" cy="914400"/>
            <a:chOff x="4628" y="1104"/>
            <a:chExt cx="576" cy="576"/>
          </a:xfrm>
        </p:grpSpPr>
        <p:sp>
          <p:nvSpPr>
            <p:cNvPr id="35869" name="Freeform 14">
              <a:extLst>
                <a:ext uri="{FF2B5EF4-FFF2-40B4-BE49-F238E27FC236}">
                  <a16:creationId xmlns:a16="http://schemas.microsoft.com/office/drawing/2014/main" id="{436DF75E-36A8-4476-9BC2-CBADA5BEF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" y="1104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576 h 576"/>
                <a:gd name="T4" fmla="*/ 576 w 576"/>
                <a:gd name="T5" fmla="*/ 0 h 576"/>
                <a:gd name="T6" fmla="*/ 0 w 576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576"/>
                <a:gd name="T14" fmla="*/ 576 w 57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576">
                  <a:moveTo>
                    <a:pt x="0" y="0"/>
                  </a:moveTo>
                  <a:lnTo>
                    <a:pt x="0" y="576"/>
                  </a:lnTo>
                  <a:lnTo>
                    <a:pt x="5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5870" name="Object 8">
              <a:extLst>
                <a:ext uri="{FF2B5EF4-FFF2-40B4-BE49-F238E27FC236}">
                  <a16:creationId xmlns:a16="http://schemas.microsoft.com/office/drawing/2014/main" id="{9C8931A0-C45D-4270-8A2F-FA6E5BDC98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6" y="1152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4185" imgH="114182" progId="Equation.3">
                    <p:embed/>
                  </p:oleObj>
                </mc:Choice>
                <mc:Fallback>
                  <p:oleObj name="公式" r:id="rId4" imgW="114185" imgH="114182" progId="Equation.3">
                    <p:embed/>
                    <p:pic>
                      <p:nvPicPr>
                        <p:cNvPr id="35870" name="Object 8">
                          <a:extLst>
                            <a:ext uri="{FF2B5EF4-FFF2-40B4-BE49-F238E27FC236}">
                              <a16:creationId xmlns:a16="http://schemas.microsoft.com/office/drawing/2014/main" id="{9C8931A0-C45D-4270-8A2F-FA6E5BDC98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" y="1152"/>
                          <a:ext cx="22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7">
            <a:extLst>
              <a:ext uri="{FF2B5EF4-FFF2-40B4-BE49-F238E27FC236}">
                <a16:creationId xmlns:a16="http://schemas.microsoft.com/office/drawing/2014/main" id="{BA6679DE-0F30-4854-BDCF-CD8B20B2D9D6}"/>
              </a:ext>
            </a:extLst>
          </p:cNvPr>
          <p:cNvGrpSpPr>
            <a:grpSpLocks/>
          </p:cNvGrpSpPr>
          <p:nvPr/>
        </p:nvGrpSpPr>
        <p:grpSpPr bwMode="auto">
          <a:xfrm>
            <a:off x="8648701" y="1600200"/>
            <a:ext cx="1358900" cy="1828800"/>
            <a:chOff x="4424" y="1152"/>
            <a:chExt cx="856" cy="1152"/>
          </a:xfrm>
        </p:grpSpPr>
        <p:sp>
          <p:nvSpPr>
            <p:cNvPr id="35864" name="Line 17">
              <a:extLst>
                <a:ext uri="{FF2B5EF4-FFF2-40B4-BE49-F238E27FC236}">
                  <a16:creationId xmlns:a16="http://schemas.microsoft.com/office/drawing/2014/main" id="{F860869B-0B61-41D0-A6F7-2F87C74C3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06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65" name="Line 18">
              <a:extLst>
                <a:ext uri="{FF2B5EF4-FFF2-40B4-BE49-F238E27FC236}">
                  <a16:creationId xmlns:a16="http://schemas.microsoft.com/office/drawing/2014/main" id="{A28F6A65-7EB9-47FC-8521-5AFBB6235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4" y="120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5866" name="Object 5">
              <a:extLst>
                <a:ext uri="{FF2B5EF4-FFF2-40B4-BE49-F238E27FC236}">
                  <a16:creationId xmlns:a16="http://schemas.microsoft.com/office/drawing/2014/main" id="{BF8995BF-4C24-48E8-878A-139A928428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4" y="2103"/>
            <a:ext cx="136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61965" imgH="190573" progId="Equation.3">
                    <p:embed/>
                  </p:oleObj>
                </mc:Choice>
                <mc:Fallback>
                  <p:oleObj name="公式" r:id="rId6" imgW="161965" imgH="190573" progId="Equation.3">
                    <p:embed/>
                    <p:pic>
                      <p:nvPicPr>
                        <p:cNvPr id="35866" name="Object 5">
                          <a:extLst>
                            <a:ext uri="{FF2B5EF4-FFF2-40B4-BE49-F238E27FC236}">
                              <a16:creationId xmlns:a16="http://schemas.microsoft.com/office/drawing/2014/main" id="{BF8995BF-4C24-48E8-878A-139A928428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2103"/>
                          <a:ext cx="136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7" name="Object 6">
              <a:extLst>
                <a:ext uri="{FF2B5EF4-FFF2-40B4-BE49-F238E27FC236}">
                  <a16:creationId xmlns:a16="http://schemas.microsoft.com/office/drawing/2014/main" id="{569BBD75-CC1B-44FA-B1E6-62F7B51000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115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578" imgH="266694" progId="Equation.3">
                    <p:embed/>
                  </p:oleObj>
                </mc:Choice>
                <mc:Fallback>
                  <p:oleObj name="Equation" r:id="rId8" imgW="190578" imgH="266694" progId="Equation.3">
                    <p:embed/>
                    <p:pic>
                      <p:nvPicPr>
                        <p:cNvPr id="35867" name="Object 6">
                          <a:extLst>
                            <a:ext uri="{FF2B5EF4-FFF2-40B4-BE49-F238E27FC236}">
                              <a16:creationId xmlns:a16="http://schemas.microsoft.com/office/drawing/2014/main" id="{569BBD75-CC1B-44FA-B1E6-62F7B51000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15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8" name="Object 7">
              <a:extLst>
                <a:ext uri="{FF2B5EF4-FFF2-40B4-BE49-F238E27FC236}">
                  <a16:creationId xmlns:a16="http://schemas.microsoft.com/office/drawing/2014/main" id="{4E353636-D3BE-4D59-8333-CC910E03A1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21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1412" imgH="190573" progId="Equation.3">
                    <p:embed/>
                  </p:oleObj>
                </mc:Choice>
                <mc:Fallback>
                  <p:oleObj name="公式" r:id="rId10" imgW="171412" imgH="190573" progId="Equation.3">
                    <p:embed/>
                    <p:pic>
                      <p:nvPicPr>
                        <p:cNvPr id="35868" name="Object 7">
                          <a:extLst>
                            <a:ext uri="{FF2B5EF4-FFF2-40B4-BE49-F238E27FC236}">
                              <a16:creationId xmlns:a16="http://schemas.microsoft.com/office/drawing/2014/main" id="{4E353636-D3BE-4D59-8333-CC910E03A1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1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11" name="Object 3">
            <a:extLst>
              <a:ext uri="{FF2B5EF4-FFF2-40B4-BE49-F238E27FC236}">
                <a16:creationId xmlns:a16="http://schemas.microsoft.com/office/drawing/2014/main" id="{83A627CE-0611-4E90-9D7B-E4F4CCB9D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45600" y="2501901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2043" imgH="266694" progId="Equation.3">
                  <p:embed/>
                </p:oleObj>
              </mc:Choice>
              <mc:Fallback>
                <p:oleObj name="Equation" r:id="rId12" imgW="762043" imgH="266694" progId="Equation.3">
                  <p:embed/>
                  <p:pic>
                    <p:nvPicPr>
                      <p:cNvPr id="63511" name="Object 3">
                        <a:extLst>
                          <a:ext uri="{FF2B5EF4-FFF2-40B4-BE49-F238E27FC236}">
                            <a16:creationId xmlns:a16="http://schemas.microsoft.com/office/drawing/2014/main" id="{83A627CE-0611-4E90-9D7B-E4F4CCB9D3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5600" y="2501901"/>
                        <a:ext cx="812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2" name="Line 24">
            <a:extLst>
              <a:ext uri="{FF2B5EF4-FFF2-40B4-BE49-F238E27FC236}">
                <a16:creationId xmlns:a16="http://schemas.microsoft.com/office/drawing/2014/main" id="{3D4FDC9D-62C3-4332-85E4-C1C1881FF9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40781" y="2133606"/>
            <a:ext cx="885825" cy="885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3514" name="Object 4">
            <a:extLst>
              <a:ext uri="{FF2B5EF4-FFF2-40B4-BE49-F238E27FC236}">
                <a16:creationId xmlns:a16="http://schemas.microsoft.com/office/drawing/2014/main" id="{0D18E7D7-2FFB-4F9D-A340-A5A33DA12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7400" y="2044701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1412" imgH="190573" progId="Equation.3">
                  <p:embed/>
                </p:oleObj>
              </mc:Choice>
              <mc:Fallback>
                <p:oleObj name="Equation" r:id="rId14" imgW="171412" imgH="190573" progId="Equation.3">
                  <p:embed/>
                  <p:pic>
                    <p:nvPicPr>
                      <p:cNvPr id="63514" name="Object 4">
                        <a:extLst>
                          <a:ext uri="{FF2B5EF4-FFF2-40B4-BE49-F238E27FC236}">
                            <a16:creationId xmlns:a16="http://schemas.microsoft.com/office/drawing/2014/main" id="{0D18E7D7-2FFB-4F9D-A340-A5A33DA125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400" y="2044701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5" name="Line 27">
            <a:extLst>
              <a:ext uri="{FF2B5EF4-FFF2-40B4-BE49-F238E27FC236}">
                <a16:creationId xmlns:a16="http://schemas.microsoft.com/office/drawing/2014/main" id="{50AC38B2-06F0-4320-83FF-0629F8E8A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1251" y="212407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540" name="Text Box 52">
            <a:extLst>
              <a:ext uri="{FF2B5EF4-FFF2-40B4-BE49-F238E27FC236}">
                <a16:creationId xmlns:a16="http://schemas.microsoft.com/office/drawing/2014/main" id="{E00C488D-7A42-46FC-BA46-0741443EA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438402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交换积分顺序即可证得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5852" name="Rectangle 53">
            <a:extLst>
              <a:ext uri="{FF2B5EF4-FFF2-40B4-BE49-F238E27FC236}">
                <a16:creationId xmlns:a16="http://schemas.microsoft.com/office/drawing/2014/main" id="{3432D52B-D37E-4001-9396-33DF26342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9192" y="382588"/>
            <a:ext cx="1466851" cy="609600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2.</a:t>
            </a:r>
          </a:p>
        </p:txBody>
      </p:sp>
      <p:pic>
        <p:nvPicPr>
          <p:cNvPr id="35853" name="Picture 64" descr="机动">
            <a:extLst>
              <a:ext uri="{FF2B5EF4-FFF2-40B4-BE49-F238E27FC236}">
                <a16:creationId xmlns:a16="http://schemas.microsoft.com/office/drawing/2014/main" id="{374DE1D5-0E44-46C5-ADB7-A6CAE7DA0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4" name="Text Box 65">
            <a:extLst>
              <a:ext uri="{FF2B5EF4-FFF2-40B4-BE49-F238E27FC236}">
                <a16:creationId xmlns:a16="http://schemas.microsoft.com/office/drawing/2014/main" id="{63C1DE70-F23E-474F-9277-F247EA42D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5855" name="Picture 66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FC84847-471E-4841-98E1-4895C07B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6" name="Picture 67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34968D9-A228-4E3E-9BB2-60B69FF4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7" name="Picture 68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8A85D92-56AA-4A81-BFFC-68A5FD20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8" name="Picture 69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FDC2290-1731-4AF1-B676-B5EF9467F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9" name="Picture 70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FB43BB-A98F-4B5A-9D8B-D68D7350A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51E63733-40FE-480B-BC56-66F8CCD19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44" y="3143251"/>
          <a:ext cx="22812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857332" imgH="400042" progId="Equation.3">
                  <p:embed/>
                </p:oleObj>
              </mc:Choice>
              <mc:Fallback>
                <p:oleObj name="公式" r:id="rId22" imgW="857332" imgH="400042" progId="Equation.3">
                  <p:embed/>
                  <p:pic>
                    <p:nvPicPr>
                      <p:cNvPr id="15367" name="Object 7">
                        <a:extLst>
                          <a:ext uri="{FF2B5EF4-FFF2-40B4-BE49-F238E27FC236}">
                            <a16:creationId xmlns:a16="http://schemas.microsoft.com/office/drawing/2014/main" id="{51E63733-40FE-480B-BC56-66F8CCD19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44" y="3143251"/>
                        <a:ext cx="22812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CEE101EC-4207-4C54-9FF5-0603CE559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8" y="3071813"/>
          <a:ext cx="22812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857332" imgH="400042" progId="Equation.3">
                  <p:embed/>
                </p:oleObj>
              </mc:Choice>
              <mc:Fallback>
                <p:oleObj name="公式" r:id="rId24" imgW="857332" imgH="400042" progId="Equation.3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CEE101EC-4207-4C54-9FF5-0603CE559C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8" y="3071813"/>
                        <a:ext cx="22812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>
            <a:extLst>
              <a:ext uri="{FF2B5EF4-FFF2-40B4-BE49-F238E27FC236}">
                <a16:creationId xmlns:a16="http://schemas.microsoft.com/office/drawing/2014/main" id="{0D601740-8024-4278-9555-85A46C6FC1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7" y="4429125"/>
          <a:ext cx="7359651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2762305" imgH="304755" progId="Equation.3">
                  <p:embed/>
                </p:oleObj>
              </mc:Choice>
              <mc:Fallback>
                <p:oleObj name="公式" r:id="rId26" imgW="2762305" imgH="304755" progId="Equation.3">
                  <p:embed/>
                  <p:pic>
                    <p:nvPicPr>
                      <p:cNvPr id="47115" name="Object 11">
                        <a:extLst>
                          <a:ext uri="{FF2B5EF4-FFF2-40B4-BE49-F238E27FC236}">
                            <a16:creationId xmlns:a16="http://schemas.microsoft.com/office/drawing/2014/main" id="{0D601740-8024-4278-9555-85A46C6FC1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7" y="4429125"/>
                        <a:ext cx="7359651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>
            <a:extLst>
              <a:ext uri="{FF2B5EF4-FFF2-40B4-BE49-F238E27FC236}">
                <a16:creationId xmlns:a16="http://schemas.microsoft.com/office/drawing/2014/main" id="{B7D6BA7A-37C6-42B0-A274-F3A6C43B4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0256" y="5286381"/>
          <a:ext cx="35607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486024" imgH="304755" progId="Equation.3">
                  <p:embed/>
                </p:oleObj>
              </mc:Choice>
              <mc:Fallback>
                <p:oleObj name="公式" r:id="rId28" imgW="1486024" imgH="304755" progId="Equation.3">
                  <p:embed/>
                  <p:pic>
                    <p:nvPicPr>
                      <p:cNvPr id="47116" name="Object 12">
                        <a:extLst>
                          <a:ext uri="{FF2B5EF4-FFF2-40B4-BE49-F238E27FC236}">
                            <a16:creationId xmlns:a16="http://schemas.microsoft.com/office/drawing/2014/main" id="{B7D6BA7A-37C6-42B0-A274-F3A6C43B4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6" y="5286381"/>
                        <a:ext cx="356076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0" grpId="0" build="p" autoUpdateAnimBg="0"/>
      <p:bldP spid="6354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>
            <a:extLst>
              <a:ext uri="{FF2B5EF4-FFF2-40B4-BE49-F238E27FC236}">
                <a16:creationId xmlns:a16="http://schemas.microsoft.com/office/drawing/2014/main" id="{37ECB7FC-7F7E-48AE-BBDE-FF124DDA5EB5}"/>
              </a:ext>
            </a:extLst>
          </p:cNvPr>
          <p:cNvGrpSpPr>
            <a:grpSpLocks/>
          </p:cNvGrpSpPr>
          <p:nvPr/>
        </p:nvGrpSpPr>
        <p:grpSpPr bwMode="auto">
          <a:xfrm>
            <a:off x="7915280" y="2640013"/>
            <a:ext cx="2447925" cy="1828800"/>
            <a:chOff x="3984" y="1584"/>
            <a:chExt cx="1542" cy="1152"/>
          </a:xfrm>
        </p:grpSpPr>
        <p:sp>
          <p:nvSpPr>
            <p:cNvPr id="36902" name="Freeform 4">
              <a:extLst>
                <a:ext uri="{FF2B5EF4-FFF2-40B4-BE49-F238E27FC236}">
                  <a16:creationId xmlns:a16="http://schemas.microsoft.com/office/drawing/2014/main" id="{9908DCDD-A133-4BD3-AD05-F95D3AD94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1987"/>
              <a:ext cx="1036" cy="518"/>
            </a:xfrm>
            <a:custGeom>
              <a:avLst/>
              <a:gdLst>
                <a:gd name="T0" fmla="*/ 0 w 864"/>
                <a:gd name="T1" fmla="*/ 1284 h 432"/>
                <a:gd name="T2" fmla="*/ 2566 w 864"/>
                <a:gd name="T3" fmla="*/ 1284 h 432"/>
                <a:gd name="T4" fmla="*/ 2566 w 864"/>
                <a:gd name="T5" fmla="*/ 0 h 432"/>
                <a:gd name="T6" fmla="*/ 0 w 864"/>
                <a:gd name="T7" fmla="*/ 0 h 432"/>
                <a:gd name="T8" fmla="*/ 0 w 864"/>
                <a:gd name="T9" fmla="*/ 1284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432"/>
                <a:gd name="T17" fmla="*/ 864 w 864"/>
                <a:gd name="T18" fmla="*/ 432 h 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432">
                  <a:moveTo>
                    <a:pt x="0" y="432"/>
                  </a:moveTo>
                  <a:lnTo>
                    <a:pt x="864" y="432"/>
                  </a:lnTo>
                  <a:lnTo>
                    <a:pt x="864" y="0"/>
                  </a:lnTo>
                  <a:lnTo>
                    <a:pt x="0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03" name="Line 6">
              <a:extLst>
                <a:ext uri="{FF2B5EF4-FFF2-40B4-BE49-F238E27FC236}">
                  <a16:creationId xmlns:a16="http://schemas.microsoft.com/office/drawing/2014/main" id="{51A26FE7-000E-4184-A3C7-D28C1FFCB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05"/>
              <a:ext cx="15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04" name="Line 7">
              <a:extLst>
                <a:ext uri="{FF2B5EF4-FFF2-40B4-BE49-F238E27FC236}">
                  <a16:creationId xmlns:a16="http://schemas.microsoft.com/office/drawing/2014/main" id="{4A5ADDFC-4C1E-4487-9534-ECE42B3680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9" y="1584"/>
              <a:ext cx="0" cy="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6905" name="Object 15">
              <a:extLst>
                <a:ext uri="{FF2B5EF4-FFF2-40B4-BE49-F238E27FC236}">
                  <a16:creationId xmlns:a16="http://schemas.microsoft.com/office/drawing/2014/main" id="{32F12FD4-EE53-4444-BB79-6E12F238C3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544"/>
            <a:ext cx="2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61991" imgH="247529" progId="Equation.3">
                    <p:embed/>
                  </p:oleObj>
                </mc:Choice>
                <mc:Fallback>
                  <p:oleObj name="公式" r:id="rId2" imgW="361991" imgH="247529" progId="Equation.3">
                    <p:embed/>
                    <p:pic>
                      <p:nvPicPr>
                        <p:cNvPr id="36905" name="Object 15">
                          <a:extLst>
                            <a:ext uri="{FF2B5EF4-FFF2-40B4-BE49-F238E27FC236}">
                              <a16:creationId xmlns:a16="http://schemas.microsoft.com/office/drawing/2014/main" id="{32F12FD4-EE53-4444-BB79-6E12F238C3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544"/>
                          <a:ext cx="26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6" name="Object 16">
              <a:extLst>
                <a:ext uri="{FF2B5EF4-FFF2-40B4-BE49-F238E27FC236}">
                  <a16:creationId xmlns:a16="http://schemas.microsoft.com/office/drawing/2014/main" id="{79852FAB-7DBF-4FA2-99E9-CBEB60DAFF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776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5289" imgH="247529" progId="Equation.3">
                    <p:embed/>
                  </p:oleObj>
                </mc:Choice>
                <mc:Fallback>
                  <p:oleObj name="Equation" r:id="rId4" imgW="95289" imgH="247529" progId="Equation.3">
                    <p:embed/>
                    <p:pic>
                      <p:nvPicPr>
                        <p:cNvPr id="36906" name="Object 16">
                          <a:extLst>
                            <a:ext uri="{FF2B5EF4-FFF2-40B4-BE49-F238E27FC236}">
                              <a16:creationId xmlns:a16="http://schemas.microsoft.com/office/drawing/2014/main" id="{79852FAB-7DBF-4FA2-99E9-CBEB60DAFF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76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7" name="Object 17">
              <a:extLst>
                <a:ext uri="{FF2B5EF4-FFF2-40B4-BE49-F238E27FC236}">
                  <a16:creationId xmlns:a16="http://schemas.microsoft.com/office/drawing/2014/main" id="{210CC5AD-D483-4234-A855-2E62E637D8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77" y="2540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5289" imgH="247529" progId="Equation.3">
                    <p:embed/>
                  </p:oleObj>
                </mc:Choice>
                <mc:Fallback>
                  <p:oleObj name="Equation" r:id="rId6" imgW="95289" imgH="247529" progId="Equation.3">
                    <p:embed/>
                    <p:pic>
                      <p:nvPicPr>
                        <p:cNvPr id="36907" name="Object 17">
                          <a:extLst>
                            <a:ext uri="{FF2B5EF4-FFF2-40B4-BE49-F238E27FC236}">
                              <a16:creationId xmlns:a16="http://schemas.microsoft.com/office/drawing/2014/main" id="{210CC5AD-D483-4234-A855-2E62E637D8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7" y="2540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8" name="Object 18">
              <a:extLst>
                <a:ext uri="{FF2B5EF4-FFF2-40B4-BE49-F238E27FC236}">
                  <a16:creationId xmlns:a16="http://schemas.microsoft.com/office/drawing/2014/main" id="{2FC41C08-F982-4386-8910-19AB141571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82" y="25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1412" imgH="190573" progId="Equation.3">
                    <p:embed/>
                  </p:oleObj>
                </mc:Choice>
                <mc:Fallback>
                  <p:oleObj name="Equation" r:id="rId8" imgW="171412" imgH="190573" progId="Equation.3">
                    <p:embed/>
                    <p:pic>
                      <p:nvPicPr>
                        <p:cNvPr id="36908" name="Object 18">
                          <a:extLst>
                            <a:ext uri="{FF2B5EF4-FFF2-40B4-BE49-F238E27FC236}">
                              <a16:creationId xmlns:a16="http://schemas.microsoft.com/office/drawing/2014/main" id="{2FC41C08-F982-4386-8910-19AB141571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2" y="25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9" name="Object 19">
              <a:extLst>
                <a:ext uri="{FF2B5EF4-FFF2-40B4-BE49-F238E27FC236}">
                  <a16:creationId xmlns:a16="http://schemas.microsoft.com/office/drawing/2014/main" id="{78FBBB6D-AE22-4D48-8D66-B919F5FA97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2" y="161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90578" imgH="266694" progId="Equation.3">
                    <p:embed/>
                  </p:oleObj>
                </mc:Choice>
                <mc:Fallback>
                  <p:oleObj name="公式" r:id="rId10" imgW="190578" imgH="266694" progId="Equation.3">
                    <p:embed/>
                    <p:pic>
                      <p:nvPicPr>
                        <p:cNvPr id="36909" name="Object 19">
                          <a:extLst>
                            <a:ext uri="{FF2B5EF4-FFF2-40B4-BE49-F238E27FC236}">
                              <a16:creationId xmlns:a16="http://schemas.microsoft.com/office/drawing/2014/main" id="{78FBBB6D-AE22-4D48-8D66-B919F5FA97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" y="161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0" name="Object 20">
              <a:extLst>
                <a:ext uri="{FF2B5EF4-FFF2-40B4-BE49-F238E27FC236}">
                  <a16:creationId xmlns:a16="http://schemas.microsoft.com/office/drawing/2014/main" id="{463FB405-3903-4283-BBCD-BB7CA0FC95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2" y="256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1965" imgH="190573" progId="Equation.3">
                    <p:embed/>
                  </p:oleObj>
                </mc:Choice>
                <mc:Fallback>
                  <p:oleObj name="Equation" r:id="rId12" imgW="161965" imgH="190573" progId="Equation.3">
                    <p:embed/>
                    <p:pic>
                      <p:nvPicPr>
                        <p:cNvPr id="36910" name="Object 20">
                          <a:extLst>
                            <a:ext uri="{FF2B5EF4-FFF2-40B4-BE49-F238E27FC236}">
                              <a16:creationId xmlns:a16="http://schemas.microsoft.com/office/drawing/2014/main" id="{463FB405-3903-4283-BBCD-BB7CA0FC95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2" y="256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67" name="Rectangle 13">
            <a:extLst>
              <a:ext uri="{FF2B5EF4-FFF2-40B4-BE49-F238E27FC236}">
                <a16:creationId xmlns:a16="http://schemas.microsoft.com/office/drawing/2014/main" id="{DE92B4B8-F3AC-4F2B-A134-13C63A0CF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381000"/>
            <a:ext cx="3390900" cy="609600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3. 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计算二重积分</a:t>
            </a:r>
          </a:p>
        </p:txBody>
      </p:sp>
      <p:graphicFrame>
        <p:nvGraphicFramePr>
          <p:cNvPr id="67598" name="Object 2">
            <a:extLst>
              <a:ext uri="{FF2B5EF4-FFF2-40B4-BE49-F238E27FC236}">
                <a16:creationId xmlns:a16="http://schemas.microsoft.com/office/drawing/2014/main" id="{723A3840-AC4B-47F9-9C33-EA3EEB1622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2075" y="1014413"/>
          <a:ext cx="406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009972" imgH="552554" progId="Equation.3">
                  <p:embed/>
                </p:oleObj>
              </mc:Choice>
              <mc:Fallback>
                <p:oleObj name="Equation" r:id="rId14" imgW="4009972" imgH="552554" progId="Equation.3">
                  <p:embed/>
                  <p:pic>
                    <p:nvPicPr>
                      <p:cNvPr id="67598" name="Object 2">
                        <a:extLst>
                          <a:ext uri="{FF2B5EF4-FFF2-40B4-BE49-F238E27FC236}">
                            <a16:creationId xmlns:a16="http://schemas.microsoft.com/office/drawing/2014/main" id="{723A3840-AC4B-47F9-9C33-EA3EEB1622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1014413"/>
                        <a:ext cx="406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3">
            <a:extLst>
              <a:ext uri="{FF2B5EF4-FFF2-40B4-BE49-F238E27FC236}">
                <a16:creationId xmlns:a16="http://schemas.microsoft.com/office/drawing/2014/main" id="{EDD9ADCF-F441-4129-907F-5F187D991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9205" y="1752601"/>
          <a:ext cx="5811839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762698" imgH="723962" progId="Equation.3">
                  <p:embed/>
                </p:oleObj>
              </mc:Choice>
              <mc:Fallback>
                <p:oleObj name="Equation" r:id="rId16" imgW="5762698" imgH="723962" progId="Equation.3">
                  <p:embed/>
                  <p:pic>
                    <p:nvPicPr>
                      <p:cNvPr id="67599" name="Object 3">
                        <a:extLst>
                          <a:ext uri="{FF2B5EF4-FFF2-40B4-BE49-F238E27FC236}">
                            <a16:creationId xmlns:a16="http://schemas.microsoft.com/office/drawing/2014/main" id="{EDD9ADCF-F441-4129-907F-5F187D991C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5" y="1752601"/>
                        <a:ext cx="5811839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4">
            <a:extLst>
              <a:ext uri="{FF2B5EF4-FFF2-40B4-BE49-F238E27FC236}">
                <a16:creationId xmlns:a16="http://schemas.microsoft.com/office/drawing/2014/main" id="{57CF86AF-1A9E-401D-B68F-136E4620C8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1" y="2516189"/>
          <a:ext cx="163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1044" imgH="466715" progId="Equation.3">
                  <p:embed/>
                </p:oleObj>
              </mc:Choice>
              <mc:Fallback>
                <p:oleObj name="Equation" r:id="rId18" imgW="1581044" imgH="466715" progId="Equation.3">
                  <p:embed/>
                  <p:pic>
                    <p:nvPicPr>
                      <p:cNvPr id="67600" name="Object 4">
                        <a:extLst>
                          <a:ext uri="{FF2B5EF4-FFF2-40B4-BE49-F238E27FC236}">
                            <a16:creationId xmlns:a16="http://schemas.microsoft.com/office/drawing/2014/main" id="{57CF86AF-1A9E-401D-B68F-136E4620C8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2516189"/>
                        <a:ext cx="163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Text Box 17">
            <a:extLst>
              <a:ext uri="{FF2B5EF4-FFF2-40B4-BE49-F238E27FC236}">
                <a16:creationId xmlns:a16="http://schemas.microsoft.com/office/drawing/2014/main" id="{FE258274-130F-4121-A931-8D8480024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14602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在第一象限部分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  <a:endParaRPr lang="en-US" altLang="zh-CN" b="1">
              <a:solidFill>
                <a:srgbClr val="00FFFF"/>
              </a:solidFill>
              <a:ea typeface="仿宋_GB2312" pitchFamily="49" charset="-122"/>
            </a:endParaRP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4F6DCC52-4D88-4191-9649-9BEBFBF8C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78163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  </a:t>
            </a:r>
            <a:r>
              <a:rPr lang="en-US" altLang="zh-CN">
                <a:solidFill>
                  <a:srgbClr val="FFFFFF"/>
                </a:solidFill>
              </a:rPr>
              <a:t>(1)</a:t>
            </a:r>
          </a:p>
        </p:txBody>
      </p:sp>
      <p:graphicFrame>
        <p:nvGraphicFramePr>
          <p:cNvPr id="67603" name="Object 5">
            <a:extLst>
              <a:ext uri="{FF2B5EF4-FFF2-40B4-BE49-F238E27FC236}">
                <a16:creationId xmlns:a16="http://schemas.microsoft.com/office/drawing/2014/main" id="{024C86DA-C551-4962-A4B6-F53666FF5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073401"/>
          <a:ext cx="96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14290" imgH="466715" progId="Equation.3">
                  <p:embed/>
                </p:oleObj>
              </mc:Choice>
              <mc:Fallback>
                <p:oleObj name="Equation" r:id="rId20" imgW="914290" imgH="466715" progId="Equation.3">
                  <p:embed/>
                  <p:pic>
                    <p:nvPicPr>
                      <p:cNvPr id="67603" name="Object 5">
                        <a:extLst>
                          <a:ext uri="{FF2B5EF4-FFF2-40B4-BE49-F238E27FC236}">
                            <a16:creationId xmlns:a16="http://schemas.microsoft.com/office/drawing/2014/main" id="{024C86DA-C551-4962-A4B6-F53666FF53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73401"/>
                        <a:ext cx="96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6">
            <a:extLst>
              <a:ext uri="{FF2B5EF4-FFF2-40B4-BE49-F238E27FC236}">
                <a16:creationId xmlns:a16="http://schemas.microsoft.com/office/drawing/2014/main" id="{99FB7904-5F6B-4593-A178-2F01387D3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4051" y="3759200"/>
          <a:ext cx="105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00131" imgH="457267" progId="Equation.3">
                  <p:embed/>
                </p:oleObj>
              </mc:Choice>
              <mc:Fallback>
                <p:oleObj name="Equation" r:id="rId22" imgW="1000131" imgH="457267" progId="Equation.3">
                  <p:embed/>
                  <p:pic>
                    <p:nvPicPr>
                      <p:cNvPr id="67604" name="Object 6">
                        <a:extLst>
                          <a:ext uri="{FF2B5EF4-FFF2-40B4-BE49-F238E27FC236}">
                            <a16:creationId xmlns:a16="http://schemas.microsoft.com/office/drawing/2014/main" id="{99FB7904-5F6B-4593-A178-2F01387D3D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1" y="3759200"/>
                        <a:ext cx="105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5" name="Text Box 21">
            <a:extLst>
              <a:ext uri="{FF2B5EF4-FFF2-40B4-BE49-F238E27FC236}">
                <a16:creationId xmlns:a16="http://schemas.microsoft.com/office/drawing/2014/main" id="{438C4045-4BBB-4EBA-A85E-0BC311154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3746502"/>
            <a:ext cx="195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两部分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aphicFrame>
        <p:nvGraphicFramePr>
          <p:cNvPr id="67606" name="Object 7">
            <a:extLst>
              <a:ext uri="{FF2B5EF4-FFF2-40B4-BE49-F238E27FC236}">
                <a16:creationId xmlns:a16="http://schemas.microsoft.com/office/drawing/2014/main" id="{6FAEE678-42FB-447D-932F-8C39B4A886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4341813"/>
          <a:ext cx="201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62200" imgH="685901" progId="Equation.3">
                  <p:embed/>
                </p:oleObj>
              </mc:Choice>
              <mc:Fallback>
                <p:oleObj name="Equation" r:id="rId24" imgW="1962200" imgH="685901" progId="Equation.3">
                  <p:embed/>
                  <p:pic>
                    <p:nvPicPr>
                      <p:cNvPr id="67606" name="Object 7">
                        <a:extLst>
                          <a:ext uri="{FF2B5EF4-FFF2-40B4-BE49-F238E27FC236}">
                            <a16:creationId xmlns:a16="http://schemas.microsoft.com/office/drawing/2014/main" id="{6FAEE678-42FB-447D-932F-8C39B4A886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4341813"/>
                        <a:ext cx="2019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7" name="Object 8">
            <a:extLst>
              <a:ext uri="{FF2B5EF4-FFF2-40B4-BE49-F238E27FC236}">
                <a16:creationId xmlns:a16="http://schemas.microsoft.com/office/drawing/2014/main" id="{144CF2FC-367B-4F8C-BA51-6CF36E186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230813"/>
          <a:ext cx="215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104999" imgH="780918" progId="Equation.3">
                  <p:embed/>
                </p:oleObj>
              </mc:Choice>
              <mc:Fallback>
                <p:oleObj name="Equation" r:id="rId26" imgW="2104999" imgH="780918" progId="Equation.3">
                  <p:embed/>
                  <p:pic>
                    <p:nvPicPr>
                      <p:cNvPr id="67607" name="Object 8">
                        <a:extLst>
                          <a:ext uri="{FF2B5EF4-FFF2-40B4-BE49-F238E27FC236}">
                            <a16:creationId xmlns:a16="http://schemas.microsoft.com/office/drawing/2014/main" id="{144CF2FC-367B-4F8C-BA51-6CF36E1865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30813"/>
                        <a:ext cx="2159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8" name="Object 9">
            <a:extLst>
              <a:ext uri="{FF2B5EF4-FFF2-40B4-BE49-F238E27FC236}">
                <a16:creationId xmlns:a16="http://schemas.microsoft.com/office/drawing/2014/main" id="{DF230D4D-2669-4B0C-8344-4E003E720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5218114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76176" imgH="800083" progId="Equation.3">
                  <p:embed/>
                </p:oleObj>
              </mc:Choice>
              <mc:Fallback>
                <p:oleObj name="Equation" r:id="rId28" imgW="476176" imgH="800083" progId="Equation.3">
                  <p:embed/>
                  <p:pic>
                    <p:nvPicPr>
                      <p:cNvPr id="67608" name="Object 9">
                        <a:extLst>
                          <a:ext uri="{FF2B5EF4-FFF2-40B4-BE49-F238E27FC236}">
                            <a16:creationId xmlns:a16="http://schemas.microsoft.com/office/drawing/2014/main" id="{DF230D4D-2669-4B0C-8344-4E003E7201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218114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7">
            <a:extLst>
              <a:ext uri="{FF2B5EF4-FFF2-40B4-BE49-F238E27FC236}">
                <a16:creationId xmlns:a16="http://schemas.microsoft.com/office/drawing/2014/main" id="{D9E5F3DD-302D-47AA-8410-9460C85CB92D}"/>
              </a:ext>
            </a:extLst>
          </p:cNvPr>
          <p:cNvGrpSpPr>
            <a:grpSpLocks/>
          </p:cNvGrpSpPr>
          <p:nvPr/>
        </p:nvGrpSpPr>
        <p:grpSpPr bwMode="auto">
          <a:xfrm>
            <a:off x="8609019" y="3935413"/>
            <a:ext cx="1011237" cy="1066800"/>
            <a:chOff x="4463" y="2496"/>
            <a:chExt cx="637" cy="672"/>
          </a:xfrm>
        </p:grpSpPr>
        <p:sp>
          <p:nvSpPr>
            <p:cNvPr id="36899" name="Line 26">
              <a:extLst>
                <a:ext uri="{FF2B5EF4-FFF2-40B4-BE49-F238E27FC236}">
                  <a16:creationId xmlns:a16="http://schemas.microsoft.com/office/drawing/2014/main" id="{9EA6B64A-782D-48F5-9428-C8FE72FBF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2496"/>
              <a:ext cx="204" cy="45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00" name="Line 27">
              <a:extLst>
                <a:ext uri="{FF2B5EF4-FFF2-40B4-BE49-F238E27FC236}">
                  <a16:creationId xmlns:a16="http://schemas.microsoft.com/office/drawing/2014/main" id="{63E2F7C7-1C76-45E6-AA69-C7590B52B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3" y="2496"/>
              <a:ext cx="204" cy="45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6901" name="Object 14">
              <a:extLst>
                <a:ext uri="{FF2B5EF4-FFF2-40B4-BE49-F238E27FC236}">
                  <a16:creationId xmlns:a16="http://schemas.microsoft.com/office/drawing/2014/main" id="{4D8A32F2-820C-497E-AB88-FAD7C0667C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888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400052" imgH="390594" progId="Equation.3">
                    <p:embed/>
                  </p:oleObj>
                </mc:Choice>
                <mc:Fallback>
                  <p:oleObj name="Equation" r:id="rId30" imgW="400052" imgH="390594" progId="Equation.3">
                    <p:embed/>
                    <p:pic>
                      <p:nvPicPr>
                        <p:cNvPr id="36901" name="Object 14">
                          <a:extLst>
                            <a:ext uri="{FF2B5EF4-FFF2-40B4-BE49-F238E27FC236}">
                              <a16:creationId xmlns:a16="http://schemas.microsoft.com/office/drawing/2014/main" id="{4D8A32F2-820C-497E-AB88-FAD7C0667C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888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13" name="Object 10">
            <a:extLst>
              <a:ext uri="{FF2B5EF4-FFF2-40B4-BE49-F238E27FC236}">
                <a16:creationId xmlns:a16="http://schemas.microsoft.com/office/drawing/2014/main" id="{AE6E536F-2A7F-4668-8C0D-7D924A9B93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0151" y="4341813"/>
          <a:ext cx="1828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771622" imgH="685901" progId="Equation.3">
                  <p:embed/>
                </p:oleObj>
              </mc:Choice>
              <mc:Fallback>
                <p:oleObj name="Equation" r:id="rId32" imgW="1771622" imgH="685901" progId="Equation.3">
                  <p:embed/>
                  <p:pic>
                    <p:nvPicPr>
                      <p:cNvPr id="67613" name="Object 10">
                        <a:extLst>
                          <a:ext uri="{FF2B5EF4-FFF2-40B4-BE49-F238E27FC236}">
                            <a16:creationId xmlns:a16="http://schemas.microsoft.com/office/drawing/2014/main" id="{AE6E536F-2A7F-4668-8C0D-7D924A9B93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1" y="4341813"/>
                        <a:ext cx="1828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4" name="Object 11">
            <a:extLst>
              <a:ext uri="{FF2B5EF4-FFF2-40B4-BE49-F238E27FC236}">
                <a16:creationId xmlns:a16="http://schemas.microsoft.com/office/drawing/2014/main" id="{B1769D0E-A420-43A8-BA8F-68FD94A6D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1" y="5232401"/>
          <a:ext cx="2070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019428" imgH="771470" progId="Equation.3">
                  <p:embed/>
                </p:oleObj>
              </mc:Choice>
              <mc:Fallback>
                <p:oleObj name="Equation" r:id="rId34" imgW="2019428" imgH="771470" progId="Equation.3">
                  <p:embed/>
                  <p:pic>
                    <p:nvPicPr>
                      <p:cNvPr id="67614" name="Object 11">
                        <a:extLst>
                          <a:ext uri="{FF2B5EF4-FFF2-40B4-BE49-F238E27FC236}">
                            <a16:creationId xmlns:a16="http://schemas.microsoft.com/office/drawing/2014/main" id="{B1769D0E-A420-43A8-BA8F-68FD94A6D4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1" y="5232401"/>
                        <a:ext cx="2070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5" name="Object 12">
            <a:extLst>
              <a:ext uri="{FF2B5EF4-FFF2-40B4-BE49-F238E27FC236}">
                <a16:creationId xmlns:a16="http://schemas.microsoft.com/office/drawing/2014/main" id="{6B02623E-4980-4570-A296-68CCC3BB9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7200" y="1179514"/>
          <a:ext cx="342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3371831" imgH="342816" progId="Equation.3">
                  <p:embed/>
                </p:oleObj>
              </mc:Choice>
              <mc:Fallback>
                <p:oleObj name="Equation" r:id="rId36" imgW="3371831" imgH="342816" progId="Equation.3">
                  <p:embed/>
                  <p:pic>
                    <p:nvPicPr>
                      <p:cNvPr id="67615" name="Object 12">
                        <a:extLst>
                          <a:ext uri="{FF2B5EF4-FFF2-40B4-BE49-F238E27FC236}">
                            <a16:creationId xmlns:a16="http://schemas.microsoft.com/office/drawing/2014/main" id="{6B02623E-4980-4570-A296-68CCC3BB9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1179514"/>
                        <a:ext cx="342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6" name="Text Box 32">
            <a:extLst>
              <a:ext uri="{FF2B5EF4-FFF2-40B4-BE49-F238E27FC236}">
                <a16:creationId xmlns:a16="http://schemas.microsoft.com/office/drawing/2014/main" id="{F872D29A-0EF6-4C88-96AC-6F39679E9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2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</a:t>
            </a:r>
            <a:r>
              <a:rPr lang="en-US" altLang="zh-CN" i="1">
                <a:solidFill>
                  <a:srgbClr val="FFFFFF"/>
                </a:solidFill>
              </a:rPr>
              <a:t>D </a:t>
            </a:r>
            <a:r>
              <a:rPr lang="zh-CN" altLang="en-US">
                <a:solidFill>
                  <a:srgbClr val="FFFFFF"/>
                </a:solidFill>
              </a:rPr>
              <a:t>为圆域</a:t>
            </a:r>
          </a:p>
        </p:txBody>
      </p:sp>
      <p:sp>
        <p:nvSpPr>
          <p:cNvPr id="67617" name="Text Box 33">
            <a:extLst>
              <a:ext uri="{FF2B5EF4-FFF2-40B4-BE49-F238E27FC236}">
                <a16:creationId xmlns:a16="http://schemas.microsoft.com/office/drawing/2014/main" id="{A0DFDC09-2268-464F-A212-1A88BB238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4" y="3078163"/>
            <a:ext cx="21145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把与</a:t>
            </a:r>
            <a:r>
              <a:rPr lang="en-US" altLang="zh-CN" i="1">
                <a:solidFill>
                  <a:srgbClr val="FFFFFF"/>
                </a:solidFill>
              </a:rPr>
              <a:t>D </a:t>
            </a:r>
            <a:r>
              <a:rPr lang="zh-CN" altLang="en-US">
                <a:solidFill>
                  <a:srgbClr val="FFFFFF"/>
                </a:solidFill>
              </a:rPr>
              <a:t>分成</a:t>
            </a:r>
          </a:p>
        </p:txBody>
      </p:sp>
      <p:sp>
        <p:nvSpPr>
          <p:cNvPr id="67618" name="Freeform 34">
            <a:extLst>
              <a:ext uri="{FF2B5EF4-FFF2-40B4-BE49-F238E27FC236}">
                <a16:creationId xmlns:a16="http://schemas.microsoft.com/office/drawing/2014/main" id="{10546DF6-7069-4552-9262-FD0ADCB9C481}"/>
              </a:ext>
            </a:extLst>
          </p:cNvPr>
          <p:cNvSpPr>
            <a:spLocks/>
          </p:cNvSpPr>
          <p:nvPr/>
        </p:nvSpPr>
        <p:spPr bwMode="auto">
          <a:xfrm>
            <a:off x="8259767" y="3265494"/>
            <a:ext cx="1644651" cy="822325"/>
          </a:xfrm>
          <a:custGeom>
            <a:avLst/>
            <a:gdLst>
              <a:gd name="T0" fmla="*/ 0 w 864"/>
              <a:gd name="T1" fmla="*/ 0 h 432"/>
              <a:gd name="T2" fmla="*/ 2147483647 w 864"/>
              <a:gd name="T3" fmla="*/ 2147483647 h 432"/>
              <a:gd name="T4" fmla="*/ 2147483647 w 864"/>
              <a:gd name="T5" fmla="*/ 0 h 432"/>
              <a:gd name="T6" fmla="*/ 0 60000 65536"/>
              <a:gd name="T7" fmla="*/ 0 60000 65536"/>
              <a:gd name="T8" fmla="*/ 0 60000 65536"/>
              <a:gd name="T9" fmla="*/ 0 w 864"/>
              <a:gd name="T10" fmla="*/ 0 h 432"/>
              <a:gd name="T11" fmla="*/ 864 w 86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32">
                <a:moveTo>
                  <a:pt x="0" y="0"/>
                </a:moveTo>
                <a:cubicBezTo>
                  <a:pt x="144" y="216"/>
                  <a:pt x="288" y="432"/>
                  <a:pt x="432" y="432"/>
                </a:cubicBezTo>
                <a:cubicBezTo>
                  <a:pt x="576" y="432"/>
                  <a:pt x="720" y="216"/>
                  <a:pt x="864" y="0"/>
                </a:cubicBezTo>
              </a:path>
            </a:pathLst>
          </a:custGeom>
          <a:noFill/>
          <a:ln w="19050">
            <a:solidFill>
              <a:srgbClr val="002D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id="{39D48592-E48B-41EE-BE25-6B62699078F2}"/>
              </a:ext>
            </a:extLst>
          </p:cNvPr>
          <p:cNvGrpSpPr>
            <a:grpSpLocks/>
          </p:cNvGrpSpPr>
          <p:nvPr/>
        </p:nvGrpSpPr>
        <p:grpSpPr bwMode="auto">
          <a:xfrm>
            <a:off x="8259767" y="3265494"/>
            <a:ext cx="1655763" cy="822325"/>
            <a:chOff x="4410" y="1920"/>
            <a:chExt cx="870" cy="432"/>
          </a:xfrm>
        </p:grpSpPr>
        <p:sp>
          <p:nvSpPr>
            <p:cNvPr id="36896" name="Freeform 36">
              <a:extLst>
                <a:ext uri="{FF2B5EF4-FFF2-40B4-BE49-F238E27FC236}">
                  <a16:creationId xmlns:a16="http://schemas.microsoft.com/office/drawing/2014/main" id="{4732DC1A-116B-4D5D-A86B-DC6FF9F20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1920"/>
              <a:ext cx="864" cy="432"/>
            </a:xfrm>
            <a:custGeom>
              <a:avLst/>
              <a:gdLst>
                <a:gd name="T0" fmla="*/ 0 w 864"/>
                <a:gd name="T1" fmla="*/ 0 h 432"/>
                <a:gd name="T2" fmla="*/ 432 w 864"/>
                <a:gd name="T3" fmla="*/ 432 h 432"/>
                <a:gd name="T4" fmla="*/ 864 w 864"/>
                <a:gd name="T5" fmla="*/ 0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0"/>
                  </a:moveTo>
                  <a:cubicBezTo>
                    <a:pt x="144" y="216"/>
                    <a:pt x="288" y="432"/>
                    <a:pt x="432" y="432"/>
                  </a:cubicBezTo>
                  <a:cubicBezTo>
                    <a:pt x="576" y="432"/>
                    <a:pt x="720" y="216"/>
                    <a:pt x="864" y="0"/>
                  </a:cubicBezTo>
                </a:path>
              </a:pathLst>
            </a:custGeom>
            <a:solidFill>
              <a:schemeClr val="folHlink"/>
            </a:solidFill>
            <a:ln w="19050">
              <a:solidFill>
                <a:srgbClr val="002DBE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97" name="Line 37">
              <a:extLst>
                <a:ext uri="{FF2B5EF4-FFF2-40B4-BE49-F238E27FC236}">
                  <a16:creationId xmlns:a16="http://schemas.microsoft.com/office/drawing/2014/main" id="{ADD0C161-21D8-40E6-AFA1-515F5CF70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2" y="1920"/>
              <a:ext cx="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98" name="Line 38">
              <a:extLst>
                <a:ext uri="{FF2B5EF4-FFF2-40B4-BE49-F238E27FC236}">
                  <a16:creationId xmlns:a16="http://schemas.microsoft.com/office/drawing/2014/main" id="{6832867E-D800-4715-AC47-8BBED9943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92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67623" name="Object 13">
            <a:extLst>
              <a:ext uri="{FF2B5EF4-FFF2-40B4-BE49-F238E27FC236}">
                <a16:creationId xmlns:a16="http://schemas.microsoft.com/office/drawing/2014/main" id="{6FE6C17C-80D1-45FD-B2BF-10E602A75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0" y="3376614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352543" imgH="390594" progId="Equation.3">
                  <p:embed/>
                </p:oleObj>
              </mc:Choice>
              <mc:Fallback>
                <p:oleObj name="Equation" r:id="rId38" imgW="352543" imgH="390594" progId="Equation.3">
                  <p:embed/>
                  <p:pic>
                    <p:nvPicPr>
                      <p:cNvPr id="67623" name="Object 13">
                        <a:extLst>
                          <a:ext uri="{FF2B5EF4-FFF2-40B4-BE49-F238E27FC236}">
                            <a16:creationId xmlns:a16="http://schemas.microsoft.com/office/drawing/2014/main" id="{6FE6C17C-80D1-45FD-B2BF-10E602A75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0" y="3376614"/>
                        <a:ext cx="40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4" name="Text Box 40">
            <a:extLst>
              <a:ext uri="{FF2B5EF4-FFF2-40B4-BE49-F238E27FC236}">
                <a16:creationId xmlns:a16="http://schemas.microsoft.com/office/drawing/2014/main" id="{9669AEBC-8783-44BD-864C-85C18DCA7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078163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作辅助线</a:t>
            </a:r>
          </a:p>
        </p:txBody>
      </p:sp>
      <p:pic>
        <p:nvPicPr>
          <p:cNvPr id="36889" name="Picture 48" descr="机动">
            <a:extLst>
              <a:ext uri="{FF2B5EF4-FFF2-40B4-BE49-F238E27FC236}">
                <a16:creationId xmlns:a16="http://schemas.microsoft.com/office/drawing/2014/main" id="{4C8376FF-3581-4D6B-84DF-FE5121AD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0" name="Text Box 49">
            <a:extLst>
              <a:ext uri="{FF2B5EF4-FFF2-40B4-BE49-F238E27FC236}">
                <a16:creationId xmlns:a16="http://schemas.microsoft.com/office/drawing/2014/main" id="{2B46D9B8-0C3D-4BD1-9D15-6AE7202D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6891" name="Picture 50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ED630E5-69D2-4A8C-A47B-02D41BF56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2" name="Picture 51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0B25B7-B1D8-4F5C-A096-16285C00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3" name="Picture 52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D6C14E-5B9F-44FF-B889-A3413E80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4" name="Picture 53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B773B2A-5219-46CC-9CB0-F1EFAE069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5" name="Picture 54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2FA59EE-90ED-48FA-8F36-3D88FE9A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1" grpId="0" autoUpdateAnimBg="0"/>
      <p:bldP spid="67602" grpId="0" autoUpdateAnimBg="0"/>
      <p:bldP spid="67605" grpId="0" autoUpdateAnimBg="0"/>
      <p:bldP spid="67616" grpId="0" autoUpdateAnimBg="0"/>
      <p:bldP spid="67617" grpId="0" autoUpdateAnimBg="0"/>
      <p:bldP spid="6762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35">
            <a:extLst>
              <a:ext uri="{FF2B5EF4-FFF2-40B4-BE49-F238E27FC236}">
                <a16:creationId xmlns:a16="http://schemas.microsoft.com/office/drawing/2014/main" id="{A1CFF055-E511-4688-B2A6-E49E66CD23CF}"/>
              </a:ext>
            </a:extLst>
          </p:cNvPr>
          <p:cNvGrpSpPr>
            <a:grpSpLocks/>
          </p:cNvGrpSpPr>
          <p:nvPr/>
        </p:nvGrpSpPr>
        <p:grpSpPr bwMode="auto">
          <a:xfrm>
            <a:off x="8094669" y="1828804"/>
            <a:ext cx="2116137" cy="2065339"/>
            <a:chOff x="4139" y="1152"/>
            <a:chExt cx="1333" cy="1301"/>
          </a:xfrm>
        </p:grpSpPr>
        <p:sp>
          <p:nvSpPr>
            <p:cNvPr id="37916" name="Arc 3">
              <a:extLst>
                <a:ext uri="{FF2B5EF4-FFF2-40B4-BE49-F238E27FC236}">
                  <a16:creationId xmlns:a16="http://schemas.microsoft.com/office/drawing/2014/main" id="{6E7C6FC5-FFAA-47E0-BA10-8F31FB357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" y="1459"/>
              <a:ext cx="749" cy="7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7917" name="Object 12">
              <a:extLst>
                <a:ext uri="{FF2B5EF4-FFF2-40B4-BE49-F238E27FC236}">
                  <a16:creationId xmlns:a16="http://schemas.microsoft.com/office/drawing/2014/main" id="{B565FA03-02F8-4AF1-B176-DEFEB01E2B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8" y="230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1412" imgH="190573" progId="Equation.3">
                    <p:embed/>
                  </p:oleObj>
                </mc:Choice>
                <mc:Fallback>
                  <p:oleObj name="Equation" r:id="rId2" imgW="171412" imgH="190573" progId="Equation.3">
                    <p:embed/>
                    <p:pic>
                      <p:nvPicPr>
                        <p:cNvPr id="37917" name="Object 12">
                          <a:extLst>
                            <a:ext uri="{FF2B5EF4-FFF2-40B4-BE49-F238E27FC236}">
                              <a16:creationId xmlns:a16="http://schemas.microsoft.com/office/drawing/2014/main" id="{B565FA03-02F8-4AF1-B176-DEFEB01E2B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30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8" name="Object 13">
              <a:extLst>
                <a:ext uri="{FF2B5EF4-FFF2-40B4-BE49-F238E27FC236}">
                  <a16:creationId xmlns:a16="http://schemas.microsoft.com/office/drawing/2014/main" id="{04EE7A60-5047-4BB5-8FB2-FEA1BF75F7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9" y="1157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578" imgH="266694" progId="Equation.3">
                    <p:embed/>
                  </p:oleObj>
                </mc:Choice>
                <mc:Fallback>
                  <p:oleObj name="Equation" r:id="rId4" imgW="190578" imgH="266694" progId="Equation.3">
                    <p:embed/>
                    <p:pic>
                      <p:nvPicPr>
                        <p:cNvPr id="37918" name="Object 13">
                          <a:extLst>
                            <a:ext uri="{FF2B5EF4-FFF2-40B4-BE49-F238E27FC236}">
                              <a16:creationId xmlns:a16="http://schemas.microsoft.com/office/drawing/2014/main" id="{04EE7A60-5047-4BB5-8FB2-FEA1BF75F7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" y="1157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9" name="Object 14">
              <a:extLst>
                <a:ext uri="{FF2B5EF4-FFF2-40B4-BE49-F238E27FC236}">
                  <a16:creationId xmlns:a16="http://schemas.microsoft.com/office/drawing/2014/main" id="{D55CFEDA-A2BD-487B-9FCA-DD1F63837C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75" y="2261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5289" imgH="247529" progId="Equation.3">
                    <p:embed/>
                  </p:oleObj>
                </mc:Choice>
                <mc:Fallback>
                  <p:oleObj name="Equation" r:id="rId6" imgW="95289" imgH="247529" progId="Equation.3">
                    <p:embed/>
                    <p:pic>
                      <p:nvPicPr>
                        <p:cNvPr id="37919" name="Object 14">
                          <a:extLst>
                            <a:ext uri="{FF2B5EF4-FFF2-40B4-BE49-F238E27FC236}">
                              <a16:creationId xmlns:a16="http://schemas.microsoft.com/office/drawing/2014/main" id="{D55CFEDA-A2BD-487B-9FCA-DD1F63837C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2261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0" name="Object 15">
              <a:extLst>
                <a:ext uri="{FF2B5EF4-FFF2-40B4-BE49-F238E27FC236}">
                  <a16:creationId xmlns:a16="http://schemas.microsoft.com/office/drawing/2014/main" id="{72A4A655-DDC2-4EE6-929F-D19EC99794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6" y="2261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61965" imgH="190573" progId="Equation.3">
                    <p:embed/>
                  </p:oleObj>
                </mc:Choice>
                <mc:Fallback>
                  <p:oleObj name="公式" r:id="rId8" imgW="161965" imgH="190573" progId="Equation.3">
                    <p:embed/>
                    <p:pic>
                      <p:nvPicPr>
                        <p:cNvPr id="37920" name="Object 15">
                          <a:extLst>
                            <a:ext uri="{FF2B5EF4-FFF2-40B4-BE49-F238E27FC236}">
                              <a16:creationId xmlns:a16="http://schemas.microsoft.com/office/drawing/2014/main" id="{72A4A655-DDC2-4EE6-929F-D19EC99794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6" y="2261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1" name="Object 16">
              <a:extLst>
                <a:ext uri="{FF2B5EF4-FFF2-40B4-BE49-F238E27FC236}">
                  <a16:creationId xmlns:a16="http://schemas.microsoft.com/office/drawing/2014/main" id="{BA7412F6-5C4F-4414-9E7C-86F36CC618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8" y="1392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5289" imgH="247529" progId="Equation.3">
                    <p:embed/>
                  </p:oleObj>
                </mc:Choice>
                <mc:Fallback>
                  <p:oleObj name="Equation" r:id="rId10" imgW="95289" imgH="247529" progId="Equation.3">
                    <p:embed/>
                    <p:pic>
                      <p:nvPicPr>
                        <p:cNvPr id="37921" name="Object 16">
                          <a:extLst>
                            <a:ext uri="{FF2B5EF4-FFF2-40B4-BE49-F238E27FC236}">
                              <a16:creationId xmlns:a16="http://schemas.microsoft.com/office/drawing/2014/main" id="{BA7412F6-5C4F-4414-9E7C-86F36CC618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8" y="1392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2" name="Line 11">
              <a:extLst>
                <a:ext uri="{FF2B5EF4-FFF2-40B4-BE49-F238E27FC236}">
                  <a16:creationId xmlns:a16="http://schemas.microsoft.com/office/drawing/2014/main" id="{F21E7E26-1D8A-4FD1-8E15-180FF8207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5" y="1152"/>
              <a:ext cx="0" cy="10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923" name="Line 10">
              <a:extLst>
                <a:ext uri="{FF2B5EF4-FFF2-40B4-BE49-F238E27FC236}">
                  <a16:creationId xmlns:a16="http://schemas.microsoft.com/office/drawing/2014/main" id="{7A43B6B1-26C5-4201-A288-84F683F69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5" y="2213"/>
              <a:ext cx="10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8634" name="Arc 26">
            <a:extLst>
              <a:ext uri="{FF2B5EF4-FFF2-40B4-BE49-F238E27FC236}">
                <a16:creationId xmlns:a16="http://schemas.microsoft.com/office/drawing/2014/main" id="{2A94BD07-1ADF-4A0F-A23D-91CC668C91C4}"/>
              </a:ext>
            </a:extLst>
          </p:cNvPr>
          <p:cNvSpPr>
            <a:spLocks/>
          </p:cNvSpPr>
          <p:nvPr/>
        </p:nvSpPr>
        <p:spPr bwMode="auto">
          <a:xfrm>
            <a:off x="8418519" y="2667005"/>
            <a:ext cx="1189037" cy="842963"/>
          </a:xfrm>
          <a:custGeom>
            <a:avLst/>
            <a:gdLst>
              <a:gd name="T0" fmla="*/ 2147483647 w 21600"/>
              <a:gd name="T1" fmla="*/ 0 h 15323"/>
              <a:gd name="T2" fmla="*/ 2147483647 w 21600"/>
              <a:gd name="T3" fmla="*/ 2147483647 h 15323"/>
              <a:gd name="T4" fmla="*/ 0 w 21600"/>
              <a:gd name="T5" fmla="*/ 2147483647 h 15323"/>
              <a:gd name="T6" fmla="*/ 0 60000 65536"/>
              <a:gd name="T7" fmla="*/ 0 60000 65536"/>
              <a:gd name="T8" fmla="*/ 0 60000 65536"/>
              <a:gd name="T9" fmla="*/ 0 w 21600"/>
              <a:gd name="T10" fmla="*/ 0 h 15323"/>
              <a:gd name="T11" fmla="*/ 21600 w 21600"/>
              <a:gd name="T12" fmla="*/ 15323 h 15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323" fill="none" extrusionOk="0">
                <a:moveTo>
                  <a:pt x="15223" y="0"/>
                </a:moveTo>
                <a:cubicBezTo>
                  <a:pt x="19295" y="4045"/>
                  <a:pt x="21589" y="9545"/>
                  <a:pt x="21599" y="15285"/>
                </a:cubicBezTo>
              </a:path>
              <a:path w="21600" h="15323" stroke="0" extrusionOk="0">
                <a:moveTo>
                  <a:pt x="15223" y="0"/>
                </a:moveTo>
                <a:cubicBezTo>
                  <a:pt x="19295" y="4045"/>
                  <a:pt x="21589" y="9545"/>
                  <a:pt x="21599" y="15285"/>
                </a:cubicBezTo>
                <a:lnTo>
                  <a:pt x="0" y="15323"/>
                </a:lnTo>
                <a:lnTo>
                  <a:pt x="1522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8626" name="Object 2">
            <a:extLst>
              <a:ext uri="{FF2B5EF4-FFF2-40B4-BE49-F238E27FC236}">
                <a16:creationId xmlns:a16="http://schemas.microsoft.com/office/drawing/2014/main" id="{AD95FE53-EEB8-4C60-9685-2379F39F1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47200" y="2362201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2043" imgH="266694" progId="Equation.3">
                  <p:embed/>
                </p:oleObj>
              </mc:Choice>
              <mc:Fallback>
                <p:oleObj name="Equation" r:id="rId12" imgW="762043" imgH="266694" progId="Equation.3">
                  <p:embed/>
                  <p:pic>
                    <p:nvPicPr>
                      <p:cNvPr id="68626" name="Object 2">
                        <a:extLst>
                          <a:ext uri="{FF2B5EF4-FFF2-40B4-BE49-F238E27FC236}">
                            <a16:creationId xmlns:a16="http://schemas.microsoft.com/office/drawing/2014/main" id="{AD95FE53-EEB8-4C60-9685-2379F39F1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7200" y="2362201"/>
                        <a:ext cx="812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7" name="Line 19">
            <a:extLst>
              <a:ext uri="{FF2B5EF4-FFF2-40B4-BE49-F238E27FC236}">
                <a16:creationId xmlns:a16="http://schemas.microsoft.com/office/drawing/2014/main" id="{1BE31870-59CB-43C8-A656-9046B454F9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400" y="2667000"/>
            <a:ext cx="852488" cy="852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894" name="Rectangle 12">
            <a:extLst>
              <a:ext uri="{FF2B5EF4-FFF2-40B4-BE49-F238E27FC236}">
                <a16:creationId xmlns:a16="http://schemas.microsoft.com/office/drawing/2014/main" id="{6D1B1345-7CFB-481D-9C5A-86A07728B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1752600" cy="609600"/>
          </a:xfrm>
        </p:spPr>
        <p:txBody>
          <a:bodyPr/>
          <a:lstStyle/>
          <a:p>
            <a:pPr algn="l"/>
            <a:r>
              <a:rPr lang="en-US" altLang="zh-CN" sz="2800">
                <a:ea typeface="仿宋_GB2312" pitchFamily="49" charset="-122"/>
              </a:rPr>
              <a:t>(2) </a:t>
            </a:r>
            <a:r>
              <a:rPr lang="zh-CN" altLang="en-US" sz="2800" b="1">
                <a:ea typeface="楷体_GB2312" pitchFamily="49" charset="-122"/>
              </a:rPr>
              <a:t>提示</a:t>
            </a:r>
            <a:r>
              <a:rPr lang="en-US" altLang="zh-CN" sz="2800" b="1">
                <a:ea typeface="楷体_GB2312" pitchFamily="49" charset="-122"/>
              </a:rPr>
              <a:t>: </a:t>
            </a:r>
          </a:p>
        </p:txBody>
      </p:sp>
      <p:graphicFrame>
        <p:nvGraphicFramePr>
          <p:cNvPr id="68622" name="Object 3">
            <a:extLst>
              <a:ext uri="{FF2B5EF4-FFF2-40B4-BE49-F238E27FC236}">
                <a16:creationId xmlns:a16="http://schemas.microsoft.com/office/drawing/2014/main" id="{F1AAA84C-7689-4017-9D31-5614890965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1" y="3289301"/>
          <a:ext cx="110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47641" imgH="390594" progId="Equation.3">
                  <p:embed/>
                </p:oleObj>
              </mc:Choice>
              <mc:Fallback>
                <p:oleObj name="Equation" r:id="rId14" imgW="1047641" imgH="390594" progId="Equation.3">
                  <p:embed/>
                  <p:pic>
                    <p:nvPicPr>
                      <p:cNvPr id="68622" name="Object 3">
                        <a:extLst>
                          <a:ext uri="{FF2B5EF4-FFF2-40B4-BE49-F238E27FC236}">
                            <a16:creationId xmlns:a16="http://schemas.microsoft.com/office/drawing/2014/main" id="{F1AAA84C-7689-4017-9D31-5614890965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3289301"/>
                        <a:ext cx="110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3" name="Text Box 15">
            <a:extLst>
              <a:ext uri="{FF2B5EF4-FFF2-40B4-BE49-F238E27FC236}">
                <a16:creationId xmlns:a16="http://schemas.microsoft.com/office/drawing/2014/main" id="{F1F913EC-3BED-4078-A796-BCF5DA78C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276602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两部分 </a:t>
            </a:r>
          </a:p>
        </p:txBody>
      </p:sp>
      <p:graphicFrame>
        <p:nvGraphicFramePr>
          <p:cNvPr id="68624" name="Object 4">
            <a:extLst>
              <a:ext uri="{FF2B5EF4-FFF2-40B4-BE49-F238E27FC236}">
                <a16:creationId xmlns:a16="http://schemas.microsoft.com/office/drawing/2014/main" id="{D7BA62E5-DCD5-4576-A946-3DCE3D9E7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400" y="2527301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2543" imgH="390594" progId="Equation.3">
                  <p:embed/>
                </p:oleObj>
              </mc:Choice>
              <mc:Fallback>
                <p:oleObj name="Equation" r:id="rId16" imgW="352543" imgH="390594" progId="Equation.3">
                  <p:embed/>
                  <p:pic>
                    <p:nvPicPr>
                      <p:cNvPr id="68624" name="Object 4">
                        <a:extLst>
                          <a:ext uri="{FF2B5EF4-FFF2-40B4-BE49-F238E27FC236}">
                            <a16:creationId xmlns:a16="http://schemas.microsoft.com/office/drawing/2014/main" id="{D7BA62E5-DCD5-4576-A946-3DCE3D9E7E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527301"/>
                        <a:ext cx="40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8" name="Object 5">
            <a:extLst>
              <a:ext uri="{FF2B5EF4-FFF2-40B4-BE49-F238E27FC236}">
                <a16:creationId xmlns:a16="http://schemas.microsoft.com/office/drawing/2014/main" id="{8D450214-AB11-44DA-BB5B-87BD63CBB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6" y="3886200"/>
          <a:ext cx="32750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219585" imgH="685901" progId="Equation.3">
                  <p:embed/>
                </p:oleObj>
              </mc:Choice>
              <mc:Fallback>
                <p:oleObj name="Equation" r:id="rId18" imgW="3219585" imgH="685901" progId="Equation.3">
                  <p:embed/>
                  <p:pic>
                    <p:nvPicPr>
                      <p:cNvPr id="68628" name="Object 5">
                        <a:extLst>
                          <a:ext uri="{FF2B5EF4-FFF2-40B4-BE49-F238E27FC236}">
                            <a16:creationId xmlns:a16="http://schemas.microsoft.com/office/drawing/2014/main" id="{8D450214-AB11-44DA-BB5B-87BD63CBB1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6" y="3886200"/>
                        <a:ext cx="32750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6">
            <a:extLst>
              <a:ext uri="{FF2B5EF4-FFF2-40B4-BE49-F238E27FC236}">
                <a16:creationId xmlns:a16="http://schemas.microsoft.com/office/drawing/2014/main" id="{8B735775-71AA-4E9E-996F-66837E203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6" y="1905001"/>
          <a:ext cx="34909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438507" imgH="666736" progId="Equation.3">
                  <p:embed/>
                </p:oleObj>
              </mc:Choice>
              <mc:Fallback>
                <p:oleObj name="Equation" r:id="rId20" imgW="3438507" imgH="666736" progId="Equation.3">
                  <p:embed/>
                  <p:pic>
                    <p:nvPicPr>
                      <p:cNvPr id="68629" name="Object 6">
                        <a:extLst>
                          <a:ext uri="{FF2B5EF4-FFF2-40B4-BE49-F238E27FC236}">
                            <a16:creationId xmlns:a16="http://schemas.microsoft.com/office/drawing/2014/main" id="{8B735775-71AA-4E9E-996F-66837E203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6" y="1905001"/>
                        <a:ext cx="34909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0" name="Text Box 22">
            <a:extLst>
              <a:ext uri="{FF2B5EF4-FFF2-40B4-BE49-F238E27FC236}">
                <a16:creationId xmlns:a16="http://schemas.microsoft.com/office/drawing/2014/main" id="{083E1140-1375-48CF-B209-9B18F46CE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63880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说明</a:t>
            </a:r>
            <a:r>
              <a:rPr lang="en-US" altLang="zh-CN" b="1">
                <a:solidFill>
                  <a:srgbClr val="FFFF00"/>
                </a:solidFill>
              </a:rPr>
              <a:t>: </a:t>
            </a:r>
            <a:r>
              <a:rPr lang="zh-CN" altLang="en-US">
                <a:solidFill>
                  <a:srgbClr val="FFFFFF"/>
                </a:solidFill>
              </a:rPr>
              <a:t>若不用对称性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需分块积分以去掉绝对值符号</a:t>
            </a:r>
            <a:r>
              <a:rPr lang="en-US" altLang="zh-CN">
                <a:solidFill>
                  <a:srgbClr val="FFFFFF"/>
                </a:solidFill>
              </a:rPr>
              <a:t>.       </a:t>
            </a:r>
          </a:p>
        </p:txBody>
      </p:sp>
      <p:graphicFrame>
        <p:nvGraphicFramePr>
          <p:cNvPr id="68631" name="Object 7">
            <a:extLst>
              <a:ext uri="{FF2B5EF4-FFF2-40B4-BE49-F238E27FC236}">
                <a16:creationId xmlns:a16="http://schemas.microsoft.com/office/drawing/2014/main" id="{DF5EB151-4CE1-420C-86FE-22DF04EEA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882901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62043" imgH="266694" progId="Equation.3">
                  <p:embed/>
                </p:oleObj>
              </mc:Choice>
              <mc:Fallback>
                <p:oleObj name="Equation" r:id="rId22" imgW="762043" imgH="266694" progId="Equation.3">
                  <p:embed/>
                  <p:pic>
                    <p:nvPicPr>
                      <p:cNvPr id="68631" name="Object 7">
                        <a:extLst>
                          <a:ext uri="{FF2B5EF4-FFF2-40B4-BE49-F238E27FC236}">
                            <a16:creationId xmlns:a16="http://schemas.microsoft.com/office/drawing/2014/main" id="{DF5EB151-4CE1-420C-86FE-22DF04EEA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82901"/>
                        <a:ext cx="812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2" name="Text Box 24">
            <a:extLst>
              <a:ext uri="{FF2B5EF4-FFF2-40B4-BE49-F238E27FC236}">
                <a16:creationId xmlns:a16="http://schemas.microsoft.com/office/drawing/2014/main" id="{A0A7E9F0-0EE3-4D36-A573-44D970BA5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668589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作辅助线</a:t>
            </a:r>
          </a:p>
        </p:txBody>
      </p:sp>
      <p:sp>
        <p:nvSpPr>
          <p:cNvPr id="68633" name="Line 25">
            <a:extLst>
              <a:ext uri="{FF2B5EF4-FFF2-40B4-BE49-F238E27FC236}">
                <a16:creationId xmlns:a16="http://schemas.microsoft.com/office/drawing/2014/main" id="{2CA36FCD-7D04-4810-8209-DD2BA402D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146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8635" name="Object 8">
            <a:extLst>
              <a:ext uri="{FF2B5EF4-FFF2-40B4-BE49-F238E27FC236}">
                <a16:creationId xmlns:a16="http://schemas.microsoft.com/office/drawing/2014/main" id="{E5963625-9D49-471F-A241-E7F7DEDC9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1751" y="3021014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00052" imgH="390594" progId="Equation.3">
                  <p:embed/>
                </p:oleObj>
              </mc:Choice>
              <mc:Fallback>
                <p:oleObj name="Equation" r:id="rId24" imgW="400052" imgH="390594" progId="Equation.3">
                  <p:embed/>
                  <p:pic>
                    <p:nvPicPr>
                      <p:cNvPr id="68635" name="Object 8">
                        <a:extLst>
                          <a:ext uri="{FF2B5EF4-FFF2-40B4-BE49-F238E27FC236}">
                            <a16:creationId xmlns:a16="http://schemas.microsoft.com/office/drawing/2014/main" id="{E5963625-9D49-471F-A241-E7F7DEDC97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1" y="3021014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6" name="Text Box 28">
            <a:extLst>
              <a:ext uri="{FF2B5EF4-FFF2-40B4-BE49-F238E27FC236}">
                <a16:creationId xmlns:a16="http://schemas.microsoft.com/office/drawing/2014/main" id="{0182513D-D042-42F5-8B18-761012B59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667002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将</a:t>
            </a:r>
            <a:r>
              <a:rPr lang="en-US" altLang="zh-CN" i="1">
                <a:solidFill>
                  <a:srgbClr val="FFFFFF"/>
                </a:solidFill>
              </a:rPr>
              <a:t>D </a:t>
            </a:r>
            <a:r>
              <a:rPr lang="zh-CN" altLang="en-US">
                <a:solidFill>
                  <a:srgbClr val="FFFFFF"/>
                </a:solidFill>
              </a:rPr>
              <a:t>分成</a:t>
            </a:r>
          </a:p>
        </p:txBody>
      </p:sp>
      <p:graphicFrame>
        <p:nvGraphicFramePr>
          <p:cNvPr id="68637" name="Object 9">
            <a:extLst>
              <a:ext uri="{FF2B5EF4-FFF2-40B4-BE49-F238E27FC236}">
                <a16:creationId xmlns:a16="http://schemas.microsoft.com/office/drawing/2014/main" id="{4A557A4B-0269-415C-BF91-F0D55D01E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1606" y="3898901"/>
          <a:ext cx="15478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495472" imgH="666736" progId="Equation.3">
                  <p:embed/>
                </p:oleObj>
              </mc:Choice>
              <mc:Fallback>
                <p:oleObj name="Equation" r:id="rId26" imgW="1495472" imgH="666736" progId="Equation.3">
                  <p:embed/>
                  <p:pic>
                    <p:nvPicPr>
                      <p:cNvPr id="68637" name="Object 9">
                        <a:extLst>
                          <a:ext uri="{FF2B5EF4-FFF2-40B4-BE49-F238E27FC236}">
                            <a16:creationId xmlns:a16="http://schemas.microsoft.com/office/drawing/2014/main" id="{4A557A4B-0269-415C-BF91-F0D55D01E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6" y="3898901"/>
                        <a:ext cx="15478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0">
            <a:extLst>
              <a:ext uri="{FF2B5EF4-FFF2-40B4-BE49-F238E27FC236}">
                <a16:creationId xmlns:a16="http://schemas.microsoft.com/office/drawing/2014/main" id="{18FF904A-36EA-4868-B6F1-1FD899421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206" y="1066801"/>
          <a:ext cx="51038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048164" imgH="723962" progId="Equation.3">
                  <p:embed/>
                </p:oleObj>
              </mc:Choice>
              <mc:Fallback>
                <p:oleObj name="Equation" r:id="rId28" imgW="5048164" imgH="723962" progId="Equation.3">
                  <p:embed/>
                  <p:pic>
                    <p:nvPicPr>
                      <p:cNvPr id="37907" name="Object 10">
                        <a:extLst>
                          <a:ext uri="{FF2B5EF4-FFF2-40B4-BE49-F238E27FC236}">
                            <a16:creationId xmlns:a16="http://schemas.microsoft.com/office/drawing/2014/main" id="{18FF904A-36EA-4868-B6F1-1FD8994214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6" y="1066801"/>
                        <a:ext cx="51038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4" name="Object 11">
            <a:extLst>
              <a:ext uri="{FF2B5EF4-FFF2-40B4-BE49-F238E27FC236}">
                <a16:creationId xmlns:a16="http://schemas.microsoft.com/office/drawing/2014/main" id="{631FB50F-486D-4BD1-9ACA-8E22868F0B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6" y="4724401"/>
          <a:ext cx="2994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943165" imgH="800083" progId="Equation.3">
                  <p:embed/>
                </p:oleObj>
              </mc:Choice>
              <mc:Fallback>
                <p:oleObj name="Equation" r:id="rId30" imgW="2943165" imgH="800083" progId="Equation.3">
                  <p:embed/>
                  <p:pic>
                    <p:nvPicPr>
                      <p:cNvPr id="68644" name="Object 11">
                        <a:extLst>
                          <a:ext uri="{FF2B5EF4-FFF2-40B4-BE49-F238E27FC236}">
                            <a16:creationId xmlns:a16="http://schemas.microsoft.com/office/drawing/2014/main" id="{631FB50F-486D-4BD1-9ACA-8E22868F0B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6" y="4724401"/>
                        <a:ext cx="29940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909" name="Picture 37" descr="机动">
            <a:extLst>
              <a:ext uri="{FF2B5EF4-FFF2-40B4-BE49-F238E27FC236}">
                <a16:creationId xmlns:a16="http://schemas.microsoft.com/office/drawing/2014/main" id="{2DC20026-7B11-46FE-8DFB-EB72A3A83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38">
            <a:extLst>
              <a:ext uri="{FF2B5EF4-FFF2-40B4-BE49-F238E27FC236}">
                <a16:creationId xmlns:a16="http://schemas.microsoft.com/office/drawing/2014/main" id="{5D99A6D1-E277-4C3C-8C76-855291D5E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7911" name="Picture 39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85BFF9E-E91D-42BD-8328-FE254023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2" name="Picture 40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C288F6B-95D3-408F-8EEE-6C20A88F5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3" name="Picture 41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9621C1A-9D89-48EA-B122-16BB8E792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4" name="Picture 42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494F792-6D9D-415F-A7FA-354353C53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5" name="Picture 43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FECF37-6DB5-4F58-B064-EC46558F4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3" grpId="0" build="p" autoUpdateAnimBg="0" advAuto="0"/>
      <p:bldP spid="68630" grpId="0" autoUpdateAnimBg="0"/>
      <p:bldP spid="68632" grpId="0" autoUpdateAnimBg="0"/>
      <p:bldP spid="6863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>
            <a:extLst>
              <a:ext uri="{FF2B5EF4-FFF2-40B4-BE49-F238E27FC236}">
                <a16:creationId xmlns:a16="http://schemas.microsoft.com/office/drawing/2014/main" id="{E5AECE5F-3024-41CE-B318-D6ED6EA7796F}"/>
              </a:ext>
            </a:extLst>
          </p:cNvPr>
          <p:cNvGrpSpPr>
            <a:grpSpLocks/>
          </p:cNvGrpSpPr>
          <p:nvPr/>
        </p:nvGrpSpPr>
        <p:grpSpPr bwMode="auto">
          <a:xfrm>
            <a:off x="7864480" y="2092332"/>
            <a:ext cx="2066925" cy="2068513"/>
            <a:chOff x="2202" y="1591"/>
            <a:chExt cx="1302" cy="1303"/>
          </a:xfrm>
        </p:grpSpPr>
        <p:sp>
          <p:nvSpPr>
            <p:cNvPr id="38960" name="Freeform 63">
              <a:extLst>
                <a:ext uri="{FF2B5EF4-FFF2-40B4-BE49-F238E27FC236}">
                  <a16:creationId xmlns:a16="http://schemas.microsoft.com/office/drawing/2014/main" id="{BC657D24-4BEE-4640-9CFC-F088BC72B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1632"/>
              <a:ext cx="672" cy="1248"/>
            </a:xfrm>
            <a:custGeom>
              <a:avLst/>
              <a:gdLst>
                <a:gd name="T0" fmla="*/ 672 w 672"/>
                <a:gd name="T1" fmla="*/ 0 h 1248"/>
                <a:gd name="T2" fmla="*/ 672 w 672"/>
                <a:gd name="T3" fmla="*/ 1248 h 1248"/>
                <a:gd name="T4" fmla="*/ 0 w 672"/>
                <a:gd name="T5" fmla="*/ 624 h 1248"/>
                <a:gd name="T6" fmla="*/ 576 w 672"/>
                <a:gd name="T7" fmla="*/ 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248"/>
                <a:gd name="T14" fmla="*/ 672 w 672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1248">
                  <a:moveTo>
                    <a:pt x="672" y="0"/>
                  </a:moveTo>
                  <a:lnTo>
                    <a:pt x="672" y="1248"/>
                  </a:lnTo>
                  <a:lnTo>
                    <a:pt x="0" y="624"/>
                  </a:lnTo>
                  <a:lnTo>
                    <a:pt x="576" y="48"/>
                  </a:lnTo>
                </a:path>
              </a:pathLst>
            </a:cu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8961" name="Group 64">
              <a:extLst>
                <a:ext uri="{FF2B5EF4-FFF2-40B4-BE49-F238E27FC236}">
                  <a16:creationId xmlns:a16="http://schemas.microsoft.com/office/drawing/2014/main" id="{2F767BF3-007D-47D4-A576-60A79D244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2" y="1591"/>
              <a:ext cx="1289" cy="1303"/>
              <a:chOff x="2202" y="1591"/>
              <a:chExt cx="1289" cy="1303"/>
            </a:xfrm>
          </p:grpSpPr>
          <p:sp>
            <p:nvSpPr>
              <p:cNvPr id="38962" name="Freeform 65">
                <a:extLst>
                  <a:ext uri="{FF2B5EF4-FFF2-40B4-BE49-F238E27FC236}">
                    <a16:creationId xmlns:a16="http://schemas.microsoft.com/office/drawing/2014/main" id="{FDBF4970-1414-4FD8-8BEF-8F8E866E4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" y="1614"/>
                <a:ext cx="1284" cy="1266"/>
              </a:xfrm>
              <a:custGeom>
                <a:avLst/>
                <a:gdLst>
                  <a:gd name="T0" fmla="*/ 18 w 1284"/>
                  <a:gd name="T1" fmla="*/ 1110 h 1266"/>
                  <a:gd name="T2" fmla="*/ 42 w 1284"/>
                  <a:gd name="T3" fmla="*/ 1026 h 1266"/>
                  <a:gd name="T4" fmla="*/ 72 w 1284"/>
                  <a:gd name="T5" fmla="*/ 966 h 1266"/>
                  <a:gd name="T6" fmla="*/ 96 w 1284"/>
                  <a:gd name="T7" fmla="*/ 918 h 1266"/>
                  <a:gd name="T8" fmla="*/ 120 w 1284"/>
                  <a:gd name="T9" fmla="*/ 876 h 1266"/>
                  <a:gd name="T10" fmla="*/ 150 w 1284"/>
                  <a:gd name="T11" fmla="*/ 834 h 1266"/>
                  <a:gd name="T12" fmla="*/ 174 w 1284"/>
                  <a:gd name="T13" fmla="*/ 798 h 1266"/>
                  <a:gd name="T14" fmla="*/ 198 w 1284"/>
                  <a:gd name="T15" fmla="*/ 768 h 1266"/>
                  <a:gd name="T16" fmla="*/ 222 w 1284"/>
                  <a:gd name="T17" fmla="*/ 738 h 1266"/>
                  <a:gd name="T18" fmla="*/ 252 w 1284"/>
                  <a:gd name="T19" fmla="*/ 708 h 1266"/>
                  <a:gd name="T20" fmla="*/ 276 w 1284"/>
                  <a:gd name="T21" fmla="*/ 678 h 1266"/>
                  <a:gd name="T22" fmla="*/ 300 w 1284"/>
                  <a:gd name="T23" fmla="*/ 654 h 1266"/>
                  <a:gd name="T24" fmla="*/ 324 w 1284"/>
                  <a:gd name="T25" fmla="*/ 624 h 1266"/>
                  <a:gd name="T26" fmla="*/ 354 w 1284"/>
                  <a:gd name="T27" fmla="*/ 600 h 1266"/>
                  <a:gd name="T28" fmla="*/ 378 w 1284"/>
                  <a:gd name="T29" fmla="*/ 576 h 1266"/>
                  <a:gd name="T30" fmla="*/ 402 w 1284"/>
                  <a:gd name="T31" fmla="*/ 552 h 1266"/>
                  <a:gd name="T32" fmla="*/ 432 w 1284"/>
                  <a:gd name="T33" fmla="*/ 534 h 1266"/>
                  <a:gd name="T34" fmla="*/ 456 w 1284"/>
                  <a:gd name="T35" fmla="*/ 510 h 1266"/>
                  <a:gd name="T36" fmla="*/ 480 w 1284"/>
                  <a:gd name="T37" fmla="*/ 492 h 1266"/>
                  <a:gd name="T38" fmla="*/ 504 w 1284"/>
                  <a:gd name="T39" fmla="*/ 468 h 1266"/>
                  <a:gd name="T40" fmla="*/ 534 w 1284"/>
                  <a:gd name="T41" fmla="*/ 450 h 1266"/>
                  <a:gd name="T42" fmla="*/ 558 w 1284"/>
                  <a:gd name="T43" fmla="*/ 432 h 1266"/>
                  <a:gd name="T44" fmla="*/ 582 w 1284"/>
                  <a:gd name="T45" fmla="*/ 414 h 1266"/>
                  <a:gd name="T46" fmla="*/ 606 w 1284"/>
                  <a:gd name="T47" fmla="*/ 390 h 1266"/>
                  <a:gd name="T48" fmla="*/ 636 w 1284"/>
                  <a:gd name="T49" fmla="*/ 372 h 1266"/>
                  <a:gd name="T50" fmla="*/ 660 w 1284"/>
                  <a:gd name="T51" fmla="*/ 354 h 1266"/>
                  <a:gd name="T52" fmla="*/ 684 w 1284"/>
                  <a:gd name="T53" fmla="*/ 342 h 1266"/>
                  <a:gd name="T54" fmla="*/ 714 w 1284"/>
                  <a:gd name="T55" fmla="*/ 324 h 1266"/>
                  <a:gd name="T56" fmla="*/ 738 w 1284"/>
                  <a:gd name="T57" fmla="*/ 306 h 1266"/>
                  <a:gd name="T58" fmla="*/ 762 w 1284"/>
                  <a:gd name="T59" fmla="*/ 288 h 1266"/>
                  <a:gd name="T60" fmla="*/ 786 w 1284"/>
                  <a:gd name="T61" fmla="*/ 270 h 1266"/>
                  <a:gd name="T62" fmla="*/ 816 w 1284"/>
                  <a:gd name="T63" fmla="*/ 258 h 1266"/>
                  <a:gd name="T64" fmla="*/ 840 w 1284"/>
                  <a:gd name="T65" fmla="*/ 240 h 1266"/>
                  <a:gd name="T66" fmla="*/ 864 w 1284"/>
                  <a:gd name="T67" fmla="*/ 222 h 1266"/>
                  <a:gd name="T68" fmla="*/ 888 w 1284"/>
                  <a:gd name="T69" fmla="*/ 210 h 1266"/>
                  <a:gd name="T70" fmla="*/ 918 w 1284"/>
                  <a:gd name="T71" fmla="*/ 192 h 1266"/>
                  <a:gd name="T72" fmla="*/ 942 w 1284"/>
                  <a:gd name="T73" fmla="*/ 180 h 1266"/>
                  <a:gd name="T74" fmla="*/ 966 w 1284"/>
                  <a:gd name="T75" fmla="*/ 162 h 1266"/>
                  <a:gd name="T76" fmla="*/ 996 w 1284"/>
                  <a:gd name="T77" fmla="*/ 150 h 1266"/>
                  <a:gd name="T78" fmla="*/ 1020 w 1284"/>
                  <a:gd name="T79" fmla="*/ 138 h 1266"/>
                  <a:gd name="T80" fmla="*/ 1044 w 1284"/>
                  <a:gd name="T81" fmla="*/ 120 h 1266"/>
                  <a:gd name="T82" fmla="*/ 1068 w 1284"/>
                  <a:gd name="T83" fmla="*/ 108 h 1266"/>
                  <a:gd name="T84" fmla="*/ 1098 w 1284"/>
                  <a:gd name="T85" fmla="*/ 96 h 1266"/>
                  <a:gd name="T86" fmla="*/ 1122 w 1284"/>
                  <a:gd name="T87" fmla="*/ 78 h 1266"/>
                  <a:gd name="T88" fmla="*/ 1146 w 1284"/>
                  <a:gd name="T89" fmla="*/ 66 h 1266"/>
                  <a:gd name="T90" fmla="*/ 1170 w 1284"/>
                  <a:gd name="T91" fmla="*/ 54 h 1266"/>
                  <a:gd name="T92" fmla="*/ 1200 w 1284"/>
                  <a:gd name="T93" fmla="*/ 42 h 1266"/>
                  <a:gd name="T94" fmla="*/ 1224 w 1284"/>
                  <a:gd name="T95" fmla="*/ 30 h 1266"/>
                  <a:gd name="T96" fmla="*/ 1248 w 1284"/>
                  <a:gd name="T97" fmla="*/ 12 h 1266"/>
                  <a:gd name="T98" fmla="*/ 1278 w 1284"/>
                  <a:gd name="T99" fmla="*/ 0 h 126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284"/>
                  <a:gd name="T151" fmla="*/ 0 h 1266"/>
                  <a:gd name="T152" fmla="*/ 1284 w 1284"/>
                  <a:gd name="T153" fmla="*/ 1266 h 126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284" h="1266">
                    <a:moveTo>
                      <a:pt x="0" y="1266"/>
                    </a:moveTo>
                    <a:lnTo>
                      <a:pt x="6" y="1176"/>
                    </a:lnTo>
                    <a:lnTo>
                      <a:pt x="12" y="1140"/>
                    </a:lnTo>
                    <a:lnTo>
                      <a:pt x="18" y="1110"/>
                    </a:lnTo>
                    <a:lnTo>
                      <a:pt x="24" y="1086"/>
                    </a:lnTo>
                    <a:lnTo>
                      <a:pt x="30" y="1068"/>
                    </a:lnTo>
                    <a:lnTo>
                      <a:pt x="36" y="1044"/>
                    </a:lnTo>
                    <a:lnTo>
                      <a:pt x="42" y="1026"/>
                    </a:lnTo>
                    <a:lnTo>
                      <a:pt x="54" y="1014"/>
                    </a:lnTo>
                    <a:lnTo>
                      <a:pt x="60" y="996"/>
                    </a:lnTo>
                    <a:lnTo>
                      <a:pt x="66" y="984"/>
                    </a:lnTo>
                    <a:lnTo>
                      <a:pt x="72" y="966"/>
                    </a:lnTo>
                    <a:lnTo>
                      <a:pt x="78" y="954"/>
                    </a:lnTo>
                    <a:lnTo>
                      <a:pt x="84" y="942"/>
                    </a:lnTo>
                    <a:lnTo>
                      <a:pt x="90" y="930"/>
                    </a:lnTo>
                    <a:lnTo>
                      <a:pt x="96" y="918"/>
                    </a:lnTo>
                    <a:lnTo>
                      <a:pt x="102" y="906"/>
                    </a:lnTo>
                    <a:lnTo>
                      <a:pt x="108" y="894"/>
                    </a:lnTo>
                    <a:lnTo>
                      <a:pt x="114" y="888"/>
                    </a:lnTo>
                    <a:lnTo>
                      <a:pt x="120" y="876"/>
                    </a:lnTo>
                    <a:lnTo>
                      <a:pt x="126" y="864"/>
                    </a:lnTo>
                    <a:lnTo>
                      <a:pt x="132" y="858"/>
                    </a:lnTo>
                    <a:lnTo>
                      <a:pt x="138" y="846"/>
                    </a:lnTo>
                    <a:lnTo>
                      <a:pt x="150" y="834"/>
                    </a:lnTo>
                    <a:lnTo>
                      <a:pt x="156" y="828"/>
                    </a:lnTo>
                    <a:lnTo>
                      <a:pt x="162" y="816"/>
                    </a:lnTo>
                    <a:lnTo>
                      <a:pt x="168" y="810"/>
                    </a:lnTo>
                    <a:lnTo>
                      <a:pt x="174" y="798"/>
                    </a:lnTo>
                    <a:lnTo>
                      <a:pt x="180" y="792"/>
                    </a:lnTo>
                    <a:lnTo>
                      <a:pt x="186" y="786"/>
                    </a:lnTo>
                    <a:lnTo>
                      <a:pt x="192" y="774"/>
                    </a:lnTo>
                    <a:lnTo>
                      <a:pt x="198" y="768"/>
                    </a:lnTo>
                    <a:lnTo>
                      <a:pt x="204" y="762"/>
                    </a:lnTo>
                    <a:lnTo>
                      <a:pt x="210" y="750"/>
                    </a:lnTo>
                    <a:lnTo>
                      <a:pt x="216" y="744"/>
                    </a:lnTo>
                    <a:lnTo>
                      <a:pt x="222" y="738"/>
                    </a:lnTo>
                    <a:lnTo>
                      <a:pt x="228" y="726"/>
                    </a:lnTo>
                    <a:lnTo>
                      <a:pt x="240" y="720"/>
                    </a:lnTo>
                    <a:lnTo>
                      <a:pt x="246" y="714"/>
                    </a:lnTo>
                    <a:lnTo>
                      <a:pt x="252" y="708"/>
                    </a:lnTo>
                    <a:lnTo>
                      <a:pt x="258" y="702"/>
                    </a:lnTo>
                    <a:lnTo>
                      <a:pt x="264" y="690"/>
                    </a:lnTo>
                    <a:lnTo>
                      <a:pt x="270" y="684"/>
                    </a:lnTo>
                    <a:lnTo>
                      <a:pt x="276" y="678"/>
                    </a:lnTo>
                    <a:lnTo>
                      <a:pt x="282" y="672"/>
                    </a:lnTo>
                    <a:lnTo>
                      <a:pt x="288" y="666"/>
                    </a:lnTo>
                    <a:lnTo>
                      <a:pt x="294" y="660"/>
                    </a:lnTo>
                    <a:lnTo>
                      <a:pt x="300" y="654"/>
                    </a:lnTo>
                    <a:lnTo>
                      <a:pt x="306" y="648"/>
                    </a:lnTo>
                    <a:lnTo>
                      <a:pt x="312" y="636"/>
                    </a:lnTo>
                    <a:lnTo>
                      <a:pt x="318" y="630"/>
                    </a:lnTo>
                    <a:lnTo>
                      <a:pt x="324" y="624"/>
                    </a:lnTo>
                    <a:lnTo>
                      <a:pt x="336" y="618"/>
                    </a:lnTo>
                    <a:lnTo>
                      <a:pt x="342" y="612"/>
                    </a:lnTo>
                    <a:lnTo>
                      <a:pt x="348" y="606"/>
                    </a:lnTo>
                    <a:lnTo>
                      <a:pt x="354" y="600"/>
                    </a:lnTo>
                    <a:lnTo>
                      <a:pt x="360" y="594"/>
                    </a:lnTo>
                    <a:lnTo>
                      <a:pt x="366" y="588"/>
                    </a:lnTo>
                    <a:lnTo>
                      <a:pt x="372" y="582"/>
                    </a:lnTo>
                    <a:lnTo>
                      <a:pt x="378" y="576"/>
                    </a:lnTo>
                    <a:lnTo>
                      <a:pt x="384" y="570"/>
                    </a:lnTo>
                    <a:lnTo>
                      <a:pt x="390" y="564"/>
                    </a:lnTo>
                    <a:lnTo>
                      <a:pt x="396" y="558"/>
                    </a:lnTo>
                    <a:lnTo>
                      <a:pt x="402" y="552"/>
                    </a:lnTo>
                    <a:lnTo>
                      <a:pt x="408" y="552"/>
                    </a:lnTo>
                    <a:lnTo>
                      <a:pt x="414" y="546"/>
                    </a:lnTo>
                    <a:lnTo>
                      <a:pt x="420" y="540"/>
                    </a:lnTo>
                    <a:lnTo>
                      <a:pt x="432" y="534"/>
                    </a:lnTo>
                    <a:lnTo>
                      <a:pt x="438" y="528"/>
                    </a:lnTo>
                    <a:lnTo>
                      <a:pt x="444" y="522"/>
                    </a:lnTo>
                    <a:lnTo>
                      <a:pt x="450" y="516"/>
                    </a:lnTo>
                    <a:lnTo>
                      <a:pt x="456" y="510"/>
                    </a:lnTo>
                    <a:lnTo>
                      <a:pt x="462" y="504"/>
                    </a:lnTo>
                    <a:lnTo>
                      <a:pt x="468" y="498"/>
                    </a:lnTo>
                    <a:lnTo>
                      <a:pt x="474" y="498"/>
                    </a:lnTo>
                    <a:lnTo>
                      <a:pt x="480" y="492"/>
                    </a:lnTo>
                    <a:lnTo>
                      <a:pt x="486" y="486"/>
                    </a:lnTo>
                    <a:lnTo>
                      <a:pt x="492" y="480"/>
                    </a:lnTo>
                    <a:lnTo>
                      <a:pt x="498" y="474"/>
                    </a:lnTo>
                    <a:lnTo>
                      <a:pt x="504" y="468"/>
                    </a:lnTo>
                    <a:lnTo>
                      <a:pt x="510" y="462"/>
                    </a:lnTo>
                    <a:lnTo>
                      <a:pt x="522" y="462"/>
                    </a:lnTo>
                    <a:lnTo>
                      <a:pt x="528" y="456"/>
                    </a:lnTo>
                    <a:lnTo>
                      <a:pt x="534" y="450"/>
                    </a:lnTo>
                    <a:lnTo>
                      <a:pt x="540" y="444"/>
                    </a:lnTo>
                    <a:lnTo>
                      <a:pt x="546" y="438"/>
                    </a:lnTo>
                    <a:lnTo>
                      <a:pt x="552" y="438"/>
                    </a:lnTo>
                    <a:lnTo>
                      <a:pt x="558" y="432"/>
                    </a:lnTo>
                    <a:lnTo>
                      <a:pt x="564" y="426"/>
                    </a:lnTo>
                    <a:lnTo>
                      <a:pt x="570" y="420"/>
                    </a:lnTo>
                    <a:lnTo>
                      <a:pt x="576" y="414"/>
                    </a:lnTo>
                    <a:lnTo>
                      <a:pt x="582" y="414"/>
                    </a:lnTo>
                    <a:lnTo>
                      <a:pt x="588" y="408"/>
                    </a:lnTo>
                    <a:lnTo>
                      <a:pt x="594" y="402"/>
                    </a:lnTo>
                    <a:lnTo>
                      <a:pt x="600" y="396"/>
                    </a:lnTo>
                    <a:lnTo>
                      <a:pt x="606" y="390"/>
                    </a:lnTo>
                    <a:lnTo>
                      <a:pt x="618" y="390"/>
                    </a:lnTo>
                    <a:lnTo>
                      <a:pt x="624" y="384"/>
                    </a:lnTo>
                    <a:lnTo>
                      <a:pt x="630" y="378"/>
                    </a:lnTo>
                    <a:lnTo>
                      <a:pt x="636" y="372"/>
                    </a:lnTo>
                    <a:lnTo>
                      <a:pt x="642" y="372"/>
                    </a:lnTo>
                    <a:lnTo>
                      <a:pt x="648" y="366"/>
                    </a:lnTo>
                    <a:lnTo>
                      <a:pt x="654" y="360"/>
                    </a:lnTo>
                    <a:lnTo>
                      <a:pt x="660" y="354"/>
                    </a:lnTo>
                    <a:lnTo>
                      <a:pt x="666" y="354"/>
                    </a:lnTo>
                    <a:lnTo>
                      <a:pt x="672" y="348"/>
                    </a:lnTo>
                    <a:lnTo>
                      <a:pt x="678" y="342"/>
                    </a:lnTo>
                    <a:lnTo>
                      <a:pt x="684" y="342"/>
                    </a:lnTo>
                    <a:lnTo>
                      <a:pt x="690" y="336"/>
                    </a:lnTo>
                    <a:lnTo>
                      <a:pt x="696" y="330"/>
                    </a:lnTo>
                    <a:lnTo>
                      <a:pt x="702" y="324"/>
                    </a:lnTo>
                    <a:lnTo>
                      <a:pt x="714" y="324"/>
                    </a:lnTo>
                    <a:lnTo>
                      <a:pt x="720" y="318"/>
                    </a:lnTo>
                    <a:lnTo>
                      <a:pt x="726" y="312"/>
                    </a:lnTo>
                    <a:lnTo>
                      <a:pt x="732" y="312"/>
                    </a:lnTo>
                    <a:lnTo>
                      <a:pt x="738" y="306"/>
                    </a:lnTo>
                    <a:lnTo>
                      <a:pt x="744" y="300"/>
                    </a:lnTo>
                    <a:lnTo>
                      <a:pt x="750" y="294"/>
                    </a:lnTo>
                    <a:lnTo>
                      <a:pt x="756" y="294"/>
                    </a:lnTo>
                    <a:lnTo>
                      <a:pt x="762" y="288"/>
                    </a:lnTo>
                    <a:lnTo>
                      <a:pt x="768" y="282"/>
                    </a:lnTo>
                    <a:lnTo>
                      <a:pt x="774" y="282"/>
                    </a:lnTo>
                    <a:lnTo>
                      <a:pt x="780" y="276"/>
                    </a:lnTo>
                    <a:lnTo>
                      <a:pt x="786" y="270"/>
                    </a:lnTo>
                    <a:lnTo>
                      <a:pt x="792" y="270"/>
                    </a:lnTo>
                    <a:lnTo>
                      <a:pt x="804" y="264"/>
                    </a:lnTo>
                    <a:lnTo>
                      <a:pt x="810" y="258"/>
                    </a:lnTo>
                    <a:lnTo>
                      <a:pt x="816" y="258"/>
                    </a:lnTo>
                    <a:lnTo>
                      <a:pt x="822" y="252"/>
                    </a:lnTo>
                    <a:lnTo>
                      <a:pt x="828" y="246"/>
                    </a:lnTo>
                    <a:lnTo>
                      <a:pt x="834" y="246"/>
                    </a:lnTo>
                    <a:lnTo>
                      <a:pt x="840" y="240"/>
                    </a:lnTo>
                    <a:lnTo>
                      <a:pt x="846" y="234"/>
                    </a:lnTo>
                    <a:lnTo>
                      <a:pt x="852" y="234"/>
                    </a:lnTo>
                    <a:lnTo>
                      <a:pt x="858" y="228"/>
                    </a:lnTo>
                    <a:lnTo>
                      <a:pt x="864" y="222"/>
                    </a:lnTo>
                    <a:lnTo>
                      <a:pt x="870" y="222"/>
                    </a:lnTo>
                    <a:lnTo>
                      <a:pt x="876" y="216"/>
                    </a:lnTo>
                    <a:lnTo>
                      <a:pt x="882" y="216"/>
                    </a:lnTo>
                    <a:lnTo>
                      <a:pt x="888" y="210"/>
                    </a:lnTo>
                    <a:lnTo>
                      <a:pt x="900" y="204"/>
                    </a:lnTo>
                    <a:lnTo>
                      <a:pt x="906" y="204"/>
                    </a:lnTo>
                    <a:lnTo>
                      <a:pt x="912" y="198"/>
                    </a:lnTo>
                    <a:lnTo>
                      <a:pt x="918" y="192"/>
                    </a:lnTo>
                    <a:lnTo>
                      <a:pt x="924" y="192"/>
                    </a:lnTo>
                    <a:lnTo>
                      <a:pt x="930" y="186"/>
                    </a:lnTo>
                    <a:lnTo>
                      <a:pt x="936" y="186"/>
                    </a:lnTo>
                    <a:lnTo>
                      <a:pt x="942" y="180"/>
                    </a:lnTo>
                    <a:lnTo>
                      <a:pt x="948" y="174"/>
                    </a:lnTo>
                    <a:lnTo>
                      <a:pt x="954" y="174"/>
                    </a:lnTo>
                    <a:lnTo>
                      <a:pt x="960" y="168"/>
                    </a:lnTo>
                    <a:lnTo>
                      <a:pt x="966" y="162"/>
                    </a:lnTo>
                    <a:lnTo>
                      <a:pt x="972" y="162"/>
                    </a:lnTo>
                    <a:lnTo>
                      <a:pt x="978" y="156"/>
                    </a:lnTo>
                    <a:lnTo>
                      <a:pt x="984" y="156"/>
                    </a:lnTo>
                    <a:lnTo>
                      <a:pt x="996" y="150"/>
                    </a:lnTo>
                    <a:lnTo>
                      <a:pt x="1002" y="144"/>
                    </a:lnTo>
                    <a:lnTo>
                      <a:pt x="1008" y="144"/>
                    </a:lnTo>
                    <a:lnTo>
                      <a:pt x="1014" y="138"/>
                    </a:lnTo>
                    <a:lnTo>
                      <a:pt x="1020" y="138"/>
                    </a:lnTo>
                    <a:lnTo>
                      <a:pt x="1026" y="132"/>
                    </a:lnTo>
                    <a:lnTo>
                      <a:pt x="1032" y="132"/>
                    </a:lnTo>
                    <a:lnTo>
                      <a:pt x="1038" y="126"/>
                    </a:lnTo>
                    <a:lnTo>
                      <a:pt x="1044" y="120"/>
                    </a:lnTo>
                    <a:lnTo>
                      <a:pt x="1050" y="120"/>
                    </a:lnTo>
                    <a:lnTo>
                      <a:pt x="1056" y="114"/>
                    </a:lnTo>
                    <a:lnTo>
                      <a:pt x="1062" y="114"/>
                    </a:lnTo>
                    <a:lnTo>
                      <a:pt x="1068" y="108"/>
                    </a:lnTo>
                    <a:lnTo>
                      <a:pt x="1074" y="102"/>
                    </a:lnTo>
                    <a:lnTo>
                      <a:pt x="1080" y="102"/>
                    </a:lnTo>
                    <a:lnTo>
                      <a:pt x="1092" y="96"/>
                    </a:lnTo>
                    <a:lnTo>
                      <a:pt x="1098" y="96"/>
                    </a:lnTo>
                    <a:lnTo>
                      <a:pt x="1104" y="90"/>
                    </a:lnTo>
                    <a:lnTo>
                      <a:pt x="1110" y="90"/>
                    </a:lnTo>
                    <a:lnTo>
                      <a:pt x="1116" y="84"/>
                    </a:lnTo>
                    <a:lnTo>
                      <a:pt x="1122" y="78"/>
                    </a:lnTo>
                    <a:lnTo>
                      <a:pt x="1128" y="78"/>
                    </a:lnTo>
                    <a:lnTo>
                      <a:pt x="1134" y="72"/>
                    </a:lnTo>
                    <a:lnTo>
                      <a:pt x="1140" y="72"/>
                    </a:lnTo>
                    <a:lnTo>
                      <a:pt x="1146" y="66"/>
                    </a:lnTo>
                    <a:lnTo>
                      <a:pt x="1152" y="66"/>
                    </a:lnTo>
                    <a:lnTo>
                      <a:pt x="1158" y="60"/>
                    </a:lnTo>
                    <a:lnTo>
                      <a:pt x="1164" y="60"/>
                    </a:lnTo>
                    <a:lnTo>
                      <a:pt x="1170" y="54"/>
                    </a:lnTo>
                    <a:lnTo>
                      <a:pt x="1182" y="48"/>
                    </a:lnTo>
                    <a:lnTo>
                      <a:pt x="1188" y="48"/>
                    </a:lnTo>
                    <a:lnTo>
                      <a:pt x="1194" y="42"/>
                    </a:lnTo>
                    <a:lnTo>
                      <a:pt x="1200" y="42"/>
                    </a:lnTo>
                    <a:lnTo>
                      <a:pt x="1206" y="36"/>
                    </a:lnTo>
                    <a:lnTo>
                      <a:pt x="1212" y="36"/>
                    </a:lnTo>
                    <a:lnTo>
                      <a:pt x="1218" y="30"/>
                    </a:lnTo>
                    <a:lnTo>
                      <a:pt x="1224" y="30"/>
                    </a:lnTo>
                    <a:lnTo>
                      <a:pt x="1230" y="24"/>
                    </a:lnTo>
                    <a:lnTo>
                      <a:pt x="1236" y="24"/>
                    </a:lnTo>
                    <a:lnTo>
                      <a:pt x="1242" y="18"/>
                    </a:lnTo>
                    <a:lnTo>
                      <a:pt x="1248" y="12"/>
                    </a:lnTo>
                    <a:lnTo>
                      <a:pt x="1254" y="12"/>
                    </a:lnTo>
                    <a:lnTo>
                      <a:pt x="1260" y="6"/>
                    </a:lnTo>
                    <a:lnTo>
                      <a:pt x="1266" y="6"/>
                    </a:lnTo>
                    <a:lnTo>
                      <a:pt x="1278" y="0"/>
                    </a:lnTo>
                    <a:lnTo>
                      <a:pt x="1284" y="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963" name="Arc 66">
                <a:extLst>
                  <a:ext uri="{FF2B5EF4-FFF2-40B4-BE49-F238E27FC236}">
                    <a16:creationId xmlns:a16="http://schemas.microsoft.com/office/drawing/2014/main" id="{5C1D3D05-4086-483A-9842-6D920F92F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2257"/>
                <a:ext cx="1283" cy="637"/>
              </a:xfrm>
              <a:custGeom>
                <a:avLst/>
                <a:gdLst>
                  <a:gd name="T0" fmla="*/ 0 w 43200"/>
                  <a:gd name="T1" fmla="*/ 0 h 22463"/>
                  <a:gd name="T2" fmla="*/ 0 w 43200"/>
                  <a:gd name="T3" fmla="*/ 0 h 22463"/>
                  <a:gd name="T4" fmla="*/ 0 w 43200"/>
                  <a:gd name="T5" fmla="*/ 0 h 22463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63"/>
                  <a:gd name="T11" fmla="*/ 43200 w 43200"/>
                  <a:gd name="T12" fmla="*/ 22463 h 224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63" fill="none" extrusionOk="0">
                    <a:moveTo>
                      <a:pt x="17" y="22462"/>
                    </a:moveTo>
                    <a:cubicBezTo>
                      <a:pt x="5" y="22175"/>
                      <a:pt x="0" y="2188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63" stroke="0" extrusionOk="0">
                    <a:moveTo>
                      <a:pt x="17" y="22462"/>
                    </a:moveTo>
                    <a:cubicBezTo>
                      <a:pt x="5" y="22175"/>
                      <a:pt x="0" y="2188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964" name="Line 67">
                <a:extLst>
                  <a:ext uri="{FF2B5EF4-FFF2-40B4-BE49-F238E27FC236}">
                    <a16:creationId xmlns:a16="http://schemas.microsoft.com/office/drawing/2014/main" id="{C218770D-748E-4DFC-B256-2B1ED7883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91" y="1591"/>
                <a:ext cx="0" cy="129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aphicFrame>
        <p:nvGraphicFramePr>
          <p:cNvPr id="81923" name="Object 3">
            <a:extLst>
              <a:ext uri="{FF2B5EF4-FFF2-40B4-BE49-F238E27FC236}">
                <a16:creationId xmlns:a16="http://schemas.microsoft.com/office/drawing/2014/main" id="{C69A0583-9EDE-4132-854F-46742D8B5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676400"/>
          <a:ext cx="142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570" imgH="400042" progId="Equation.3">
                  <p:embed/>
                </p:oleObj>
              </mc:Choice>
              <mc:Fallback>
                <p:oleObj name="Equation" r:id="rId2" imgW="1371570" imgH="400042" progId="Equation.3">
                  <p:embed/>
                  <p:pic>
                    <p:nvPicPr>
                      <p:cNvPr id="81923" name="Object 3">
                        <a:extLst>
                          <a:ext uri="{FF2B5EF4-FFF2-40B4-BE49-F238E27FC236}">
                            <a16:creationId xmlns:a16="http://schemas.microsoft.com/office/drawing/2014/main" id="{C69A0583-9EDE-4132-854F-46742D8B5B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76400"/>
                        <a:ext cx="142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Text Box 7">
            <a:extLst>
              <a:ext uri="{FF2B5EF4-FFF2-40B4-BE49-F238E27FC236}">
                <a16:creationId xmlns:a16="http://schemas.microsoft.com/office/drawing/2014/main" id="{5F31E1A4-30B0-4F9D-8219-49EA86EAC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14488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66"/>
                </a:solidFill>
              </a:rPr>
              <a:t>解：</a:t>
            </a: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498B1CF8-6DBD-4B3F-8AF5-12CD590C3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80" y="3862389"/>
            <a:ext cx="1025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原式</a:t>
            </a:r>
          </a:p>
        </p:txBody>
      </p:sp>
      <p:graphicFrame>
        <p:nvGraphicFramePr>
          <p:cNvPr id="81929" name="Object 9">
            <a:extLst>
              <a:ext uri="{FF2B5EF4-FFF2-40B4-BE49-F238E27FC236}">
                <a16:creationId xmlns:a16="http://schemas.microsoft.com/office/drawing/2014/main" id="{B1A223BD-C070-40D2-9378-CAA36B9E83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6375" y="4991101"/>
          <a:ext cx="1206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2648" imgH="771470" progId="Equation.3">
                  <p:embed/>
                </p:oleObj>
              </mc:Choice>
              <mc:Fallback>
                <p:oleObj name="Equation" r:id="rId4" imgW="1152648" imgH="771470" progId="Equation.3">
                  <p:embed/>
                  <p:pic>
                    <p:nvPicPr>
                      <p:cNvPr id="81929" name="Object 9">
                        <a:extLst>
                          <a:ext uri="{FF2B5EF4-FFF2-40B4-BE49-F238E27FC236}">
                            <a16:creationId xmlns:a16="http://schemas.microsoft.com/office/drawing/2014/main" id="{B1A223BD-C070-40D2-9378-CAA36B9E83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4991101"/>
                        <a:ext cx="1206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>
            <a:extLst>
              <a:ext uri="{FF2B5EF4-FFF2-40B4-BE49-F238E27FC236}">
                <a16:creationId xmlns:a16="http://schemas.microsoft.com/office/drawing/2014/main" id="{0FCC8FE1-0C60-4354-B4C2-B12E2C4920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1200" y="4991101"/>
          <a:ext cx="132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6833" imgH="771470" progId="Equation.3">
                  <p:embed/>
                </p:oleObj>
              </mc:Choice>
              <mc:Fallback>
                <p:oleObj name="Equation" r:id="rId6" imgW="1266833" imgH="771470" progId="Equation.3">
                  <p:embed/>
                  <p:pic>
                    <p:nvPicPr>
                      <p:cNvPr id="81930" name="Object 10">
                        <a:extLst>
                          <a:ext uri="{FF2B5EF4-FFF2-40B4-BE49-F238E27FC236}">
                            <a16:creationId xmlns:a16="http://schemas.microsoft.com/office/drawing/2014/main" id="{0FCC8FE1-0C60-4354-B4C2-B12E2C4920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4991101"/>
                        <a:ext cx="1320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>
            <a:extLst>
              <a:ext uri="{FF2B5EF4-FFF2-40B4-BE49-F238E27FC236}">
                <a16:creationId xmlns:a16="http://schemas.microsoft.com/office/drawing/2014/main" id="{76A35E61-94CA-44AE-96B5-B3F1497B0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3551" y="2333626"/>
          <a:ext cx="2146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95551" imgH="495328" progId="Equation.3">
                  <p:embed/>
                </p:oleObj>
              </mc:Choice>
              <mc:Fallback>
                <p:oleObj name="Equation" r:id="rId8" imgW="2095551" imgH="495328" progId="Equation.3">
                  <p:embed/>
                  <p:pic>
                    <p:nvPicPr>
                      <p:cNvPr id="81931" name="Object 11">
                        <a:extLst>
                          <a:ext uri="{FF2B5EF4-FFF2-40B4-BE49-F238E27FC236}">
                            <a16:creationId xmlns:a16="http://schemas.microsoft.com/office/drawing/2014/main" id="{76A35E61-94CA-44AE-96B5-B3F1497B09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1" y="2333626"/>
                        <a:ext cx="2146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2" name="Object 12">
            <a:extLst>
              <a:ext uri="{FF2B5EF4-FFF2-40B4-BE49-F238E27FC236}">
                <a16:creationId xmlns:a16="http://schemas.microsoft.com/office/drawing/2014/main" id="{20703C61-F310-4773-9F84-4FB003BFF1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9901" y="2895600"/>
          <a:ext cx="295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05104" imgH="504776" progId="Equation.3">
                  <p:embed/>
                </p:oleObj>
              </mc:Choice>
              <mc:Fallback>
                <p:oleObj name="Equation" r:id="rId10" imgW="2905104" imgH="504776" progId="Equation.3">
                  <p:embed/>
                  <p:pic>
                    <p:nvPicPr>
                      <p:cNvPr id="81932" name="Object 12">
                        <a:extLst>
                          <a:ext uri="{FF2B5EF4-FFF2-40B4-BE49-F238E27FC236}">
                            <a16:creationId xmlns:a16="http://schemas.microsoft.com/office/drawing/2014/main" id="{20703C61-F310-4773-9F84-4FB003BFF1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1" y="2895600"/>
                        <a:ext cx="2959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 Box 24">
            <a:extLst>
              <a:ext uri="{FF2B5EF4-FFF2-40B4-BE49-F238E27FC236}">
                <a16:creationId xmlns:a16="http://schemas.microsoft.com/office/drawing/2014/main" id="{9FB1C925-FB1E-49EE-96F0-B6F493C54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9" y="42862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/>
              <a:t>4. </a:t>
            </a:r>
            <a:r>
              <a:rPr lang="zh-CN" altLang="en-US" b="1" dirty="0"/>
              <a:t>给定</a:t>
            </a:r>
          </a:p>
        </p:txBody>
      </p:sp>
      <p:sp>
        <p:nvSpPr>
          <p:cNvPr id="38923" name="Text Box 25">
            <a:extLst>
              <a:ext uri="{FF2B5EF4-FFF2-40B4-BE49-F238E27FC236}">
                <a16:creationId xmlns:a16="http://schemas.microsoft.com/office/drawing/2014/main" id="{E931286B-69DC-4041-8DCF-5045AAE6C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81089"/>
            <a:ext cx="29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改变积分的次序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38924" name="Object 26">
            <a:extLst>
              <a:ext uri="{FF2B5EF4-FFF2-40B4-BE49-F238E27FC236}">
                <a16:creationId xmlns:a16="http://schemas.microsoft.com/office/drawing/2014/main" id="{198F0BC9-646D-470D-8D69-FA91D8F1A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5689" y="285751"/>
          <a:ext cx="5499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48217" imgH="800083" progId="Equation.3">
                  <p:embed/>
                </p:oleObj>
              </mc:Choice>
              <mc:Fallback>
                <p:oleObj name="Equation" r:id="rId12" imgW="5448217" imgH="800083" progId="Equation.3">
                  <p:embed/>
                  <p:pic>
                    <p:nvPicPr>
                      <p:cNvPr id="38924" name="Object 26">
                        <a:extLst>
                          <a:ext uri="{FF2B5EF4-FFF2-40B4-BE49-F238E27FC236}">
                            <a16:creationId xmlns:a16="http://schemas.microsoft.com/office/drawing/2014/main" id="{198F0BC9-646D-470D-8D69-FA91D8F1AF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9" y="285751"/>
                        <a:ext cx="5499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7" name="Object 27">
            <a:extLst>
              <a:ext uri="{FF2B5EF4-FFF2-40B4-BE49-F238E27FC236}">
                <a16:creationId xmlns:a16="http://schemas.microsoft.com/office/drawing/2014/main" id="{1CEFE5FE-7FBE-4D46-835C-BB3EC748E0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8625" y="3741739"/>
          <a:ext cx="1168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14316" imgH="771470" progId="Equation.3">
                  <p:embed/>
                </p:oleObj>
              </mc:Choice>
              <mc:Fallback>
                <p:oleObj name="Equation" r:id="rId14" imgW="1114316" imgH="771470" progId="Equation.3">
                  <p:embed/>
                  <p:pic>
                    <p:nvPicPr>
                      <p:cNvPr id="81947" name="Object 27">
                        <a:extLst>
                          <a:ext uri="{FF2B5EF4-FFF2-40B4-BE49-F238E27FC236}">
                            <a16:creationId xmlns:a16="http://schemas.microsoft.com/office/drawing/2014/main" id="{1CEFE5FE-7FBE-4D46-835C-BB3EC748E0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3741739"/>
                        <a:ext cx="1168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8" name="Object 28">
            <a:extLst>
              <a:ext uri="{FF2B5EF4-FFF2-40B4-BE49-F238E27FC236}">
                <a16:creationId xmlns:a16="http://schemas.microsoft.com/office/drawing/2014/main" id="{9BA6AF6D-FDF3-45EC-AAA5-041E5D550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6701" y="3657601"/>
          <a:ext cx="30861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29007" imgH="1124003" progId="Equation.3">
                  <p:embed/>
                </p:oleObj>
              </mc:Choice>
              <mc:Fallback>
                <p:oleObj name="Equation" r:id="rId16" imgW="3029007" imgH="1124003" progId="Equation.3">
                  <p:embed/>
                  <p:pic>
                    <p:nvPicPr>
                      <p:cNvPr id="81948" name="Object 28">
                        <a:extLst>
                          <a:ext uri="{FF2B5EF4-FFF2-40B4-BE49-F238E27FC236}">
                            <a16:creationId xmlns:a16="http://schemas.microsoft.com/office/drawing/2014/main" id="{9BA6AF6D-FDF3-45EC-AAA5-041E5D550D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1" y="3657601"/>
                        <a:ext cx="30861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9" name="Object 29">
            <a:extLst>
              <a:ext uri="{FF2B5EF4-FFF2-40B4-BE49-F238E27FC236}">
                <a16:creationId xmlns:a16="http://schemas.microsoft.com/office/drawing/2014/main" id="{DFAAA0EA-231B-475E-A735-D361BFCF9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1600" y="4991101"/>
          <a:ext cx="3098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47902" imgH="771470" progId="Equation.3">
                  <p:embed/>
                </p:oleObj>
              </mc:Choice>
              <mc:Fallback>
                <p:oleObj name="Equation" r:id="rId18" imgW="3047902" imgH="771470" progId="Equation.3">
                  <p:embed/>
                  <p:pic>
                    <p:nvPicPr>
                      <p:cNvPr id="81949" name="Object 29">
                        <a:extLst>
                          <a:ext uri="{FF2B5EF4-FFF2-40B4-BE49-F238E27FC236}">
                            <a16:creationId xmlns:a16="http://schemas.microsoft.com/office/drawing/2014/main" id="{DFAAA0EA-231B-475E-A735-D361BFCF9C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991101"/>
                        <a:ext cx="3098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0" name="Object 30">
            <a:extLst>
              <a:ext uri="{FF2B5EF4-FFF2-40B4-BE49-F238E27FC236}">
                <a16:creationId xmlns:a16="http://schemas.microsoft.com/office/drawing/2014/main" id="{2AF14834-48FD-4F4A-B62A-9251F4BC2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4991101"/>
          <a:ext cx="2133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76385" imgH="1047882" progId="Equation.3">
                  <p:embed/>
                </p:oleObj>
              </mc:Choice>
              <mc:Fallback>
                <p:oleObj name="Equation" r:id="rId20" imgW="2076385" imgH="1047882" progId="Equation.3">
                  <p:embed/>
                  <p:pic>
                    <p:nvPicPr>
                      <p:cNvPr id="81950" name="Object 30">
                        <a:extLst>
                          <a:ext uri="{FF2B5EF4-FFF2-40B4-BE49-F238E27FC236}">
                            <a16:creationId xmlns:a16="http://schemas.microsoft.com/office/drawing/2014/main" id="{2AF14834-48FD-4F4A-B62A-9251F4BC2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991101"/>
                        <a:ext cx="2133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1" name="Object 31">
            <a:extLst>
              <a:ext uri="{FF2B5EF4-FFF2-40B4-BE49-F238E27FC236}">
                <a16:creationId xmlns:a16="http://schemas.microsoft.com/office/drawing/2014/main" id="{173002F9-44D6-4B5E-A95A-BAC3CF86A7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1" y="1536701"/>
          <a:ext cx="1358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04894" imgH="619228" progId="Equation.3">
                  <p:embed/>
                </p:oleObj>
              </mc:Choice>
              <mc:Fallback>
                <p:oleObj name="Equation" r:id="rId22" imgW="1304894" imgH="619228" progId="Equation.3">
                  <p:embed/>
                  <p:pic>
                    <p:nvPicPr>
                      <p:cNvPr id="81951" name="Object 31">
                        <a:extLst>
                          <a:ext uri="{FF2B5EF4-FFF2-40B4-BE49-F238E27FC236}">
                            <a16:creationId xmlns:a16="http://schemas.microsoft.com/office/drawing/2014/main" id="{173002F9-44D6-4B5E-A95A-BAC3CF86A7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1536701"/>
                        <a:ext cx="1358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9" name="Freeform 39">
            <a:extLst>
              <a:ext uri="{FF2B5EF4-FFF2-40B4-BE49-F238E27FC236}">
                <a16:creationId xmlns:a16="http://schemas.microsoft.com/office/drawing/2014/main" id="{4A8ADD75-D9BE-4A5A-9EC8-26DA6688E624}"/>
              </a:ext>
            </a:extLst>
          </p:cNvPr>
          <p:cNvSpPr>
            <a:spLocks/>
          </p:cNvSpPr>
          <p:nvPr/>
        </p:nvSpPr>
        <p:spPr bwMode="auto">
          <a:xfrm>
            <a:off x="7864479" y="2130431"/>
            <a:ext cx="2038351" cy="2009775"/>
          </a:xfrm>
          <a:custGeom>
            <a:avLst/>
            <a:gdLst>
              <a:gd name="T0" fmla="*/ 2147483647 w 1284"/>
              <a:gd name="T1" fmla="*/ 2147483647 h 1266"/>
              <a:gd name="T2" fmla="*/ 2147483647 w 1284"/>
              <a:gd name="T3" fmla="*/ 2147483647 h 1266"/>
              <a:gd name="T4" fmla="*/ 2147483647 w 1284"/>
              <a:gd name="T5" fmla="*/ 2147483647 h 1266"/>
              <a:gd name="T6" fmla="*/ 2147483647 w 1284"/>
              <a:gd name="T7" fmla="*/ 2147483647 h 1266"/>
              <a:gd name="T8" fmla="*/ 2147483647 w 1284"/>
              <a:gd name="T9" fmla="*/ 2147483647 h 1266"/>
              <a:gd name="T10" fmla="*/ 2147483647 w 1284"/>
              <a:gd name="T11" fmla="*/ 2147483647 h 1266"/>
              <a:gd name="T12" fmla="*/ 2147483647 w 1284"/>
              <a:gd name="T13" fmla="*/ 2147483647 h 1266"/>
              <a:gd name="T14" fmla="*/ 2147483647 w 1284"/>
              <a:gd name="T15" fmla="*/ 2147483647 h 1266"/>
              <a:gd name="T16" fmla="*/ 2147483647 w 1284"/>
              <a:gd name="T17" fmla="*/ 2147483647 h 1266"/>
              <a:gd name="T18" fmla="*/ 2147483647 w 1284"/>
              <a:gd name="T19" fmla="*/ 2147483647 h 1266"/>
              <a:gd name="T20" fmla="*/ 2147483647 w 1284"/>
              <a:gd name="T21" fmla="*/ 2147483647 h 1266"/>
              <a:gd name="T22" fmla="*/ 2147483647 w 1284"/>
              <a:gd name="T23" fmla="*/ 2147483647 h 1266"/>
              <a:gd name="T24" fmla="*/ 2147483647 w 1284"/>
              <a:gd name="T25" fmla="*/ 2147483647 h 1266"/>
              <a:gd name="T26" fmla="*/ 2147483647 w 1284"/>
              <a:gd name="T27" fmla="*/ 2147483647 h 1266"/>
              <a:gd name="T28" fmla="*/ 2147483647 w 1284"/>
              <a:gd name="T29" fmla="*/ 2147483647 h 1266"/>
              <a:gd name="T30" fmla="*/ 2147483647 w 1284"/>
              <a:gd name="T31" fmla="*/ 2147483647 h 1266"/>
              <a:gd name="T32" fmla="*/ 2147483647 w 1284"/>
              <a:gd name="T33" fmla="*/ 2147483647 h 1266"/>
              <a:gd name="T34" fmla="*/ 2147483647 w 1284"/>
              <a:gd name="T35" fmla="*/ 2147483647 h 1266"/>
              <a:gd name="T36" fmla="*/ 2147483647 w 1284"/>
              <a:gd name="T37" fmla="*/ 2147483647 h 1266"/>
              <a:gd name="T38" fmla="*/ 2147483647 w 1284"/>
              <a:gd name="T39" fmla="*/ 2147483647 h 1266"/>
              <a:gd name="T40" fmla="*/ 2147483647 w 1284"/>
              <a:gd name="T41" fmla="*/ 2147483647 h 1266"/>
              <a:gd name="T42" fmla="*/ 2147483647 w 1284"/>
              <a:gd name="T43" fmla="*/ 2147483647 h 1266"/>
              <a:gd name="T44" fmla="*/ 2147483647 w 1284"/>
              <a:gd name="T45" fmla="*/ 2147483647 h 1266"/>
              <a:gd name="T46" fmla="*/ 2147483647 w 1284"/>
              <a:gd name="T47" fmla="*/ 2147483647 h 1266"/>
              <a:gd name="T48" fmla="*/ 2147483647 w 1284"/>
              <a:gd name="T49" fmla="*/ 2147483647 h 1266"/>
              <a:gd name="T50" fmla="*/ 2147483647 w 1284"/>
              <a:gd name="T51" fmla="*/ 2147483647 h 1266"/>
              <a:gd name="T52" fmla="*/ 2147483647 w 1284"/>
              <a:gd name="T53" fmla="*/ 2147483647 h 1266"/>
              <a:gd name="T54" fmla="*/ 2147483647 w 1284"/>
              <a:gd name="T55" fmla="*/ 2147483647 h 1266"/>
              <a:gd name="T56" fmla="*/ 2147483647 w 1284"/>
              <a:gd name="T57" fmla="*/ 2147483647 h 1266"/>
              <a:gd name="T58" fmla="*/ 2147483647 w 1284"/>
              <a:gd name="T59" fmla="*/ 2147483647 h 1266"/>
              <a:gd name="T60" fmla="*/ 2147483647 w 1284"/>
              <a:gd name="T61" fmla="*/ 2147483647 h 1266"/>
              <a:gd name="T62" fmla="*/ 2147483647 w 1284"/>
              <a:gd name="T63" fmla="*/ 2147483647 h 1266"/>
              <a:gd name="T64" fmla="*/ 2147483647 w 1284"/>
              <a:gd name="T65" fmla="*/ 2147483647 h 1266"/>
              <a:gd name="T66" fmla="*/ 2147483647 w 1284"/>
              <a:gd name="T67" fmla="*/ 2147483647 h 1266"/>
              <a:gd name="T68" fmla="*/ 2147483647 w 1284"/>
              <a:gd name="T69" fmla="*/ 2147483647 h 1266"/>
              <a:gd name="T70" fmla="*/ 2147483647 w 1284"/>
              <a:gd name="T71" fmla="*/ 2147483647 h 1266"/>
              <a:gd name="T72" fmla="*/ 2147483647 w 1284"/>
              <a:gd name="T73" fmla="*/ 2147483647 h 1266"/>
              <a:gd name="T74" fmla="*/ 2147483647 w 1284"/>
              <a:gd name="T75" fmla="*/ 2147483647 h 1266"/>
              <a:gd name="T76" fmla="*/ 2147483647 w 1284"/>
              <a:gd name="T77" fmla="*/ 2147483647 h 1266"/>
              <a:gd name="T78" fmla="*/ 2147483647 w 1284"/>
              <a:gd name="T79" fmla="*/ 2147483647 h 1266"/>
              <a:gd name="T80" fmla="*/ 2147483647 w 1284"/>
              <a:gd name="T81" fmla="*/ 2147483647 h 1266"/>
              <a:gd name="T82" fmla="*/ 2147483647 w 1284"/>
              <a:gd name="T83" fmla="*/ 2147483647 h 1266"/>
              <a:gd name="T84" fmla="*/ 2147483647 w 1284"/>
              <a:gd name="T85" fmla="*/ 2147483647 h 1266"/>
              <a:gd name="T86" fmla="*/ 2147483647 w 1284"/>
              <a:gd name="T87" fmla="*/ 2147483647 h 1266"/>
              <a:gd name="T88" fmla="*/ 2147483647 w 1284"/>
              <a:gd name="T89" fmla="*/ 2147483647 h 1266"/>
              <a:gd name="T90" fmla="*/ 2147483647 w 1284"/>
              <a:gd name="T91" fmla="*/ 2147483647 h 1266"/>
              <a:gd name="T92" fmla="*/ 2147483647 w 1284"/>
              <a:gd name="T93" fmla="*/ 2147483647 h 1266"/>
              <a:gd name="T94" fmla="*/ 2147483647 w 1284"/>
              <a:gd name="T95" fmla="*/ 2147483647 h 1266"/>
              <a:gd name="T96" fmla="*/ 2147483647 w 1284"/>
              <a:gd name="T97" fmla="*/ 2147483647 h 1266"/>
              <a:gd name="T98" fmla="*/ 2147483647 w 1284"/>
              <a:gd name="T99" fmla="*/ 0 h 126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284"/>
              <a:gd name="T151" fmla="*/ 0 h 1266"/>
              <a:gd name="T152" fmla="*/ 1284 w 1284"/>
              <a:gd name="T153" fmla="*/ 1266 h 126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284" h="1266">
                <a:moveTo>
                  <a:pt x="0" y="1266"/>
                </a:moveTo>
                <a:lnTo>
                  <a:pt x="6" y="1176"/>
                </a:lnTo>
                <a:lnTo>
                  <a:pt x="12" y="1140"/>
                </a:lnTo>
                <a:lnTo>
                  <a:pt x="18" y="1110"/>
                </a:lnTo>
                <a:lnTo>
                  <a:pt x="24" y="1086"/>
                </a:lnTo>
                <a:lnTo>
                  <a:pt x="30" y="1068"/>
                </a:lnTo>
                <a:lnTo>
                  <a:pt x="36" y="1044"/>
                </a:lnTo>
                <a:lnTo>
                  <a:pt x="42" y="1026"/>
                </a:lnTo>
                <a:lnTo>
                  <a:pt x="54" y="1014"/>
                </a:lnTo>
                <a:lnTo>
                  <a:pt x="60" y="996"/>
                </a:lnTo>
                <a:lnTo>
                  <a:pt x="66" y="984"/>
                </a:lnTo>
                <a:lnTo>
                  <a:pt x="72" y="966"/>
                </a:lnTo>
                <a:lnTo>
                  <a:pt x="78" y="954"/>
                </a:lnTo>
                <a:lnTo>
                  <a:pt x="84" y="942"/>
                </a:lnTo>
                <a:lnTo>
                  <a:pt x="90" y="930"/>
                </a:lnTo>
                <a:lnTo>
                  <a:pt x="96" y="918"/>
                </a:lnTo>
                <a:lnTo>
                  <a:pt x="102" y="906"/>
                </a:lnTo>
                <a:lnTo>
                  <a:pt x="108" y="894"/>
                </a:lnTo>
                <a:lnTo>
                  <a:pt x="114" y="888"/>
                </a:lnTo>
                <a:lnTo>
                  <a:pt x="120" y="876"/>
                </a:lnTo>
                <a:lnTo>
                  <a:pt x="126" y="864"/>
                </a:lnTo>
                <a:lnTo>
                  <a:pt x="132" y="858"/>
                </a:lnTo>
                <a:lnTo>
                  <a:pt x="138" y="846"/>
                </a:lnTo>
                <a:lnTo>
                  <a:pt x="150" y="834"/>
                </a:lnTo>
                <a:lnTo>
                  <a:pt x="156" y="828"/>
                </a:lnTo>
                <a:lnTo>
                  <a:pt x="162" y="816"/>
                </a:lnTo>
                <a:lnTo>
                  <a:pt x="168" y="810"/>
                </a:lnTo>
                <a:lnTo>
                  <a:pt x="174" y="798"/>
                </a:lnTo>
                <a:lnTo>
                  <a:pt x="180" y="792"/>
                </a:lnTo>
                <a:lnTo>
                  <a:pt x="186" y="786"/>
                </a:lnTo>
                <a:lnTo>
                  <a:pt x="192" y="774"/>
                </a:lnTo>
                <a:lnTo>
                  <a:pt x="198" y="768"/>
                </a:lnTo>
                <a:lnTo>
                  <a:pt x="204" y="762"/>
                </a:lnTo>
                <a:lnTo>
                  <a:pt x="210" y="750"/>
                </a:lnTo>
                <a:lnTo>
                  <a:pt x="216" y="744"/>
                </a:lnTo>
                <a:lnTo>
                  <a:pt x="222" y="738"/>
                </a:lnTo>
                <a:lnTo>
                  <a:pt x="228" y="726"/>
                </a:lnTo>
                <a:lnTo>
                  <a:pt x="240" y="720"/>
                </a:lnTo>
                <a:lnTo>
                  <a:pt x="246" y="714"/>
                </a:lnTo>
                <a:lnTo>
                  <a:pt x="252" y="708"/>
                </a:lnTo>
                <a:lnTo>
                  <a:pt x="258" y="702"/>
                </a:lnTo>
                <a:lnTo>
                  <a:pt x="264" y="690"/>
                </a:lnTo>
                <a:lnTo>
                  <a:pt x="270" y="684"/>
                </a:lnTo>
                <a:lnTo>
                  <a:pt x="276" y="678"/>
                </a:lnTo>
                <a:lnTo>
                  <a:pt x="282" y="672"/>
                </a:lnTo>
                <a:lnTo>
                  <a:pt x="288" y="666"/>
                </a:lnTo>
                <a:lnTo>
                  <a:pt x="294" y="660"/>
                </a:lnTo>
                <a:lnTo>
                  <a:pt x="300" y="654"/>
                </a:lnTo>
                <a:lnTo>
                  <a:pt x="306" y="648"/>
                </a:lnTo>
                <a:lnTo>
                  <a:pt x="312" y="636"/>
                </a:lnTo>
                <a:lnTo>
                  <a:pt x="318" y="630"/>
                </a:lnTo>
                <a:lnTo>
                  <a:pt x="324" y="624"/>
                </a:lnTo>
                <a:lnTo>
                  <a:pt x="336" y="618"/>
                </a:lnTo>
                <a:lnTo>
                  <a:pt x="342" y="612"/>
                </a:lnTo>
                <a:lnTo>
                  <a:pt x="348" y="606"/>
                </a:lnTo>
                <a:lnTo>
                  <a:pt x="354" y="600"/>
                </a:lnTo>
                <a:lnTo>
                  <a:pt x="360" y="594"/>
                </a:lnTo>
                <a:lnTo>
                  <a:pt x="366" y="588"/>
                </a:lnTo>
                <a:lnTo>
                  <a:pt x="372" y="582"/>
                </a:lnTo>
                <a:lnTo>
                  <a:pt x="378" y="576"/>
                </a:lnTo>
                <a:lnTo>
                  <a:pt x="384" y="570"/>
                </a:lnTo>
                <a:lnTo>
                  <a:pt x="390" y="564"/>
                </a:lnTo>
                <a:lnTo>
                  <a:pt x="396" y="558"/>
                </a:lnTo>
                <a:lnTo>
                  <a:pt x="402" y="552"/>
                </a:lnTo>
                <a:lnTo>
                  <a:pt x="408" y="552"/>
                </a:lnTo>
                <a:lnTo>
                  <a:pt x="414" y="546"/>
                </a:lnTo>
                <a:lnTo>
                  <a:pt x="420" y="540"/>
                </a:lnTo>
                <a:lnTo>
                  <a:pt x="432" y="534"/>
                </a:lnTo>
                <a:lnTo>
                  <a:pt x="438" y="528"/>
                </a:lnTo>
                <a:lnTo>
                  <a:pt x="444" y="522"/>
                </a:lnTo>
                <a:lnTo>
                  <a:pt x="450" y="516"/>
                </a:lnTo>
                <a:lnTo>
                  <a:pt x="456" y="510"/>
                </a:lnTo>
                <a:lnTo>
                  <a:pt x="462" y="504"/>
                </a:lnTo>
                <a:lnTo>
                  <a:pt x="468" y="498"/>
                </a:lnTo>
                <a:lnTo>
                  <a:pt x="474" y="498"/>
                </a:lnTo>
                <a:lnTo>
                  <a:pt x="480" y="492"/>
                </a:lnTo>
                <a:lnTo>
                  <a:pt x="486" y="486"/>
                </a:lnTo>
                <a:lnTo>
                  <a:pt x="492" y="480"/>
                </a:lnTo>
                <a:lnTo>
                  <a:pt x="498" y="474"/>
                </a:lnTo>
                <a:lnTo>
                  <a:pt x="504" y="468"/>
                </a:lnTo>
                <a:lnTo>
                  <a:pt x="510" y="462"/>
                </a:lnTo>
                <a:lnTo>
                  <a:pt x="522" y="462"/>
                </a:lnTo>
                <a:lnTo>
                  <a:pt x="528" y="456"/>
                </a:lnTo>
                <a:lnTo>
                  <a:pt x="534" y="450"/>
                </a:lnTo>
                <a:lnTo>
                  <a:pt x="540" y="444"/>
                </a:lnTo>
                <a:lnTo>
                  <a:pt x="546" y="438"/>
                </a:lnTo>
                <a:lnTo>
                  <a:pt x="552" y="438"/>
                </a:lnTo>
                <a:lnTo>
                  <a:pt x="558" y="432"/>
                </a:lnTo>
                <a:lnTo>
                  <a:pt x="564" y="426"/>
                </a:lnTo>
                <a:lnTo>
                  <a:pt x="570" y="420"/>
                </a:lnTo>
                <a:lnTo>
                  <a:pt x="576" y="414"/>
                </a:lnTo>
                <a:lnTo>
                  <a:pt x="582" y="414"/>
                </a:lnTo>
                <a:lnTo>
                  <a:pt x="588" y="408"/>
                </a:lnTo>
                <a:lnTo>
                  <a:pt x="594" y="402"/>
                </a:lnTo>
                <a:lnTo>
                  <a:pt x="600" y="396"/>
                </a:lnTo>
                <a:lnTo>
                  <a:pt x="606" y="390"/>
                </a:lnTo>
                <a:lnTo>
                  <a:pt x="618" y="390"/>
                </a:lnTo>
                <a:lnTo>
                  <a:pt x="624" y="384"/>
                </a:lnTo>
                <a:lnTo>
                  <a:pt x="630" y="378"/>
                </a:lnTo>
                <a:lnTo>
                  <a:pt x="636" y="372"/>
                </a:lnTo>
                <a:lnTo>
                  <a:pt x="642" y="372"/>
                </a:lnTo>
                <a:lnTo>
                  <a:pt x="648" y="366"/>
                </a:lnTo>
                <a:lnTo>
                  <a:pt x="654" y="360"/>
                </a:lnTo>
                <a:lnTo>
                  <a:pt x="660" y="354"/>
                </a:lnTo>
                <a:lnTo>
                  <a:pt x="666" y="354"/>
                </a:lnTo>
                <a:lnTo>
                  <a:pt x="672" y="348"/>
                </a:lnTo>
                <a:lnTo>
                  <a:pt x="678" y="342"/>
                </a:lnTo>
                <a:lnTo>
                  <a:pt x="684" y="342"/>
                </a:lnTo>
                <a:lnTo>
                  <a:pt x="690" y="336"/>
                </a:lnTo>
                <a:lnTo>
                  <a:pt x="696" y="330"/>
                </a:lnTo>
                <a:lnTo>
                  <a:pt x="702" y="324"/>
                </a:lnTo>
                <a:lnTo>
                  <a:pt x="714" y="324"/>
                </a:lnTo>
                <a:lnTo>
                  <a:pt x="720" y="318"/>
                </a:lnTo>
                <a:lnTo>
                  <a:pt x="726" y="312"/>
                </a:lnTo>
                <a:lnTo>
                  <a:pt x="732" y="312"/>
                </a:lnTo>
                <a:lnTo>
                  <a:pt x="738" y="306"/>
                </a:lnTo>
                <a:lnTo>
                  <a:pt x="744" y="300"/>
                </a:lnTo>
                <a:lnTo>
                  <a:pt x="750" y="294"/>
                </a:lnTo>
                <a:lnTo>
                  <a:pt x="756" y="294"/>
                </a:lnTo>
                <a:lnTo>
                  <a:pt x="762" y="288"/>
                </a:lnTo>
                <a:lnTo>
                  <a:pt x="768" y="282"/>
                </a:lnTo>
                <a:lnTo>
                  <a:pt x="774" y="282"/>
                </a:lnTo>
                <a:lnTo>
                  <a:pt x="780" y="276"/>
                </a:lnTo>
                <a:lnTo>
                  <a:pt x="786" y="270"/>
                </a:lnTo>
                <a:lnTo>
                  <a:pt x="792" y="270"/>
                </a:lnTo>
                <a:lnTo>
                  <a:pt x="804" y="264"/>
                </a:lnTo>
                <a:lnTo>
                  <a:pt x="810" y="258"/>
                </a:lnTo>
                <a:lnTo>
                  <a:pt x="816" y="258"/>
                </a:lnTo>
                <a:lnTo>
                  <a:pt x="822" y="252"/>
                </a:lnTo>
                <a:lnTo>
                  <a:pt x="828" y="246"/>
                </a:lnTo>
                <a:lnTo>
                  <a:pt x="834" y="246"/>
                </a:lnTo>
                <a:lnTo>
                  <a:pt x="840" y="240"/>
                </a:lnTo>
                <a:lnTo>
                  <a:pt x="846" y="234"/>
                </a:lnTo>
                <a:lnTo>
                  <a:pt x="852" y="234"/>
                </a:lnTo>
                <a:lnTo>
                  <a:pt x="858" y="228"/>
                </a:lnTo>
                <a:lnTo>
                  <a:pt x="864" y="222"/>
                </a:lnTo>
                <a:lnTo>
                  <a:pt x="870" y="222"/>
                </a:lnTo>
                <a:lnTo>
                  <a:pt x="876" y="216"/>
                </a:lnTo>
                <a:lnTo>
                  <a:pt x="882" y="216"/>
                </a:lnTo>
                <a:lnTo>
                  <a:pt x="888" y="210"/>
                </a:lnTo>
                <a:lnTo>
                  <a:pt x="900" y="204"/>
                </a:lnTo>
                <a:lnTo>
                  <a:pt x="906" y="204"/>
                </a:lnTo>
                <a:lnTo>
                  <a:pt x="912" y="198"/>
                </a:lnTo>
                <a:lnTo>
                  <a:pt x="918" y="192"/>
                </a:lnTo>
                <a:lnTo>
                  <a:pt x="924" y="192"/>
                </a:lnTo>
                <a:lnTo>
                  <a:pt x="930" y="186"/>
                </a:lnTo>
                <a:lnTo>
                  <a:pt x="936" y="186"/>
                </a:lnTo>
                <a:lnTo>
                  <a:pt x="942" y="180"/>
                </a:lnTo>
                <a:lnTo>
                  <a:pt x="948" y="174"/>
                </a:lnTo>
                <a:lnTo>
                  <a:pt x="954" y="174"/>
                </a:lnTo>
                <a:lnTo>
                  <a:pt x="960" y="168"/>
                </a:lnTo>
                <a:lnTo>
                  <a:pt x="966" y="162"/>
                </a:lnTo>
                <a:lnTo>
                  <a:pt x="972" y="162"/>
                </a:lnTo>
                <a:lnTo>
                  <a:pt x="978" y="156"/>
                </a:lnTo>
                <a:lnTo>
                  <a:pt x="984" y="156"/>
                </a:lnTo>
                <a:lnTo>
                  <a:pt x="996" y="150"/>
                </a:lnTo>
                <a:lnTo>
                  <a:pt x="1002" y="144"/>
                </a:lnTo>
                <a:lnTo>
                  <a:pt x="1008" y="144"/>
                </a:lnTo>
                <a:lnTo>
                  <a:pt x="1014" y="138"/>
                </a:lnTo>
                <a:lnTo>
                  <a:pt x="1020" y="138"/>
                </a:lnTo>
                <a:lnTo>
                  <a:pt x="1026" y="132"/>
                </a:lnTo>
                <a:lnTo>
                  <a:pt x="1032" y="132"/>
                </a:lnTo>
                <a:lnTo>
                  <a:pt x="1038" y="126"/>
                </a:lnTo>
                <a:lnTo>
                  <a:pt x="1044" y="120"/>
                </a:lnTo>
                <a:lnTo>
                  <a:pt x="1050" y="120"/>
                </a:lnTo>
                <a:lnTo>
                  <a:pt x="1056" y="114"/>
                </a:lnTo>
                <a:lnTo>
                  <a:pt x="1062" y="114"/>
                </a:lnTo>
                <a:lnTo>
                  <a:pt x="1068" y="108"/>
                </a:lnTo>
                <a:lnTo>
                  <a:pt x="1074" y="102"/>
                </a:lnTo>
                <a:lnTo>
                  <a:pt x="1080" y="102"/>
                </a:lnTo>
                <a:lnTo>
                  <a:pt x="1092" y="96"/>
                </a:lnTo>
                <a:lnTo>
                  <a:pt x="1098" y="96"/>
                </a:lnTo>
                <a:lnTo>
                  <a:pt x="1104" y="90"/>
                </a:lnTo>
                <a:lnTo>
                  <a:pt x="1110" y="90"/>
                </a:lnTo>
                <a:lnTo>
                  <a:pt x="1116" y="84"/>
                </a:lnTo>
                <a:lnTo>
                  <a:pt x="1122" y="78"/>
                </a:lnTo>
                <a:lnTo>
                  <a:pt x="1128" y="78"/>
                </a:lnTo>
                <a:lnTo>
                  <a:pt x="1134" y="72"/>
                </a:lnTo>
                <a:lnTo>
                  <a:pt x="1140" y="72"/>
                </a:lnTo>
                <a:lnTo>
                  <a:pt x="1146" y="66"/>
                </a:lnTo>
                <a:lnTo>
                  <a:pt x="1152" y="66"/>
                </a:lnTo>
                <a:lnTo>
                  <a:pt x="1158" y="60"/>
                </a:lnTo>
                <a:lnTo>
                  <a:pt x="1164" y="60"/>
                </a:lnTo>
                <a:lnTo>
                  <a:pt x="1170" y="54"/>
                </a:lnTo>
                <a:lnTo>
                  <a:pt x="1182" y="48"/>
                </a:lnTo>
                <a:lnTo>
                  <a:pt x="1188" y="48"/>
                </a:lnTo>
                <a:lnTo>
                  <a:pt x="1194" y="42"/>
                </a:lnTo>
                <a:lnTo>
                  <a:pt x="1200" y="42"/>
                </a:lnTo>
                <a:lnTo>
                  <a:pt x="1206" y="36"/>
                </a:lnTo>
                <a:lnTo>
                  <a:pt x="1212" y="36"/>
                </a:lnTo>
                <a:lnTo>
                  <a:pt x="1218" y="30"/>
                </a:lnTo>
                <a:lnTo>
                  <a:pt x="1224" y="30"/>
                </a:lnTo>
                <a:lnTo>
                  <a:pt x="1230" y="24"/>
                </a:lnTo>
                <a:lnTo>
                  <a:pt x="1236" y="24"/>
                </a:lnTo>
                <a:lnTo>
                  <a:pt x="1242" y="18"/>
                </a:lnTo>
                <a:lnTo>
                  <a:pt x="1248" y="12"/>
                </a:lnTo>
                <a:lnTo>
                  <a:pt x="1254" y="12"/>
                </a:lnTo>
                <a:lnTo>
                  <a:pt x="1260" y="6"/>
                </a:lnTo>
                <a:lnTo>
                  <a:pt x="1266" y="6"/>
                </a:lnTo>
                <a:lnTo>
                  <a:pt x="1278" y="0"/>
                </a:lnTo>
                <a:lnTo>
                  <a:pt x="1284" y="0"/>
                </a:ln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60" name="Line 40">
            <a:extLst>
              <a:ext uri="{FF2B5EF4-FFF2-40B4-BE49-F238E27FC236}">
                <a16:creationId xmlns:a16="http://schemas.microsoft.com/office/drawing/2014/main" id="{398E0106-845B-4E80-9ACB-C65316CE75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10763" y="2093917"/>
            <a:ext cx="0" cy="2051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41">
            <a:extLst>
              <a:ext uri="{FF2B5EF4-FFF2-40B4-BE49-F238E27FC236}">
                <a16:creationId xmlns:a16="http://schemas.microsoft.com/office/drawing/2014/main" id="{2966615D-A1AD-4494-8D3C-250C5C137FB2}"/>
              </a:ext>
            </a:extLst>
          </p:cNvPr>
          <p:cNvGrpSpPr>
            <a:grpSpLocks/>
          </p:cNvGrpSpPr>
          <p:nvPr/>
        </p:nvGrpSpPr>
        <p:grpSpPr bwMode="auto">
          <a:xfrm>
            <a:off x="7864479" y="3130553"/>
            <a:ext cx="2038351" cy="1009651"/>
            <a:chOff x="2202" y="2271"/>
            <a:chExt cx="1284" cy="636"/>
          </a:xfrm>
        </p:grpSpPr>
        <p:sp>
          <p:nvSpPr>
            <p:cNvPr id="38956" name="Freeform 42">
              <a:extLst>
                <a:ext uri="{FF2B5EF4-FFF2-40B4-BE49-F238E27FC236}">
                  <a16:creationId xmlns:a16="http://schemas.microsoft.com/office/drawing/2014/main" id="{35AE400F-B0CE-44C9-8DC2-D4CB8E7A2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" y="2319"/>
              <a:ext cx="408" cy="588"/>
            </a:xfrm>
            <a:custGeom>
              <a:avLst/>
              <a:gdLst>
                <a:gd name="T0" fmla="*/ 6 w 408"/>
                <a:gd name="T1" fmla="*/ 498 h 588"/>
                <a:gd name="T2" fmla="*/ 12 w 408"/>
                <a:gd name="T3" fmla="*/ 456 h 588"/>
                <a:gd name="T4" fmla="*/ 24 w 408"/>
                <a:gd name="T5" fmla="*/ 420 h 588"/>
                <a:gd name="T6" fmla="*/ 30 w 408"/>
                <a:gd name="T7" fmla="*/ 396 h 588"/>
                <a:gd name="T8" fmla="*/ 36 w 408"/>
                <a:gd name="T9" fmla="*/ 372 h 588"/>
                <a:gd name="T10" fmla="*/ 48 w 408"/>
                <a:gd name="T11" fmla="*/ 354 h 588"/>
                <a:gd name="T12" fmla="*/ 54 w 408"/>
                <a:gd name="T13" fmla="*/ 330 h 588"/>
                <a:gd name="T14" fmla="*/ 60 w 408"/>
                <a:gd name="T15" fmla="*/ 318 h 588"/>
                <a:gd name="T16" fmla="*/ 72 w 408"/>
                <a:gd name="T17" fmla="*/ 300 h 588"/>
                <a:gd name="T18" fmla="*/ 78 w 408"/>
                <a:gd name="T19" fmla="*/ 282 h 588"/>
                <a:gd name="T20" fmla="*/ 84 w 408"/>
                <a:gd name="T21" fmla="*/ 270 h 588"/>
                <a:gd name="T22" fmla="*/ 96 w 408"/>
                <a:gd name="T23" fmla="*/ 258 h 588"/>
                <a:gd name="T24" fmla="*/ 102 w 408"/>
                <a:gd name="T25" fmla="*/ 246 h 588"/>
                <a:gd name="T26" fmla="*/ 108 w 408"/>
                <a:gd name="T27" fmla="*/ 234 h 588"/>
                <a:gd name="T28" fmla="*/ 120 w 408"/>
                <a:gd name="T29" fmla="*/ 222 h 588"/>
                <a:gd name="T30" fmla="*/ 126 w 408"/>
                <a:gd name="T31" fmla="*/ 210 h 588"/>
                <a:gd name="T32" fmla="*/ 132 w 408"/>
                <a:gd name="T33" fmla="*/ 198 h 588"/>
                <a:gd name="T34" fmla="*/ 144 w 408"/>
                <a:gd name="T35" fmla="*/ 192 h 588"/>
                <a:gd name="T36" fmla="*/ 150 w 408"/>
                <a:gd name="T37" fmla="*/ 180 h 588"/>
                <a:gd name="T38" fmla="*/ 156 w 408"/>
                <a:gd name="T39" fmla="*/ 168 h 588"/>
                <a:gd name="T40" fmla="*/ 168 w 408"/>
                <a:gd name="T41" fmla="*/ 162 h 588"/>
                <a:gd name="T42" fmla="*/ 174 w 408"/>
                <a:gd name="T43" fmla="*/ 156 h 588"/>
                <a:gd name="T44" fmla="*/ 180 w 408"/>
                <a:gd name="T45" fmla="*/ 144 h 588"/>
                <a:gd name="T46" fmla="*/ 192 w 408"/>
                <a:gd name="T47" fmla="*/ 138 h 588"/>
                <a:gd name="T48" fmla="*/ 198 w 408"/>
                <a:gd name="T49" fmla="*/ 132 h 588"/>
                <a:gd name="T50" fmla="*/ 204 w 408"/>
                <a:gd name="T51" fmla="*/ 120 h 588"/>
                <a:gd name="T52" fmla="*/ 216 w 408"/>
                <a:gd name="T53" fmla="*/ 114 h 588"/>
                <a:gd name="T54" fmla="*/ 222 w 408"/>
                <a:gd name="T55" fmla="*/ 108 h 588"/>
                <a:gd name="T56" fmla="*/ 228 w 408"/>
                <a:gd name="T57" fmla="*/ 102 h 588"/>
                <a:gd name="T58" fmla="*/ 240 w 408"/>
                <a:gd name="T59" fmla="*/ 96 h 588"/>
                <a:gd name="T60" fmla="*/ 246 w 408"/>
                <a:gd name="T61" fmla="*/ 90 h 588"/>
                <a:gd name="T62" fmla="*/ 252 w 408"/>
                <a:gd name="T63" fmla="*/ 84 h 588"/>
                <a:gd name="T64" fmla="*/ 264 w 408"/>
                <a:gd name="T65" fmla="*/ 78 h 588"/>
                <a:gd name="T66" fmla="*/ 270 w 408"/>
                <a:gd name="T67" fmla="*/ 72 h 588"/>
                <a:gd name="T68" fmla="*/ 276 w 408"/>
                <a:gd name="T69" fmla="*/ 66 h 588"/>
                <a:gd name="T70" fmla="*/ 288 w 408"/>
                <a:gd name="T71" fmla="*/ 60 h 588"/>
                <a:gd name="T72" fmla="*/ 294 w 408"/>
                <a:gd name="T73" fmla="*/ 54 h 588"/>
                <a:gd name="T74" fmla="*/ 300 w 408"/>
                <a:gd name="T75" fmla="*/ 48 h 588"/>
                <a:gd name="T76" fmla="*/ 312 w 408"/>
                <a:gd name="T77" fmla="*/ 42 h 588"/>
                <a:gd name="T78" fmla="*/ 318 w 408"/>
                <a:gd name="T79" fmla="*/ 42 h 588"/>
                <a:gd name="T80" fmla="*/ 324 w 408"/>
                <a:gd name="T81" fmla="*/ 36 h 588"/>
                <a:gd name="T82" fmla="*/ 336 w 408"/>
                <a:gd name="T83" fmla="*/ 30 h 588"/>
                <a:gd name="T84" fmla="*/ 342 w 408"/>
                <a:gd name="T85" fmla="*/ 30 h 588"/>
                <a:gd name="T86" fmla="*/ 348 w 408"/>
                <a:gd name="T87" fmla="*/ 24 h 588"/>
                <a:gd name="T88" fmla="*/ 360 w 408"/>
                <a:gd name="T89" fmla="*/ 18 h 588"/>
                <a:gd name="T90" fmla="*/ 366 w 408"/>
                <a:gd name="T91" fmla="*/ 18 h 588"/>
                <a:gd name="T92" fmla="*/ 372 w 408"/>
                <a:gd name="T93" fmla="*/ 12 h 588"/>
                <a:gd name="T94" fmla="*/ 384 w 408"/>
                <a:gd name="T95" fmla="*/ 6 h 588"/>
                <a:gd name="T96" fmla="*/ 390 w 408"/>
                <a:gd name="T97" fmla="*/ 6 h 588"/>
                <a:gd name="T98" fmla="*/ 396 w 408"/>
                <a:gd name="T99" fmla="*/ 0 h 588"/>
                <a:gd name="T100" fmla="*/ 408 w 408"/>
                <a:gd name="T101" fmla="*/ 0 h 5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8"/>
                <a:gd name="T154" fmla="*/ 0 h 588"/>
                <a:gd name="T155" fmla="*/ 408 w 408"/>
                <a:gd name="T156" fmla="*/ 588 h 5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8" h="588">
                  <a:moveTo>
                    <a:pt x="0" y="588"/>
                  </a:moveTo>
                  <a:lnTo>
                    <a:pt x="0" y="546"/>
                  </a:lnTo>
                  <a:lnTo>
                    <a:pt x="6" y="522"/>
                  </a:lnTo>
                  <a:lnTo>
                    <a:pt x="6" y="510"/>
                  </a:lnTo>
                  <a:lnTo>
                    <a:pt x="6" y="498"/>
                  </a:lnTo>
                  <a:lnTo>
                    <a:pt x="6" y="486"/>
                  </a:lnTo>
                  <a:lnTo>
                    <a:pt x="12" y="480"/>
                  </a:lnTo>
                  <a:lnTo>
                    <a:pt x="12" y="468"/>
                  </a:lnTo>
                  <a:lnTo>
                    <a:pt x="12" y="462"/>
                  </a:lnTo>
                  <a:lnTo>
                    <a:pt x="12" y="456"/>
                  </a:lnTo>
                  <a:lnTo>
                    <a:pt x="18" y="450"/>
                  </a:lnTo>
                  <a:lnTo>
                    <a:pt x="18" y="438"/>
                  </a:lnTo>
                  <a:lnTo>
                    <a:pt x="18" y="432"/>
                  </a:lnTo>
                  <a:lnTo>
                    <a:pt x="18" y="426"/>
                  </a:lnTo>
                  <a:lnTo>
                    <a:pt x="24" y="420"/>
                  </a:lnTo>
                  <a:lnTo>
                    <a:pt x="24" y="414"/>
                  </a:lnTo>
                  <a:lnTo>
                    <a:pt x="24" y="408"/>
                  </a:lnTo>
                  <a:lnTo>
                    <a:pt x="30" y="408"/>
                  </a:lnTo>
                  <a:lnTo>
                    <a:pt x="30" y="402"/>
                  </a:lnTo>
                  <a:lnTo>
                    <a:pt x="30" y="396"/>
                  </a:lnTo>
                  <a:lnTo>
                    <a:pt x="30" y="390"/>
                  </a:lnTo>
                  <a:lnTo>
                    <a:pt x="36" y="384"/>
                  </a:lnTo>
                  <a:lnTo>
                    <a:pt x="36" y="378"/>
                  </a:lnTo>
                  <a:lnTo>
                    <a:pt x="36" y="372"/>
                  </a:lnTo>
                  <a:lnTo>
                    <a:pt x="42" y="366"/>
                  </a:lnTo>
                  <a:lnTo>
                    <a:pt x="42" y="360"/>
                  </a:lnTo>
                  <a:lnTo>
                    <a:pt x="42" y="354"/>
                  </a:lnTo>
                  <a:lnTo>
                    <a:pt x="48" y="354"/>
                  </a:lnTo>
                  <a:lnTo>
                    <a:pt x="48" y="348"/>
                  </a:lnTo>
                  <a:lnTo>
                    <a:pt x="48" y="342"/>
                  </a:lnTo>
                  <a:lnTo>
                    <a:pt x="54" y="342"/>
                  </a:lnTo>
                  <a:lnTo>
                    <a:pt x="54" y="336"/>
                  </a:lnTo>
                  <a:lnTo>
                    <a:pt x="54" y="330"/>
                  </a:lnTo>
                  <a:lnTo>
                    <a:pt x="60" y="324"/>
                  </a:lnTo>
                  <a:lnTo>
                    <a:pt x="60" y="318"/>
                  </a:lnTo>
                  <a:lnTo>
                    <a:pt x="66" y="312"/>
                  </a:lnTo>
                  <a:lnTo>
                    <a:pt x="66" y="306"/>
                  </a:lnTo>
                  <a:lnTo>
                    <a:pt x="66" y="300"/>
                  </a:lnTo>
                  <a:lnTo>
                    <a:pt x="72" y="300"/>
                  </a:lnTo>
                  <a:lnTo>
                    <a:pt x="72" y="294"/>
                  </a:lnTo>
                  <a:lnTo>
                    <a:pt x="78" y="288"/>
                  </a:lnTo>
                  <a:lnTo>
                    <a:pt x="78" y="282"/>
                  </a:lnTo>
                  <a:lnTo>
                    <a:pt x="84" y="276"/>
                  </a:lnTo>
                  <a:lnTo>
                    <a:pt x="84" y="270"/>
                  </a:lnTo>
                  <a:lnTo>
                    <a:pt x="90" y="270"/>
                  </a:lnTo>
                  <a:lnTo>
                    <a:pt x="90" y="264"/>
                  </a:lnTo>
                  <a:lnTo>
                    <a:pt x="90" y="258"/>
                  </a:lnTo>
                  <a:lnTo>
                    <a:pt x="96" y="258"/>
                  </a:lnTo>
                  <a:lnTo>
                    <a:pt x="96" y="252"/>
                  </a:lnTo>
                  <a:lnTo>
                    <a:pt x="102" y="252"/>
                  </a:lnTo>
                  <a:lnTo>
                    <a:pt x="102" y="246"/>
                  </a:lnTo>
                  <a:lnTo>
                    <a:pt x="102" y="240"/>
                  </a:lnTo>
                  <a:lnTo>
                    <a:pt x="108" y="240"/>
                  </a:lnTo>
                  <a:lnTo>
                    <a:pt x="108" y="234"/>
                  </a:lnTo>
                  <a:lnTo>
                    <a:pt x="114" y="228"/>
                  </a:lnTo>
                  <a:lnTo>
                    <a:pt x="114" y="222"/>
                  </a:lnTo>
                  <a:lnTo>
                    <a:pt x="120" y="222"/>
                  </a:lnTo>
                  <a:lnTo>
                    <a:pt x="120" y="216"/>
                  </a:lnTo>
                  <a:lnTo>
                    <a:pt x="126" y="216"/>
                  </a:lnTo>
                  <a:lnTo>
                    <a:pt x="126" y="210"/>
                  </a:lnTo>
                  <a:lnTo>
                    <a:pt x="132" y="204"/>
                  </a:lnTo>
                  <a:lnTo>
                    <a:pt x="132" y="198"/>
                  </a:lnTo>
                  <a:lnTo>
                    <a:pt x="138" y="198"/>
                  </a:lnTo>
                  <a:lnTo>
                    <a:pt x="138" y="192"/>
                  </a:lnTo>
                  <a:lnTo>
                    <a:pt x="144" y="192"/>
                  </a:lnTo>
                  <a:lnTo>
                    <a:pt x="144" y="186"/>
                  </a:lnTo>
                  <a:lnTo>
                    <a:pt x="150" y="186"/>
                  </a:lnTo>
                  <a:lnTo>
                    <a:pt x="150" y="180"/>
                  </a:lnTo>
                  <a:lnTo>
                    <a:pt x="156" y="174"/>
                  </a:lnTo>
                  <a:lnTo>
                    <a:pt x="156" y="168"/>
                  </a:lnTo>
                  <a:lnTo>
                    <a:pt x="162" y="168"/>
                  </a:lnTo>
                  <a:lnTo>
                    <a:pt x="168" y="162"/>
                  </a:lnTo>
                  <a:lnTo>
                    <a:pt x="168" y="156"/>
                  </a:lnTo>
                  <a:lnTo>
                    <a:pt x="174" y="156"/>
                  </a:lnTo>
                  <a:lnTo>
                    <a:pt x="174" y="150"/>
                  </a:lnTo>
                  <a:lnTo>
                    <a:pt x="180" y="150"/>
                  </a:lnTo>
                  <a:lnTo>
                    <a:pt x="180" y="144"/>
                  </a:lnTo>
                  <a:lnTo>
                    <a:pt x="186" y="144"/>
                  </a:lnTo>
                  <a:lnTo>
                    <a:pt x="186" y="138"/>
                  </a:lnTo>
                  <a:lnTo>
                    <a:pt x="192" y="138"/>
                  </a:lnTo>
                  <a:lnTo>
                    <a:pt x="192" y="132"/>
                  </a:lnTo>
                  <a:lnTo>
                    <a:pt x="198" y="132"/>
                  </a:lnTo>
                  <a:lnTo>
                    <a:pt x="198" y="126"/>
                  </a:lnTo>
                  <a:lnTo>
                    <a:pt x="204" y="126"/>
                  </a:lnTo>
                  <a:lnTo>
                    <a:pt x="204" y="120"/>
                  </a:lnTo>
                  <a:lnTo>
                    <a:pt x="210" y="120"/>
                  </a:lnTo>
                  <a:lnTo>
                    <a:pt x="216" y="114"/>
                  </a:lnTo>
                  <a:lnTo>
                    <a:pt x="222" y="108"/>
                  </a:lnTo>
                  <a:lnTo>
                    <a:pt x="228" y="108"/>
                  </a:lnTo>
                  <a:lnTo>
                    <a:pt x="228" y="102"/>
                  </a:lnTo>
                  <a:lnTo>
                    <a:pt x="234" y="102"/>
                  </a:lnTo>
                  <a:lnTo>
                    <a:pt x="234" y="96"/>
                  </a:lnTo>
                  <a:lnTo>
                    <a:pt x="240" y="96"/>
                  </a:lnTo>
                  <a:lnTo>
                    <a:pt x="240" y="90"/>
                  </a:lnTo>
                  <a:lnTo>
                    <a:pt x="246" y="90"/>
                  </a:lnTo>
                  <a:lnTo>
                    <a:pt x="252" y="84"/>
                  </a:lnTo>
                  <a:lnTo>
                    <a:pt x="258" y="84"/>
                  </a:lnTo>
                  <a:lnTo>
                    <a:pt x="258" y="78"/>
                  </a:lnTo>
                  <a:lnTo>
                    <a:pt x="264" y="78"/>
                  </a:lnTo>
                  <a:lnTo>
                    <a:pt x="264" y="72"/>
                  </a:lnTo>
                  <a:lnTo>
                    <a:pt x="270" y="72"/>
                  </a:lnTo>
                  <a:lnTo>
                    <a:pt x="276" y="66"/>
                  </a:lnTo>
                  <a:lnTo>
                    <a:pt x="282" y="66"/>
                  </a:lnTo>
                  <a:lnTo>
                    <a:pt x="282" y="60"/>
                  </a:lnTo>
                  <a:lnTo>
                    <a:pt x="288" y="60"/>
                  </a:lnTo>
                  <a:lnTo>
                    <a:pt x="294" y="54"/>
                  </a:lnTo>
                  <a:lnTo>
                    <a:pt x="300" y="54"/>
                  </a:lnTo>
                  <a:lnTo>
                    <a:pt x="300" y="48"/>
                  </a:lnTo>
                  <a:lnTo>
                    <a:pt x="306" y="48"/>
                  </a:lnTo>
                  <a:lnTo>
                    <a:pt x="312" y="48"/>
                  </a:lnTo>
                  <a:lnTo>
                    <a:pt x="312" y="42"/>
                  </a:lnTo>
                  <a:lnTo>
                    <a:pt x="318" y="42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6" y="30"/>
                  </a:lnTo>
                  <a:lnTo>
                    <a:pt x="342" y="30"/>
                  </a:lnTo>
                  <a:lnTo>
                    <a:pt x="342" y="24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54" y="18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66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84" y="6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8957" name="Freeform 43">
              <a:extLst>
                <a:ext uri="{FF2B5EF4-FFF2-40B4-BE49-F238E27FC236}">
                  <a16:creationId xmlns:a16="http://schemas.microsoft.com/office/drawing/2014/main" id="{2668D2A5-88BD-47BB-8721-0E62CF68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2271"/>
              <a:ext cx="408" cy="48"/>
            </a:xfrm>
            <a:custGeom>
              <a:avLst/>
              <a:gdLst>
                <a:gd name="T0" fmla="*/ 6 w 408"/>
                <a:gd name="T1" fmla="*/ 42 h 48"/>
                <a:gd name="T2" fmla="*/ 12 w 408"/>
                <a:gd name="T3" fmla="*/ 42 h 48"/>
                <a:gd name="T4" fmla="*/ 24 w 408"/>
                <a:gd name="T5" fmla="*/ 36 h 48"/>
                <a:gd name="T6" fmla="*/ 30 w 408"/>
                <a:gd name="T7" fmla="*/ 36 h 48"/>
                <a:gd name="T8" fmla="*/ 36 w 408"/>
                <a:gd name="T9" fmla="*/ 30 h 48"/>
                <a:gd name="T10" fmla="*/ 48 w 408"/>
                <a:gd name="T11" fmla="*/ 30 h 48"/>
                <a:gd name="T12" fmla="*/ 54 w 408"/>
                <a:gd name="T13" fmla="*/ 30 h 48"/>
                <a:gd name="T14" fmla="*/ 60 w 408"/>
                <a:gd name="T15" fmla="*/ 24 h 48"/>
                <a:gd name="T16" fmla="*/ 72 w 408"/>
                <a:gd name="T17" fmla="*/ 24 h 48"/>
                <a:gd name="T18" fmla="*/ 78 w 408"/>
                <a:gd name="T19" fmla="*/ 18 h 48"/>
                <a:gd name="T20" fmla="*/ 90 w 408"/>
                <a:gd name="T21" fmla="*/ 18 h 48"/>
                <a:gd name="T22" fmla="*/ 96 w 408"/>
                <a:gd name="T23" fmla="*/ 18 h 48"/>
                <a:gd name="T24" fmla="*/ 102 w 408"/>
                <a:gd name="T25" fmla="*/ 18 h 48"/>
                <a:gd name="T26" fmla="*/ 114 w 408"/>
                <a:gd name="T27" fmla="*/ 12 h 48"/>
                <a:gd name="T28" fmla="*/ 120 w 408"/>
                <a:gd name="T29" fmla="*/ 12 h 48"/>
                <a:gd name="T30" fmla="*/ 126 w 408"/>
                <a:gd name="T31" fmla="*/ 12 h 48"/>
                <a:gd name="T32" fmla="*/ 138 w 408"/>
                <a:gd name="T33" fmla="*/ 12 h 48"/>
                <a:gd name="T34" fmla="*/ 144 w 408"/>
                <a:gd name="T35" fmla="*/ 6 h 48"/>
                <a:gd name="T36" fmla="*/ 150 w 408"/>
                <a:gd name="T37" fmla="*/ 6 h 48"/>
                <a:gd name="T38" fmla="*/ 162 w 408"/>
                <a:gd name="T39" fmla="*/ 6 h 48"/>
                <a:gd name="T40" fmla="*/ 168 w 408"/>
                <a:gd name="T41" fmla="*/ 6 h 48"/>
                <a:gd name="T42" fmla="*/ 174 w 408"/>
                <a:gd name="T43" fmla="*/ 6 h 48"/>
                <a:gd name="T44" fmla="*/ 186 w 408"/>
                <a:gd name="T45" fmla="*/ 6 h 48"/>
                <a:gd name="T46" fmla="*/ 192 w 408"/>
                <a:gd name="T47" fmla="*/ 6 h 48"/>
                <a:gd name="T48" fmla="*/ 198 w 408"/>
                <a:gd name="T49" fmla="*/ 6 h 48"/>
                <a:gd name="T50" fmla="*/ 210 w 408"/>
                <a:gd name="T51" fmla="*/ 0 h 48"/>
                <a:gd name="T52" fmla="*/ 216 w 408"/>
                <a:gd name="T53" fmla="*/ 0 h 48"/>
                <a:gd name="T54" fmla="*/ 222 w 408"/>
                <a:gd name="T55" fmla="*/ 0 h 48"/>
                <a:gd name="T56" fmla="*/ 234 w 408"/>
                <a:gd name="T57" fmla="*/ 0 h 48"/>
                <a:gd name="T58" fmla="*/ 240 w 408"/>
                <a:gd name="T59" fmla="*/ 0 h 48"/>
                <a:gd name="T60" fmla="*/ 246 w 408"/>
                <a:gd name="T61" fmla="*/ 0 h 48"/>
                <a:gd name="T62" fmla="*/ 258 w 408"/>
                <a:gd name="T63" fmla="*/ 0 h 48"/>
                <a:gd name="T64" fmla="*/ 264 w 408"/>
                <a:gd name="T65" fmla="*/ 6 h 48"/>
                <a:gd name="T66" fmla="*/ 270 w 408"/>
                <a:gd name="T67" fmla="*/ 6 h 48"/>
                <a:gd name="T68" fmla="*/ 282 w 408"/>
                <a:gd name="T69" fmla="*/ 6 h 48"/>
                <a:gd name="T70" fmla="*/ 288 w 408"/>
                <a:gd name="T71" fmla="*/ 6 h 48"/>
                <a:gd name="T72" fmla="*/ 294 w 408"/>
                <a:gd name="T73" fmla="*/ 6 h 48"/>
                <a:gd name="T74" fmla="*/ 306 w 408"/>
                <a:gd name="T75" fmla="*/ 6 h 48"/>
                <a:gd name="T76" fmla="*/ 312 w 408"/>
                <a:gd name="T77" fmla="*/ 6 h 48"/>
                <a:gd name="T78" fmla="*/ 318 w 408"/>
                <a:gd name="T79" fmla="*/ 6 h 48"/>
                <a:gd name="T80" fmla="*/ 330 w 408"/>
                <a:gd name="T81" fmla="*/ 12 h 48"/>
                <a:gd name="T82" fmla="*/ 336 w 408"/>
                <a:gd name="T83" fmla="*/ 12 h 48"/>
                <a:gd name="T84" fmla="*/ 342 w 408"/>
                <a:gd name="T85" fmla="*/ 12 h 48"/>
                <a:gd name="T86" fmla="*/ 354 w 408"/>
                <a:gd name="T87" fmla="*/ 12 h 48"/>
                <a:gd name="T88" fmla="*/ 360 w 408"/>
                <a:gd name="T89" fmla="*/ 12 h 48"/>
                <a:gd name="T90" fmla="*/ 366 w 408"/>
                <a:gd name="T91" fmla="*/ 18 h 48"/>
                <a:gd name="T92" fmla="*/ 378 w 408"/>
                <a:gd name="T93" fmla="*/ 18 h 48"/>
                <a:gd name="T94" fmla="*/ 384 w 408"/>
                <a:gd name="T95" fmla="*/ 18 h 48"/>
                <a:gd name="T96" fmla="*/ 390 w 408"/>
                <a:gd name="T97" fmla="*/ 24 h 48"/>
                <a:gd name="T98" fmla="*/ 402 w 408"/>
                <a:gd name="T99" fmla="*/ 24 h 48"/>
                <a:gd name="T100" fmla="*/ 408 w 408"/>
                <a:gd name="T101" fmla="*/ 24 h 4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8"/>
                <a:gd name="T154" fmla="*/ 0 h 48"/>
                <a:gd name="T155" fmla="*/ 408 w 408"/>
                <a:gd name="T156" fmla="*/ 48 h 4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8" h="48"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12" y="42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24" y="36"/>
                  </a:lnTo>
                  <a:lnTo>
                    <a:pt x="30" y="36"/>
                  </a:lnTo>
                  <a:lnTo>
                    <a:pt x="36" y="36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8" y="30"/>
                  </a:lnTo>
                  <a:lnTo>
                    <a:pt x="54" y="30"/>
                  </a:lnTo>
                  <a:lnTo>
                    <a:pt x="54" y="24"/>
                  </a:lnTo>
                  <a:lnTo>
                    <a:pt x="60" y="24"/>
                  </a:lnTo>
                  <a:lnTo>
                    <a:pt x="66" y="24"/>
                  </a:lnTo>
                  <a:lnTo>
                    <a:pt x="72" y="24"/>
                  </a:lnTo>
                  <a:lnTo>
                    <a:pt x="78" y="24"/>
                  </a:lnTo>
                  <a:lnTo>
                    <a:pt x="78" y="18"/>
                  </a:lnTo>
                  <a:lnTo>
                    <a:pt x="84" y="18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6" y="12"/>
                  </a:lnTo>
                  <a:lnTo>
                    <a:pt x="132" y="12"/>
                  </a:lnTo>
                  <a:lnTo>
                    <a:pt x="138" y="12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74" y="6"/>
                  </a:lnTo>
                  <a:lnTo>
                    <a:pt x="180" y="6"/>
                  </a:lnTo>
                  <a:lnTo>
                    <a:pt x="186" y="6"/>
                  </a:lnTo>
                  <a:lnTo>
                    <a:pt x="192" y="6"/>
                  </a:lnTo>
                  <a:lnTo>
                    <a:pt x="198" y="6"/>
                  </a:lnTo>
                  <a:lnTo>
                    <a:pt x="204" y="6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6"/>
                  </a:lnTo>
                  <a:lnTo>
                    <a:pt x="270" y="6"/>
                  </a:lnTo>
                  <a:lnTo>
                    <a:pt x="276" y="6"/>
                  </a:lnTo>
                  <a:lnTo>
                    <a:pt x="282" y="6"/>
                  </a:lnTo>
                  <a:lnTo>
                    <a:pt x="288" y="6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8" y="6"/>
                  </a:lnTo>
                  <a:lnTo>
                    <a:pt x="324" y="6"/>
                  </a:lnTo>
                  <a:lnTo>
                    <a:pt x="324" y="12"/>
                  </a:lnTo>
                  <a:lnTo>
                    <a:pt x="330" y="12"/>
                  </a:lnTo>
                  <a:lnTo>
                    <a:pt x="336" y="12"/>
                  </a:lnTo>
                  <a:lnTo>
                    <a:pt x="342" y="12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60" y="12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72" y="18"/>
                  </a:lnTo>
                  <a:lnTo>
                    <a:pt x="378" y="18"/>
                  </a:lnTo>
                  <a:lnTo>
                    <a:pt x="384" y="18"/>
                  </a:lnTo>
                  <a:lnTo>
                    <a:pt x="390" y="24"/>
                  </a:lnTo>
                  <a:lnTo>
                    <a:pt x="396" y="24"/>
                  </a:lnTo>
                  <a:lnTo>
                    <a:pt x="402" y="24"/>
                  </a:lnTo>
                  <a:lnTo>
                    <a:pt x="408" y="24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8958" name="Freeform 44">
              <a:extLst>
                <a:ext uri="{FF2B5EF4-FFF2-40B4-BE49-F238E27FC236}">
                  <a16:creationId xmlns:a16="http://schemas.microsoft.com/office/drawing/2014/main" id="{5695C45E-93C0-41DB-93D5-BDB3B58A2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" y="2295"/>
              <a:ext cx="408" cy="354"/>
            </a:xfrm>
            <a:custGeom>
              <a:avLst/>
              <a:gdLst>
                <a:gd name="T0" fmla="*/ 6 w 408"/>
                <a:gd name="T1" fmla="*/ 6 h 354"/>
                <a:gd name="T2" fmla="*/ 18 w 408"/>
                <a:gd name="T3" fmla="*/ 6 h 354"/>
                <a:gd name="T4" fmla="*/ 24 w 408"/>
                <a:gd name="T5" fmla="*/ 12 h 354"/>
                <a:gd name="T6" fmla="*/ 30 w 408"/>
                <a:gd name="T7" fmla="*/ 12 h 354"/>
                <a:gd name="T8" fmla="*/ 42 w 408"/>
                <a:gd name="T9" fmla="*/ 18 h 354"/>
                <a:gd name="T10" fmla="*/ 48 w 408"/>
                <a:gd name="T11" fmla="*/ 18 h 354"/>
                <a:gd name="T12" fmla="*/ 54 w 408"/>
                <a:gd name="T13" fmla="*/ 18 h 354"/>
                <a:gd name="T14" fmla="*/ 66 w 408"/>
                <a:gd name="T15" fmla="*/ 24 h 354"/>
                <a:gd name="T16" fmla="*/ 72 w 408"/>
                <a:gd name="T17" fmla="*/ 30 h 354"/>
                <a:gd name="T18" fmla="*/ 78 w 408"/>
                <a:gd name="T19" fmla="*/ 30 h 354"/>
                <a:gd name="T20" fmla="*/ 90 w 408"/>
                <a:gd name="T21" fmla="*/ 36 h 354"/>
                <a:gd name="T22" fmla="*/ 96 w 408"/>
                <a:gd name="T23" fmla="*/ 36 h 354"/>
                <a:gd name="T24" fmla="*/ 102 w 408"/>
                <a:gd name="T25" fmla="*/ 42 h 354"/>
                <a:gd name="T26" fmla="*/ 114 w 408"/>
                <a:gd name="T27" fmla="*/ 48 h 354"/>
                <a:gd name="T28" fmla="*/ 120 w 408"/>
                <a:gd name="T29" fmla="*/ 48 h 354"/>
                <a:gd name="T30" fmla="*/ 126 w 408"/>
                <a:gd name="T31" fmla="*/ 54 h 354"/>
                <a:gd name="T32" fmla="*/ 138 w 408"/>
                <a:gd name="T33" fmla="*/ 60 h 354"/>
                <a:gd name="T34" fmla="*/ 144 w 408"/>
                <a:gd name="T35" fmla="*/ 60 h 354"/>
                <a:gd name="T36" fmla="*/ 150 w 408"/>
                <a:gd name="T37" fmla="*/ 66 h 354"/>
                <a:gd name="T38" fmla="*/ 162 w 408"/>
                <a:gd name="T39" fmla="*/ 72 h 354"/>
                <a:gd name="T40" fmla="*/ 168 w 408"/>
                <a:gd name="T41" fmla="*/ 78 h 354"/>
                <a:gd name="T42" fmla="*/ 174 w 408"/>
                <a:gd name="T43" fmla="*/ 84 h 354"/>
                <a:gd name="T44" fmla="*/ 186 w 408"/>
                <a:gd name="T45" fmla="*/ 90 h 354"/>
                <a:gd name="T46" fmla="*/ 192 w 408"/>
                <a:gd name="T47" fmla="*/ 90 h 354"/>
                <a:gd name="T48" fmla="*/ 198 w 408"/>
                <a:gd name="T49" fmla="*/ 96 h 354"/>
                <a:gd name="T50" fmla="*/ 210 w 408"/>
                <a:gd name="T51" fmla="*/ 102 h 354"/>
                <a:gd name="T52" fmla="*/ 216 w 408"/>
                <a:gd name="T53" fmla="*/ 108 h 354"/>
                <a:gd name="T54" fmla="*/ 222 w 408"/>
                <a:gd name="T55" fmla="*/ 114 h 354"/>
                <a:gd name="T56" fmla="*/ 234 w 408"/>
                <a:gd name="T57" fmla="*/ 120 h 354"/>
                <a:gd name="T58" fmla="*/ 240 w 408"/>
                <a:gd name="T59" fmla="*/ 132 h 354"/>
                <a:gd name="T60" fmla="*/ 246 w 408"/>
                <a:gd name="T61" fmla="*/ 138 h 354"/>
                <a:gd name="T62" fmla="*/ 258 w 408"/>
                <a:gd name="T63" fmla="*/ 144 h 354"/>
                <a:gd name="T64" fmla="*/ 264 w 408"/>
                <a:gd name="T65" fmla="*/ 150 h 354"/>
                <a:gd name="T66" fmla="*/ 270 w 408"/>
                <a:gd name="T67" fmla="*/ 156 h 354"/>
                <a:gd name="T68" fmla="*/ 282 w 408"/>
                <a:gd name="T69" fmla="*/ 168 h 354"/>
                <a:gd name="T70" fmla="*/ 288 w 408"/>
                <a:gd name="T71" fmla="*/ 174 h 354"/>
                <a:gd name="T72" fmla="*/ 294 w 408"/>
                <a:gd name="T73" fmla="*/ 180 h 354"/>
                <a:gd name="T74" fmla="*/ 306 w 408"/>
                <a:gd name="T75" fmla="*/ 192 h 354"/>
                <a:gd name="T76" fmla="*/ 312 w 408"/>
                <a:gd name="T77" fmla="*/ 198 h 354"/>
                <a:gd name="T78" fmla="*/ 318 w 408"/>
                <a:gd name="T79" fmla="*/ 210 h 354"/>
                <a:gd name="T80" fmla="*/ 330 w 408"/>
                <a:gd name="T81" fmla="*/ 222 h 354"/>
                <a:gd name="T82" fmla="*/ 336 w 408"/>
                <a:gd name="T83" fmla="*/ 228 h 354"/>
                <a:gd name="T84" fmla="*/ 342 w 408"/>
                <a:gd name="T85" fmla="*/ 240 h 354"/>
                <a:gd name="T86" fmla="*/ 354 w 408"/>
                <a:gd name="T87" fmla="*/ 252 h 354"/>
                <a:gd name="T88" fmla="*/ 360 w 408"/>
                <a:gd name="T89" fmla="*/ 264 h 354"/>
                <a:gd name="T90" fmla="*/ 366 w 408"/>
                <a:gd name="T91" fmla="*/ 276 h 354"/>
                <a:gd name="T92" fmla="*/ 378 w 408"/>
                <a:gd name="T93" fmla="*/ 288 h 354"/>
                <a:gd name="T94" fmla="*/ 384 w 408"/>
                <a:gd name="T95" fmla="*/ 300 h 354"/>
                <a:gd name="T96" fmla="*/ 390 w 408"/>
                <a:gd name="T97" fmla="*/ 318 h 354"/>
                <a:gd name="T98" fmla="*/ 402 w 408"/>
                <a:gd name="T99" fmla="*/ 330 h 354"/>
                <a:gd name="T100" fmla="*/ 408 w 408"/>
                <a:gd name="T101" fmla="*/ 348 h 35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8"/>
                <a:gd name="T154" fmla="*/ 0 h 354"/>
                <a:gd name="T155" fmla="*/ 408 w 408"/>
                <a:gd name="T156" fmla="*/ 354 h 35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8" h="354"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42" y="18"/>
                  </a:lnTo>
                  <a:lnTo>
                    <a:pt x="48" y="18"/>
                  </a:lnTo>
                  <a:lnTo>
                    <a:pt x="54" y="18"/>
                  </a:lnTo>
                  <a:lnTo>
                    <a:pt x="60" y="24"/>
                  </a:lnTo>
                  <a:lnTo>
                    <a:pt x="66" y="24"/>
                  </a:lnTo>
                  <a:lnTo>
                    <a:pt x="72" y="24"/>
                  </a:lnTo>
                  <a:lnTo>
                    <a:pt x="72" y="30"/>
                  </a:lnTo>
                  <a:lnTo>
                    <a:pt x="78" y="30"/>
                  </a:lnTo>
                  <a:lnTo>
                    <a:pt x="84" y="30"/>
                  </a:lnTo>
                  <a:lnTo>
                    <a:pt x="84" y="36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96" y="42"/>
                  </a:lnTo>
                  <a:lnTo>
                    <a:pt x="102" y="42"/>
                  </a:lnTo>
                  <a:lnTo>
                    <a:pt x="108" y="42"/>
                  </a:lnTo>
                  <a:lnTo>
                    <a:pt x="114" y="48"/>
                  </a:lnTo>
                  <a:lnTo>
                    <a:pt x="120" y="48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8" y="60"/>
                  </a:lnTo>
                  <a:lnTo>
                    <a:pt x="144" y="60"/>
                  </a:lnTo>
                  <a:lnTo>
                    <a:pt x="144" y="66"/>
                  </a:lnTo>
                  <a:lnTo>
                    <a:pt x="150" y="66"/>
                  </a:lnTo>
                  <a:lnTo>
                    <a:pt x="156" y="66"/>
                  </a:lnTo>
                  <a:lnTo>
                    <a:pt x="156" y="72"/>
                  </a:lnTo>
                  <a:lnTo>
                    <a:pt x="162" y="72"/>
                  </a:lnTo>
                  <a:lnTo>
                    <a:pt x="168" y="78"/>
                  </a:lnTo>
                  <a:lnTo>
                    <a:pt x="174" y="78"/>
                  </a:lnTo>
                  <a:lnTo>
                    <a:pt x="174" y="84"/>
                  </a:lnTo>
                  <a:lnTo>
                    <a:pt x="180" y="84"/>
                  </a:lnTo>
                  <a:lnTo>
                    <a:pt x="186" y="90"/>
                  </a:lnTo>
                  <a:lnTo>
                    <a:pt x="192" y="90"/>
                  </a:lnTo>
                  <a:lnTo>
                    <a:pt x="192" y="96"/>
                  </a:lnTo>
                  <a:lnTo>
                    <a:pt x="198" y="96"/>
                  </a:lnTo>
                  <a:lnTo>
                    <a:pt x="204" y="102"/>
                  </a:lnTo>
                  <a:lnTo>
                    <a:pt x="210" y="102"/>
                  </a:lnTo>
                  <a:lnTo>
                    <a:pt x="210" y="108"/>
                  </a:lnTo>
                  <a:lnTo>
                    <a:pt x="216" y="108"/>
                  </a:lnTo>
                  <a:lnTo>
                    <a:pt x="216" y="114"/>
                  </a:lnTo>
                  <a:lnTo>
                    <a:pt x="222" y="114"/>
                  </a:lnTo>
                  <a:lnTo>
                    <a:pt x="228" y="120"/>
                  </a:lnTo>
                  <a:lnTo>
                    <a:pt x="234" y="120"/>
                  </a:lnTo>
                  <a:lnTo>
                    <a:pt x="234" y="126"/>
                  </a:lnTo>
                  <a:lnTo>
                    <a:pt x="240" y="126"/>
                  </a:lnTo>
                  <a:lnTo>
                    <a:pt x="240" y="132"/>
                  </a:lnTo>
                  <a:lnTo>
                    <a:pt x="246" y="132"/>
                  </a:lnTo>
                  <a:lnTo>
                    <a:pt x="246" y="138"/>
                  </a:lnTo>
                  <a:lnTo>
                    <a:pt x="252" y="138"/>
                  </a:lnTo>
                  <a:lnTo>
                    <a:pt x="252" y="144"/>
                  </a:lnTo>
                  <a:lnTo>
                    <a:pt x="258" y="144"/>
                  </a:lnTo>
                  <a:lnTo>
                    <a:pt x="258" y="150"/>
                  </a:lnTo>
                  <a:lnTo>
                    <a:pt x="264" y="150"/>
                  </a:lnTo>
                  <a:lnTo>
                    <a:pt x="264" y="156"/>
                  </a:lnTo>
                  <a:lnTo>
                    <a:pt x="270" y="156"/>
                  </a:lnTo>
                  <a:lnTo>
                    <a:pt x="276" y="162"/>
                  </a:lnTo>
                  <a:lnTo>
                    <a:pt x="282" y="168"/>
                  </a:lnTo>
                  <a:lnTo>
                    <a:pt x="288" y="174"/>
                  </a:lnTo>
                  <a:lnTo>
                    <a:pt x="288" y="180"/>
                  </a:lnTo>
                  <a:lnTo>
                    <a:pt x="294" y="180"/>
                  </a:lnTo>
                  <a:lnTo>
                    <a:pt x="300" y="186"/>
                  </a:lnTo>
                  <a:lnTo>
                    <a:pt x="300" y="192"/>
                  </a:lnTo>
                  <a:lnTo>
                    <a:pt x="306" y="192"/>
                  </a:lnTo>
                  <a:lnTo>
                    <a:pt x="306" y="198"/>
                  </a:lnTo>
                  <a:lnTo>
                    <a:pt x="312" y="198"/>
                  </a:lnTo>
                  <a:lnTo>
                    <a:pt x="312" y="204"/>
                  </a:lnTo>
                  <a:lnTo>
                    <a:pt x="318" y="204"/>
                  </a:lnTo>
                  <a:lnTo>
                    <a:pt x="318" y="210"/>
                  </a:lnTo>
                  <a:lnTo>
                    <a:pt x="324" y="210"/>
                  </a:lnTo>
                  <a:lnTo>
                    <a:pt x="324" y="216"/>
                  </a:lnTo>
                  <a:lnTo>
                    <a:pt x="330" y="222"/>
                  </a:lnTo>
                  <a:lnTo>
                    <a:pt x="330" y="228"/>
                  </a:lnTo>
                  <a:lnTo>
                    <a:pt x="336" y="228"/>
                  </a:lnTo>
                  <a:lnTo>
                    <a:pt x="336" y="234"/>
                  </a:lnTo>
                  <a:lnTo>
                    <a:pt x="342" y="234"/>
                  </a:lnTo>
                  <a:lnTo>
                    <a:pt x="342" y="240"/>
                  </a:lnTo>
                  <a:lnTo>
                    <a:pt x="348" y="240"/>
                  </a:lnTo>
                  <a:lnTo>
                    <a:pt x="348" y="246"/>
                  </a:lnTo>
                  <a:lnTo>
                    <a:pt x="348" y="252"/>
                  </a:lnTo>
                  <a:lnTo>
                    <a:pt x="354" y="252"/>
                  </a:lnTo>
                  <a:lnTo>
                    <a:pt x="354" y="258"/>
                  </a:lnTo>
                  <a:lnTo>
                    <a:pt x="360" y="258"/>
                  </a:lnTo>
                  <a:lnTo>
                    <a:pt x="360" y="264"/>
                  </a:lnTo>
                  <a:lnTo>
                    <a:pt x="366" y="270"/>
                  </a:lnTo>
                  <a:lnTo>
                    <a:pt x="366" y="276"/>
                  </a:lnTo>
                  <a:lnTo>
                    <a:pt x="372" y="276"/>
                  </a:lnTo>
                  <a:lnTo>
                    <a:pt x="372" y="282"/>
                  </a:lnTo>
                  <a:lnTo>
                    <a:pt x="372" y="288"/>
                  </a:lnTo>
                  <a:lnTo>
                    <a:pt x="378" y="288"/>
                  </a:lnTo>
                  <a:lnTo>
                    <a:pt x="378" y="294"/>
                  </a:lnTo>
                  <a:lnTo>
                    <a:pt x="384" y="300"/>
                  </a:lnTo>
                  <a:lnTo>
                    <a:pt x="384" y="306"/>
                  </a:lnTo>
                  <a:lnTo>
                    <a:pt x="390" y="306"/>
                  </a:lnTo>
                  <a:lnTo>
                    <a:pt x="390" y="312"/>
                  </a:lnTo>
                  <a:lnTo>
                    <a:pt x="390" y="318"/>
                  </a:lnTo>
                  <a:lnTo>
                    <a:pt x="396" y="318"/>
                  </a:lnTo>
                  <a:lnTo>
                    <a:pt x="396" y="324"/>
                  </a:lnTo>
                  <a:lnTo>
                    <a:pt x="396" y="330"/>
                  </a:lnTo>
                  <a:lnTo>
                    <a:pt x="402" y="330"/>
                  </a:lnTo>
                  <a:lnTo>
                    <a:pt x="402" y="336"/>
                  </a:lnTo>
                  <a:lnTo>
                    <a:pt x="402" y="342"/>
                  </a:lnTo>
                  <a:lnTo>
                    <a:pt x="408" y="348"/>
                  </a:lnTo>
                  <a:lnTo>
                    <a:pt x="408" y="354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8959" name="Freeform 45">
              <a:extLst>
                <a:ext uri="{FF2B5EF4-FFF2-40B4-BE49-F238E27FC236}">
                  <a16:creationId xmlns:a16="http://schemas.microsoft.com/office/drawing/2014/main" id="{3D6E19FC-D479-488D-9372-CAD267592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6" y="2649"/>
              <a:ext cx="60" cy="258"/>
            </a:xfrm>
            <a:custGeom>
              <a:avLst/>
              <a:gdLst>
                <a:gd name="T0" fmla="*/ 0 w 60"/>
                <a:gd name="T1" fmla="*/ 0 h 258"/>
                <a:gd name="T2" fmla="*/ 6 w 60"/>
                <a:gd name="T3" fmla="*/ 0 h 258"/>
                <a:gd name="T4" fmla="*/ 6 w 60"/>
                <a:gd name="T5" fmla="*/ 6 h 258"/>
                <a:gd name="T6" fmla="*/ 6 w 60"/>
                <a:gd name="T7" fmla="*/ 12 h 258"/>
                <a:gd name="T8" fmla="*/ 6 w 60"/>
                <a:gd name="T9" fmla="*/ 12 h 258"/>
                <a:gd name="T10" fmla="*/ 12 w 60"/>
                <a:gd name="T11" fmla="*/ 18 h 258"/>
                <a:gd name="T12" fmla="*/ 12 w 60"/>
                <a:gd name="T13" fmla="*/ 24 h 258"/>
                <a:gd name="T14" fmla="*/ 12 w 60"/>
                <a:gd name="T15" fmla="*/ 24 h 258"/>
                <a:gd name="T16" fmla="*/ 12 w 60"/>
                <a:gd name="T17" fmla="*/ 30 h 258"/>
                <a:gd name="T18" fmla="*/ 18 w 60"/>
                <a:gd name="T19" fmla="*/ 36 h 258"/>
                <a:gd name="T20" fmla="*/ 18 w 60"/>
                <a:gd name="T21" fmla="*/ 36 h 258"/>
                <a:gd name="T22" fmla="*/ 18 w 60"/>
                <a:gd name="T23" fmla="*/ 42 h 258"/>
                <a:gd name="T24" fmla="*/ 18 w 60"/>
                <a:gd name="T25" fmla="*/ 48 h 258"/>
                <a:gd name="T26" fmla="*/ 24 w 60"/>
                <a:gd name="T27" fmla="*/ 48 h 258"/>
                <a:gd name="T28" fmla="*/ 24 w 60"/>
                <a:gd name="T29" fmla="*/ 54 h 258"/>
                <a:gd name="T30" fmla="*/ 24 w 60"/>
                <a:gd name="T31" fmla="*/ 60 h 258"/>
                <a:gd name="T32" fmla="*/ 30 w 60"/>
                <a:gd name="T33" fmla="*/ 66 h 258"/>
                <a:gd name="T34" fmla="*/ 30 w 60"/>
                <a:gd name="T35" fmla="*/ 72 h 258"/>
                <a:gd name="T36" fmla="*/ 30 w 60"/>
                <a:gd name="T37" fmla="*/ 78 h 258"/>
                <a:gd name="T38" fmla="*/ 30 w 60"/>
                <a:gd name="T39" fmla="*/ 78 h 258"/>
                <a:gd name="T40" fmla="*/ 36 w 60"/>
                <a:gd name="T41" fmla="*/ 84 h 258"/>
                <a:gd name="T42" fmla="*/ 36 w 60"/>
                <a:gd name="T43" fmla="*/ 90 h 258"/>
                <a:gd name="T44" fmla="*/ 36 w 60"/>
                <a:gd name="T45" fmla="*/ 96 h 258"/>
                <a:gd name="T46" fmla="*/ 36 w 60"/>
                <a:gd name="T47" fmla="*/ 102 h 258"/>
                <a:gd name="T48" fmla="*/ 42 w 60"/>
                <a:gd name="T49" fmla="*/ 108 h 258"/>
                <a:gd name="T50" fmla="*/ 42 w 60"/>
                <a:gd name="T51" fmla="*/ 120 h 258"/>
                <a:gd name="T52" fmla="*/ 42 w 60"/>
                <a:gd name="T53" fmla="*/ 126 h 258"/>
                <a:gd name="T54" fmla="*/ 42 w 60"/>
                <a:gd name="T55" fmla="*/ 132 h 258"/>
                <a:gd name="T56" fmla="*/ 48 w 60"/>
                <a:gd name="T57" fmla="*/ 138 h 258"/>
                <a:gd name="T58" fmla="*/ 48 w 60"/>
                <a:gd name="T59" fmla="*/ 150 h 258"/>
                <a:gd name="T60" fmla="*/ 48 w 60"/>
                <a:gd name="T61" fmla="*/ 156 h 258"/>
                <a:gd name="T62" fmla="*/ 54 w 60"/>
                <a:gd name="T63" fmla="*/ 168 h 258"/>
                <a:gd name="T64" fmla="*/ 54 w 60"/>
                <a:gd name="T65" fmla="*/ 180 h 258"/>
                <a:gd name="T66" fmla="*/ 54 w 60"/>
                <a:gd name="T67" fmla="*/ 192 h 258"/>
                <a:gd name="T68" fmla="*/ 54 w 60"/>
                <a:gd name="T69" fmla="*/ 216 h 258"/>
                <a:gd name="T70" fmla="*/ 60 w 60"/>
                <a:gd name="T71" fmla="*/ 258 h 2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"/>
                <a:gd name="T109" fmla="*/ 0 h 258"/>
                <a:gd name="T110" fmla="*/ 60 w 60"/>
                <a:gd name="T111" fmla="*/ 258 h 2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" h="258"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12" y="30"/>
                  </a:lnTo>
                  <a:lnTo>
                    <a:pt x="18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24" y="48"/>
                  </a:lnTo>
                  <a:lnTo>
                    <a:pt x="24" y="54"/>
                  </a:lnTo>
                  <a:lnTo>
                    <a:pt x="24" y="60"/>
                  </a:lnTo>
                  <a:lnTo>
                    <a:pt x="30" y="66"/>
                  </a:lnTo>
                  <a:lnTo>
                    <a:pt x="30" y="72"/>
                  </a:lnTo>
                  <a:lnTo>
                    <a:pt x="30" y="78"/>
                  </a:lnTo>
                  <a:lnTo>
                    <a:pt x="36" y="84"/>
                  </a:lnTo>
                  <a:lnTo>
                    <a:pt x="36" y="90"/>
                  </a:lnTo>
                  <a:lnTo>
                    <a:pt x="36" y="96"/>
                  </a:lnTo>
                  <a:lnTo>
                    <a:pt x="36" y="102"/>
                  </a:lnTo>
                  <a:lnTo>
                    <a:pt x="42" y="108"/>
                  </a:lnTo>
                  <a:lnTo>
                    <a:pt x="42" y="120"/>
                  </a:lnTo>
                  <a:lnTo>
                    <a:pt x="42" y="126"/>
                  </a:lnTo>
                  <a:lnTo>
                    <a:pt x="42" y="132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48" y="156"/>
                  </a:lnTo>
                  <a:lnTo>
                    <a:pt x="54" y="168"/>
                  </a:lnTo>
                  <a:lnTo>
                    <a:pt x="54" y="180"/>
                  </a:lnTo>
                  <a:lnTo>
                    <a:pt x="54" y="192"/>
                  </a:lnTo>
                  <a:lnTo>
                    <a:pt x="54" y="216"/>
                  </a:lnTo>
                  <a:lnTo>
                    <a:pt x="60" y="258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1966" name="Line 46">
            <a:extLst>
              <a:ext uri="{FF2B5EF4-FFF2-40B4-BE49-F238E27FC236}">
                <a16:creationId xmlns:a16="http://schemas.microsoft.com/office/drawing/2014/main" id="{F01C31E4-B20C-4C2C-B9A9-950087516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2093913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1968" name="Object 48">
            <a:extLst>
              <a:ext uri="{FF2B5EF4-FFF2-40B4-BE49-F238E27FC236}">
                <a16:creationId xmlns:a16="http://schemas.microsoft.com/office/drawing/2014/main" id="{58F8F98C-4565-4328-AC12-B138B70825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1" y="1968501"/>
          <a:ext cx="419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61991" imgH="266694" progId="Equation.3">
                  <p:embed/>
                </p:oleObj>
              </mc:Choice>
              <mc:Fallback>
                <p:oleObj name="Equation" r:id="rId24" imgW="361991" imgH="266694" progId="Equation.3">
                  <p:embed/>
                  <p:pic>
                    <p:nvPicPr>
                      <p:cNvPr id="81968" name="Object 48">
                        <a:extLst>
                          <a:ext uri="{FF2B5EF4-FFF2-40B4-BE49-F238E27FC236}">
                            <a16:creationId xmlns:a16="http://schemas.microsoft.com/office/drawing/2014/main" id="{58F8F98C-4565-4328-AC12-B138B7082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1968501"/>
                        <a:ext cx="419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9" name="Object 49">
            <a:extLst>
              <a:ext uri="{FF2B5EF4-FFF2-40B4-BE49-F238E27FC236}">
                <a16:creationId xmlns:a16="http://schemas.microsoft.com/office/drawing/2014/main" id="{FA9BDA74-6328-4899-B55D-A5A150D982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801" y="4178301"/>
          <a:ext cx="419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61991" imgH="266694" progId="Equation.3">
                  <p:embed/>
                </p:oleObj>
              </mc:Choice>
              <mc:Fallback>
                <p:oleObj name="Equation" r:id="rId26" imgW="361991" imgH="266694" progId="Equation.3">
                  <p:embed/>
                  <p:pic>
                    <p:nvPicPr>
                      <p:cNvPr id="81969" name="Object 49">
                        <a:extLst>
                          <a:ext uri="{FF2B5EF4-FFF2-40B4-BE49-F238E27FC236}">
                            <a16:creationId xmlns:a16="http://schemas.microsoft.com/office/drawing/2014/main" id="{FA9BDA74-6328-4899-B55D-A5A150D982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2801" y="4178301"/>
                        <a:ext cx="419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1" name="Object 51">
            <a:extLst>
              <a:ext uri="{FF2B5EF4-FFF2-40B4-BE49-F238E27FC236}">
                <a16:creationId xmlns:a16="http://schemas.microsoft.com/office/drawing/2014/main" id="{0254148A-C52C-4EB6-9208-78C2481DE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62851" y="2997201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1412" imgH="190573" progId="Equation.3">
                  <p:embed/>
                </p:oleObj>
              </mc:Choice>
              <mc:Fallback>
                <p:oleObj name="Equation" r:id="rId28" imgW="171412" imgH="190573" progId="Equation.3">
                  <p:embed/>
                  <p:pic>
                    <p:nvPicPr>
                      <p:cNvPr id="81971" name="Object 51">
                        <a:extLst>
                          <a:ext uri="{FF2B5EF4-FFF2-40B4-BE49-F238E27FC236}">
                            <a16:creationId xmlns:a16="http://schemas.microsoft.com/office/drawing/2014/main" id="{0254148A-C52C-4EB6-9208-78C2481DE0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1" y="2997201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2">
            <a:extLst>
              <a:ext uri="{FF2B5EF4-FFF2-40B4-BE49-F238E27FC236}">
                <a16:creationId xmlns:a16="http://schemas.microsoft.com/office/drawing/2014/main" id="{1644966B-5AA1-48AF-8162-6777FF2A511F}"/>
              </a:ext>
            </a:extLst>
          </p:cNvPr>
          <p:cNvGrpSpPr>
            <a:grpSpLocks/>
          </p:cNvGrpSpPr>
          <p:nvPr/>
        </p:nvGrpSpPr>
        <p:grpSpPr bwMode="auto">
          <a:xfrm>
            <a:off x="7556501" y="1612905"/>
            <a:ext cx="2832100" cy="2874963"/>
            <a:chOff x="2008" y="1288"/>
            <a:chExt cx="1784" cy="1811"/>
          </a:xfrm>
        </p:grpSpPr>
        <p:sp>
          <p:nvSpPr>
            <p:cNvPr id="38951" name="Line 53">
              <a:extLst>
                <a:ext uri="{FF2B5EF4-FFF2-40B4-BE49-F238E27FC236}">
                  <a16:creationId xmlns:a16="http://schemas.microsoft.com/office/drawing/2014/main" id="{B6EA5BEC-B5EF-476F-B2E3-4F96D84EB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880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8952" name="Line 54">
              <a:extLst>
                <a:ext uri="{FF2B5EF4-FFF2-40B4-BE49-F238E27FC236}">
                  <a16:creationId xmlns:a16="http://schemas.microsoft.com/office/drawing/2014/main" id="{0DFED2F7-9B40-470F-94FC-9B188C23E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8953" name="Object 55">
              <a:extLst>
                <a:ext uri="{FF2B5EF4-FFF2-40B4-BE49-F238E27FC236}">
                  <a16:creationId xmlns:a16="http://schemas.microsoft.com/office/drawing/2014/main" id="{6A9C9578-D79B-4364-A19F-517B569E34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2920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61965" imgH="190573" progId="Equation.3">
                    <p:embed/>
                  </p:oleObj>
                </mc:Choice>
                <mc:Fallback>
                  <p:oleObj name="Equation" r:id="rId30" imgW="161965" imgH="190573" progId="Equation.3">
                    <p:embed/>
                    <p:pic>
                      <p:nvPicPr>
                        <p:cNvPr id="38953" name="Object 55">
                          <a:extLst>
                            <a:ext uri="{FF2B5EF4-FFF2-40B4-BE49-F238E27FC236}">
                              <a16:creationId xmlns:a16="http://schemas.microsoft.com/office/drawing/2014/main" id="{6A9C9578-D79B-4364-A19F-517B569E34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920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4" name="Object 56">
              <a:extLst>
                <a:ext uri="{FF2B5EF4-FFF2-40B4-BE49-F238E27FC236}">
                  <a16:creationId xmlns:a16="http://schemas.microsoft.com/office/drawing/2014/main" id="{194F43C0-1B41-433E-9121-92EF8A6340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94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71412" imgH="190573" progId="Equation.3">
                    <p:embed/>
                  </p:oleObj>
                </mc:Choice>
                <mc:Fallback>
                  <p:oleObj name="Equation" r:id="rId32" imgW="171412" imgH="190573" progId="Equation.3">
                    <p:embed/>
                    <p:pic>
                      <p:nvPicPr>
                        <p:cNvPr id="38954" name="Object 56">
                          <a:extLst>
                            <a:ext uri="{FF2B5EF4-FFF2-40B4-BE49-F238E27FC236}">
                              <a16:creationId xmlns:a16="http://schemas.microsoft.com/office/drawing/2014/main" id="{194F43C0-1B41-433E-9121-92EF8A6340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947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5" name="Object 57">
              <a:extLst>
                <a:ext uri="{FF2B5EF4-FFF2-40B4-BE49-F238E27FC236}">
                  <a16:creationId xmlns:a16="http://schemas.microsoft.com/office/drawing/2014/main" id="{AB39A838-6F13-4902-A0A8-12CE4F940D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8" y="12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90578" imgH="266694" progId="Equation.3">
                    <p:embed/>
                  </p:oleObj>
                </mc:Choice>
                <mc:Fallback>
                  <p:oleObj name="Equation" r:id="rId34" imgW="190578" imgH="266694" progId="Equation.3">
                    <p:embed/>
                    <p:pic>
                      <p:nvPicPr>
                        <p:cNvPr id="38955" name="Object 57">
                          <a:extLst>
                            <a:ext uri="{FF2B5EF4-FFF2-40B4-BE49-F238E27FC236}">
                              <a16:creationId xmlns:a16="http://schemas.microsoft.com/office/drawing/2014/main" id="{AB39A838-6F13-4902-A0A8-12CE4F940D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12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70" name="Line 50">
            <a:extLst>
              <a:ext uri="{FF2B5EF4-FFF2-40B4-BE49-F238E27FC236}">
                <a16:creationId xmlns:a16="http://schemas.microsoft.com/office/drawing/2014/main" id="{BA5CE1F9-DEBE-4AF7-9B9B-A50E45A88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31162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88" name="Line 68">
            <a:extLst>
              <a:ext uri="{FF2B5EF4-FFF2-40B4-BE49-F238E27FC236}">
                <a16:creationId xmlns:a16="http://schemas.microsoft.com/office/drawing/2014/main" id="{DCA3D751-5553-4EB5-BBF1-A262ED358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6" y="2667000"/>
            <a:ext cx="1069975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89" name="Line 69">
            <a:extLst>
              <a:ext uri="{FF2B5EF4-FFF2-40B4-BE49-F238E27FC236}">
                <a16:creationId xmlns:a16="http://schemas.microsoft.com/office/drawing/2014/main" id="{28062CE7-FA68-41AE-86EA-E9FA8C0A1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3981" y="2667000"/>
            <a:ext cx="9699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" name="Group 70">
            <a:extLst>
              <a:ext uri="{FF2B5EF4-FFF2-40B4-BE49-F238E27FC236}">
                <a16:creationId xmlns:a16="http://schemas.microsoft.com/office/drawing/2014/main" id="{C13E790F-C1B2-45D5-B0FF-C6D29AEF485E}"/>
              </a:ext>
            </a:extLst>
          </p:cNvPr>
          <p:cNvGrpSpPr>
            <a:grpSpLocks/>
          </p:cNvGrpSpPr>
          <p:nvPr/>
        </p:nvGrpSpPr>
        <p:grpSpPr bwMode="auto">
          <a:xfrm>
            <a:off x="7874000" y="3581400"/>
            <a:ext cx="2057400" cy="76200"/>
            <a:chOff x="4307" y="1872"/>
            <a:chExt cx="999" cy="0"/>
          </a:xfrm>
        </p:grpSpPr>
        <p:sp>
          <p:nvSpPr>
            <p:cNvPr id="38949" name="Line 71">
              <a:extLst>
                <a:ext uri="{FF2B5EF4-FFF2-40B4-BE49-F238E27FC236}">
                  <a16:creationId xmlns:a16="http://schemas.microsoft.com/office/drawing/2014/main" id="{30C397F0-02D1-4A97-8032-5DF9BDABB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7" y="1872"/>
              <a:ext cx="87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8950" name="Line 72">
              <a:extLst>
                <a:ext uri="{FF2B5EF4-FFF2-40B4-BE49-F238E27FC236}">
                  <a16:creationId xmlns:a16="http://schemas.microsoft.com/office/drawing/2014/main" id="{A5FB6E44-6A02-44EE-8A33-E3962FE74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5" y="1872"/>
              <a:ext cx="9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38942" name="Picture 73" descr="机动">
            <a:extLst>
              <a:ext uri="{FF2B5EF4-FFF2-40B4-BE49-F238E27FC236}">
                <a16:creationId xmlns:a16="http://schemas.microsoft.com/office/drawing/2014/main" id="{9A4DFC36-AA60-4B81-8C7F-618057DF1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43" name="Text Box 74">
            <a:extLst>
              <a:ext uri="{FF2B5EF4-FFF2-40B4-BE49-F238E27FC236}">
                <a16:creationId xmlns:a16="http://schemas.microsoft.com/office/drawing/2014/main" id="{2B5A2B44-B986-4BC5-924F-68B325297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8944" name="Picture 75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FA2585F5-46F5-4AC7-B1E1-0316E64A4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5" name="Picture 76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46EC384-5181-4638-ADE0-F19E01A4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6" name="Picture 77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62DF591-DE21-461B-9BB0-DCFEE0B5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7" name="Picture 78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D7AA8E0-3CCE-42BA-95F4-509421107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8" name="Picture 79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5850DE-23DD-4D76-91C5-9AA891F5D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autoUpdateAnimBg="0"/>
      <p:bldP spid="8192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48" name="Object 0">
            <a:extLst>
              <a:ext uri="{FF2B5EF4-FFF2-40B4-BE49-F238E27FC236}">
                <a16:creationId xmlns:a16="http://schemas.microsoft.com/office/drawing/2014/main" id="{57A3F1AA-4BDF-471D-BBD7-13C058DE9D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1" y="3492501"/>
          <a:ext cx="156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04920" imgH="800083" progId="Equation.3">
                  <p:embed/>
                </p:oleObj>
              </mc:Choice>
              <mc:Fallback>
                <p:oleObj name="Equation" r:id="rId2" imgW="1504920" imgH="800083" progId="Equation.3">
                  <p:embed/>
                  <p:pic>
                    <p:nvPicPr>
                      <p:cNvPr id="104448" name="Object 0">
                        <a:extLst>
                          <a:ext uri="{FF2B5EF4-FFF2-40B4-BE49-F238E27FC236}">
                            <a16:creationId xmlns:a16="http://schemas.microsoft.com/office/drawing/2014/main" id="{57A3F1AA-4BDF-471D-BBD7-13C058DE9D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3492501"/>
                        <a:ext cx="156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49" name="Object 1">
            <a:extLst>
              <a:ext uri="{FF2B5EF4-FFF2-40B4-BE49-F238E27FC236}">
                <a16:creationId xmlns:a16="http://schemas.microsoft.com/office/drawing/2014/main" id="{2181E296-97B3-4C9E-BA5E-E4BE32A799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1" y="4330701"/>
          <a:ext cx="151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57411" imgH="800083" progId="Equation.3">
                  <p:embed/>
                </p:oleObj>
              </mc:Choice>
              <mc:Fallback>
                <p:oleObj name="Equation" r:id="rId4" imgW="1457411" imgH="800083" progId="Equation.3">
                  <p:embed/>
                  <p:pic>
                    <p:nvPicPr>
                      <p:cNvPr id="104449" name="Object 1">
                        <a:extLst>
                          <a:ext uri="{FF2B5EF4-FFF2-40B4-BE49-F238E27FC236}">
                            <a16:creationId xmlns:a16="http://schemas.microsoft.com/office/drawing/2014/main" id="{2181E296-97B3-4C9E-BA5E-E4BE32A799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4330701"/>
                        <a:ext cx="151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0" name="Object 2">
            <a:extLst>
              <a:ext uri="{FF2B5EF4-FFF2-40B4-BE49-F238E27FC236}">
                <a16:creationId xmlns:a16="http://schemas.microsoft.com/office/drawing/2014/main" id="{DFB4F1B8-119D-417B-B3F1-B2E5599D29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098800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81096" imgH="352533" progId="Equation.3">
                  <p:embed/>
                </p:oleObj>
              </mc:Choice>
              <mc:Fallback>
                <p:oleObj name="Equation" r:id="rId6" imgW="1981096" imgH="352533" progId="Equation.3">
                  <p:embed/>
                  <p:pic>
                    <p:nvPicPr>
                      <p:cNvPr id="104450" name="Object 2">
                        <a:extLst>
                          <a:ext uri="{FF2B5EF4-FFF2-40B4-BE49-F238E27FC236}">
                            <a16:creationId xmlns:a16="http://schemas.microsoft.com/office/drawing/2014/main" id="{DFB4F1B8-119D-417B-B3F1-B2E5599D29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98800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>
            <a:extLst>
              <a:ext uri="{FF2B5EF4-FFF2-40B4-BE49-F238E27FC236}">
                <a16:creationId xmlns:a16="http://schemas.microsoft.com/office/drawing/2014/main" id="{C710A4BE-AD3F-49F0-9E85-D157E9621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1" y="5359400"/>
          <a:ext cx="3162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05130" imgH="609510" progId="Equation.3">
                  <p:embed/>
                </p:oleObj>
              </mc:Choice>
              <mc:Fallback>
                <p:oleObj name="Equation" r:id="rId8" imgW="3105130" imgH="609510" progId="Equation.3">
                  <p:embed/>
                  <p:pic>
                    <p:nvPicPr>
                      <p:cNvPr id="104451" name="Object 3">
                        <a:extLst>
                          <a:ext uri="{FF2B5EF4-FFF2-40B4-BE49-F238E27FC236}">
                            <a16:creationId xmlns:a16="http://schemas.microsoft.com/office/drawing/2014/main" id="{C710A4BE-AD3F-49F0-9E85-D157E96216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5359400"/>
                        <a:ext cx="3162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>
            <a:extLst>
              <a:ext uri="{FF2B5EF4-FFF2-40B4-BE49-F238E27FC236}">
                <a16:creationId xmlns:a16="http://schemas.microsoft.com/office/drawing/2014/main" id="{C8593654-F108-4911-A4D8-F01FE5824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5334000"/>
          <a:ext cx="2082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28876" imgH="704797" progId="Equation.3">
                  <p:embed/>
                </p:oleObj>
              </mc:Choice>
              <mc:Fallback>
                <p:oleObj name="Equation" r:id="rId10" imgW="2028876" imgH="704797" progId="Equation.3">
                  <p:embed/>
                  <p:pic>
                    <p:nvPicPr>
                      <p:cNvPr id="104452" name="Object 4">
                        <a:extLst>
                          <a:ext uri="{FF2B5EF4-FFF2-40B4-BE49-F238E27FC236}">
                            <a16:creationId xmlns:a16="http://schemas.microsoft.com/office/drawing/2014/main" id="{C8593654-F108-4911-A4D8-F01FE5824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34000"/>
                        <a:ext cx="2082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>
            <a:extLst>
              <a:ext uri="{FF2B5EF4-FFF2-40B4-BE49-F238E27FC236}">
                <a16:creationId xmlns:a16="http://schemas.microsoft.com/office/drawing/2014/main" id="{0571A28E-3597-4F56-935D-9E2CE15FD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9301" y="5321301"/>
          <a:ext cx="191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66911" imgH="800083" progId="Equation.3">
                  <p:embed/>
                </p:oleObj>
              </mc:Choice>
              <mc:Fallback>
                <p:oleObj name="Equation" r:id="rId12" imgW="1866911" imgH="800083" progId="Equation.3">
                  <p:embed/>
                  <p:pic>
                    <p:nvPicPr>
                      <p:cNvPr id="104453" name="Object 5">
                        <a:extLst>
                          <a:ext uri="{FF2B5EF4-FFF2-40B4-BE49-F238E27FC236}">
                            <a16:creationId xmlns:a16="http://schemas.microsoft.com/office/drawing/2014/main" id="{0571A28E-3597-4F56-935D-9E2CE15FD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9301" y="5321301"/>
                        <a:ext cx="191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>
            <a:extLst>
              <a:ext uri="{FF2B5EF4-FFF2-40B4-BE49-F238E27FC236}">
                <a16:creationId xmlns:a16="http://schemas.microsoft.com/office/drawing/2014/main" id="{3BAD951E-FBFC-43E3-BCDC-5F8F8AD26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4513" y="2971801"/>
          <a:ext cx="193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76359" imgH="466715" progId="Equation.3">
                  <p:embed/>
                </p:oleObj>
              </mc:Choice>
              <mc:Fallback>
                <p:oleObj name="Equation" r:id="rId14" imgW="1876359" imgH="466715" progId="Equation.3">
                  <p:embed/>
                  <p:pic>
                    <p:nvPicPr>
                      <p:cNvPr id="104454" name="Object 6">
                        <a:extLst>
                          <a:ext uri="{FF2B5EF4-FFF2-40B4-BE49-F238E27FC236}">
                            <a16:creationId xmlns:a16="http://schemas.microsoft.com/office/drawing/2014/main" id="{3BAD951E-FBFC-43E3-BCDC-5F8F8AD265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2971801"/>
                        <a:ext cx="193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>
            <a:extLst>
              <a:ext uri="{FF2B5EF4-FFF2-40B4-BE49-F238E27FC236}">
                <a16:creationId xmlns:a16="http://schemas.microsoft.com/office/drawing/2014/main" id="{9B2C71D8-EC6A-42BE-8F30-41D51E1BA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4513" y="2297114"/>
          <a:ext cx="193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76359" imgH="466715" progId="Equation.3">
                  <p:embed/>
                </p:oleObj>
              </mc:Choice>
              <mc:Fallback>
                <p:oleObj name="Equation" r:id="rId16" imgW="1876359" imgH="466715" progId="Equation.3">
                  <p:embed/>
                  <p:pic>
                    <p:nvPicPr>
                      <p:cNvPr id="104455" name="Object 7">
                        <a:extLst>
                          <a:ext uri="{FF2B5EF4-FFF2-40B4-BE49-F238E27FC236}">
                            <a16:creationId xmlns:a16="http://schemas.microsoft.com/office/drawing/2014/main" id="{9B2C71D8-EC6A-42BE-8F30-41D51E1BA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2297114"/>
                        <a:ext cx="193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>
            <a:extLst>
              <a:ext uri="{FF2B5EF4-FFF2-40B4-BE49-F238E27FC236}">
                <a16:creationId xmlns:a16="http://schemas.microsoft.com/office/drawing/2014/main" id="{337FB66D-6622-413B-BB1F-5E30BBC73E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4514" y="4530725"/>
          <a:ext cx="171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57437" imgH="400042" progId="Equation.3">
                  <p:embed/>
                </p:oleObj>
              </mc:Choice>
              <mc:Fallback>
                <p:oleObj name="Equation" r:id="rId18" imgW="1657437" imgH="400042" progId="Equation.3">
                  <p:embed/>
                  <p:pic>
                    <p:nvPicPr>
                      <p:cNvPr id="104456" name="Object 8">
                        <a:extLst>
                          <a:ext uri="{FF2B5EF4-FFF2-40B4-BE49-F238E27FC236}">
                            <a16:creationId xmlns:a16="http://schemas.microsoft.com/office/drawing/2014/main" id="{337FB66D-6622-413B-BB1F-5E30BBC73E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4" y="4530725"/>
                        <a:ext cx="1714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Rectangle 15">
            <a:extLst>
              <a:ext uri="{FF2B5EF4-FFF2-40B4-BE49-F238E27FC236}">
                <a16:creationId xmlns:a16="http://schemas.microsoft.com/office/drawing/2014/main" id="{9B3156F7-333A-4A21-BC79-42F6AF67FC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419100"/>
            <a:ext cx="1524000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5.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计算</a:t>
            </a:r>
          </a:p>
        </p:txBody>
      </p:sp>
      <p:sp>
        <p:nvSpPr>
          <p:cNvPr id="39948" name="Text Box 17">
            <a:extLst>
              <a:ext uri="{FF2B5EF4-FFF2-40B4-BE49-F238E27FC236}">
                <a16:creationId xmlns:a16="http://schemas.microsoft.com/office/drawing/2014/main" id="{1F018FFD-04B7-4983-AD87-7306D547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747" y="495301"/>
            <a:ext cx="23294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</a:t>
            </a:r>
            <a:r>
              <a:rPr lang="en-US" altLang="zh-CN" i="1">
                <a:solidFill>
                  <a:srgbClr val="FFFFFF"/>
                </a:solidFill>
              </a:rPr>
              <a:t>D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为由圆</a:t>
            </a:r>
          </a:p>
        </p:txBody>
      </p:sp>
      <p:sp>
        <p:nvSpPr>
          <p:cNvPr id="83986" name="Text Box 18">
            <a:extLst>
              <a:ext uri="{FF2B5EF4-FFF2-40B4-BE49-F238E27FC236}">
                <a16:creationId xmlns:a16="http://schemas.microsoft.com/office/drawing/2014/main" id="{CE703B8A-F6CF-47BF-A7AF-F8DC0EEEA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5652" y="11350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所围成的</a:t>
            </a:r>
          </a:p>
        </p:txBody>
      </p:sp>
      <p:graphicFrame>
        <p:nvGraphicFramePr>
          <p:cNvPr id="39950" name="Object 9">
            <a:extLst>
              <a:ext uri="{FF2B5EF4-FFF2-40B4-BE49-F238E27FC236}">
                <a16:creationId xmlns:a16="http://schemas.microsoft.com/office/drawing/2014/main" id="{EB82CAD6-73CA-45FD-937F-F0848DBCBF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0101" y="444500"/>
          <a:ext cx="2984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933717" imgH="609510" progId="Equation.3">
                  <p:embed/>
                </p:oleObj>
              </mc:Choice>
              <mc:Fallback>
                <p:oleObj name="Equation" r:id="rId20" imgW="2933717" imgH="609510" progId="Equation.3">
                  <p:embed/>
                  <p:pic>
                    <p:nvPicPr>
                      <p:cNvPr id="39950" name="Object 9">
                        <a:extLst>
                          <a:ext uri="{FF2B5EF4-FFF2-40B4-BE49-F238E27FC236}">
                            <a16:creationId xmlns:a16="http://schemas.microsoft.com/office/drawing/2014/main" id="{EB82CAD6-73CA-45FD-937F-F0848DBCBF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1" y="444500"/>
                        <a:ext cx="2984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" name="Object 10">
            <a:extLst>
              <a:ext uri="{FF2B5EF4-FFF2-40B4-BE49-F238E27FC236}">
                <a16:creationId xmlns:a16="http://schemas.microsoft.com/office/drawing/2014/main" id="{45EF1732-2D30-472D-9489-AE02105DC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401" y="495301"/>
          <a:ext cx="2019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62200" imgH="466715" progId="Equation.3">
                  <p:embed/>
                </p:oleObj>
              </mc:Choice>
              <mc:Fallback>
                <p:oleObj name="Equation" r:id="rId22" imgW="1962200" imgH="466715" progId="Equation.3">
                  <p:embed/>
                  <p:pic>
                    <p:nvPicPr>
                      <p:cNvPr id="104458" name="Object 10">
                        <a:extLst>
                          <a:ext uri="{FF2B5EF4-FFF2-40B4-BE49-F238E27FC236}">
                            <a16:creationId xmlns:a16="http://schemas.microsoft.com/office/drawing/2014/main" id="{45EF1732-2D30-472D-9489-AE02105DC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1" y="495301"/>
                        <a:ext cx="2019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11">
            <a:extLst>
              <a:ext uri="{FF2B5EF4-FFF2-40B4-BE49-F238E27FC236}">
                <a16:creationId xmlns:a16="http://schemas.microsoft.com/office/drawing/2014/main" id="{0BA9D96A-5F4C-48D6-BDB2-33EBA4FCC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1120775"/>
          <a:ext cx="193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876359" imgH="466715" progId="Equation.3">
                  <p:embed/>
                </p:oleObj>
              </mc:Choice>
              <mc:Fallback>
                <p:oleObj name="Equation" r:id="rId24" imgW="1876359" imgH="466715" progId="Equation.3">
                  <p:embed/>
                  <p:pic>
                    <p:nvPicPr>
                      <p:cNvPr id="104459" name="Object 11">
                        <a:extLst>
                          <a:ext uri="{FF2B5EF4-FFF2-40B4-BE49-F238E27FC236}">
                            <a16:creationId xmlns:a16="http://schemas.microsoft.com/office/drawing/2014/main" id="{0BA9D96A-5F4C-48D6-BDB2-33EBA4FCC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120775"/>
                        <a:ext cx="193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2">
            <a:extLst>
              <a:ext uri="{FF2B5EF4-FFF2-40B4-BE49-F238E27FC236}">
                <a16:creationId xmlns:a16="http://schemas.microsoft.com/office/drawing/2014/main" id="{8F2DFAF2-253C-4465-8E32-F2AE593A9D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6451" y="1196975"/>
          <a:ext cx="171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7437" imgH="400042" progId="Equation.3">
                  <p:embed/>
                </p:oleObj>
              </mc:Choice>
              <mc:Fallback>
                <p:oleObj name="Equation" r:id="rId26" imgW="1657437" imgH="400042" progId="Equation.3">
                  <p:embed/>
                  <p:pic>
                    <p:nvPicPr>
                      <p:cNvPr id="104460" name="Object 12">
                        <a:extLst>
                          <a:ext uri="{FF2B5EF4-FFF2-40B4-BE49-F238E27FC236}">
                            <a16:creationId xmlns:a16="http://schemas.microsoft.com/office/drawing/2014/main" id="{8F2DFAF2-253C-4465-8E32-F2AE593A9D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1" y="1196975"/>
                        <a:ext cx="1714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2" name="Text Box 24">
            <a:extLst>
              <a:ext uri="{FF2B5EF4-FFF2-40B4-BE49-F238E27FC236}">
                <a16:creationId xmlns:a16="http://schemas.microsoft.com/office/drawing/2014/main" id="{B84B1117-6527-46DC-8192-AFA2286A1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984" y="1130301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及直线</a:t>
            </a:r>
          </a:p>
        </p:txBody>
      </p:sp>
      <p:graphicFrame>
        <p:nvGraphicFramePr>
          <p:cNvPr id="104461" name="Object 13">
            <a:extLst>
              <a:ext uri="{FF2B5EF4-FFF2-40B4-BE49-F238E27FC236}">
                <a16:creationId xmlns:a16="http://schemas.microsoft.com/office/drawing/2014/main" id="{247B3545-EB73-49A0-9C82-4B1C584499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3181" y="1104905"/>
          <a:ext cx="20796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42877" imgH="190573" progId="Equation.3">
                  <p:embed/>
                </p:oleObj>
              </mc:Choice>
              <mc:Fallback>
                <p:oleObj name="Equation" r:id="rId28" imgW="742877" imgH="190573" progId="Equation.3">
                  <p:embed/>
                  <p:pic>
                    <p:nvPicPr>
                      <p:cNvPr id="104461" name="Object 13">
                        <a:extLst>
                          <a:ext uri="{FF2B5EF4-FFF2-40B4-BE49-F238E27FC236}">
                            <a16:creationId xmlns:a16="http://schemas.microsoft.com/office/drawing/2014/main" id="{247B3545-EB73-49A0-9C82-4B1C584499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81" y="1104905"/>
                        <a:ext cx="20796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4" name="Text Box 26">
            <a:extLst>
              <a:ext uri="{FF2B5EF4-FFF2-40B4-BE49-F238E27FC236}">
                <a16:creationId xmlns:a16="http://schemas.microsoft.com/office/drawing/2014/main" id="{2481B4C6-419D-4D6C-8C36-4EE88DE65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050" y="2266951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66"/>
                </a:solidFill>
              </a:rPr>
              <a:t>解：</a:t>
            </a:r>
          </a:p>
        </p:txBody>
      </p:sp>
      <p:sp>
        <p:nvSpPr>
          <p:cNvPr id="84050" name="Freeform 82">
            <a:extLst>
              <a:ext uri="{FF2B5EF4-FFF2-40B4-BE49-F238E27FC236}">
                <a16:creationId xmlns:a16="http://schemas.microsoft.com/office/drawing/2014/main" id="{B7A7E010-0300-4AF6-874B-64E0A30CEEAA}"/>
              </a:ext>
            </a:extLst>
          </p:cNvPr>
          <p:cNvSpPr>
            <a:spLocks/>
          </p:cNvSpPr>
          <p:nvPr/>
        </p:nvSpPr>
        <p:spPr bwMode="auto">
          <a:xfrm>
            <a:off x="8334379" y="2276480"/>
            <a:ext cx="1352551" cy="2600325"/>
          </a:xfrm>
          <a:custGeom>
            <a:avLst/>
            <a:gdLst>
              <a:gd name="T0" fmla="*/ 2147483647 w 852"/>
              <a:gd name="T1" fmla="*/ 2147483647 h 1638"/>
              <a:gd name="T2" fmla="*/ 2147483647 w 852"/>
              <a:gd name="T3" fmla="*/ 2147483647 h 1638"/>
              <a:gd name="T4" fmla="*/ 2147483647 w 852"/>
              <a:gd name="T5" fmla="*/ 2147483647 h 1638"/>
              <a:gd name="T6" fmla="*/ 2147483647 w 852"/>
              <a:gd name="T7" fmla="*/ 2147483647 h 1638"/>
              <a:gd name="T8" fmla="*/ 2147483647 w 852"/>
              <a:gd name="T9" fmla="*/ 2147483647 h 1638"/>
              <a:gd name="T10" fmla="*/ 2147483647 w 852"/>
              <a:gd name="T11" fmla="*/ 2147483647 h 1638"/>
              <a:gd name="T12" fmla="*/ 2147483647 w 852"/>
              <a:gd name="T13" fmla="*/ 2147483647 h 1638"/>
              <a:gd name="T14" fmla="*/ 2147483647 w 852"/>
              <a:gd name="T15" fmla="*/ 2147483647 h 1638"/>
              <a:gd name="T16" fmla="*/ 2147483647 w 852"/>
              <a:gd name="T17" fmla="*/ 2147483647 h 1638"/>
              <a:gd name="T18" fmla="*/ 2147483647 w 852"/>
              <a:gd name="T19" fmla="*/ 2147483647 h 1638"/>
              <a:gd name="T20" fmla="*/ 2147483647 w 852"/>
              <a:gd name="T21" fmla="*/ 2147483647 h 1638"/>
              <a:gd name="T22" fmla="*/ 2147483647 w 852"/>
              <a:gd name="T23" fmla="*/ 2147483647 h 1638"/>
              <a:gd name="T24" fmla="*/ 2147483647 w 852"/>
              <a:gd name="T25" fmla="*/ 2147483647 h 1638"/>
              <a:gd name="T26" fmla="*/ 2147483647 w 852"/>
              <a:gd name="T27" fmla="*/ 2147483647 h 1638"/>
              <a:gd name="T28" fmla="*/ 2147483647 w 852"/>
              <a:gd name="T29" fmla="*/ 2147483647 h 1638"/>
              <a:gd name="T30" fmla="*/ 2147483647 w 852"/>
              <a:gd name="T31" fmla="*/ 2147483647 h 1638"/>
              <a:gd name="T32" fmla="*/ 0 w 852"/>
              <a:gd name="T33" fmla="*/ 0 h 16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52"/>
              <a:gd name="T52" fmla="*/ 0 h 1638"/>
              <a:gd name="T53" fmla="*/ 852 w 852"/>
              <a:gd name="T54" fmla="*/ 1638 h 163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52" h="1638">
                <a:moveTo>
                  <a:pt x="42" y="1638"/>
                </a:moveTo>
                <a:lnTo>
                  <a:pt x="204" y="1620"/>
                </a:lnTo>
                <a:lnTo>
                  <a:pt x="360" y="1572"/>
                </a:lnTo>
                <a:lnTo>
                  <a:pt x="498" y="1494"/>
                </a:lnTo>
                <a:lnTo>
                  <a:pt x="624" y="1392"/>
                </a:lnTo>
                <a:lnTo>
                  <a:pt x="726" y="1260"/>
                </a:lnTo>
                <a:lnTo>
                  <a:pt x="798" y="1116"/>
                </a:lnTo>
                <a:lnTo>
                  <a:pt x="840" y="960"/>
                </a:lnTo>
                <a:lnTo>
                  <a:pt x="852" y="792"/>
                </a:lnTo>
                <a:lnTo>
                  <a:pt x="834" y="630"/>
                </a:lnTo>
                <a:lnTo>
                  <a:pt x="780" y="480"/>
                </a:lnTo>
                <a:lnTo>
                  <a:pt x="696" y="336"/>
                </a:lnTo>
                <a:lnTo>
                  <a:pt x="588" y="216"/>
                </a:lnTo>
                <a:lnTo>
                  <a:pt x="462" y="114"/>
                </a:lnTo>
                <a:lnTo>
                  <a:pt x="312" y="48"/>
                </a:lnTo>
                <a:lnTo>
                  <a:pt x="156" y="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4058" name="Line 90">
            <a:extLst>
              <a:ext uri="{FF2B5EF4-FFF2-40B4-BE49-F238E27FC236}">
                <a16:creationId xmlns:a16="http://schemas.microsoft.com/office/drawing/2014/main" id="{419B98AC-188A-4C3F-972F-37D2960FE3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4114800"/>
            <a:ext cx="13716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4059" name="Line 91">
            <a:extLst>
              <a:ext uri="{FF2B5EF4-FFF2-40B4-BE49-F238E27FC236}">
                <a16:creationId xmlns:a16="http://schemas.microsoft.com/office/drawing/2014/main" id="{039950E9-A6B6-46D9-8836-7C2E4994E1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2514600"/>
            <a:ext cx="137160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4060" name="Arc 92">
            <a:extLst>
              <a:ext uri="{FF2B5EF4-FFF2-40B4-BE49-F238E27FC236}">
                <a16:creationId xmlns:a16="http://schemas.microsoft.com/office/drawing/2014/main" id="{24B9FB69-630F-43DF-8F8C-01DC638D14D1}"/>
              </a:ext>
            </a:extLst>
          </p:cNvPr>
          <p:cNvSpPr>
            <a:spLocks/>
          </p:cNvSpPr>
          <p:nvPr/>
        </p:nvSpPr>
        <p:spPr bwMode="auto">
          <a:xfrm>
            <a:off x="8382001" y="3581400"/>
            <a:ext cx="647700" cy="1295400"/>
          </a:xfrm>
          <a:custGeom>
            <a:avLst/>
            <a:gdLst>
              <a:gd name="T0" fmla="*/ 0 w 21600"/>
              <a:gd name="T1" fmla="*/ 0 h 43189"/>
              <a:gd name="T2" fmla="*/ 2147483647 w 21600"/>
              <a:gd name="T3" fmla="*/ 2147483647 h 43189"/>
              <a:gd name="T4" fmla="*/ 0 w 21600"/>
              <a:gd name="T5" fmla="*/ 2147483647 h 43189"/>
              <a:gd name="T6" fmla="*/ 0 60000 65536"/>
              <a:gd name="T7" fmla="*/ 0 60000 65536"/>
              <a:gd name="T8" fmla="*/ 0 60000 65536"/>
              <a:gd name="T9" fmla="*/ 0 w 21600"/>
              <a:gd name="T10" fmla="*/ 0 h 43189"/>
              <a:gd name="T11" fmla="*/ 21600 w 21600"/>
              <a:gd name="T12" fmla="*/ 43189 h 43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18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58"/>
                  <a:pt x="12348" y="42812"/>
                  <a:pt x="696" y="43188"/>
                </a:cubicBezTo>
              </a:path>
              <a:path w="21600" h="4318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58"/>
                  <a:pt x="12348" y="42812"/>
                  <a:pt x="696" y="4318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4061" name="Text Box 93">
            <a:extLst>
              <a:ext uri="{FF2B5EF4-FFF2-40B4-BE49-F238E27FC236}">
                <a16:creationId xmlns:a16="http://schemas.microsoft.com/office/drawing/2014/main" id="{3E8FFFAC-439A-4533-AAA9-4966836CE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432" y="1728788"/>
            <a:ext cx="20697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平面闭区域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104462" name="Object 14">
            <a:extLst>
              <a:ext uri="{FF2B5EF4-FFF2-40B4-BE49-F238E27FC236}">
                <a16:creationId xmlns:a16="http://schemas.microsoft.com/office/drawing/2014/main" id="{933F9834-65BD-4392-865A-47023FD58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4514" y="3684588"/>
          <a:ext cx="171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57437" imgH="400042" progId="Equation.3">
                  <p:embed/>
                </p:oleObj>
              </mc:Choice>
              <mc:Fallback>
                <p:oleObj name="Equation" r:id="rId30" imgW="1657437" imgH="400042" progId="Equation.3">
                  <p:embed/>
                  <p:pic>
                    <p:nvPicPr>
                      <p:cNvPr id="104462" name="Object 14">
                        <a:extLst>
                          <a:ext uri="{FF2B5EF4-FFF2-40B4-BE49-F238E27FC236}">
                            <a16:creationId xmlns:a16="http://schemas.microsoft.com/office/drawing/2014/main" id="{933F9834-65BD-4392-865A-47023FD58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4" y="3684588"/>
                        <a:ext cx="1714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3" name="Object 15">
            <a:extLst>
              <a:ext uri="{FF2B5EF4-FFF2-40B4-BE49-F238E27FC236}">
                <a16:creationId xmlns:a16="http://schemas.microsoft.com/office/drawing/2014/main" id="{5904A23A-D261-4E89-9C0E-5578C0C08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2413000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981096" imgH="352533" progId="Equation.3">
                  <p:embed/>
                </p:oleObj>
              </mc:Choice>
              <mc:Fallback>
                <p:oleObj name="Equation" r:id="rId32" imgW="1981096" imgH="352533" progId="Equation.3">
                  <p:embed/>
                  <p:pic>
                    <p:nvPicPr>
                      <p:cNvPr id="104463" name="Object 15">
                        <a:extLst>
                          <a:ext uri="{FF2B5EF4-FFF2-40B4-BE49-F238E27FC236}">
                            <a16:creationId xmlns:a16="http://schemas.microsoft.com/office/drawing/2014/main" id="{5904A23A-D261-4E89-9C0E-5578C0C08D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413000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0">
            <a:extLst>
              <a:ext uri="{FF2B5EF4-FFF2-40B4-BE49-F238E27FC236}">
                <a16:creationId xmlns:a16="http://schemas.microsoft.com/office/drawing/2014/main" id="{B9032045-6349-4656-8747-5E2B9A8C9939}"/>
              </a:ext>
            </a:extLst>
          </p:cNvPr>
          <p:cNvGrpSpPr>
            <a:grpSpLocks/>
          </p:cNvGrpSpPr>
          <p:nvPr/>
        </p:nvGrpSpPr>
        <p:grpSpPr bwMode="auto">
          <a:xfrm>
            <a:off x="8064501" y="1892300"/>
            <a:ext cx="2222500" cy="3302000"/>
            <a:chOff x="4120" y="1192"/>
            <a:chExt cx="1400" cy="2080"/>
          </a:xfrm>
        </p:grpSpPr>
        <p:grpSp>
          <p:nvGrpSpPr>
            <p:cNvPr id="39976" name="Group 96">
              <a:extLst>
                <a:ext uri="{FF2B5EF4-FFF2-40B4-BE49-F238E27FC236}">
                  <a16:creationId xmlns:a16="http://schemas.microsoft.com/office/drawing/2014/main" id="{DF5632EB-9A6D-409B-88A6-842A8C22E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200"/>
              <a:ext cx="1200" cy="1872"/>
              <a:chOff x="4320" y="1200"/>
              <a:chExt cx="1200" cy="1872"/>
            </a:xfrm>
          </p:grpSpPr>
          <p:sp>
            <p:nvSpPr>
              <p:cNvPr id="39980" name="Line 86">
                <a:extLst>
                  <a:ext uri="{FF2B5EF4-FFF2-40B4-BE49-F238E27FC236}">
                    <a16:creationId xmlns:a16="http://schemas.microsoft.com/office/drawing/2014/main" id="{84B5BE63-5B6C-4373-874B-F42E39A77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3072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981" name="Line 87">
                <a:extLst>
                  <a:ext uri="{FF2B5EF4-FFF2-40B4-BE49-F238E27FC236}">
                    <a16:creationId xmlns:a16="http://schemas.microsoft.com/office/drawing/2014/main" id="{D88EECF7-778F-4A6F-8746-0E5A64ABA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200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39977" name="Object 20">
              <a:extLst>
                <a:ext uri="{FF2B5EF4-FFF2-40B4-BE49-F238E27FC236}">
                  <a16:creationId xmlns:a16="http://schemas.microsoft.com/office/drawing/2014/main" id="{77784C6A-41D4-4A01-A5A3-864C80DDA1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0" y="311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61965" imgH="190573" progId="Equation.3">
                    <p:embed/>
                  </p:oleObj>
                </mc:Choice>
                <mc:Fallback>
                  <p:oleObj name="Equation" r:id="rId34" imgW="161965" imgH="190573" progId="Equation.3">
                    <p:embed/>
                    <p:pic>
                      <p:nvPicPr>
                        <p:cNvPr id="39977" name="Object 20">
                          <a:extLst>
                            <a:ext uri="{FF2B5EF4-FFF2-40B4-BE49-F238E27FC236}">
                              <a16:creationId xmlns:a16="http://schemas.microsoft.com/office/drawing/2014/main" id="{77784C6A-41D4-4A01-A5A3-864C80DDA1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311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8" name="Object 21">
              <a:extLst>
                <a:ext uri="{FF2B5EF4-FFF2-40B4-BE49-F238E27FC236}">
                  <a16:creationId xmlns:a16="http://schemas.microsoft.com/office/drawing/2014/main" id="{9D583A85-DA30-40AE-A936-76F78D30EF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6" y="312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71412" imgH="190573" progId="Equation.3">
                    <p:embed/>
                  </p:oleObj>
                </mc:Choice>
                <mc:Fallback>
                  <p:oleObj name="Equation" r:id="rId36" imgW="171412" imgH="190573" progId="Equation.3">
                    <p:embed/>
                    <p:pic>
                      <p:nvPicPr>
                        <p:cNvPr id="39978" name="Object 21">
                          <a:extLst>
                            <a:ext uri="{FF2B5EF4-FFF2-40B4-BE49-F238E27FC236}">
                              <a16:creationId xmlns:a16="http://schemas.microsoft.com/office/drawing/2014/main" id="{9D583A85-DA30-40AE-A936-76F78D30EF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312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9" name="Object 22">
              <a:extLst>
                <a:ext uri="{FF2B5EF4-FFF2-40B4-BE49-F238E27FC236}">
                  <a16:creationId xmlns:a16="http://schemas.microsoft.com/office/drawing/2014/main" id="{8321AB15-09E3-41AF-B409-52CDAA9BEA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0" y="11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90578" imgH="266694" progId="Equation.3">
                    <p:embed/>
                  </p:oleObj>
                </mc:Choice>
                <mc:Fallback>
                  <p:oleObj name="Equation" r:id="rId38" imgW="190578" imgH="266694" progId="Equation.3">
                    <p:embed/>
                    <p:pic>
                      <p:nvPicPr>
                        <p:cNvPr id="39979" name="Object 22">
                          <a:extLst>
                            <a:ext uri="{FF2B5EF4-FFF2-40B4-BE49-F238E27FC236}">
                              <a16:creationId xmlns:a16="http://schemas.microsoft.com/office/drawing/2014/main" id="{8321AB15-09E3-41AF-B409-52CDAA9BEA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0" y="11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464" name="Object 16">
            <a:extLst>
              <a:ext uri="{FF2B5EF4-FFF2-40B4-BE49-F238E27FC236}">
                <a16:creationId xmlns:a16="http://schemas.microsoft.com/office/drawing/2014/main" id="{1DA85858-FC16-40CB-A57C-5D3659FDA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6101" y="34290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61965" imgH="247529" progId="Equation.3">
                  <p:embed/>
                </p:oleObj>
              </mc:Choice>
              <mc:Fallback>
                <p:oleObj name="Equation" r:id="rId40" imgW="161965" imgH="247529" progId="Equation.3">
                  <p:embed/>
                  <p:pic>
                    <p:nvPicPr>
                      <p:cNvPr id="104464" name="Object 16">
                        <a:extLst>
                          <a:ext uri="{FF2B5EF4-FFF2-40B4-BE49-F238E27FC236}">
                            <a16:creationId xmlns:a16="http://schemas.microsoft.com/office/drawing/2014/main" id="{1DA85858-FC16-40CB-A57C-5D3659FDA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1" y="34290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5" name="Object 17">
            <a:extLst>
              <a:ext uri="{FF2B5EF4-FFF2-40B4-BE49-F238E27FC236}">
                <a16:creationId xmlns:a16="http://schemas.microsoft.com/office/drawing/2014/main" id="{80406E3D-CAF2-464B-BC21-669683AD5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6101" y="21336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61965" imgH="247529" progId="Equation.3">
                  <p:embed/>
                </p:oleObj>
              </mc:Choice>
              <mc:Fallback>
                <p:oleObj name="Equation" r:id="rId42" imgW="161965" imgH="247529" progId="Equation.3">
                  <p:embed/>
                  <p:pic>
                    <p:nvPicPr>
                      <p:cNvPr id="104465" name="Object 17">
                        <a:extLst>
                          <a:ext uri="{FF2B5EF4-FFF2-40B4-BE49-F238E27FC236}">
                            <a16:creationId xmlns:a16="http://schemas.microsoft.com/office/drawing/2014/main" id="{80406E3D-CAF2-464B-BC21-669683AD59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1" y="21336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6" name="Object 18">
            <a:extLst>
              <a:ext uri="{FF2B5EF4-FFF2-40B4-BE49-F238E27FC236}">
                <a16:creationId xmlns:a16="http://schemas.microsoft.com/office/drawing/2014/main" id="{0CAFFAB7-6CA3-42A3-ABA2-837155414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1113" y="2911479"/>
          <a:ext cx="838200" cy="169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44" imgW="838095" imgH="1695687" progId="Paint.Picture">
                  <p:embed/>
                </p:oleObj>
              </mc:Choice>
              <mc:Fallback>
                <p:oleObj name="BMP 图象" r:id="rId44" imgW="838095" imgH="1695687" progId="Paint.Picture">
                  <p:embed/>
                  <p:pic>
                    <p:nvPicPr>
                      <p:cNvPr id="104466" name="Object 18">
                        <a:extLst>
                          <a:ext uri="{FF2B5EF4-FFF2-40B4-BE49-F238E27FC236}">
                            <a16:creationId xmlns:a16="http://schemas.microsoft.com/office/drawing/2014/main" id="{0CAFFAB7-6CA3-42A3-ABA2-837155414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1113" y="2911479"/>
                        <a:ext cx="838200" cy="1695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7" name="Object 19">
            <a:extLst>
              <a:ext uri="{FF2B5EF4-FFF2-40B4-BE49-F238E27FC236}">
                <a16:creationId xmlns:a16="http://schemas.microsoft.com/office/drawing/2014/main" id="{6347BD22-9777-428A-A91B-0E965011C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8901" y="5245101"/>
          <a:ext cx="107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028745" imgH="876204" progId="Equation.3">
                  <p:embed/>
                </p:oleObj>
              </mc:Choice>
              <mc:Fallback>
                <p:oleObj name="Equation" r:id="rId46" imgW="1028745" imgH="876204" progId="Equation.3">
                  <p:embed/>
                  <p:pic>
                    <p:nvPicPr>
                      <p:cNvPr id="104467" name="Object 19">
                        <a:extLst>
                          <a:ext uri="{FF2B5EF4-FFF2-40B4-BE49-F238E27FC236}">
                            <a16:creationId xmlns:a16="http://schemas.microsoft.com/office/drawing/2014/main" id="{6347BD22-9777-428A-A91B-0E965011C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1" y="5245101"/>
                        <a:ext cx="1079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69" name="Picture 118" descr="机动">
            <a:extLst>
              <a:ext uri="{FF2B5EF4-FFF2-40B4-BE49-F238E27FC236}">
                <a16:creationId xmlns:a16="http://schemas.microsoft.com/office/drawing/2014/main" id="{85638F50-40F5-4812-A550-FBD023D99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70" name="Text Box 119">
            <a:extLst>
              <a:ext uri="{FF2B5EF4-FFF2-40B4-BE49-F238E27FC236}">
                <a16:creationId xmlns:a16="http://schemas.microsoft.com/office/drawing/2014/main" id="{9FF8837E-D96F-49B4-AB14-93AF3AEC6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9971" name="Picture 120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5207A178-869F-4654-B1F3-CAED1CAE6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2" name="Picture 121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959D74D-7208-404D-96B0-EA1EB01D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3" name="Picture 122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097D189-682D-48C8-B3F3-D1D8DDA5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4" name="Picture 123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64AE4A6-5CC1-45B5-A0E4-2C0564019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5" name="Picture 124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FDEB22-2273-4326-9372-8C77B5B3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4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6" grpId="0" build="p" autoUpdateAnimBg="0"/>
      <p:bldP spid="83992" grpId="0" build="p" autoUpdateAnimBg="0"/>
      <p:bldP spid="83994" grpId="0" autoUpdateAnimBg="0"/>
      <p:bldP spid="84061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EE89-0F2B-4002-B5A5-F26E03DD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935945-7013-4446-B4CC-B78D0B4F6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"/>
            <a:ext cx="12192000" cy="685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04699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373AE-902C-4787-886E-81449D92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210E70-F697-4FD1-B9F6-43FB1AEF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3" y="0"/>
            <a:ext cx="12125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0557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68E14C7-ECDE-415E-A029-9C70C48FD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6739" y="12700"/>
            <a:ext cx="1370012" cy="609600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chemeClr val="accent2"/>
                </a:solidFill>
                <a:ea typeface="仿宋_GB2312" pitchFamily="49" charset="-122"/>
              </a:rPr>
              <a:t>总结：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43B40720-9D12-464D-B54D-291424CB4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00202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从而有以下结论：</a:t>
            </a:r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B4E18554-00B1-49FE-BA66-60EC1075C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8551" y="646117"/>
          <a:ext cx="33020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24060" imgH="171408" progId="Equation.3">
                  <p:embed/>
                </p:oleObj>
              </mc:Choice>
              <mc:Fallback>
                <p:oleObj name="公式" r:id="rId2" imgW="1324060" imgH="171408" progId="Equation.3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B4E18554-00B1-49FE-BA66-60EC1075C9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1" y="646117"/>
                        <a:ext cx="33020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D44F27D7-0FE1-4250-9A52-CABF2AEA6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1" y="2209801"/>
          <a:ext cx="331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57646" imgH="923983" progId="Equation.3">
                  <p:embed/>
                </p:oleObj>
              </mc:Choice>
              <mc:Fallback>
                <p:oleObj name="Equation" r:id="rId4" imgW="3257646" imgH="923983" progId="Equation.3">
                  <p:embed/>
                  <p:pic>
                    <p:nvPicPr>
                      <p:cNvPr id="8198" name="Object 6">
                        <a:extLst>
                          <a:ext uri="{FF2B5EF4-FFF2-40B4-BE49-F238E27FC236}">
                            <a16:creationId xmlns:a16="http://schemas.microsoft.com/office/drawing/2014/main" id="{D44F27D7-0FE1-4250-9A52-CABF2AEA6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2209801"/>
                        <a:ext cx="3314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0" name="Object 78">
            <a:extLst>
              <a:ext uri="{FF2B5EF4-FFF2-40B4-BE49-F238E27FC236}">
                <a16:creationId xmlns:a16="http://schemas.microsoft.com/office/drawing/2014/main" id="{195FA12E-274E-4410-B207-095F63906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3352801"/>
          <a:ext cx="2489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38376" imgH="666736" progId="Equation.3">
                  <p:embed/>
                </p:oleObj>
              </mc:Choice>
              <mc:Fallback>
                <p:oleObj name="Equation" r:id="rId6" imgW="2438376" imgH="666736" progId="Equation.3">
                  <p:embed/>
                  <p:pic>
                    <p:nvPicPr>
                      <p:cNvPr id="8270" name="Object 78">
                        <a:extLst>
                          <a:ext uri="{FF2B5EF4-FFF2-40B4-BE49-F238E27FC236}">
                            <a16:creationId xmlns:a16="http://schemas.microsoft.com/office/drawing/2014/main" id="{195FA12E-274E-4410-B207-095F639068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352801"/>
                        <a:ext cx="2489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1" name="Object 79">
            <a:extLst>
              <a:ext uri="{FF2B5EF4-FFF2-40B4-BE49-F238E27FC236}">
                <a16:creationId xmlns:a16="http://schemas.microsoft.com/office/drawing/2014/main" id="{0C251385-1954-4646-8E5E-4D6A1CC02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8688" y="3213101"/>
          <a:ext cx="238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33639" imgH="771470" progId="Equation.3">
                  <p:embed/>
                </p:oleObj>
              </mc:Choice>
              <mc:Fallback>
                <p:oleObj name="Equation" r:id="rId8" imgW="2333639" imgH="771470" progId="Equation.3">
                  <p:embed/>
                  <p:pic>
                    <p:nvPicPr>
                      <p:cNvPr id="8271" name="Object 79">
                        <a:extLst>
                          <a:ext uri="{FF2B5EF4-FFF2-40B4-BE49-F238E27FC236}">
                            <a16:creationId xmlns:a16="http://schemas.microsoft.com/office/drawing/2014/main" id="{0C251385-1954-4646-8E5E-4D6A1CC021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88" y="3213101"/>
                        <a:ext cx="2387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2" name="Object 80">
            <a:extLst>
              <a:ext uri="{FF2B5EF4-FFF2-40B4-BE49-F238E27FC236}">
                <a16:creationId xmlns:a16="http://schemas.microsoft.com/office/drawing/2014/main" id="{1BD9744D-C52B-464D-B6DB-2003F8963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5689" y="3276601"/>
          <a:ext cx="113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76254" imgH="771470" progId="Equation.3">
                  <p:embed/>
                </p:oleObj>
              </mc:Choice>
              <mc:Fallback>
                <p:oleObj name="Equation" r:id="rId10" imgW="1076254" imgH="771470" progId="Equation.3">
                  <p:embed/>
                  <p:pic>
                    <p:nvPicPr>
                      <p:cNvPr id="8272" name="Object 80">
                        <a:extLst>
                          <a:ext uri="{FF2B5EF4-FFF2-40B4-BE49-F238E27FC236}">
                            <a16:creationId xmlns:a16="http://schemas.microsoft.com/office/drawing/2014/main" id="{1BD9744D-C52B-464D-B6DB-2003F89635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9" y="3276601"/>
                        <a:ext cx="113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38" name="Text Box 146">
            <a:extLst>
              <a:ext uri="{FF2B5EF4-FFF2-40B4-BE49-F238E27FC236}">
                <a16:creationId xmlns:a16="http://schemas.microsoft.com/office/drawing/2014/main" id="{755EE4C0-9467-4DAE-8B01-E81DA8161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70" y="620713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在上述讨论中，我们假定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339" name="Text Box 147">
            <a:extLst>
              <a:ext uri="{FF2B5EF4-FFF2-40B4-BE49-F238E27FC236}">
                <a16:creationId xmlns:a16="http://schemas.microsoft.com/office/drawing/2014/main" id="{AD27A0C0-204D-46EF-96F9-1A5D2F8E1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6" y="1614489"/>
            <a:ext cx="30171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若</a:t>
            </a:r>
            <a:r>
              <a:rPr lang="en-US" altLang="zh-CN" b="1" i="1">
                <a:solidFill>
                  <a:srgbClr val="FFFF00"/>
                </a:solidFill>
              </a:rPr>
              <a:t>D</a:t>
            </a:r>
            <a:r>
              <a:rPr lang="zh-CN" altLang="en-US" b="1">
                <a:solidFill>
                  <a:srgbClr val="FFFF00"/>
                </a:solidFill>
              </a:rPr>
              <a:t>为</a:t>
            </a:r>
            <a:r>
              <a:rPr lang="zh-CN" altLang="en-US" b="1" i="1">
                <a:solidFill>
                  <a:srgbClr val="FFFF00"/>
                </a:solidFill>
              </a:rPr>
              <a:t> </a:t>
            </a:r>
            <a:r>
              <a:rPr lang="en-US" altLang="zh-CN" b="1" i="1">
                <a:solidFill>
                  <a:srgbClr val="FFFF00"/>
                </a:solidFill>
              </a:rPr>
              <a:t>X – </a:t>
            </a:r>
            <a:r>
              <a:rPr lang="zh-CN" altLang="zh-CN" b="1">
                <a:solidFill>
                  <a:srgbClr val="FFFF00"/>
                </a:solidFill>
              </a:rPr>
              <a:t>型区域</a:t>
            </a:r>
            <a:r>
              <a:rPr lang="zh-CN" altLang="en-US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8340" name="Text Box 148">
            <a:extLst>
              <a:ext uri="{FF2B5EF4-FFF2-40B4-BE49-F238E27FC236}">
                <a16:creationId xmlns:a16="http://schemas.microsoft.com/office/drawing/2014/main" id="{D67834BF-E651-447D-A277-CB8A731F8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5" y="3367088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pSp>
        <p:nvGrpSpPr>
          <p:cNvPr id="2" name="Group 169">
            <a:extLst>
              <a:ext uri="{FF2B5EF4-FFF2-40B4-BE49-F238E27FC236}">
                <a16:creationId xmlns:a16="http://schemas.microsoft.com/office/drawing/2014/main" id="{E4640E40-3A62-4808-9C1B-A1C21EB09C9A}"/>
              </a:ext>
            </a:extLst>
          </p:cNvPr>
          <p:cNvGrpSpPr>
            <a:grpSpLocks/>
          </p:cNvGrpSpPr>
          <p:nvPr/>
        </p:nvGrpSpPr>
        <p:grpSpPr bwMode="auto">
          <a:xfrm>
            <a:off x="8089901" y="1628781"/>
            <a:ext cx="2349500" cy="1800225"/>
            <a:chOff x="4136" y="960"/>
            <a:chExt cx="1480" cy="1134"/>
          </a:xfrm>
        </p:grpSpPr>
        <p:grpSp>
          <p:nvGrpSpPr>
            <p:cNvPr id="7216" name="Group 149">
              <a:extLst>
                <a:ext uri="{FF2B5EF4-FFF2-40B4-BE49-F238E27FC236}">
                  <a16:creationId xmlns:a16="http://schemas.microsoft.com/office/drawing/2014/main" id="{152958F3-ED40-43C1-A581-953D12D240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6" y="1183"/>
              <a:ext cx="826" cy="719"/>
              <a:chOff x="4320" y="456"/>
              <a:chExt cx="1056" cy="888"/>
            </a:xfrm>
          </p:grpSpPr>
          <p:sp>
            <p:nvSpPr>
              <p:cNvPr id="7228" name="Freeform 150">
                <a:extLst>
                  <a:ext uri="{FF2B5EF4-FFF2-40B4-BE49-F238E27FC236}">
                    <a16:creationId xmlns:a16="http://schemas.microsoft.com/office/drawing/2014/main" id="{07F3186B-422E-4BBA-9183-FD253CA16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480"/>
                <a:ext cx="1056" cy="864"/>
              </a:xfrm>
              <a:custGeom>
                <a:avLst/>
                <a:gdLst>
                  <a:gd name="T0" fmla="*/ 0 w 1056"/>
                  <a:gd name="T1" fmla="*/ 864 h 864"/>
                  <a:gd name="T2" fmla="*/ 0 w 1056"/>
                  <a:gd name="T3" fmla="*/ 144 h 864"/>
                  <a:gd name="T4" fmla="*/ 480 w 1056"/>
                  <a:gd name="T5" fmla="*/ 0 h 864"/>
                  <a:gd name="T6" fmla="*/ 1056 w 1056"/>
                  <a:gd name="T7" fmla="*/ 0 h 864"/>
                  <a:gd name="T8" fmla="*/ 1056 w 1056"/>
                  <a:gd name="T9" fmla="*/ 384 h 864"/>
                  <a:gd name="T10" fmla="*/ 624 w 1056"/>
                  <a:gd name="T11" fmla="*/ 768 h 864"/>
                  <a:gd name="T12" fmla="*/ 0 w 1056"/>
                  <a:gd name="T13" fmla="*/ 864 h 8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56"/>
                  <a:gd name="T22" fmla="*/ 0 h 864"/>
                  <a:gd name="T23" fmla="*/ 1056 w 1056"/>
                  <a:gd name="T24" fmla="*/ 864 h 8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56" h="864">
                    <a:moveTo>
                      <a:pt x="0" y="864"/>
                    </a:moveTo>
                    <a:lnTo>
                      <a:pt x="0" y="144"/>
                    </a:lnTo>
                    <a:lnTo>
                      <a:pt x="480" y="0"/>
                    </a:lnTo>
                    <a:lnTo>
                      <a:pt x="1056" y="0"/>
                    </a:lnTo>
                    <a:lnTo>
                      <a:pt x="1056" y="384"/>
                    </a:lnTo>
                    <a:lnTo>
                      <a:pt x="624" y="768"/>
                    </a:lnTo>
                    <a:lnTo>
                      <a:pt x="0" y="864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229" name="Freeform 151">
                <a:extLst>
                  <a:ext uri="{FF2B5EF4-FFF2-40B4-BE49-F238E27FC236}">
                    <a16:creationId xmlns:a16="http://schemas.microsoft.com/office/drawing/2014/main" id="{64FA198E-6782-4815-A611-90CE898BB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456"/>
                <a:ext cx="1056" cy="168"/>
              </a:xfrm>
              <a:custGeom>
                <a:avLst/>
                <a:gdLst>
                  <a:gd name="T0" fmla="*/ 0 w 1056"/>
                  <a:gd name="T1" fmla="*/ 168 h 168"/>
                  <a:gd name="T2" fmla="*/ 432 w 1056"/>
                  <a:gd name="T3" fmla="*/ 24 h 168"/>
                  <a:gd name="T4" fmla="*/ 1056 w 1056"/>
                  <a:gd name="T5" fmla="*/ 24 h 168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168"/>
                  <a:gd name="T11" fmla="*/ 1056 w 1056"/>
                  <a:gd name="T12" fmla="*/ 168 h 1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168">
                    <a:moveTo>
                      <a:pt x="0" y="168"/>
                    </a:moveTo>
                    <a:cubicBezTo>
                      <a:pt x="128" y="108"/>
                      <a:pt x="256" y="48"/>
                      <a:pt x="432" y="24"/>
                    </a:cubicBezTo>
                    <a:cubicBezTo>
                      <a:pt x="608" y="0"/>
                      <a:pt x="952" y="24"/>
                      <a:pt x="1056" y="24"/>
                    </a:cubicBezTo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230" name="Freeform 152">
                <a:extLst>
                  <a:ext uri="{FF2B5EF4-FFF2-40B4-BE49-F238E27FC236}">
                    <a16:creationId xmlns:a16="http://schemas.microsoft.com/office/drawing/2014/main" id="{319D39F4-5D6F-4B90-9FC7-958851514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864"/>
                <a:ext cx="1056" cy="480"/>
              </a:xfrm>
              <a:custGeom>
                <a:avLst/>
                <a:gdLst>
                  <a:gd name="T0" fmla="*/ 0 w 1056"/>
                  <a:gd name="T1" fmla="*/ 480 h 480"/>
                  <a:gd name="T2" fmla="*/ 480 w 1056"/>
                  <a:gd name="T3" fmla="*/ 432 h 480"/>
                  <a:gd name="T4" fmla="*/ 816 w 1056"/>
                  <a:gd name="T5" fmla="*/ 336 h 480"/>
                  <a:gd name="T6" fmla="*/ 1056 w 1056"/>
                  <a:gd name="T7" fmla="*/ 0 h 4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480"/>
                  <a:gd name="T14" fmla="*/ 1056 w 1056"/>
                  <a:gd name="T15" fmla="*/ 480 h 4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480">
                    <a:moveTo>
                      <a:pt x="0" y="480"/>
                    </a:moveTo>
                    <a:cubicBezTo>
                      <a:pt x="172" y="468"/>
                      <a:pt x="344" y="456"/>
                      <a:pt x="480" y="432"/>
                    </a:cubicBezTo>
                    <a:cubicBezTo>
                      <a:pt x="616" y="408"/>
                      <a:pt x="720" y="408"/>
                      <a:pt x="816" y="336"/>
                    </a:cubicBezTo>
                    <a:cubicBezTo>
                      <a:pt x="912" y="264"/>
                      <a:pt x="1016" y="56"/>
                      <a:pt x="1056" y="0"/>
                    </a:cubicBezTo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7217" name="Line 154">
              <a:extLst>
                <a:ext uri="{FF2B5EF4-FFF2-40B4-BE49-F238E27FC236}">
                  <a16:creationId xmlns:a16="http://schemas.microsoft.com/office/drawing/2014/main" id="{109645EF-6CF7-48BB-B625-1A10FF5F2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5" y="989"/>
              <a:ext cx="0" cy="10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218" name="Object 155">
              <a:extLst>
                <a:ext uri="{FF2B5EF4-FFF2-40B4-BE49-F238E27FC236}">
                  <a16:creationId xmlns:a16="http://schemas.microsoft.com/office/drawing/2014/main" id="{5A088881-B4DC-4352-8D30-B891E86431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1872"/>
            <a:ext cx="71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52674" imgH="390594" progId="Equation.3">
                    <p:embed/>
                  </p:oleObj>
                </mc:Choice>
                <mc:Fallback>
                  <p:oleObj name="Equation" r:id="rId12" imgW="1352674" imgH="390594" progId="Equation.3">
                    <p:embed/>
                    <p:pic>
                      <p:nvPicPr>
                        <p:cNvPr id="7218" name="Object 155">
                          <a:extLst>
                            <a:ext uri="{FF2B5EF4-FFF2-40B4-BE49-F238E27FC236}">
                              <a16:creationId xmlns:a16="http://schemas.microsoft.com/office/drawing/2014/main" id="{5A088881-B4DC-4352-8D30-B891E86431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872"/>
                          <a:ext cx="71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9" name="Object 156">
              <a:extLst>
                <a:ext uri="{FF2B5EF4-FFF2-40B4-BE49-F238E27FC236}">
                  <a16:creationId xmlns:a16="http://schemas.microsoft.com/office/drawing/2014/main" id="{C2C18293-7FB8-484E-ACB4-7CB4983336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960"/>
            <a:ext cx="73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409631" imgH="390594" progId="Equation.3">
                    <p:embed/>
                  </p:oleObj>
                </mc:Choice>
                <mc:Fallback>
                  <p:oleObj name="Equation" r:id="rId14" imgW="1409631" imgH="390594" progId="Equation.3">
                    <p:embed/>
                    <p:pic>
                      <p:nvPicPr>
                        <p:cNvPr id="7219" name="Object 156">
                          <a:extLst>
                            <a:ext uri="{FF2B5EF4-FFF2-40B4-BE49-F238E27FC236}">
                              <a16:creationId xmlns:a16="http://schemas.microsoft.com/office/drawing/2014/main" id="{C2C18293-7FB8-484E-ACB4-7CB4983336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960"/>
                          <a:ext cx="73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0" name="Object 157">
              <a:extLst>
                <a:ext uri="{FF2B5EF4-FFF2-40B4-BE49-F238E27FC236}">
                  <a16:creationId xmlns:a16="http://schemas.microsoft.com/office/drawing/2014/main" id="{B095DF16-B22C-4192-BABA-26EB845B2B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2" y="182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71412" imgH="190573" progId="Equation.3">
                    <p:embed/>
                  </p:oleObj>
                </mc:Choice>
                <mc:Fallback>
                  <p:oleObj name="Equation" r:id="rId16" imgW="171412" imgH="190573" progId="Equation.3">
                    <p:embed/>
                    <p:pic>
                      <p:nvPicPr>
                        <p:cNvPr id="7220" name="Object 157">
                          <a:extLst>
                            <a:ext uri="{FF2B5EF4-FFF2-40B4-BE49-F238E27FC236}">
                              <a16:creationId xmlns:a16="http://schemas.microsoft.com/office/drawing/2014/main" id="{B095DF16-B22C-4192-BABA-26EB845B2B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82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1" name="Object 158">
              <a:extLst>
                <a:ext uri="{FF2B5EF4-FFF2-40B4-BE49-F238E27FC236}">
                  <a16:creationId xmlns:a16="http://schemas.microsoft.com/office/drawing/2014/main" id="{B590DDB8-5F2E-4CA8-A0E7-3EA5125E66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0" y="1776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1965" imgH="276142" progId="Equation.3">
                    <p:embed/>
                  </p:oleObj>
                </mc:Choice>
                <mc:Fallback>
                  <p:oleObj name="Equation" r:id="rId18" imgW="161965" imgH="276142" progId="Equation.3">
                    <p:embed/>
                    <p:pic>
                      <p:nvPicPr>
                        <p:cNvPr id="7221" name="Object 158">
                          <a:extLst>
                            <a:ext uri="{FF2B5EF4-FFF2-40B4-BE49-F238E27FC236}">
                              <a16:creationId xmlns:a16="http://schemas.microsoft.com/office/drawing/2014/main" id="{B590DDB8-5F2E-4CA8-A0E7-3EA5125E66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776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2" name="Object 159">
              <a:extLst>
                <a:ext uri="{FF2B5EF4-FFF2-40B4-BE49-F238E27FC236}">
                  <a16:creationId xmlns:a16="http://schemas.microsoft.com/office/drawing/2014/main" id="{4BAEEE0F-AF0F-49B3-A2DD-3263AF5A08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4" y="179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61965" imgH="190573" progId="Equation.3">
                    <p:embed/>
                  </p:oleObj>
                </mc:Choice>
                <mc:Fallback>
                  <p:oleObj name="Equation" r:id="rId20" imgW="161965" imgH="190573" progId="Equation.3">
                    <p:embed/>
                    <p:pic>
                      <p:nvPicPr>
                        <p:cNvPr id="7222" name="Object 159">
                          <a:extLst>
                            <a:ext uri="{FF2B5EF4-FFF2-40B4-BE49-F238E27FC236}">
                              <a16:creationId xmlns:a16="http://schemas.microsoft.com/office/drawing/2014/main" id="{4BAEEE0F-AF0F-49B3-A2DD-3263AF5A08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179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3" name="Object 160">
              <a:extLst>
                <a:ext uri="{FF2B5EF4-FFF2-40B4-BE49-F238E27FC236}">
                  <a16:creationId xmlns:a16="http://schemas.microsoft.com/office/drawing/2014/main" id="{B238C065-06E0-470E-A9E2-4F3E22D094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6" y="103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90578" imgH="266694" progId="Equation.3">
                    <p:embed/>
                  </p:oleObj>
                </mc:Choice>
                <mc:Fallback>
                  <p:oleObj name="Equation" r:id="rId22" imgW="190578" imgH="266694" progId="Equation.3">
                    <p:embed/>
                    <p:pic>
                      <p:nvPicPr>
                        <p:cNvPr id="7223" name="Object 160">
                          <a:extLst>
                            <a:ext uri="{FF2B5EF4-FFF2-40B4-BE49-F238E27FC236}">
                              <a16:creationId xmlns:a16="http://schemas.microsoft.com/office/drawing/2014/main" id="{B238C065-06E0-470E-A9E2-4F3E22D094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103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4" name="Object 162">
              <a:extLst>
                <a:ext uri="{FF2B5EF4-FFF2-40B4-BE49-F238E27FC236}">
                  <a16:creationId xmlns:a16="http://schemas.microsoft.com/office/drawing/2014/main" id="{5E1409E5-7B15-4DE4-87E3-1DFA05F304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1344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66702" imgH="247529" progId="Equation.3">
                    <p:embed/>
                  </p:oleObj>
                </mc:Choice>
                <mc:Fallback>
                  <p:oleObj name="Equation" r:id="rId24" imgW="266702" imgH="247529" progId="Equation.3">
                    <p:embed/>
                    <p:pic>
                      <p:nvPicPr>
                        <p:cNvPr id="7224" name="Object 162">
                          <a:extLst>
                            <a:ext uri="{FF2B5EF4-FFF2-40B4-BE49-F238E27FC236}">
                              <a16:creationId xmlns:a16="http://schemas.microsoft.com/office/drawing/2014/main" id="{5E1409E5-7B15-4DE4-87E3-1DFA05F304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44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5" name="Line 167">
              <a:extLst>
                <a:ext uri="{FF2B5EF4-FFF2-40B4-BE49-F238E27FC236}">
                  <a16:creationId xmlns:a16="http://schemas.microsoft.com/office/drawing/2014/main" id="{7096683F-CA26-4E64-AEAA-D686F7CF7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499"/>
              <a:ext cx="1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26" name="Line 153">
              <a:extLst>
                <a:ext uri="{FF2B5EF4-FFF2-40B4-BE49-F238E27FC236}">
                  <a16:creationId xmlns:a16="http://schemas.microsoft.com/office/drawing/2014/main" id="{D222E7DC-AC4B-4A74-A254-7BBE00E8E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775"/>
              <a:ext cx="14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227" name="Object 161">
              <a:extLst>
                <a:ext uri="{FF2B5EF4-FFF2-40B4-BE49-F238E27FC236}">
                  <a16:creationId xmlns:a16="http://schemas.microsoft.com/office/drawing/2014/main" id="{9766D37C-D069-4909-B4A6-23225D9D19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71412" imgH="190573" progId="Equation.3">
                    <p:embed/>
                  </p:oleObj>
                </mc:Choice>
                <mc:Fallback>
                  <p:oleObj name="Equation" r:id="rId26" imgW="171412" imgH="190573" progId="Equation.3">
                    <p:embed/>
                    <p:pic>
                      <p:nvPicPr>
                        <p:cNvPr id="7227" name="Object 161">
                          <a:extLst>
                            <a:ext uri="{FF2B5EF4-FFF2-40B4-BE49-F238E27FC236}">
                              <a16:creationId xmlns:a16="http://schemas.microsoft.com/office/drawing/2014/main" id="{9766D37C-D069-4909-B4A6-23225D9D19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55" name="Line 163">
            <a:extLst>
              <a:ext uri="{FF2B5EF4-FFF2-40B4-BE49-F238E27FC236}">
                <a16:creationId xmlns:a16="http://schemas.microsoft.com/office/drawing/2014/main" id="{316EF554-65D7-488C-9848-43A5E0628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7326" y="2054229"/>
            <a:ext cx="1588" cy="1049339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356" name="Object 164">
            <a:extLst>
              <a:ext uri="{FF2B5EF4-FFF2-40B4-BE49-F238E27FC236}">
                <a16:creationId xmlns:a16="http://schemas.microsoft.com/office/drawing/2014/main" id="{DA14D610-0584-48C8-BB98-58E08699F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9200" y="2695575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1412" imgH="190573" progId="Equation.3">
                  <p:embed/>
                </p:oleObj>
              </mc:Choice>
              <mc:Fallback>
                <p:oleObj name="Equation" r:id="rId28" imgW="171412" imgH="190573" progId="Equation.3">
                  <p:embed/>
                  <p:pic>
                    <p:nvPicPr>
                      <p:cNvPr id="8356" name="Object 164">
                        <a:extLst>
                          <a:ext uri="{FF2B5EF4-FFF2-40B4-BE49-F238E27FC236}">
                            <a16:creationId xmlns:a16="http://schemas.microsoft.com/office/drawing/2014/main" id="{DA14D610-0584-48C8-BB98-58E08699F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2695575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7" name="Text Box 165">
            <a:extLst>
              <a:ext uri="{FF2B5EF4-FFF2-40B4-BE49-F238E27FC236}">
                <a16:creationId xmlns:a16="http://schemas.microsoft.com/office/drawing/2014/main" id="{4F593CE4-9E5D-48C0-BEC7-EE1710272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342" y="4464051"/>
            <a:ext cx="28114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若</a:t>
            </a:r>
            <a:r>
              <a:rPr lang="en-US" altLang="zh-CN" b="1" i="1">
                <a:solidFill>
                  <a:srgbClr val="FFFF00"/>
                </a:solidFill>
              </a:rPr>
              <a:t>D</a:t>
            </a:r>
            <a:r>
              <a:rPr lang="zh-CN" altLang="en-US" b="1">
                <a:solidFill>
                  <a:srgbClr val="FFFF00"/>
                </a:solidFill>
              </a:rPr>
              <a:t>为</a:t>
            </a:r>
            <a:r>
              <a:rPr lang="en-US" altLang="zh-CN" b="1" i="1">
                <a:solidFill>
                  <a:srgbClr val="FFFF00"/>
                </a:solidFill>
              </a:rPr>
              <a:t>Y –</a:t>
            </a:r>
            <a:r>
              <a:rPr lang="zh-CN" altLang="en-US" b="1">
                <a:solidFill>
                  <a:srgbClr val="FFFF00"/>
                </a:solidFill>
              </a:rPr>
              <a:t>型区域，</a:t>
            </a:r>
            <a:endParaRPr lang="zh-CN" altLang="en-US" b="1" i="1">
              <a:solidFill>
                <a:srgbClr val="FFFF00"/>
              </a:solidFill>
            </a:endParaRPr>
          </a:p>
        </p:txBody>
      </p:sp>
      <p:graphicFrame>
        <p:nvGraphicFramePr>
          <p:cNvPr id="8358" name="Object 166">
            <a:extLst>
              <a:ext uri="{FF2B5EF4-FFF2-40B4-BE49-F238E27FC236}">
                <a16:creationId xmlns:a16="http://schemas.microsoft.com/office/drawing/2014/main" id="{D89F19AA-3D9F-4FA2-A30F-A0BF09802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1" y="4267201"/>
          <a:ext cx="3390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333770" imgH="923983" progId="Equation.3">
                  <p:embed/>
                </p:oleObj>
              </mc:Choice>
              <mc:Fallback>
                <p:oleObj name="Equation" r:id="rId30" imgW="3333770" imgH="923983" progId="Equation.3">
                  <p:embed/>
                  <p:pic>
                    <p:nvPicPr>
                      <p:cNvPr id="8358" name="Object 166">
                        <a:extLst>
                          <a:ext uri="{FF2B5EF4-FFF2-40B4-BE49-F238E27FC236}">
                            <a16:creationId xmlns:a16="http://schemas.microsoft.com/office/drawing/2014/main" id="{D89F19AA-3D9F-4FA2-A30F-A0BF09802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4267201"/>
                        <a:ext cx="3390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3">
            <a:extLst>
              <a:ext uri="{FF2B5EF4-FFF2-40B4-BE49-F238E27FC236}">
                <a16:creationId xmlns:a16="http://schemas.microsoft.com/office/drawing/2014/main" id="{D5118965-41AE-42ED-8089-15D9914A26E1}"/>
              </a:ext>
            </a:extLst>
          </p:cNvPr>
          <p:cNvGrpSpPr>
            <a:grpSpLocks/>
          </p:cNvGrpSpPr>
          <p:nvPr/>
        </p:nvGrpSpPr>
        <p:grpSpPr bwMode="auto">
          <a:xfrm>
            <a:off x="8235956" y="4102101"/>
            <a:ext cx="2182813" cy="1993900"/>
            <a:chOff x="4228" y="2584"/>
            <a:chExt cx="1375" cy="1256"/>
          </a:xfrm>
        </p:grpSpPr>
        <p:graphicFrame>
          <p:nvGraphicFramePr>
            <p:cNvPr id="7202" name="Object 182">
              <a:extLst>
                <a:ext uri="{FF2B5EF4-FFF2-40B4-BE49-F238E27FC236}">
                  <a16:creationId xmlns:a16="http://schemas.microsoft.com/office/drawing/2014/main" id="{D58EC23E-7C63-492C-9BAA-74C5CCB84F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4" y="25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90578" imgH="266694" progId="Equation.3">
                    <p:embed/>
                  </p:oleObj>
                </mc:Choice>
                <mc:Fallback>
                  <p:oleObj name="Equation" r:id="rId32" imgW="190578" imgH="266694" progId="Equation.3">
                    <p:embed/>
                    <p:pic>
                      <p:nvPicPr>
                        <p:cNvPr id="7202" name="Object 182">
                          <a:extLst>
                            <a:ext uri="{FF2B5EF4-FFF2-40B4-BE49-F238E27FC236}">
                              <a16:creationId xmlns:a16="http://schemas.microsoft.com/office/drawing/2014/main" id="{D58EC23E-7C63-492C-9BAA-74C5CCB84F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4" y="25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03" name="Group 192">
              <a:extLst>
                <a:ext uri="{FF2B5EF4-FFF2-40B4-BE49-F238E27FC236}">
                  <a16:creationId xmlns:a16="http://schemas.microsoft.com/office/drawing/2014/main" id="{A361EA5C-72F9-47BB-BF8E-90A7AFCECD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8" y="2592"/>
              <a:ext cx="1375" cy="1248"/>
              <a:chOff x="4228" y="2592"/>
              <a:chExt cx="1375" cy="1248"/>
            </a:xfrm>
          </p:grpSpPr>
          <p:sp>
            <p:nvSpPr>
              <p:cNvPr id="7204" name="Line 171">
                <a:extLst>
                  <a:ext uri="{FF2B5EF4-FFF2-40B4-BE49-F238E27FC236}">
                    <a16:creationId xmlns:a16="http://schemas.microsoft.com/office/drawing/2014/main" id="{BDCF605D-D662-4520-9871-48C69A949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37" y="2832"/>
                <a:ext cx="48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205" name="Freeform 172">
                <a:extLst>
                  <a:ext uri="{FF2B5EF4-FFF2-40B4-BE49-F238E27FC236}">
                    <a16:creationId xmlns:a16="http://schemas.microsoft.com/office/drawing/2014/main" id="{0471E9CB-8E3B-4555-BAD4-F0E10227B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7" y="2880"/>
                <a:ext cx="568" cy="672"/>
              </a:xfrm>
              <a:custGeom>
                <a:avLst/>
                <a:gdLst>
                  <a:gd name="T0" fmla="*/ 248 w 568"/>
                  <a:gd name="T1" fmla="*/ 0 h 512"/>
                  <a:gd name="T2" fmla="*/ 8 w 568"/>
                  <a:gd name="T3" fmla="*/ 3826 h 512"/>
                  <a:gd name="T4" fmla="*/ 200 w 568"/>
                  <a:gd name="T5" fmla="*/ 9555 h 512"/>
                  <a:gd name="T6" fmla="*/ 488 w 568"/>
                  <a:gd name="T7" fmla="*/ 7641 h 512"/>
                  <a:gd name="T8" fmla="*/ 536 w 568"/>
                  <a:gd name="T9" fmla="*/ 3826 h 512"/>
                  <a:gd name="T10" fmla="*/ 248 w 568"/>
                  <a:gd name="T11" fmla="*/ 0 h 5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8"/>
                  <a:gd name="T19" fmla="*/ 0 h 512"/>
                  <a:gd name="T20" fmla="*/ 568 w 568"/>
                  <a:gd name="T21" fmla="*/ 512 h 5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8" h="512">
                    <a:moveTo>
                      <a:pt x="248" y="0"/>
                    </a:moveTo>
                    <a:cubicBezTo>
                      <a:pt x="160" y="0"/>
                      <a:pt x="16" y="112"/>
                      <a:pt x="8" y="192"/>
                    </a:cubicBezTo>
                    <a:cubicBezTo>
                      <a:pt x="0" y="272"/>
                      <a:pt x="120" y="448"/>
                      <a:pt x="200" y="480"/>
                    </a:cubicBezTo>
                    <a:cubicBezTo>
                      <a:pt x="280" y="512"/>
                      <a:pt x="432" y="432"/>
                      <a:pt x="488" y="384"/>
                    </a:cubicBezTo>
                    <a:cubicBezTo>
                      <a:pt x="544" y="336"/>
                      <a:pt x="568" y="256"/>
                      <a:pt x="536" y="192"/>
                    </a:cubicBezTo>
                    <a:cubicBezTo>
                      <a:pt x="504" y="128"/>
                      <a:pt x="336" y="0"/>
                      <a:pt x="248" y="0"/>
                    </a:cubicBez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206" name="Line 173">
                <a:extLst>
                  <a:ext uri="{FF2B5EF4-FFF2-40B4-BE49-F238E27FC236}">
                    <a16:creationId xmlns:a16="http://schemas.microsoft.com/office/drawing/2014/main" id="{AF8DAD08-C1BB-43B0-81C9-855E4A8FD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5" y="3648"/>
                <a:ext cx="10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207" name="Line 174">
                <a:extLst>
                  <a:ext uri="{FF2B5EF4-FFF2-40B4-BE49-F238E27FC236}">
                    <a16:creationId xmlns:a16="http://schemas.microsoft.com/office/drawing/2014/main" id="{65BCC4DC-F8CC-476F-BE6E-06B310AEA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4" y="2592"/>
                <a:ext cx="0" cy="11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208" name="Line 175">
                <a:extLst>
                  <a:ext uri="{FF2B5EF4-FFF2-40B4-BE49-F238E27FC236}">
                    <a16:creationId xmlns:a16="http://schemas.microsoft.com/office/drawing/2014/main" id="{F21B048F-0277-4A2F-85D5-7075420E41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4" y="2880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209" name="Line 176">
                <a:extLst>
                  <a:ext uri="{FF2B5EF4-FFF2-40B4-BE49-F238E27FC236}">
                    <a16:creationId xmlns:a16="http://schemas.microsoft.com/office/drawing/2014/main" id="{0CF5D479-E6A7-41F4-9248-642BE78A4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4" y="3525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7210" name="Object 177">
                <a:extLst>
                  <a:ext uri="{FF2B5EF4-FFF2-40B4-BE49-F238E27FC236}">
                    <a16:creationId xmlns:a16="http://schemas.microsoft.com/office/drawing/2014/main" id="{C9BAB992-0D0C-4AED-B321-8E38C505217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28" y="3188"/>
              <a:ext cx="729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1390735" imgH="390594" progId="Equation.3">
                      <p:embed/>
                    </p:oleObj>
                  </mc:Choice>
                  <mc:Fallback>
                    <p:oleObj name="Equation" r:id="rId34" imgW="1390735" imgH="390594" progId="Equation.3">
                      <p:embed/>
                      <p:pic>
                        <p:nvPicPr>
                          <p:cNvPr id="7210" name="Object 177">
                            <a:extLst>
                              <a:ext uri="{FF2B5EF4-FFF2-40B4-BE49-F238E27FC236}">
                                <a16:creationId xmlns:a16="http://schemas.microsoft.com/office/drawing/2014/main" id="{C9BAB992-0D0C-4AED-B321-8E38C505217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8" y="3188"/>
                            <a:ext cx="729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1" name="Object 178">
                <a:extLst>
                  <a:ext uri="{FF2B5EF4-FFF2-40B4-BE49-F238E27FC236}">
                    <a16:creationId xmlns:a16="http://schemas.microsoft.com/office/drawing/2014/main" id="{D5397E9B-90F2-492D-9019-A5A398435B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48" y="2592"/>
              <a:ext cx="755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6" imgW="1447693" imgH="390594" progId="Equation.3">
                      <p:embed/>
                    </p:oleObj>
                  </mc:Choice>
                  <mc:Fallback>
                    <p:oleObj name="Equation" r:id="rId36" imgW="1447693" imgH="390594" progId="Equation.3">
                      <p:embed/>
                      <p:pic>
                        <p:nvPicPr>
                          <p:cNvPr id="7211" name="Object 178">
                            <a:extLst>
                              <a:ext uri="{FF2B5EF4-FFF2-40B4-BE49-F238E27FC236}">
                                <a16:creationId xmlns:a16="http://schemas.microsoft.com/office/drawing/2014/main" id="{D5397E9B-90F2-492D-9019-A5A398435B2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2592"/>
                            <a:ext cx="755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2" name="Object 179">
                <a:extLst>
                  <a:ext uri="{FF2B5EF4-FFF2-40B4-BE49-F238E27FC236}">
                    <a16:creationId xmlns:a16="http://schemas.microsoft.com/office/drawing/2014/main" id="{247D1294-E85F-4504-8DA6-F55849CCF16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37" y="368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8" imgW="171412" imgH="190573" progId="Equation.3">
                      <p:embed/>
                    </p:oleObj>
                  </mc:Choice>
                  <mc:Fallback>
                    <p:oleObj name="Equation" r:id="rId38" imgW="171412" imgH="190573" progId="Equation.3">
                      <p:embed/>
                      <p:pic>
                        <p:nvPicPr>
                          <p:cNvPr id="7212" name="Object 179">
                            <a:extLst>
                              <a:ext uri="{FF2B5EF4-FFF2-40B4-BE49-F238E27FC236}">
                                <a16:creationId xmlns:a16="http://schemas.microsoft.com/office/drawing/2014/main" id="{247D1294-E85F-4504-8DA6-F55849CCF16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7" y="368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3" name="Object 180">
                <a:extLst>
                  <a:ext uri="{FF2B5EF4-FFF2-40B4-BE49-F238E27FC236}">
                    <a16:creationId xmlns:a16="http://schemas.microsoft.com/office/drawing/2014/main" id="{FD716473-73BB-4A4D-BA4E-A4B17F4AC9E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09" y="2784"/>
              <a:ext cx="16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0" imgW="200026" imgH="276142" progId="Equation.3">
                      <p:embed/>
                    </p:oleObj>
                  </mc:Choice>
                  <mc:Fallback>
                    <p:oleObj name="Equation" r:id="rId40" imgW="200026" imgH="276142" progId="Equation.3">
                      <p:embed/>
                      <p:pic>
                        <p:nvPicPr>
                          <p:cNvPr id="7213" name="Object 180">
                            <a:extLst>
                              <a:ext uri="{FF2B5EF4-FFF2-40B4-BE49-F238E27FC236}">
                                <a16:creationId xmlns:a16="http://schemas.microsoft.com/office/drawing/2014/main" id="{FD716473-73BB-4A4D-BA4E-A4B17F4AC9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9" y="2784"/>
                            <a:ext cx="16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4" name="Object 181">
                <a:extLst>
                  <a:ext uri="{FF2B5EF4-FFF2-40B4-BE49-F238E27FC236}">
                    <a16:creationId xmlns:a16="http://schemas.microsoft.com/office/drawing/2014/main" id="{152DDDF2-71ED-4A70-805A-7F4B0AC416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33" y="3670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2" imgW="161965" imgH="190573" progId="Equation.3">
                      <p:embed/>
                    </p:oleObj>
                  </mc:Choice>
                  <mc:Fallback>
                    <p:oleObj name="Equation" r:id="rId42" imgW="161965" imgH="190573" progId="Equation.3">
                      <p:embed/>
                      <p:pic>
                        <p:nvPicPr>
                          <p:cNvPr id="7214" name="Object 181">
                            <a:extLst>
                              <a:ext uri="{FF2B5EF4-FFF2-40B4-BE49-F238E27FC236}">
                                <a16:creationId xmlns:a16="http://schemas.microsoft.com/office/drawing/2014/main" id="{152DDDF2-71ED-4A70-805A-7F4B0AC4161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3" y="3670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5" name="Object 183">
                <a:extLst>
                  <a:ext uri="{FF2B5EF4-FFF2-40B4-BE49-F238E27FC236}">
                    <a16:creationId xmlns:a16="http://schemas.microsoft.com/office/drawing/2014/main" id="{B33F658F-8F9C-4DE2-929C-8274F55666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25" y="3456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4" imgW="152517" imgH="190573" progId="Equation.3">
                      <p:embed/>
                    </p:oleObj>
                  </mc:Choice>
                  <mc:Fallback>
                    <p:oleObj name="Equation" r:id="rId44" imgW="152517" imgH="190573" progId="Equation.3">
                      <p:embed/>
                      <p:pic>
                        <p:nvPicPr>
                          <p:cNvPr id="7215" name="Object 183">
                            <a:extLst>
                              <a:ext uri="{FF2B5EF4-FFF2-40B4-BE49-F238E27FC236}">
                                <a16:creationId xmlns:a16="http://schemas.microsoft.com/office/drawing/2014/main" id="{B33F658F-8F9C-4DE2-929C-8274F55666F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5" y="3456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184">
            <a:extLst>
              <a:ext uri="{FF2B5EF4-FFF2-40B4-BE49-F238E27FC236}">
                <a16:creationId xmlns:a16="http://schemas.microsoft.com/office/drawing/2014/main" id="{303542C1-06DD-4FC7-A4EA-3C4DBAE25D8F}"/>
              </a:ext>
            </a:extLst>
          </p:cNvPr>
          <p:cNvGrpSpPr>
            <a:grpSpLocks/>
          </p:cNvGrpSpPr>
          <p:nvPr/>
        </p:nvGrpSpPr>
        <p:grpSpPr bwMode="auto">
          <a:xfrm>
            <a:off x="8975732" y="4943475"/>
            <a:ext cx="1179513" cy="0"/>
            <a:chOff x="4441" y="3312"/>
            <a:chExt cx="743" cy="0"/>
          </a:xfrm>
        </p:grpSpPr>
        <p:sp>
          <p:nvSpPr>
            <p:cNvPr id="7200" name="Line 185">
              <a:extLst>
                <a:ext uri="{FF2B5EF4-FFF2-40B4-BE49-F238E27FC236}">
                  <a16:creationId xmlns:a16="http://schemas.microsoft.com/office/drawing/2014/main" id="{EF71B50D-97DA-4E88-AD03-7B91CDDB9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1" y="3312"/>
              <a:ext cx="2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01" name="Line 186">
              <a:extLst>
                <a:ext uri="{FF2B5EF4-FFF2-40B4-BE49-F238E27FC236}">
                  <a16:creationId xmlns:a16="http://schemas.microsoft.com/office/drawing/2014/main" id="{A65841A2-0C8B-4FAF-B0CA-EBF4FD0B2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312"/>
              <a:ext cx="48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8379" name="Object 187">
            <a:extLst>
              <a:ext uri="{FF2B5EF4-FFF2-40B4-BE49-F238E27FC236}">
                <a16:creationId xmlns:a16="http://schemas.microsoft.com/office/drawing/2014/main" id="{1B4EAD32-BC00-40F0-9B90-41628FA88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1239" y="4791080"/>
          <a:ext cx="2413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90578" imgH="266694" progId="Equation.3">
                  <p:embed/>
                </p:oleObj>
              </mc:Choice>
              <mc:Fallback>
                <p:oleObj name="Equation" r:id="rId46" imgW="190578" imgH="266694" progId="Equation.3">
                  <p:embed/>
                  <p:pic>
                    <p:nvPicPr>
                      <p:cNvPr id="8379" name="Object 187">
                        <a:extLst>
                          <a:ext uri="{FF2B5EF4-FFF2-40B4-BE49-F238E27FC236}">
                            <a16:creationId xmlns:a16="http://schemas.microsoft.com/office/drawing/2014/main" id="{1B4EAD32-BC00-40F0-9B90-41628FA88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1239" y="4791080"/>
                        <a:ext cx="2413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80" name="Object 188">
            <a:extLst>
              <a:ext uri="{FF2B5EF4-FFF2-40B4-BE49-F238E27FC236}">
                <a16:creationId xmlns:a16="http://schemas.microsoft.com/office/drawing/2014/main" id="{2FDFAD95-526A-491E-8E0E-7CE3D7945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5486400"/>
          <a:ext cx="2438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2381148" imgH="809531" progId="Equation.3">
                  <p:embed/>
                </p:oleObj>
              </mc:Choice>
              <mc:Fallback>
                <p:oleObj name="Equation" r:id="rId48" imgW="2381148" imgH="809531" progId="Equation.3">
                  <p:embed/>
                  <p:pic>
                    <p:nvPicPr>
                      <p:cNvPr id="8380" name="Object 188">
                        <a:extLst>
                          <a:ext uri="{FF2B5EF4-FFF2-40B4-BE49-F238E27FC236}">
                            <a16:creationId xmlns:a16="http://schemas.microsoft.com/office/drawing/2014/main" id="{2FDFAD95-526A-491E-8E0E-7CE3D7945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486400"/>
                        <a:ext cx="2438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81" name="Object 189">
            <a:extLst>
              <a:ext uri="{FF2B5EF4-FFF2-40B4-BE49-F238E27FC236}">
                <a16:creationId xmlns:a16="http://schemas.microsoft.com/office/drawing/2014/main" id="{424A23D4-D915-4741-9C59-235E5B71F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7926" y="5499101"/>
          <a:ext cx="901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847614" imgH="771470" progId="Equation.3">
                  <p:embed/>
                </p:oleObj>
              </mc:Choice>
              <mc:Fallback>
                <p:oleObj name="Equation" r:id="rId50" imgW="847614" imgH="771470" progId="Equation.3">
                  <p:embed/>
                  <p:pic>
                    <p:nvPicPr>
                      <p:cNvPr id="8381" name="Object 189">
                        <a:extLst>
                          <a:ext uri="{FF2B5EF4-FFF2-40B4-BE49-F238E27FC236}">
                            <a16:creationId xmlns:a16="http://schemas.microsoft.com/office/drawing/2014/main" id="{424A23D4-D915-4741-9C59-235E5B71F8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6" y="5499101"/>
                        <a:ext cx="901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82" name="Object 190">
            <a:extLst>
              <a:ext uri="{FF2B5EF4-FFF2-40B4-BE49-F238E27FC236}">
                <a16:creationId xmlns:a16="http://schemas.microsoft.com/office/drawing/2014/main" id="{0A2D4332-4633-4541-8C01-D51DDE27FE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6" y="5588006"/>
          <a:ext cx="27019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2667016" imgH="666736" progId="Equation.3">
                  <p:embed/>
                </p:oleObj>
              </mc:Choice>
              <mc:Fallback>
                <p:oleObj name="Equation" r:id="rId52" imgW="2667016" imgH="666736" progId="Equation.3">
                  <p:embed/>
                  <p:pic>
                    <p:nvPicPr>
                      <p:cNvPr id="8382" name="Object 190">
                        <a:extLst>
                          <a:ext uri="{FF2B5EF4-FFF2-40B4-BE49-F238E27FC236}">
                            <a16:creationId xmlns:a16="http://schemas.microsoft.com/office/drawing/2014/main" id="{0A2D4332-4633-4541-8C01-D51DDE27FE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6" y="5588006"/>
                        <a:ext cx="27019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83" name="Text Box 191">
            <a:extLst>
              <a:ext uri="{FF2B5EF4-FFF2-40B4-BE49-F238E27FC236}">
                <a16:creationId xmlns:a16="http://schemas.microsoft.com/office/drawing/2014/main" id="{8B549675-73D1-47EB-8740-36A905A96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562601"/>
            <a:ext cx="68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pic>
        <p:nvPicPr>
          <p:cNvPr id="7192" name="Picture 194" descr="机动">
            <a:extLst>
              <a:ext uri="{FF2B5EF4-FFF2-40B4-BE49-F238E27FC236}">
                <a16:creationId xmlns:a16="http://schemas.microsoft.com/office/drawing/2014/main" id="{AE5A44CA-43B0-4407-9104-C4565A31B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3" name="Text Box 195">
            <a:extLst>
              <a:ext uri="{FF2B5EF4-FFF2-40B4-BE49-F238E27FC236}">
                <a16:creationId xmlns:a16="http://schemas.microsoft.com/office/drawing/2014/main" id="{72CE40F4-7137-4524-B347-D242A79A6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194" name="Picture 196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965B945-BBF6-4086-A5AB-C7E652B77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5" name="Picture 197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3663292-3F55-4CEC-A25D-13DA2E7FE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6" name="Picture 198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2289584-DC9F-434C-A753-01A1A04C3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7" name="Picture 199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A356D16-D239-4A71-942D-D637F6674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8" name="Picture 200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FFAF62-094A-4565-B7EB-18DBDCC47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 Box 146">
            <a:extLst>
              <a:ext uri="{FF2B5EF4-FFF2-40B4-BE49-F238E27FC236}">
                <a16:creationId xmlns:a16="http://schemas.microsoft.com/office/drawing/2014/main" id="{46CF6CC0-488C-498F-B052-7E06018E6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7" y="1035051"/>
            <a:ext cx="9161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而事实上，公式（</a:t>
            </a:r>
            <a:r>
              <a:rPr lang="en-US" altLang="zh-CN">
                <a:solidFill>
                  <a:srgbClr val="FFFFFF"/>
                </a:solidFill>
              </a:rPr>
              <a:t>1</a:t>
            </a:r>
            <a:r>
              <a:rPr lang="zh-CN" altLang="en-US">
                <a:solidFill>
                  <a:srgbClr val="FFFFFF"/>
                </a:solidFill>
              </a:rPr>
              <a:t>）和（</a:t>
            </a:r>
            <a:r>
              <a:rPr lang="en-US" altLang="zh-CN">
                <a:solidFill>
                  <a:srgbClr val="FFFFFF"/>
                </a:solidFill>
              </a:rPr>
              <a:t>2</a:t>
            </a:r>
            <a:r>
              <a:rPr lang="zh-CN" altLang="en-US">
                <a:solidFill>
                  <a:srgbClr val="FFFFFF"/>
                </a:solidFill>
              </a:rPr>
              <a:t>）的成立</a:t>
            </a:r>
            <a:r>
              <a:rPr lang="zh-CN" altLang="en-US" b="1" u="sng">
                <a:solidFill>
                  <a:srgbClr val="FFFF00"/>
                </a:solidFill>
              </a:rPr>
              <a:t>并不受此条件限制。</a:t>
            </a:r>
            <a:endParaRPr lang="en-US" altLang="zh-CN" b="1" u="sng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 autoUpdateAnimBg="0"/>
      <p:bldP spid="8338" grpId="0" build="p" autoUpdateAnimBg="0"/>
      <p:bldP spid="8339" grpId="0" build="p" autoUpdateAnimBg="0"/>
      <p:bldP spid="8340" grpId="0" build="p" autoUpdateAnimBg="0"/>
      <p:bldP spid="8357" grpId="0" autoUpdateAnimBg="0"/>
      <p:bldP spid="8383" grpId="0" build="p" autoUpdateAnimBg="0"/>
      <p:bldP spid="6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>
            <a:extLst>
              <a:ext uri="{FF2B5EF4-FFF2-40B4-BE49-F238E27FC236}">
                <a16:creationId xmlns:a16="http://schemas.microsoft.com/office/drawing/2014/main" id="{A904BC40-69F1-40FD-B832-962F63577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1981200" cy="6858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当被积函数</a:t>
            </a:r>
          </a:p>
        </p:txBody>
      </p:sp>
      <p:graphicFrame>
        <p:nvGraphicFramePr>
          <p:cNvPr id="67600" name="Object 16">
            <a:extLst>
              <a:ext uri="{FF2B5EF4-FFF2-40B4-BE49-F238E27FC236}">
                <a16:creationId xmlns:a16="http://schemas.microsoft.com/office/drawing/2014/main" id="{70E65BB3-ED63-410C-8A96-61814CFB8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33400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38193" imgH="352533" progId="Equation.3">
                  <p:embed/>
                </p:oleObj>
              </mc:Choice>
              <mc:Fallback>
                <p:oleObj name="Equation" r:id="rId2" imgW="1038193" imgH="352533" progId="Equation.3">
                  <p:embed/>
                  <p:pic>
                    <p:nvPicPr>
                      <p:cNvPr id="67600" name="Object 16">
                        <a:extLst>
                          <a:ext uri="{FF2B5EF4-FFF2-40B4-BE49-F238E27FC236}">
                            <a16:creationId xmlns:a16="http://schemas.microsoft.com/office/drawing/2014/main" id="{70E65BB3-ED63-410C-8A96-61814CFB8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33400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7">
            <a:extLst>
              <a:ext uri="{FF2B5EF4-FFF2-40B4-BE49-F238E27FC236}">
                <a16:creationId xmlns:a16="http://schemas.microsoft.com/office/drawing/2014/main" id="{8F87D33C-50F6-40CF-9ACF-A0F7258F34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8581" y="1219200"/>
          <a:ext cx="43291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76673" imgH="838144" progId="Equation.3">
                  <p:embed/>
                </p:oleObj>
              </mc:Choice>
              <mc:Fallback>
                <p:oleObj name="Equation" r:id="rId4" imgW="4276673" imgH="838144" progId="Equation.3">
                  <p:embed/>
                  <p:pic>
                    <p:nvPicPr>
                      <p:cNvPr id="67601" name="Object 17">
                        <a:extLst>
                          <a:ext uri="{FF2B5EF4-FFF2-40B4-BE49-F238E27FC236}">
                            <a16:creationId xmlns:a16="http://schemas.microsoft.com/office/drawing/2014/main" id="{8F87D33C-50F6-40CF-9ACF-A0F7258F34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81" y="1219200"/>
                        <a:ext cx="43291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2" name="Object 18">
            <a:extLst>
              <a:ext uri="{FF2B5EF4-FFF2-40B4-BE49-F238E27FC236}">
                <a16:creationId xmlns:a16="http://schemas.microsoft.com/office/drawing/2014/main" id="{D04D1698-9320-4CFE-A31C-5D1936071F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8506" y="1219200"/>
          <a:ext cx="25765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4217" imgH="838144" progId="Equation.3">
                  <p:embed/>
                </p:oleObj>
              </mc:Choice>
              <mc:Fallback>
                <p:oleObj name="Equation" r:id="rId6" imgW="2524217" imgH="838144" progId="Equation.3">
                  <p:embed/>
                  <p:pic>
                    <p:nvPicPr>
                      <p:cNvPr id="67602" name="Object 18">
                        <a:extLst>
                          <a:ext uri="{FF2B5EF4-FFF2-40B4-BE49-F238E27FC236}">
                            <a16:creationId xmlns:a16="http://schemas.microsoft.com/office/drawing/2014/main" id="{D04D1698-9320-4CFE-A31C-5D1936071F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6" y="1219200"/>
                        <a:ext cx="25765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9">
            <a:extLst>
              <a:ext uri="{FF2B5EF4-FFF2-40B4-BE49-F238E27FC236}">
                <a16:creationId xmlns:a16="http://schemas.microsoft.com/office/drawing/2014/main" id="{90899343-72F9-4C2F-AD34-05DAFA693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501" y="2438401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04868" imgH="390594" progId="Equation.3">
                  <p:embed/>
                </p:oleObj>
              </mc:Choice>
              <mc:Fallback>
                <p:oleObj name="Equation" r:id="rId8" imgW="1104868" imgH="390594" progId="Equation.3">
                  <p:embed/>
                  <p:pic>
                    <p:nvPicPr>
                      <p:cNvPr id="67603" name="Object 19">
                        <a:extLst>
                          <a:ext uri="{FF2B5EF4-FFF2-40B4-BE49-F238E27FC236}">
                            <a16:creationId xmlns:a16="http://schemas.microsoft.com/office/drawing/2014/main" id="{90899343-72F9-4C2F-AD34-05DAFA6936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1" y="2438401"/>
                        <a:ext cx="115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20">
            <a:extLst>
              <a:ext uri="{FF2B5EF4-FFF2-40B4-BE49-F238E27FC236}">
                <a16:creationId xmlns:a16="http://schemas.microsoft.com/office/drawing/2014/main" id="{91F0FA43-1394-49E8-96F9-7454FE5C8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21600" y="2438401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2930" imgH="390594" progId="Equation.3">
                  <p:embed/>
                </p:oleObj>
              </mc:Choice>
              <mc:Fallback>
                <p:oleObj name="Equation" r:id="rId10" imgW="1142930" imgH="390594" progId="Equation.3">
                  <p:embed/>
                  <p:pic>
                    <p:nvPicPr>
                      <p:cNvPr id="67604" name="Object 20">
                        <a:extLst>
                          <a:ext uri="{FF2B5EF4-FFF2-40B4-BE49-F238E27FC236}">
                            <a16:creationId xmlns:a16="http://schemas.microsoft.com/office/drawing/2014/main" id="{91F0FA43-1394-49E8-96F9-7454FE5C8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2438401"/>
                        <a:ext cx="119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5" name="Text Box 21">
            <a:extLst>
              <a:ext uri="{FF2B5EF4-FFF2-40B4-BE49-F238E27FC236}">
                <a16:creationId xmlns:a16="http://schemas.microsoft.com/office/drawing/2014/main" id="{DBC18E67-F235-40D0-96A1-62F8E2AA0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376489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均非负</a:t>
            </a:r>
            <a:endParaRPr lang="zh-CN" altLang="en-US" b="1" i="1">
              <a:solidFill>
                <a:srgbClr val="FFFF00"/>
              </a:solidFill>
            </a:endParaRPr>
          </a:p>
        </p:txBody>
      </p:sp>
      <p:graphicFrame>
        <p:nvGraphicFramePr>
          <p:cNvPr id="67606" name="Object 22">
            <a:extLst>
              <a:ext uri="{FF2B5EF4-FFF2-40B4-BE49-F238E27FC236}">
                <a16:creationId xmlns:a16="http://schemas.microsoft.com/office/drawing/2014/main" id="{519D713B-30A3-4F6C-A301-937A840B80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6" y="3048001"/>
          <a:ext cx="6143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096075" imgH="666736" progId="Equation.3">
                  <p:embed/>
                </p:oleObj>
              </mc:Choice>
              <mc:Fallback>
                <p:oleObj name="Equation" r:id="rId12" imgW="6096075" imgH="666736" progId="Equation.3">
                  <p:embed/>
                  <p:pic>
                    <p:nvPicPr>
                      <p:cNvPr id="67606" name="Object 22">
                        <a:extLst>
                          <a:ext uri="{FF2B5EF4-FFF2-40B4-BE49-F238E27FC236}">
                            <a16:creationId xmlns:a16="http://schemas.microsoft.com/office/drawing/2014/main" id="{519D713B-30A3-4F6C-A301-937A840B80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6" y="3048001"/>
                        <a:ext cx="61436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7" name="Text Box 23">
            <a:extLst>
              <a:ext uri="{FF2B5EF4-FFF2-40B4-BE49-F238E27FC236}">
                <a16:creationId xmlns:a16="http://schemas.microsoft.com/office/drawing/2014/main" id="{06504C7E-98C5-4FEB-BB74-B9F477B69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57202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在</a:t>
            </a:r>
            <a:r>
              <a:rPr lang="en-US" altLang="zh-CN" i="1">
                <a:solidFill>
                  <a:srgbClr val="FFFFFF"/>
                </a:solidFill>
              </a:rPr>
              <a:t>D</a:t>
            </a:r>
            <a:r>
              <a:rPr lang="zh-CN" altLang="en-US">
                <a:solidFill>
                  <a:srgbClr val="FFFFFF"/>
                </a:solidFill>
              </a:rPr>
              <a:t>上</a:t>
            </a:r>
            <a:r>
              <a:rPr lang="zh-CN" altLang="en-US" b="1">
                <a:solidFill>
                  <a:srgbClr val="FFFF00"/>
                </a:solidFill>
              </a:rPr>
              <a:t>变号</a:t>
            </a:r>
            <a:r>
              <a:rPr lang="zh-CN" altLang="en-US">
                <a:solidFill>
                  <a:srgbClr val="FFFFFF"/>
                </a:solidFill>
              </a:rPr>
              <a:t>时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  <p:sp>
        <p:nvSpPr>
          <p:cNvPr id="67608" name="Text Box 24">
            <a:extLst>
              <a:ext uri="{FF2B5EF4-FFF2-40B4-BE49-F238E27FC236}">
                <a16:creationId xmlns:a16="http://schemas.microsoft.com/office/drawing/2014/main" id="{303FF38A-859A-48A2-A7D7-07A8FD253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903790"/>
            <a:ext cx="617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u="sng">
                <a:solidFill>
                  <a:srgbClr val="FFFF00"/>
                </a:solidFill>
              </a:rPr>
              <a:t>因此上面讨论的累次积分法仍然有效</a:t>
            </a:r>
            <a:r>
              <a:rPr lang="zh-CN" altLang="en-US">
                <a:solidFill>
                  <a:srgbClr val="FFFF00"/>
                </a:solidFill>
              </a:rPr>
              <a:t>。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67609" name="Text Box 25">
            <a:extLst>
              <a:ext uri="{FF2B5EF4-FFF2-40B4-BE49-F238E27FC236}">
                <a16:creationId xmlns:a16="http://schemas.microsoft.com/office/drawing/2014/main" id="{6183B063-D1E0-440E-9245-07DCD8C3F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61963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由于</a:t>
            </a:r>
          </a:p>
        </p:txBody>
      </p:sp>
      <p:sp>
        <p:nvSpPr>
          <p:cNvPr id="67610" name="AutoShape 26">
            <a:extLst>
              <a:ext uri="{FF2B5EF4-FFF2-40B4-BE49-F238E27FC236}">
                <a16:creationId xmlns:a16="http://schemas.microsoft.com/office/drawing/2014/main" id="{A91EDA74-6D54-4B38-A3B2-FEBE0177D26D}"/>
              </a:ext>
            </a:extLst>
          </p:cNvPr>
          <p:cNvSpPr>
            <a:spLocks/>
          </p:cNvSpPr>
          <p:nvPr/>
        </p:nvSpPr>
        <p:spPr bwMode="auto">
          <a:xfrm rot="16200000">
            <a:off x="5171286" y="924719"/>
            <a:ext cx="173039" cy="2590800"/>
          </a:xfrm>
          <a:prstGeom prst="leftBrace">
            <a:avLst>
              <a:gd name="adj1" fmla="val 1247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7611" name="AutoShape 27">
            <a:extLst>
              <a:ext uri="{FF2B5EF4-FFF2-40B4-BE49-F238E27FC236}">
                <a16:creationId xmlns:a16="http://schemas.microsoft.com/office/drawing/2014/main" id="{E8A6B624-F391-44B7-B905-9A9B84C90B3E}"/>
              </a:ext>
            </a:extLst>
          </p:cNvPr>
          <p:cNvSpPr>
            <a:spLocks/>
          </p:cNvSpPr>
          <p:nvPr/>
        </p:nvSpPr>
        <p:spPr bwMode="auto">
          <a:xfrm rot="16200000">
            <a:off x="8219286" y="924719"/>
            <a:ext cx="173039" cy="2590800"/>
          </a:xfrm>
          <a:prstGeom prst="leftBrace">
            <a:avLst>
              <a:gd name="adj1" fmla="val 1247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67613" name="Object 29">
            <a:extLst>
              <a:ext uri="{FF2B5EF4-FFF2-40B4-BE49-F238E27FC236}">
                <a16:creationId xmlns:a16="http://schemas.microsoft.com/office/drawing/2014/main" id="{FBAA6466-510C-462D-A06D-0D02A003C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8589" y="3810001"/>
          <a:ext cx="29702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14552" imgH="666736" progId="Equation.3">
                  <p:embed/>
                </p:oleObj>
              </mc:Choice>
              <mc:Fallback>
                <p:oleObj name="Equation" r:id="rId14" imgW="2914552" imgH="666736" progId="Equation.3">
                  <p:embed/>
                  <p:pic>
                    <p:nvPicPr>
                      <p:cNvPr id="67613" name="Object 29">
                        <a:extLst>
                          <a:ext uri="{FF2B5EF4-FFF2-40B4-BE49-F238E27FC236}">
                            <a16:creationId xmlns:a16="http://schemas.microsoft.com/office/drawing/2014/main" id="{FBAA6466-510C-462D-A06D-0D02A003C2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9" y="3810001"/>
                        <a:ext cx="29702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8" name="Picture 30" descr="机动">
            <a:extLst>
              <a:ext uri="{FF2B5EF4-FFF2-40B4-BE49-F238E27FC236}">
                <a16:creationId xmlns:a16="http://schemas.microsoft.com/office/drawing/2014/main" id="{BBC7F62C-9BBF-4F91-AA3C-AB8218B8C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9" name="Text Box 31">
            <a:extLst>
              <a:ext uri="{FF2B5EF4-FFF2-40B4-BE49-F238E27FC236}">
                <a16:creationId xmlns:a16="http://schemas.microsoft.com/office/drawing/2014/main" id="{11E08DB1-74F6-4383-8745-D4BBD3D36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210" name="Picture 3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2D2A8C1-C6B4-49DA-855D-877096021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33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100E000-30B9-4A4F-9F16-EF73B1573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3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65FADC1-E7B1-4A85-8B37-92F8096BB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3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82936AB-83DB-4780-9A57-7726DFE48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3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DA348F-A800-48D2-815B-9624B432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5" grpId="0" build="p" autoUpdateAnimBg="0"/>
      <p:bldP spid="67607" grpId="0" autoUpdateAnimBg="0"/>
      <p:bldP spid="67608" grpId="0" build="p" autoUpdateAnimBg="0"/>
      <p:bldP spid="67609" grpId="0" autoUpdateAnimBg="0"/>
      <p:bldP spid="67610" grpId="0" animBg="1"/>
      <p:bldP spid="676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8">
            <a:extLst>
              <a:ext uri="{FF2B5EF4-FFF2-40B4-BE49-F238E27FC236}">
                <a16:creationId xmlns:a16="http://schemas.microsoft.com/office/drawing/2014/main" id="{FD88B847-2118-4739-8B77-5BE91764E6E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4343406"/>
            <a:ext cx="2057400" cy="1965325"/>
            <a:chOff x="4128" y="2658"/>
            <a:chExt cx="1296" cy="1238"/>
          </a:xfrm>
        </p:grpSpPr>
        <p:sp>
          <p:nvSpPr>
            <p:cNvPr id="9272" name="Freeform 106">
              <a:extLst>
                <a:ext uri="{FF2B5EF4-FFF2-40B4-BE49-F238E27FC236}">
                  <a16:creationId xmlns:a16="http://schemas.microsoft.com/office/drawing/2014/main" id="{F537067D-C6E3-45CB-B1E7-F97E822C6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" y="2736"/>
              <a:ext cx="936" cy="912"/>
            </a:xfrm>
            <a:custGeom>
              <a:avLst/>
              <a:gdLst>
                <a:gd name="T0" fmla="*/ 158 w 1040"/>
                <a:gd name="T1" fmla="*/ 96 h 1064"/>
                <a:gd name="T2" fmla="*/ 203 w 1040"/>
                <a:gd name="T3" fmla="*/ 69 h 1064"/>
                <a:gd name="T4" fmla="*/ 248 w 1040"/>
                <a:gd name="T5" fmla="*/ 63 h 1064"/>
                <a:gd name="T6" fmla="*/ 248 w 1040"/>
                <a:gd name="T7" fmla="*/ 27 h 1064"/>
                <a:gd name="T8" fmla="*/ 158 w 1040"/>
                <a:gd name="T9" fmla="*/ 0 h 1064"/>
                <a:gd name="T10" fmla="*/ 37 w 1040"/>
                <a:gd name="T11" fmla="*/ 27 h 1064"/>
                <a:gd name="T12" fmla="*/ 8 w 1040"/>
                <a:gd name="T13" fmla="*/ 96 h 1064"/>
                <a:gd name="T14" fmla="*/ 84 w 1040"/>
                <a:gd name="T15" fmla="*/ 177 h 1064"/>
                <a:gd name="T16" fmla="*/ 203 w 1040"/>
                <a:gd name="T17" fmla="*/ 194 h 1064"/>
                <a:gd name="T18" fmla="*/ 309 w 1040"/>
                <a:gd name="T19" fmla="*/ 167 h 1064"/>
                <a:gd name="T20" fmla="*/ 309 w 1040"/>
                <a:gd name="T21" fmla="*/ 116 h 1064"/>
                <a:gd name="T22" fmla="*/ 203 w 1040"/>
                <a:gd name="T23" fmla="*/ 105 h 1064"/>
                <a:gd name="T24" fmla="*/ 158 w 1040"/>
                <a:gd name="T25" fmla="*/ 96 h 10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0"/>
                <a:gd name="T40" fmla="*/ 0 h 1064"/>
                <a:gd name="T41" fmla="*/ 1040 w 1040"/>
                <a:gd name="T42" fmla="*/ 1064 h 10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0" h="1064">
                  <a:moveTo>
                    <a:pt x="504" y="528"/>
                  </a:moveTo>
                  <a:cubicBezTo>
                    <a:pt x="504" y="496"/>
                    <a:pt x="600" y="416"/>
                    <a:pt x="648" y="384"/>
                  </a:cubicBezTo>
                  <a:cubicBezTo>
                    <a:pt x="696" y="352"/>
                    <a:pt x="768" y="376"/>
                    <a:pt x="792" y="336"/>
                  </a:cubicBezTo>
                  <a:cubicBezTo>
                    <a:pt x="816" y="296"/>
                    <a:pt x="840" y="200"/>
                    <a:pt x="792" y="144"/>
                  </a:cubicBezTo>
                  <a:cubicBezTo>
                    <a:pt x="744" y="88"/>
                    <a:pt x="616" y="0"/>
                    <a:pt x="504" y="0"/>
                  </a:cubicBezTo>
                  <a:cubicBezTo>
                    <a:pt x="392" y="0"/>
                    <a:pt x="200" y="56"/>
                    <a:pt x="120" y="144"/>
                  </a:cubicBezTo>
                  <a:cubicBezTo>
                    <a:pt x="40" y="232"/>
                    <a:pt x="0" y="392"/>
                    <a:pt x="24" y="528"/>
                  </a:cubicBezTo>
                  <a:cubicBezTo>
                    <a:pt x="48" y="664"/>
                    <a:pt x="160" y="872"/>
                    <a:pt x="264" y="960"/>
                  </a:cubicBezTo>
                  <a:cubicBezTo>
                    <a:pt x="368" y="1048"/>
                    <a:pt x="528" y="1064"/>
                    <a:pt x="648" y="1056"/>
                  </a:cubicBezTo>
                  <a:cubicBezTo>
                    <a:pt x="768" y="1048"/>
                    <a:pt x="928" y="984"/>
                    <a:pt x="984" y="912"/>
                  </a:cubicBezTo>
                  <a:cubicBezTo>
                    <a:pt x="1040" y="840"/>
                    <a:pt x="1040" y="680"/>
                    <a:pt x="984" y="624"/>
                  </a:cubicBezTo>
                  <a:cubicBezTo>
                    <a:pt x="928" y="568"/>
                    <a:pt x="728" y="600"/>
                    <a:pt x="648" y="576"/>
                  </a:cubicBezTo>
                  <a:cubicBezTo>
                    <a:pt x="568" y="552"/>
                    <a:pt x="504" y="560"/>
                    <a:pt x="504" y="528"/>
                  </a:cubicBez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73" name="Line 95">
              <a:extLst>
                <a:ext uri="{FF2B5EF4-FFF2-40B4-BE49-F238E27FC236}">
                  <a16:creationId xmlns:a16="http://schemas.microsoft.com/office/drawing/2014/main" id="{609C348A-D462-42E7-9BD8-9EEF04EC7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3696"/>
              <a:ext cx="1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74" name="Line 96">
              <a:extLst>
                <a:ext uri="{FF2B5EF4-FFF2-40B4-BE49-F238E27FC236}">
                  <a16:creationId xmlns:a16="http://schemas.microsoft.com/office/drawing/2014/main" id="{1087707F-E182-4EDD-A67B-6B14B1EDC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8" y="2658"/>
              <a:ext cx="0" cy="10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75" name="Object 99">
              <a:extLst>
                <a:ext uri="{FF2B5EF4-FFF2-40B4-BE49-F238E27FC236}">
                  <a16:creationId xmlns:a16="http://schemas.microsoft.com/office/drawing/2014/main" id="{33188085-F06F-462F-BD02-211D12FD9C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3696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1965" imgH="190573" progId="Equation.3">
                    <p:embed/>
                  </p:oleObj>
                </mc:Choice>
                <mc:Fallback>
                  <p:oleObj name="Equation" r:id="rId3" imgW="161965" imgH="190573" progId="Equation.3">
                    <p:embed/>
                    <p:pic>
                      <p:nvPicPr>
                        <p:cNvPr id="9275" name="Object 99">
                          <a:extLst>
                            <a:ext uri="{FF2B5EF4-FFF2-40B4-BE49-F238E27FC236}">
                              <a16:creationId xmlns:a16="http://schemas.microsoft.com/office/drawing/2014/main" id="{33188085-F06F-462F-BD02-211D12FD9C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696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6" name="Object 100">
              <a:extLst>
                <a:ext uri="{FF2B5EF4-FFF2-40B4-BE49-F238E27FC236}">
                  <a16:creationId xmlns:a16="http://schemas.microsoft.com/office/drawing/2014/main" id="{1B837AB8-10AB-4EC9-80E2-1608024901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0" y="374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71412" imgH="190573" progId="Equation.3">
                    <p:embed/>
                  </p:oleObj>
                </mc:Choice>
                <mc:Fallback>
                  <p:oleObj name="Equation" r:id="rId5" imgW="171412" imgH="190573" progId="Equation.3">
                    <p:embed/>
                    <p:pic>
                      <p:nvPicPr>
                        <p:cNvPr id="9276" name="Object 100">
                          <a:extLst>
                            <a:ext uri="{FF2B5EF4-FFF2-40B4-BE49-F238E27FC236}">
                              <a16:creationId xmlns:a16="http://schemas.microsoft.com/office/drawing/2014/main" id="{1B837AB8-10AB-4EC9-80E2-1608024901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374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7" name="Object 107">
              <a:extLst>
                <a:ext uri="{FF2B5EF4-FFF2-40B4-BE49-F238E27FC236}">
                  <a16:creationId xmlns:a16="http://schemas.microsoft.com/office/drawing/2014/main" id="{BD1A229C-CC71-43F2-8800-71F9D9962A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6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0578" imgH="266694" progId="Equation.3">
                    <p:embed/>
                  </p:oleObj>
                </mc:Choice>
                <mc:Fallback>
                  <p:oleObj name="Equation" r:id="rId7" imgW="190578" imgH="266694" progId="Equation.3">
                    <p:embed/>
                    <p:pic>
                      <p:nvPicPr>
                        <p:cNvPr id="9277" name="Object 107">
                          <a:extLst>
                            <a:ext uri="{FF2B5EF4-FFF2-40B4-BE49-F238E27FC236}">
                              <a16:creationId xmlns:a16="http://schemas.microsoft.com/office/drawing/2014/main" id="{BD1A229C-CC71-43F2-8800-71F9D9962A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6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9" name="Rectangle 2">
            <a:extLst>
              <a:ext uri="{FF2B5EF4-FFF2-40B4-BE49-F238E27FC236}">
                <a16:creationId xmlns:a16="http://schemas.microsoft.com/office/drawing/2014/main" id="{4820E2C3-B80D-4F73-9849-C7B279F0D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8229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说明</a:t>
            </a:r>
            <a:r>
              <a:rPr lang="en-US" altLang="zh-CN" sz="2800" b="1">
                <a:ea typeface="楷体_GB2312" pitchFamily="49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(1)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若积分区域既是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–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型区域又是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Y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–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型区域 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, </a:t>
            </a:r>
          </a:p>
        </p:txBody>
      </p:sp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2B12E708-17E4-4077-9504-6D3E01DBD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054101"/>
          <a:ext cx="2489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38376" imgH="666736" progId="Equation.3">
                  <p:embed/>
                </p:oleObj>
              </mc:Choice>
              <mc:Fallback>
                <p:oleObj name="Equation" r:id="rId9" imgW="2438376" imgH="666736" progId="Equation.3">
                  <p:embed/>
                  <p:pic>
                    <p:nvPicPr>
                      <p:cNvPr id="9223" name="Object 7">
                        <a:extLst>
                          <a:ext uri="{FF2B5EF4-FFF2-40B4-BE49-F238E27FC236}">
                            <a16:creationId xmlns:a16="http://schemas.microsoft.com/office/drawing/2014/main" id="{2B12E708-17E4-4077-9504-6D3E01DBD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054101"/>
                        <a:ext cx="2489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>
            <a:extLst>
              <a:ext uri="{FF2B5EF4-FFF2-40B4-BE49-F238E27FC236}">
                <a16:creationId xmlns:a16="http://schemas.microsoft.com/office/drawing/2014/main" id="{CF2A0032-9A24-4475-B471-AAEF75785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33802"/>
            <a:ext cx="845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为计算方便</a:t>
            </a:r>
            <a:r>
              <a:rPr lang="en-US" altLang="zh-CN">
                <a:solidFill>
                  <a:srgbClr val="FFFFFF"/>
                </a:solidFill>
              </a:rPr>
              <a:t>,</a:t>
            </a:r>
            <a:r>
              <a:rPr lang="zh-CN" altLang="en-US">
                <a:solidFill>
                  <a:srgbClr val="FFFFFF"/>
                </a:solidFill>
              </a:rPr>
              <a:t>可</a:t>
            </a:r>
            <a:r>
              <a:rPr lang="zh-CN" altLang="en-US" b="1">
                <a:solidFill>
                  <a:srgbClr val="FFFF00"/>
                </a:solidFill>
              </a:rPr>
              <a:t>选择积分序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必要时还可以</a:t>
            </a:r>
            <a:r>
              <a:rPr lang="zh-CN" altLang="en-US" b="1">
                <a:solidFill>
                  <a:srgbClr val="FFFF00"/>
                </a:solidFill>
              </a:rPr>
              <a:t>交换积分序</a:t>
            </a:r>
            <a:r>
              <a:rPr lang="en-US" altLang="zh-CN">
                <a:solidFill>
                  <a:srgbClr val="99FF33"/>
                </a:solidFill>
              </a:rPr>
              <a:t>.</a:t>
            </a:r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9241" name="Object 25">
            <a:extLst>
              <a:ext uri="{FF2B5EF4-FFF2-40B4-BE49-F238E27FC236}">
                <a16:creationId xmlns:a16="http://schemas.microsoft.com/office/drawing/2014/main" id="{E77940FC-D738-4A24-91BA-C124F7D1EB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93104" y="1316042"/>
          <a:ext cx="1314451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09631" imgH="390594" progId="Equation.3">
                  <p:embed/>
                </p:oleObj>
              </mc:Choice>
              <mc:Fallback>
                <p:oleObj name="Equation" r:id="rId11" imgW="1409631" imgH="390594" progId="Equation.3">
                  <p:embed/>
                  <p:pic>
                    <p:nvPicPr>
                      <p:cNvPr id="9241" name="Object 25">
                        <a:extLst>
                          <a:ext uri="{FF2B5EF4-FFF2-40B4-BE49-F238E27FC236}">
                            <a16:creationId xmlns:a16="http://schemas.microsoft.com/office/drawing/2014/main" id="{E77940FC-D738-4A24-91BA-C124F7D1E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104" y="1316042"/>
                        <a:ext cx="1314451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1">
            <a:extLst>
              <a:ext uri="{FF2B5EF4-FFF2-40B4-BE49-F238E27FC236}">
                <a16:creationId xmlns:a16="http://schemas.microsoft.com/office/drawing/2014/main" id="{2BFA6918-CDA7-4E0A-830C-D7D76124DDFA}"/>
              </a:ext>
            </a:extLst>
          </p:cNvPr>
          <p:cNvGrpSpPr>
            <a:grpSpLocks/>
          </p:cNvGrpSpPr>
          <p:nvPr/>
        </p:nvGrpSpPr>
        <p:grpSpPr bwMode="auto">
          <a:xfrm>
            <a:off x="7270756" y="1219205"/>
            <a:ext cx="2879725" cy="2306639"/>
            <a:chOff x="3620" y="768"/>
            <a:chExt cx="1814" cy="1453"/>
          </a:xfrm>
        </p:grpSpPr>
        <p:sp>
          <p:nvSpPr>
            <p:cNvPr id="9265" name="Freeform 32">
              <a:extLst>
                <a:ext uri="{FF2B5EF4-FFF2-40B4-BE49-F238E27FC236}">
                  <a16:creationId xmlns:a16="http://schemas.microsoft.com/office/drawing/2014/main" id="{B8359775-FA76-4A52-AA45-9BB423DE9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1008"/>
              <a:ext cx="1104" cy="936"/>
            </a:xfrm>
            <a:custGeom>
              <a:avLst/>
              <a:gdLst>
                <a:gd name="T0" fmla="*/ 40 w 1104"/>
                <a:gd name="T1" fmla="*/ 424 h 936"/>
                <a:gd name="T2" fmla="*/ 328 w 1104"/>
                <a:gd name="T3" fmla="*/ 136 h 936"/>
                <a:gd name="T4" fmla="*/ 760 w 1104"/>
                <a:gd name="T5" fmla="*/ 40 h 936"/>
                <a:gd name="T6" fmla="*/ 1096 w 1104"/>
                <a:gd name="T7" fmla="*/ 376 h 936"/>
                <a:gd name="T8" fmla="*/ 808 w 1104"/>
                <a:gd name="T9" fmla="*/ 856 h 936"/>
                <a:gd name="T10" fmla="*/ 376 w 1104"/>
                <a:gd name="T11" fmla="*/ 856 h 936"/>
                <a:gd name="T12" fmla="*/ 88 w 1104"/>
                <a:gd name="T13" fmla="*/ 712 h 936"/>
                <a:gd name="T14" fmla="*/ 40 w 1104"/>
                <a:gd name="T15" fmla="*/ 424 h 9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04"/>
                <a:gd name="T25" fmla="*/ 0 h 936"/>
                <a:gd name="T26" fmla="*/ 1104 w 1104"/>
                <a:gd name="T27" fmla="*/ 936 h 9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04" h="936">
                  <a:moveTo>
                    <a:pt x="40" y="424"/>
                  </a:moveTo>
                  <a:cubicBezTo>
                    <a:pt x="80" y="328"/>
                    <a:pt x="208" y="200"/>
                    <a:pt x="328" y="136"/>
                  </a:cubicBezTo>
                  <a:cubicBezTo>
                    <a:pt x="448" y="72"/>
                    <a:pt x="632" y="0"/>
                    <a:pt x="760" y="40"/>
                  </a:cubicBezTo>
                  <a:cubicBezTo>
                    <a:pt x="888" y="80"/>
                    <a:pt x="1088" y="240"/>
                    <a:pt x="1096" y="376"/>
                  </a:cubicBezTo>
                  <a:cubicBezTo>
                    <a:pt x="1104" y="512"/>
                    <a:pt x="928" y="776"/>
                    <a:pt x="808" y="856"/>
                  </a:cubicBezTo>
                  <a:cubicBezTo>
                    <a:pt x="688" y="936"/>
                    <a:pt x="496" y="880"/>
                    <a:pt x="376" y="856"/>
                  </a:cubicBezTo>
                  <a:cubicBezTo>
                    <a:pt x="256" y="832"/>
                    <a:pt x="144" y="784"/>
                    <a:pt x="88" y="712"/>
                  </a:cubicBezTo>
                  <a:cubicBezTo>
                    <a:pt x="32" y="640"/>
                    <a:pt x="0" y="520"/>
                    <a:pt x="40" y="424"/>
                  </a:cubicBez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66" name="Line 22">
              <a:extLst>
                <a:ext uri="{FF2B5EF4-FFF2-40B4-BE49-F238E27FC236}">
                  <a16:creationId xmlns:a16="http://schemas.microsoft.com/office/drawing/2014/main" id="{08F14359-C4CF-48A6-9719-B1DBAD1A5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0" y="2015"/>
              <a:ext cx="181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67" name="Line 23">
              <a:extLst>
                <a:ext uri="{FF2B5EF4-FFF2-40B4-BE49-F238E27FC236}">
                  <a16:creationId xmlns:a16="http://schemas.microsoft.com/office/drawing/2014/main" id="{EC67338B-6D8B-4A65-981E-2CE2D018F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4" y="768"/>
              <a:ext cx="0" cy="1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68" name="Object 26">
              <a:extLst>
                <a:ext uri="{FF2B5EF4-FFF2-40B4-BE49-F238E27FC236}">
                  <a16:creationId xmlns:a16="http://schemas.microsoft.com/office/drawing/2014/main" id="{C2C1C554-D91E-42B8-88D1-5D57C64997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4" y="206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71412" imgH="190573" progId="Equation.3">
                    <p:embed/>
                  </p:oleObj>
                </mc:Choice>
                <mc:Fallback>
                  <p:oleObj name="Equation" r:id="rId13" imgW="171412" imgH="190573" progId="Equation.3">
                    <p:embed/>
                    <p:pic>
                      <p:nvPicPr>
                        <p:cNvPr id="9268" name="Object 26">
                          <a:extLst>
                            <a:ext uri="{FF2B5EF4-FFF2-40B4-BE49-F238E27FC236}">
                              <a16:creationId xmlns:a16="http://schemas.microsoft.com/office/drawing/2014/main" id="{C2C1C554-D91E-42B8-88D1-5D57C64997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206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9" name="Object 28">
              <a:extLst>
                <a:ext uri="{FF2B5EF4-FFF2-40B4-BE49-F238E27FC236}">
                  <a16:creationId xmlns:a16="http://schemas.microsoft.com/office/drawing/2014/main" id="{AC6DCD01-D414-42ED-A84D-6F52DED773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2056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61965" imgH="190573" progId="Equation.3">
                    <p:embed/>
                  </p:oleObj>
                </mc:Choice>
                <mc:Fallback>
                  <p:oleObj name="Equation" r:id="rId15" imgW="161965" imgH="190573" progId="Equation.3">
                    <p:embed/>
                    <p:pic>
                      <p:nvPicPr>
                        <p:cNvPr id="9269" name="Object 28">
                          <a:extLst>
                            <a:ext uri="{FF2B5EF4-FFF2-40B4-BE49-F238E27FC236}">
                              <a16:creationId xmlns:a16="http://schemas.microsoft.com/office/drawing/2014/main" id="{AC6DCD01-D414-42ED-A84D-6F52DED773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056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0" name="Object 29">
              <a:extLst>
                <a:ext uri="{FF2B5EF4-FFF2-40B4-BE49-F238E27FC236}">
                  <a16:creationId xmlns:a16="http://schemas.microsoft.com/office/drawing/2014/main" id="{739BE294-6B38-4DEB-B55C-104779CDFA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2" y="76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90578" imgH="266694" progId="Equation.3">
                    <p:embed/>
                  </p:oleObj>
                </mc:Choice>
                <mc:Fallback>
                  <p:oleObj name="Equation" r:id="rId17" imgW="190578" imgH="266694" progId="Equation.3">
                    <p:embed/>
                    <p:pic>
                      <p:nvPicPr>
                        <p:cNvPr id="9270" name="Object 29">
                          <a:extLst>
                            <a:ext uri="{FF2B5EF4-FFF2-40B4-BE49-F238E27FC236}">
                              <a16:creationId xmlns:a16="http://schemas.microsoft.com/office/drawing/2014/main" id="{739BE294-6B38-4DEB-B55C-104779CDFA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" y="76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1" name="Object 31">
              <a:extLst>
                <a:ext uri="{FF2B5EF4-FFF2-40B4-BE49-F238E27FC236}">
                  <a16:creationId xmlns:a16="http://schemas.microsoft.com/office/drawing/2014/main" id="{6AB802A4-E308-47F0-8F4B-20AB7A1F52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2" y="1397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66702" imgH="247529" progId="Equation.3">
                    <p:embed/>
                  </p:oleObj>
                </mc:Choice>
                <mc:Fallback>
                  <p:oleObj name="Equation" r:id="rId19" imgW="266702" imgH="247529" progId="Equation.3">
                    <p:embed/>
                    <p:pic>
                      <p:nvPicPr>
                        <p:cNvPr id="9271" name="Object 31">
                          <a:extLst>
                            <a:ext uri="{FF2B5EF4-FFF2-40B4-BE49-F238E27FC236}">
                              <a16:creationId xmlns:a16="http://schemas.microsoft.com/office/drawing/2014/main" id="{6AB802A4-E308-47F0-8F4B-20AB7A1F52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1397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B5AF73B9-E788-4376-8CE4-4906A123C96E}"/>
              </a:ext>
            </a:extLst>
          </p:cNvPr>
          <p:cNvGrpSpPr>
            <a:grpSpLocks/>
          </p:cNvGrpSpPr>
          <p:nvPr/>
        </p:nvGrpSpPr>
        <p:grpSpPr bwMode="auto">
          <a:xfrm>
            <a:off x="7785105" y="2286005"/>
            <a:ext cx="2087563" cy="1316039"/>
            <a:chOff x="4036" y="1392"/>
            <a:chExt cx="1315" cy="829"/>
          </a:xfrm>
        </p:grpSpPr>
        <p:sp>
          <p:nvSpPr>
            <p:cNvPr id="9261" name="Line 17">
              <a:extLst>
                <a:ext uri="{FF2B5EF4-FFF2-40B4-BE49-F238E27FC236}">
                  <a16:creationId xmlns:a16="http://schemas.microsoft.com/office/drawing/2014/main" id="{F55C4709-DC2B-4ADE-AC73-5DE397871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1392"/>
              <a:ext cx="0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62" name="Object 27">
              <a:extLst>
                <a:ext uri="{FF2B5EF4-FFF2-40B4-BE49-F238E27FC236}">
                  <a16:creationId xmlns:a16="http://schemas.microsoft.com/office/drawing/2014/main" id="{9E5BA4EF-9166-4A54-9CFE-B810E6488E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1" y="1952"/>
            <a:ext cx="19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76123" imgH="123900" progId="Equation.3">
                    <p:embed/>
                  </p:oleObj>
                </mc:Choice>
                <mc:Fallback>
                  <p:oleObj name="公式" r:id="rId21" imgW="76123" imgH="123900" progId="Equation.3">
                    <p:embed/>
                    <p:pic>
                      <p:nvPicPr>
                        <p:cNvPr id="9262" name="Object 27">
                          <a:extLst>
                            <a:ext uri="{FF2B5EF4-FFF2-40B4-BE49-F238E27FC236}">
                              <a16:creationId xmlns:a16="http://schemas.microsoft.com/office/drawing/2014/main" id="{9E5BA4EF-9166-4A54-9CFE-B810E6488E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1" y="1952"/>
                          <a:ext cx="19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3" name="Object 30">
              <a:extLst>
                <a:ext uri="{FF2B5EF4-FFF2-40B4-BE49-F238E27FC236}">
                  <a16:creationId xmlns:a16="http://schemas.microsoft.com/office/drawing/2014/main" id="{6D06BBD1-BCFA-4AB6-BE31-B89B6F32EC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6" y="1967"/>
            <a:ext cx="18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76123" imgH="85839" progId="Equation.3">
                    <p:embed/>
                  </p:oleObj>
                </mc:Choice>
                <mc:Fallback>
                  <p:oleObj name="公式" r:id="rId23" imgW="76123" imgH="85839" progId="Equation.3">
                    <p:embed/>
                    <p:pic>
                      <p:nvPicPr>
                        <p:cNvPr id="9263" name="Object 30">
                          <a:extLst>
                            <a:ext uri="{FF2B5EF4-FFF2-40B4-BE49-F238E27FC236}">
                              <a16:creationId xmlns:a16="http://schemas.microsoft.com/office/drawing/2014/main" id="{6D06BBD1-BCFA-4AB6-BE31-B89B6F32EC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6" y="1967"/>
                          <a:ext cx="18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4" name="Line 33">
              <a:extLst>
                <a:ext uri="{FF2B5EF4-FFF2-40B4-BE49-F238E27FC236}">
                  <a16:creationId xmlns:a16="http://schemas.microsoft.com/office/drawing/2014/main" id="{D7F9776F-3C5E-42B3-9802-089FA96C8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9280" name="Object 64">
            <a:extLst>
              <a:ext uri="{FF2B5EF4-FFF2-40B4-BE49-F238E27FC236}">
                <a16:creationId xmlns:a16="http://schemas.microsoft.com/office/drawing/2014/main" id="{A07A2F9B-6E04-485F-B11C-3D822B005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5" y="1982792"/>
          <a:ext cx="1301751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390735" imgH="390594" progId="Equation.3">
                  <p:embed/>
                </p:oleObj>
              </mc:Choice>
              <mc:Fallback>
                <p:oleObj name="Equation" r:id="rId25" imgW="1390735" imgH="390594" progId="Equation.3">
                  <p:embed/>
                  <p:pic>
                    <p:nvPicPr>
                      <p:cNvPr id="9280" name="Object 64">
                        <a:extLst>
                          <a:ext uri="{FF2B5EF4-FFF2-40B4-BE49-F238E27FC236}">
                            <a16:creationId xmlns:a16="http://schemas.microsoft.com/office/drawing/2014/main" id="{A07A2F9B-6E04-485F-B11C-3D822B005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5" y="1982792"/>
                        <a:ext cx="1301751" cy="400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1" name="Object 65">
            <a:extLst>
              <a:ext uri="{FF2B5EF4-FFF2-40B4-BE49-F238E27FC236}">
                <a16:creationId xmlns:a16="http://schemas.microsoft.com/office/drawing/2014/main" id="{30FB4A54-4F04-472D-9671-12FD89A7D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23351" y="1831982"/>
          <a:ext cx="13462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447693" imgH="390594" progId="Equation.3">
                  <p:embed/>
                </p:oleObj>
              </mc:Choice>
              <mc:Fallback>
                <p:oleObj name="Equation" r:id="rId27" imgW="1447693" imgH="390594" progId="Equation.3">
                  <p:embed/>
                  <p:pic>
                    <p:nvPicPr>
                      <p:cNvPr id="9281" name="Object 65">
                        <a:extLst>
                          <a:ext uri="{FF2B5EF4-FFF2-40B4-BE49-F238E27FC236}">
                            <a16:creationId xmlns:a16="http://schemas.microsoft.com/office/drawing/2014/main" id="{30FB4A54-4F04-472D-9671-12FD89A7D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3351" y="1831982"/>
                        <a:ext cx="13462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2">
            <a:extLst>
              <a:ext uri="{FF2B5EF4-FFF2-40B4-BE49-F238E27FC236}">
                <a16:creationId xmlns:a16="http://schemas.microsoft.com/office/drawing/2014/main" id="{F6EA679F-92C5-443A-815A-5A435017A959}"/>
              </a:ext>
            </a:extLst>
          </p:cNvPr>
          <p:cNvGrpSpPr>
            <a:grpSpLocks/>
          </p:cNvGrpSpPr>
          <p:nvPr/>
        </p:nvGrpSpPr>
        <p:grpSpPr bwMode="auto">
          <a:xfrm>
            <a:off x="7289805" y="1447800"/>
            <a:ext cx="1708151" cy="1752600"/>
            <a:chOff x="3724" y="912"/>
            <a:chExt cx="1076" cy="1104"/>
          </a:xfrm>
        </p:grpSpPr>
        <p:sp>
          <p:nvSpPr>
            <p:cNvPr id="9257" name="Line 36">
              <a:extLst>
                <a:ext uri="{FF2B5EF4-FFF2-40B4-BE49-F238E27FC236}">
                  <a16:creationId xmlns:a16="http://schemas.microsoft.com/office/drawing/2014/main" id="{A671DCEE-245A-460F-9D22-B1458365B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03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58" name="Line 37">
              <a:extLst>
                <a:ext uri="{FF2B5EF4-FFF2-40B4-BE49-F238E27FC236}">
                  <a16:creationId xmlns:a16="http://schemas.microsoft.com/office/drawing/2014/main" id="{FCD6A971-AC45-42F8-9717-8B501CDF3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9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59" name="Object 68">
              <a:extLst>
                <a:ext uri="{FF2B5EF4-FFF2-40B4-BE49-F238E27FC236}">
                  <a16:creationId xmlns:a16="http://schemas.microsoft.com/office/drawing/2014/main" id="{B533BF63-7511-46B8-BCD6-407931D261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4" y="912"/>
            <a:ext cx="21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9" imgW="85841" imgH="123900" progId="Equation.3">
                    <p:embed/>
                  </p:oleObj>
                </mc:Choice>
                <mc:Fallback>
                  <p:oleObj name="公式" r:id="rId29" imgW="85841" imgH="123900" progId="Equation.3">
                    <p:embed/>
                    <p:pic>
                      <p:nvPicPr>
                        <p:cNvPr id="9259" name="Object 68">
                          <a:extLst>
                            <a:ext uri="{FF2B5EF4-FFF2-40B4-BE49-F238E27FC236}">
                              <a16:creationId xmlns:a16="http://schemas.microsoft.com/office/drawing/2014/main" id="{B533BF63-7511-46B8-BCD6-407931D261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" y="912"/>
                          <a:ext cx="21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0" name="Object 71">
              <a:extLst>
                <a:ext uri="{FF2B5EF4-FFF2-40B4-BE49-F238E27FC236}">
                  <a16:creationId xmlns:a16="http://schemas.microsoft.com/office/drawing/2014/main" id="{7C801657-7545-4A34-883C-D2CDC28EDE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7" y="1806"/>
            <a:ext cx="16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1" imgW="57227" imgH="85839" progId="Equation.3">
                    <p:embed/>
                  </p:oleObj>
                </mc:Choice>
                <mc:Fallback>
                  <p:oleObj name="公式" r:id="rId31" imgW="57227" imgH="85839" progId="Equation.3">
                    <p:embed/>
                    <p:pic>
                      <p:nvPicPr>
                        <p:cNvPr id="9260" name="Object 71">
                          <a:extLst>
                            <a:ext uri="{FF2B5EF4-FFF2-40B4-BE49-F238E27FC236}">
                              <a16:creationId xmlns:a16="http://schemas.microsoft.com/office/drawing/2014/main" id="{7C801657-7545-4A34-883C-D2CDC28EDE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7" y="1806"/>
                          <a:ext cx="16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89" name="Text Box 73">
            <a:extLst>
              <a:ext uri="{FF2B5EF4-FFF2-40B4-BE49-F238E27FC236}">
                <a16:creationId xmlns:a16="http://schemas.microsoft.com/office/drawing/2014/main" id="{7C1C7D58-1D27-4E0D-A066-65E596AA7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81089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则有</a:t>
            </a:r>
          </a:p>
        </p:txBody>
      </p:sp>
      <p:graphicFrame>
        <p:nvGraphicFramePr>
          <p:cNvPr id="9291" name="Object 75">
            <a:extLst>
              <a:ext uri="{FF2B5EF4-FFF2-40B4-BE49-F238E27FC236}">
                <a16:creationId xmlns:a16="http://schemas.microsoft.com/office/drawing/2014/main" id="{719AF56D-8DCE-4E7D-B981-865C25997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09019" y="3233745"/>
          <a:ext cx="230187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71412" imgH="190573" progId="Equation.3">
                  <p:embed/>
                </p:oleObj>
              </mc:Choice>
              <mc:Fallback>
                <p:oleObj name="Equation" r:id="rId33" imgW="171412" imgH="190573" progId="Equation.3">
                  <p:embed/>
                  <p:pic>
                    <p:nvPicPr>
                      <p:cNvPr id="9291" name="Object 75">
                        <a:extLst>
                          <a:ext uri="{FF2B5EF4-FFF2-40B4-BE49-F238E27FC236}">
                            <a16:creationId xmlns:a16="http://schemas.microsoft.com/office/drawing/2014/main" id="{719AF56D-8DCE-4E7D-B981-865C259973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9019" y="3233745"/>
                        <a:ext cx="230187" cy="24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4">
            <a:extLst>
              <a:ext uri="{FF2B5EF4-FFF2-40B4-BE49-F238E27FC236}">
                <a16:creationId xmlns:a16="http://schemas.microsoft.com/office/drawing/2014/main" id="{4D56F944-FE5E-4ADC-BBC4-F474ADFD89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62939" y="2611442"/>
          <a:ext cx="126841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352674" imgH="390594" progId="Equation.3">
                  <p:embed/>
                </p:oleObj>
              </mc:Choice>
              <mc:Fallback>
                <p:oleObj name="Equation" r:id="rId35" imgW="1352674" imgH="390594" progId="Equation.3">
                  <p:embed/>
                  <p:pic>
                    <p:nvPicPr>
                      <p:cNvPr id="9240" name="Object 24">
                        <a:extLst>
                          <a:ext uri="{FF2B5EF4-FFF2-40B4-BE49-F238E27FC236}">
                            <a16:creationId xmlns:a16="http://schemas.microsoft.com/office/drawing/2014/main" id="{4D56F944-FE5E-4ADC-BBC4-F474ADFD89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939" y="2611442"/>
                        <a:ext cx="1268412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88">
            <a:extLst>
              <a:ext uri="{FF2B5EF4-FFF2-40B4-BE49-F238E27FC236}">
                <a16:creationId xmlns:a16="http://schemas.microsoft.com/office/drawing/2014/main" id="{0F0615DA-6AC2-4BA8-A3F3-FDE477778820}"/>
              </a:ext>
            </a:extLst>
          </p:cNvPr>
          <p:cNvGrpSpPr>
            <a:grpSpLocks/>
          </p:cNvGrpSpPr>
          <p:nvPr/>
        </p:nvGrpSpPr>
        <p:grpSpPr bwMode="auto">
          <a:xfrm>
            <a:off x="7631119" y="2590800"/>
            <a:ext cx="1944687" cy="0"/>
            <a:chOff x="3891" y="1955"/>
            <a:chExt cx="1225" cy="0"/>
          </a:xfrm>
        </p:grpSpPr>
        <p:sp>
          <p:nvSpPr>
            <p:cNvPr id="9255" name="Line 77">
              <a:extLst>
                <a:ext uri="{FF2B5EF4-FFF2-40B4-BE49-F238E27FC236}">
                  <a16:creationId xmlns:a16="http://schemas.microsoft.com/office/drawing/2014/main" id="{1E9D646D-A0E6-42FE-82F7-1BAD0394A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" y="1955"/>
              <a:ext cx="2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56" name="Line 78">
              <a:extLst>
                <a:ext uri="{FF2B5EF4-FFF2-40B4-BE49-F238E27FC236}">
                  <a16:creationId xmlns:a16="http://schemas.microsoft.com/office/drawing/2014/main" id="{DC1E5EB4-6B2D-4E0E-A9C2-44C46CF57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3" y="1955"/>
              <a:ext cx="101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9295" name="Object 79">
            <a:extLst>
              <a:ext uri="{FF2B5EF4-FFF2-40B4-BE49-F238E27FC236}">
                <a16:creationId xmlns:a16="http://schemas.microsoft.com/office/drawing/2014/main" id="{ECCCF552-06D5-4437-B7A3-97C982E721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1867" y="2438406"/>
          <a:ext cx="349251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7" imgW="85841" imgH="114182" progId="Equation.3">
                  <p:embed/>
                </p:oleObj>
              </mc:Choice>
              <mc:Fallback>
                <p:oleObj name="公式" r:id="rId37" imgW="85841" imgH="114182" progId="Equation.3">
                  <p:embed/>
                  <p:pic>
                    <p:nvPicPr>
                      <p:cNvPr id="9295" name="Object 79">
                        <a:extLst>
                          <a:ext uri="{FF2B5EF4-FFF2-40B4-BE49-F238E27FC236}">
                            <a16:creationId xmlns:a16="http://schemas.microsoft.com/office/drawing/2014/main" id="{ECCCF552-06D5-4437-B7A3-97C982E721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867" y="2438406"/>
                        <a:ext cx="349251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9" name="Object 83">
            <a:extLst>
              <a:ext uri="{FF2B5EF4-FFF2-40B4-BE49-F238E27FC236}">
                <a16:creationId xmlns:a16="http://schemas.microsoft.com/office/drawing/2014/main" id="{D1122AF1-027F-4465-A330-8C19373F0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816101"/>
          <a:ext cx="238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2333639" imgH="771470" progId="Equation.3">
                  <p:embed/>
                </p:oleObj>
              </mc:Choice>
              <mc:Fallback>
                <p:oleObj name="Equation" r:id="rId39" imgW="2333639" imgH="771470" progId="Equation.3">
                  <p:embed/>
                  <p:pic>
                    <p:nvPicPr>
                      <p:cNvPr id="9299" name="Object 83">
                        <a:extLst>
                          <a:ext uri="{FF2B5EF4-FFF2-40B4-BE49-F238E27FC236}">
                            <a16:creationId xmlns:a16="http://schemas.microsoft.com/office/drawing/2014/main" id="{D1122AF1-027F-4465-A330-8C19373F05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816101"/>
                        <a:ext cx="2387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0" name="Object 84">
            <a:extLst>
              <a:ext uri="{FF2B5EF4-FFF2-40B4-BE49-F238E27FC236}">
                <a16:creationId xmlns:a16="http://schemas.microsoft.com/office/drawing/2014/main" id="{FCD66712-B6D2-46D6-943B-D46AF206D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1" y="1866901"/>
          <a:ext cx="113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1076254" imgH="771470" progId="Equation.3">
                  <p:embed/>
                </p:oleObj>
              </mc:Choice>
              <mc:Fallback>
                <p:oleObj name="Equation" r:id="rId41" imgW="1076254" imgH="771470" progId="Equation.3">
                  <p:embed/>
                  <p:pic>
                    <p:nvPicPr>
                      <p:cNvPr id="9300" name="Object 84">
                        <a:extLst>
                          <a:ext uri="{FF2B5EF4-FFF2-40B4-BE49-F238E27FC236}">
                            <a16:creationId xmlns:a16="http://schemas.microsoft.com/office/drawing/2014/main" id="{FCD66712-B6D2-46D6-943B-D46AF206D2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866901"/>
                        <a:ext cx="113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1" name="Object 85">
            <a:extLst>
              <a:ext uri="{FF2B5EF4-FFF2-40B4-BE49-F238E27FC236}">
                <a16:creationId xmlns:a16="http://schemas.microsoft.com/office/drawing/2014/main" id="{9FF48113-00CB-4A0C-9FE9-2EF8BEE7E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794000"/>
          <a:ext cx="2438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381148" imgH="809531" progId="Equation.3">
                  <p:embed/>
                </p:oleObj>
              </mc:Choice>
              <mc:Fallback>
                <p:oleObj name="Equation" r:id="rId43" imgW="2381148" imgH="809531" progId="Equation.3">
                  <p:embed/>
                  <p:pic>
                    <p:nvPicPr>
                      <p:cNvPr id="9301" name="Object 85">
                        <a:extLst>
                          <a:ext uri="{FF2B5EF4-FFF2-40B4-BE49-F238E27FC236}">
                            <a16:creationId xmlns:a16="http://schemas.microsoft.com/office/drawing/2014/main" id="{9FF48113-00CB-4A0C-9FE9-2EF8BEE7E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94000"/>
                        <a:ext cx="2438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2" name="Object 86">
            <a:extLst>
              <a:ext uri="{FF2B5EF4-FFF2-40B4-BE49-F238E27FC236}">
                <a16:creationId xmlns:a16="http://schemas.microsoft.com/office/drawing/2014/main" id="{01EA1170-B9A8-47AF-9BE7-BBC10A6D7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6875" y="2806701"/>
          <a:ext cx="119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5" imgW="1142930" imgH="771470" progId="Equation.3">
                  <p:embed/>
                </p:oleObj>
              </mc:Choice>
              <mc:Fallback>
                <p:oleObj name="Equation" r:id="rId45" imgW="1142930" imgH="771470" progId="Equation.3">
                  <p:embed/>
                  <p:pic>
                    <p:nvPicPr>
                      <p:cNvPr id="9302" name="Object 86">
                        <a:extLst>
                          <a:ext uri="{FF2B5EF4-FFF2-40B4-BE49-F238E27FC236}">
                            <a16:creationId xmlns:a16="http://schemas.microsoft.com/office/drawing/2014/main" id="{01EA1170-B9A8-47AF-9BE7-BBC10A6D7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2806701"/>
                        <a:ext cx="1193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0">
            <a:extLst>
              <a:ext uri="{FF2B5EF4-FFF2-40B4-BE49-F238E27FC236}">
                <a16:creationId xmlns:a16="http://schemas.microsoft.com/office/drawing/2014/main" id="{7A56DED5-CB4A-4B85-BB19-E480D82FD435}"/>
              </a:ext>
            </a:extLst>
          </p:cNvPr>
          <p:cNvGrpSpPr>
            <a:grpSpLocks/>
          </p:cNvGrpSpPr>
          <p:nvPr/>
        </p:nvGrpSpPr>
        <p:grpSpPr bwMode="auto">
          <a:xfrm>
            <a:off x="8693151" y="1752606"/>
            <a:ext cx="0" cy="1446213"/>
            <a:chOff x="4560" y="1441"/>
            <a:chExt cx="0" cy="911"/>
          </a:xfrm>
        </p:grpSpPr>
        <p:sp>
          <p:nvSpPr>
            <p:cNvPr id="9253" name="Line 74">
              <a:extLst>
                <a:ext uri="{FF2B5EF4-FFF2-40B4-BE49-F238E27FC236}">
                  <a16:creationId xmlns:a16="http://schemas.microsoft.com/office/drawing/2014/main" id="{74DC7EAB-FEFA-4CAA-9948-A10932149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441"/>
              <a:ext cx="0" cy="8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54" name="Line 89">
              <a:extLst>
                <a:ext uri="{FF2B5EF4-FFF2-40B4-BE49-F238E27FC236}">
                  <a16:creationId xmlns:a16="http://schemas.microsoft.com/office/drawing/2014/main" id="{AADF9029-4091-40A9-9020-AC32879B6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25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309" name="Text Box 93">
            <a:extLst>
              <a:ext uri="{FF2B5EF4-FFF2-40B4-BE49-F238E27FC236}">
                <a16:creationId xmlns:a16="http://schemas.microsoft.com/office/drawing/2014/main" id="{65C4C066-E137-4CA3-9447-B391A4283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333876"/>
            <a:ext cx="5811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(2) </a:t>
            </a:r>
            <a:r>
              <a:rPr lang="zh-CN" altLang="en-US">
                <a:solidFill>
                  <a:srgbClr val="FFFFFF"/>
                </a:solidFill>
              </a:rPr>
              <a:t>若积分域较复杂</a:t>
            </a:r>
            <a:r>
              <a:rPr lang="en-US" altLang="zh-CN">
                <a:solidFill>
                  <a:srgbClr val="FFFFFF"/>
                </a:solidFill>
              </a:rPr>
              <a:t>,</a:t>
            </a:r>
            <a:r>
              <a:rPr lang="zh-CN" altLang="en-US">
                <a:solidFill>
                  <a:srgbClr val="FFFFFF"/>
                </a:solidFill>
              </a:rPr>
              <a:t>可将它分成若干</a:t>
            </a:r>
          </a:p>
        </p:txBody>
      </p:sp>
      <p:sp>
        <p:nvSpPr>
          <p:cNvPr id="9317" name="Line 101">
            <a:extLst>
              <a:ext uri="{FF2B5EF4-FFF2-40B4-BE49-F238E27FC236}">
                <a16:creationId xmlns:a16="http://schemas.microsoft.com/office/drawing/2014/main" id="{BF6AC207-0276-41FF-8075-A0AF0077FA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99563" y="4467231"/>
            <a:ext cx="0" cy="143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318" name="Object 102">
            <a:extLst>
              <a:ext uri="{FF2B5EF4-FFF2-40B4-BE49-F238E27FC236}">
                <a16:creationId xmlns:a16="http://schemas.microsoft.com/office/drawing/2014/main" id="{1590DF0C-0578-4302-BAAD-2B30AE404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75" y="4924426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7" imgW="342825" imgH="390594" progId="Equation.3">
                  <p:embed/>
                </p:oleObj>
              </mc:Choice>
              <mc:Fallback>
                <p:oleObj name="Equation" r:id="rId47" imgW="342825" imgH="390594" progId="Equation.3">
                  <p:embed/>
                  <p:pic>
                    <p:nvPicPr>
                      <p:cNvPr id="9318" name="Object 102">
                        <a:extLst>
                          <a:ext uri="{FF2B5EF4-FFF2-40B4-BE49-F238E27FC236}">
                            <a16:creationId xmlns:a16="http://schemas.microsoft.com/office/drawing/2014/main" id="{1590DF0C-0578-4302-BAAD-2B30AE404F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75" y="4924426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" name="Object 103">
            <a:extLst>
              <a:ext uri="{FF2B5EF4-FFF2-40B4-BE49-F238E27FC236}">
                <a16:creationId xmlns:a16="http://schemas.microsoft.com/office/drawing/2014/main" id="{5EC216CA-2863-40F5-B4A8-F146F1014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2901" y="4513263"/>
          <a:ext cx="44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9" imgW="390604" imgH="390594" progId="Equation.3">
                  <p:embed/>
                </p:oleObj>
              </mc:Choice>
              <mc:Fallback>
                <p:oleObj name="Equation" r:id="rId49" imgW="390604" imgH="390594" progId="Equation.3">
                  <p:embed/>
                  <p:pic>
                    <p:nvPicPr>
                      <p:cNvPr id="9319" name="Object 103">
                        <a:extLst>
                          <a:ext uri="{FF2B5EF4-FFF2-40B4-BE49-F238E27FC236}">
                            <a16:creationId xmlns:a16="http://schemas.microsoft.com/office/drawing/2014/main" id="{5EC216CA-2863-40F5-B4A8-F146F1014D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901" y="4513263"/>
                        <a:ext cx="44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" name="Object 104">
            <a:extLst>
              <a:ext uri="{FF2B5EF4-FFF2-40B4-BE49-F238E27FC236}">
                <a16:creationId xmlns:a16="http://schemas.microsoft.com/office/drawing/2014/main" id="{72300D53-0A4F-4380-B37C-CE43716B5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21800" y="5305426"/>
          <a:ext cx="43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1" imgW="380887" imgH="390594" progId="Equation.3">
                  <p:embed/>
                </p:oleObj>
              </mc:Choice>
              <mc:Fallback>
                <p:oleObj name="Equation" r:id="rId51" imgW="380887" imgH="390594" progId="Equation.3">
                  <p:embed/>
                  <p:pic>
                    <p:nvPicPr>
                      <p:cNvPr id="9320" name="Object 104">
                        <a:extLst>
                          <a:ext uri="{FF2B5EF4-FFF2-40B4-BE49-F238E27FC236}">
                            <a16:creationId xmlns:a16="http://schemas.microsoft.com/office/drawing/2014/main" id="{72300D53-0A4F-4380-B37C-CE43716B55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1800" y="5305426"/>
                        <a:ext cx="43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6" name="Text Box 110">
            <a:extLst>
              <a:ext uri="{FF2B5EF4-FFF2-40B4-BE49-F238E27FC236}">
                <a16:creationId xmlns:a16="http://schemas.microsoft.com/office/drawing/2014/main" id="{7B6D81ED-8912-4A2E-B5B5-CB11A4336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5" y="4876801"/>
            <a:ext cx="2909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i="1">
                <a:solidFill>
                  <a:srgbClr val="FFFFFF"/>
                </a:solidFill>
              </a:rPr>
              <a:t>X</a:t>
            </a:r>
            <a:r>
              <a:rPr lang="en-US" altLang="zh-CN">
                <a:solidFill>
                  <a:srgbClr val="FFFFFF"/>
                </a:solidFill>
              </a:rPr>
              <a:t>-</a:t>
            </a:r>
            <a:r>
              <a:rPr lang="zh-CN" altLang="en-US">
                <a:solidFill>
                  <a:srgbClr val="FFFFFF"/>
                </a:solidFill>
              </a:rPr>
              <a:t>型域或</a:t>
            </a:r>
            <a:r>
              <a:rPr lang="en-US" altLang="zh-CN" i="1">
                <a:solidFill>
                  <a:srgbClr val="FFFFFF"/>
                </a:solidFill>
              </a:rPr>
              <a:t>Y</a:t>
            </a:r>
            <a:r>
              <a:rPr lang="en-US" altLang="zh-CN">
                <a:solidFill>
                  <a:srgbClr val="FFFFFF"/>
                </a:solidFill>
              </a:rPr>
              <a:t>-</a:t>
            </a:r>
            <a:r>
              <a:rPr lang="zh-CN" altLang="en-US">
                <a:solidFill>
                  <a:srgbClr val="FFFFFF"/>
                </a:solidFill>
              </a:rPr>
              <a:t>型域 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</a:p>
        </p:txBody>
      </p:sp>
      <p:graphicFrame>
        <p:nvGraphicFramePr>
          <p:cNvPr id="9327" name="Object 111">
            <a:extLst>
              <a:ext uri="{FF2B5EF4-FFF2-40B4-BE49-F238E27FC236}">
                <a16:creationId xmlns:a16="http://schemas.microsoft.com/office/drawing/2014/main" id="{8318DE5B-311D-4C2C-B28C-8070CEED24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1" y="5524501"/>
          <a:ext cx="3848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3" imgW="3791050" imgH="666736" progId="Equation.3">
                  <p:embed/>
                </p:oleObj>
              </mc:Choice>
              <mc:Fallback>
                <p:oleObj name="Equation" r:id="rId53" imgW="3791050" imgH="666736" progId="Equation.3">
                  <p:embed/>
                  <p:pic>
                    <p:nvPicPr>
                      <p:cNvPr id="9327" name="Object 111">
                        <a:extLst>
                          <a:ext uri="{FF2B5EF4-FFF2-40B4-BE49-F238E27FC236}">
                            <a16:creationId xmlns:a16="http://schemas.microsoft.com/office/drawing/2014/main" id="{8318DE5B-311D-4C2C-B28C-8070CEED24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1" y="5524501"/>
                        <a:ext cx="3848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8" name="Text Box 112">
            <a:extLst>
              <a:ext uri="{FF2B5EF4-FFF2-40B4-BE49-F238E27FC236}">
                <a16:creationId xmlns:a16="http://schemas.microsoft.com/office/drawing/2014/main" id="{A9992D61-140A-417A-A24B-9D1C51DFA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5" y="4891088"/>
            <a:ext cx="63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 </a:t>
            </a:r>
          </a:p>
        </p:txBody>
      </p:sp>
      <p:pic>
        <p:nvPicPr>
          <p:cNvPr id="9246" name="Picture 113" descr="机动">
            <a:extLst>
              <a:ext uri="{FF2B5EF4-FFF2-40B4-BE49-F238E27FC236}">
                <a16:creationId xmlns:a16="http://schemas.microsoft.com/office/drawing/2014/main" id="{50D9F238-A344-4E68-9CD0-374D668DF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7" name="Text Box 114">
            <a:extLst>
              <a:ext uri="{FF2B5EF4-FFF2-40B4-BE49-F238E27FC236}">
                <a16:creationId xmlns:a16="http://schemas.microsoft.com/office/drawing/2014/main" id="{9D6AD4DC-C31E-4AE7-A9A2-B370FF5E3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248" name="Picture 115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87D3299-A342-4CF2-AAAA-D8D62B099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9" name="Picture 116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4C97F82-30EB-4187-BB59-7E5B43E0D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50" name="Picture 117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E27E7F3-30AF-42F5-8989-6AF6460D5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51" name="Picture 118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F90D4FF-7EA1-4B6A-923E-884E437BA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52" name="Picture 119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C9F229-8BDF-4BAB-82DD-B10B0FA2E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autoUpdateAnimBg="0"/>
      <p:bldP spid="9289" grpId="0" autoUpdateAnimBg="0"/>
      <p:bldP spid="9309" grpId="0" build="p" autoUpdateAnimBg="0"/>
      <p:bldP spid="9326" grpId="0" build="p" autoUpdateAnimBg="0"/>
      <p:bldP spid="932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>
            <a:extLst>
              <a:ext uri="{FF2B5EF4-FFF2-40B4-BE49-F238E27FC236}">
                <a16:creationId xmlns:a16="http://schemas.microsoft.com/office/drawing/2014/main" id="{1209623A-D586-425C-B527-857571E1E46B}"/>
              </a:ext>
            </a:extLst>
          </p:cNvPr>
          <p:cNvGrpSpPr>
            <a:grpSpLocks/>
          </p:cNvGrpSpPr>
          <p:nvPr/>
        </p:nvGrpSpPr>
        <p:grpSpPr bwMode="auto">
          <a:xfrm>
            <a:off x="8763006" y="2144719"/>
            <a:ext cx="1787525" cy="2198687"/>
            <a:chOff x="4560" y="1192"/>
            <a:chExt cx="1126" cy="1385"/>
          </a:xfrm>
        </p:grpSpPr>
        <p:graphicFrame>
          <p:nvGraphicFramePr>
            <p:cNvPr id="10288" name="Object 21">
              <a:extLst>
                <a:ext uri="{FF2B5EF4-FFF2-40B4-BE49-F238E27FC236}">
                  <a16:creationId xmlns:a16="http://schemas.microsoft.com/office/drawing/2014/main" id="{D2E4F6C2-6627-438A-ADF5-F3776BD5CB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42" y="2425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1412" imgH="190573" progId="Equation.3">
                    <p:embed/>
                  </p:oleObj>
                </mc:Choice>
                <mc:Fallback>
                  <p:oleObj name="Equation" r:id="rId2" imgW="171412" imgH="190573" progId="Equation.3">
                    <p:embed/>
                    <p:pic>
                      <p:nvPicPr>
                        <p:cNvPr id="10288" name="Object 21">
                          <a:extLst>
                            <a:ext uri="{FF2B5EF4-FFF2-40B4-BE49-F238E27FC236}">
                              <a16:creationId xmlns:a16="http://schemas.microsoft.com/office/drawing/2014/main" id="{D2E4F6C2-6627-438A-ADF5-F3776BD5CB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2" y="2425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9" name="Line 10">
              <a:extLst>
                <a:ext uri="{FF2B5EF4-FFF2-40B4-BE49-F238E27FC236}">
                  <a16:creationId xmlns:a16="http://schemas.microsoft.com/office/drawing/2014/main" id="{ABEF82E2-F06E-4533-9729-B358C62FF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94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90" name="Line 12">
              <a:extLst>
                <a:ext uri="{FF2B5EF4-FFF2-40B4-BE49-F238E27FC236}">
                  <a16:creationId xmlns:a16="http://schemas.microsoft.com/office/drawing/2014/main" id="{6A0C0F6B-AF0D-4BED-A2D2-699E526E2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1920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91" name="Line 7">
              <a:extLst>
                <a:ext uri="{FF2B5EF4-FFF2-40B4-BE49-F238E27FC236}">
                  <a16:creationId xmlns:a16="http://schemas.microsoft.com/office/drawing/2014/main" id="{05A7ACA8-39C8-4ADC-9C7A-E31D1B21D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7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92" name="Line 8">
              <a:extLst>
                <a:ext uri="{FF2B5EF4-FFF2-40B4-BE49-F238E27FC236}">
                  <a16:creationId xmlns:a16="http://schemas.microsoft.com/office/drawing/2014/main" id="{6B37E835-B8F8-4D07-ABE8-FDC8A57A5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48"/>
              <a:ext cx="0" cy="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93" name="Line 9">
              <a:extLst>
                <a:ext uri="{FF2B5EF4-FFF2-40B4-BE49-F238E27FC236}">
                  <a16:creationId xmlns:a16="http://schemas.microsoft.com/office/drawing/2014/main" id="{0DECE194-AF37-4409-8D58-F9402ACDE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94" name="Freeform 13">
              <a:extLst>
                <a:ext uri="{FF2B5EF4-FFF2-40B4-BE49-F238E27FC236}">
                  <a16:creationId xmlns:a16="http://schemas.microsoft.com/office/drawing/2014/main" id="{C6E42D06-0CE9-4AA4-87E2-7FD20C0A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" y="1537"/>
              <a:ext cx="384" cy="383"/>
            </a:xfrm>
            <a:custGeom>
              <a:avLst/>
              <a:gdLst>
                <a:gd name="T0" fmla="*/ 0 w 384"/>
                <a:gd name="T1" fmla="*/ 114 h 432"/>
                <a:gd name="T2" fmla="*/ 384 w 384"/>
                <a:gd name="T3" fmla="*/ 114 h 432"/>
                <a:gd name="T4" fmla="*/ 384 w 384"/>
                <a:gd name="T5" fmla="*/ 0 h 432"/>
                <a:gd name="T6" fmla="*/ 0 w 384"/>
                <a:gd name="T7" fmla="*/ 114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432"/>
                <a:gd name="T14" fmla="*/ 384 w 38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432">
                  <a:moveTo>
                    <a:pt x="0" y="432"/>
                  </a:moveTo>
                  <a:lnTo>
                    <a:pt x="384" y="432"/>
                  </a:lnTo>
                  <a:lnTo>
                    <a:pt x="384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95" name="Object 48">
              <a:extLst>
                <a:ext uri="{FF2B5EF4-FFF2-40B4-BE49-F238E27FC236}">
                  <a16:creationId xmlns:a16="http://schemas.microsoft.com/office/drawing/2014/main" id="{CDD13108-DBB9-49DC-BD5D-0EC2E4EE8C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11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578" imgH="266694" progId="Equation.3">
                    <p:embed/>
                  </p:oleObj>
                </mc:Choice>
                <mc:Fallback>
                  <p:oleObj name="Equation" r:id="rId4" imgW="190578" imgH="266694" progId="Equation.3">
                    <p:embed/>
                    <p:pic>
                      <p:nvPicPr>
                        <p:cNvPr id="10295" name="Object 48">
                          <a:extLst>
                            <a:ext uri="{FF2B5EF4-FFF2-40B4-BE49-F238E27FC236}">
                              <a16:creationId xmlns:a16="http://schemas.microsoft.com/office/drawing/2014/main" id="{CDD13108-DBB9-49DC-BD5D-0EC2E4EE8C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1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6" name="Object 59">
              <a:extLst>
                <a:ext uri="{FF2B5EF4-FFF2-40B4-BE49-F238E27FC236}">
                  <a16:creationId xmlns:a16="http://schemas.microsoft.com/office/drawing/2014/main" id="{7C9B4C78-06C3-4A1C-A3F8-DE7DC0280A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18" y="2384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1965" imgH="247529" progId="Equation.3">
                    <p:embed/>
                  </p:oleObj>
                </mc:Choice>
                <mc:Fallback>
                  <p:oleObj name="Equation" r:id="rId6" imgW="161965" imgH="247529" progId="Equation.3">
                    <p:embed/>
                    <p:pic>
                      <p:nvPicPr>
                        <p:cNvPr id="10296" name="Object 59">
                          <a:extLst>
                            <a:ext uri="{FF2B5EF4-FFF2-40B4-BE49-F238E27FC236}">
                              <a16:creationId xmlns:a16="http://schemas.microsoft.com/office/drawing/2014/main" id="{7C9B4C78-06C3-4A1C-A3F8-DE7DC0280A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8" y="2384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7" name="Object 60">
              <a:extLst>
                <a:ext uri="{FF2B5EF4-FFF2-40B4-BE49-F238E27FC236}">
                  <a16:creationId xmlns:a16="http://schemas.microsoft.com/office/drawing/2014/main" id="{822795FF-3A5B-419A-A8CE-B644DD2400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824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5289" imgH="247529" progId="Equation.3">
                    <p:embed/>
                  </p:oleObj>
                </mc:Choice>
                <mc:Fallback>
                  <p:oleObj name="Equation" r:id="rId8" imgW="95289" imgH="247529" progId="Equation.3">
                    <p:embed/>
                    <p:pic>
                      <p:nvPicPr>
                        <p:cNvPr id="10297" name="Object 60">
                          <a:extLst>
                            <a:ext uri="{FF2B5EF4-FFF2-40B4-BE49-F238E27FC236}">
                              <a16:creationId xmlns:a16="http://schemas.microsoft.com/office/drawing/2014/main" id="{822795FF-3A5B-419A-A8CE-B644DD2400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824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8" name="Object 61">
              <a:extLst>
                <a:ext uri="{FF2B5EF4-FFF2-40B4-BE49-F238E27FC236}">
                  <a16:creationId xmlns:a16="http://schemas.microsoft.com/office/drawing/2014/main" id="{9D63B588-06CE-44A9-BFDF-F8582433D8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64" y="2380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5289" imgH="247529" progId="Equation.3">
                    <p:embed/>
                  </p:oleObj>
                </mc:Choice>
                <mc:Fallback>
                  <p:oleObj name="Equation" r:id="rId10" imgW="95289" imgH="247529" progId="Equation.3">
                    <p:embed/>
                    <p:pic>
                      <p:nvPicPr>
                        <p:cNvPr id="10298" name="Object 61">
                          <a:extLst>
                            <a:ext uri="{FF2B5EF4-FFF2-40B4-BE49-F238E27FC236}">
                              <a16:creationId xmlns:a16="http://schemas.microsoft.com/office/drawing/2014/main" id="{9D63B588-06CE-44A9-BFDF-F8582433D8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4" y="2380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9" name="Object 62">
              <a:extLst>
                <a:ext uri="{FF2B5EF4-FFF2-40B4-BE49-F238E27FC236}">
                  <a16:creationId xmlns:a16="http://schemas.microsoft.com/office/drawing/2014/main" id="{BD5FA23F-9DAF-4FCD-96BD-32BD39DD34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576"/>
            <a:ext cx="5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62043" imgH="266694" progId="Equation.3">
                    <p:embed/>
                  </p:oleObj>
                </mc:Choice>
                <mc:Fallback>
                  <p:oleObj name="Equation" r:id="rId12" imgW="762043" imgH="266694" progId="Equation.3">
                    <p:embed/>
                    <p:pic>
                      <p:nvPicPr>
                        <p:cNvPr id="10299" name="Object 62">
                          <a:extLst>
                            <a:ext uri="{FF2B5EF4-FFF2-40B4-BE49-F238E27FC236}">
                              <a16:creationId xmlns:a16="http://schemas.microsoft.com/office/drawing/2014/main" id="{BD5FA23F-9DAF-4FCD-96BD-32BD39DD34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576"/>
                          <a:ext cx="5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0" name="Object 63">
              <a:extLst>
                <a:ext uri="{FF2B5EF4-FFF2-40B4-BE49-F238E27FC236}">
                  <a16:creationId xmlns:a16="http://schemas.microsoft.com/office/drawing/2014/main" id="{E607F9CB-209E-47F6-B6FD-52B24146C0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2" y="2400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1965" imgH="190573" progId="Equation.3">
                    <p:embed/>
                  </p:oleObj>
                </mc:Choice>
                <mc:Fallback>
                  <p:oleObj name="Equation" r:id="rId14" imgW="161965" imgH="190573" progId="Equation.3">
                    <p:embed/>
                    <p:pic>
                      <p:nvPicPr>
                        <p:cNvPr id="10300" name="Object 63">
                          <a:extLst>
                            <a:ext uri="{FF2B5EF4-FFF2-40B4-BE49-F238E27FC236}">
                              <a16:creationId xmlns:a16="http://schemas.microsoft.com/office/drawing/2014/main" id="{E607F9CB-209E-47F6-B6FD-52B24146C0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2400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1" name="Object 64">
              <a:extLst>
                <a:ext uri="{FF2B5EF4-FFF2-40B4-BE49-F238E27FC236}">
                  <a16:creationId xmlns:a16="http://schemas.microsoft.com/office/drawing/2014/main" id="{95980929-EA48-4017-8570-C9DF149821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1440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1965" imgH="247529" progId="Equation.3">
                    <p:embed/>
                  </p:oleObj>
                </mc:Choice>
                <mc:Fallback>
                  <p:oleObj name="Equation" r:id="rId16" imgW="161965" imgH="247529" progId="Equation.3">
                    <p:embed/>
                    <p:pic>
                      <p:nvPicPr>
                        <p:cNvPr id="10301" name="Object 64">
                          <a:extLst>
                            <a:ext uri="{FF2B5EF4-FFF2-40B4-BE49-F238E27FC236}">
                              <a16:creationId xmlns:a16="http://schemas.microsoft.com/office/drawing/2014/main" id="{95980929-EA48-4017-8570-C9DF149821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440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2" name="Line 65">
              <a:extLst>
                <a:ext uri="{FF2B5EF4-FFF2-40B4-BE49-F238E27FC236}">
                  <a16:creationId xmlns:a16="http://schemas.microsoft.com/office/drawing/2014/main" id="{55A15D2D-238F-44F8-9274-374CCC98D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1304" name="Object 40">
            <a:extLst>
              <a:ext uri="{FF2B5EF4-FFF2-40B4-BE49-F238E27FC236}">
                <a16:creationId xmlns:a16="http://schemas.microsoft.com/office/drawing/2014/main" id="{C7198428-3B54-4646-9387-5C8CD0815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270501"/>
          <a:ext cx="2413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362253" imgH="771470" progId="Equation.3">
                  <p:embed/>
                </p:oleObj>
              </mc:Choice>
              <mc:Fallback>
                <p:oleObj name="Equation" r:id="rId18" imgW="2362253" imgH="771470" progId="Equation.3">
                  <p:embed/>
                  <p:pic>
                    <p:nvPicPr>
                      <p:cNvPr id="11304" name="Object 40">
                        <a:extLst>
                          <a:ext uri="{FF2B5EF4-FFF2-40B4-BE49-F238E27FC236}">
                            <a16:creationId xmlns:a16="http://schemas.microsoft.com/office/drawing/2014/main" id="{C7198428-3B54-4646-9387-5C8CD0815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270501"/>
                        <a:ext cx="2413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2">
            <a:extLst>
              <a:ext uri="{FF2B5EF4-FFF2-40B4-BE49-F238E27FC236}">
                <a16:creationId xmlns:a16="http://schemas.microsoft.com/office/drawing/2014/main" id="{D5C91EBA-60B0-4540-813F-29528CBE7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1828800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1.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0245" name="Object 4">
            <a:extLst>
              <a:ext uri="{FF2B5EF4-FFF2-40B4-BE49-F238E27FC236}">
                <a16:creationId xmlns:a16="http://schemas.microsoft.com/office/drawing/2014/main" id="{5211DCC6-9257-4BCD-BCC9-A143E00681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7451" y="406400"/>
          <a:ext cx="2070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19428" imgH="609510" progId="Equation.3">
                  <p:embed/>
                </p:oleObj>
              </mc:Choice>
              <mc:Fallback>
                <p:oleObj name="Equation" r:id="rId20" imgW="2019428" imgH="609510" progId="Equation.3">
                  <p:embed/>
                  <p:pic>
                    <p:nvPicPr>
                      <p:cNvPr id="10245" name="Object 4">
                        <a:extLst>
                          <a:ext uri="{FF2B5EF4-FFF2-40B4-BE49-F238E27FC236}">
                            <a16:creationId xmlns:a16="http://schemas.microsoft.com/office/drawing/2014/main" id="{5211DCC6-9257-4BCD-BCC9-A143E00681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1" y="406400"/>
                        <a:ext cx="2070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5">
            <a:extLst>
              <a:ext uri="{FF2B5EF4-FFF2-40B4-BE49-F238E27FC236}">
                <a16:creationId xmlns:a16="http://schemas.microsoft.com/office/drawing/2014/main" id="{CEC06473-96B1-4679-8A15-5A762653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1163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</a:t>
            </a:r>
            <a:r>
              <a:rPr lang="en-US" altLang="zh-CN" i="1">
                <a:solidFill>
                  <a:srgbClr val="FFFFFF"/>
                </a:solidFill>
              </a:rPr>
              <a:t>D </a:t>
            </a:r>
            <a:r>
              <a:rPr lang="zh-CN" altLang="en-US">
                <a:solidFill>
                  <a:srgbClr val="FFFFFF"/>
                </a:solidFill>
              </a:rPr>
              <a:t>是直线 </a:t>
            </a:r>
            <a:r>
              <a:rPr lang="en-US" altLang="zh-CN" i="1">
                <a:solidFill>
                  <a:srgbClr val="FFFFFF"/>
                </a:solidFill>
              </a:rPr>
              <a:t>y</a:t>
            </a:r>
            <a:r>
              <a:rPr lang="zh-CN" altLang="en-US">
                <a:solidFill>
                  <a:srgbClr val="FFFFFF"/>
                </a:solidFill>
              </a:rPr>
              <a:t>＝</a:t>
            </a:r>
            <a:r>
              <a:rPr lang="en-US" altLang="zh-CN">
                <a:solidFill>
                  <a:srgbClr val="FFFFFF"/>
                </a:solidFill>
              </a:rPr>
              <a:t>1</a:t>
            </a:r>
            <a:r>
              <a:rPr lang="en-US" altLang="zh-CN" i="1">
                <a:solidFill>
                  <a:srgbClr val="FFFFFF"/>
                </a:solidFill>
              </a:rPr>
              <a:t>, x</a:t>
            </a:r>
            <a:r>
              <a:rPr lang="zh-CN" altLang="en-US">
                <a:solidFill>
                  <a:srgbClr val="FFFFFF"/>
                </a:solidFill>
              </a:rPr>
              <a:t>＝</a:t>
            </a:r>
            <a:r>
              <a:rPr lang="en-US" altLang="zh-CN">
                <a:solidFill>
                  <a:srgbClr val="FFFFFF"/>
                </a:solidFill>
              </a:rPr>
              <a:t>2, </a:t>
            </a:r>
            <a:r>
              <a:rPr lang="zh-CN" altLang="en-US">
                <a:solidFill>
                  <a:srgbClr val="FFFFFF"/>
                </a:solidFill>
              </a:rPr>
              <a:t>及</a:t>
            </a:r>
          </a:p>
        </p:txBody>
      </p:sp>
      <p:sp>
        <p:nvSpPr>
          <p:cNvPr id="10247" name="Text Box 6">
            <a:extLst>
              <a:ext uri="{FF2B5EF4-FFF2-40B4-BE49-F238E27FC236}">
                <a16:creationId xmlns:a16="http://schemas.microsoft.com/office/drawing/2014/main" id="{124F7B07-3C9A-4555-8544-076D115BA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57288"/>
            <a:ext cx="502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FFFFFF"/>
                </a:solidFill>
              </a:rPr>
              <a:t>y</a:t>
            </a:r>
            <a:r>
              <a:rPr lang="zh-CN" altLang="en-US">
                <a:solidFill>
                  <a:srgbClr val="FFFFFF"/>
                </a:solidFill>
              </a:rPr>
              <a:t>＝</a:t>
            </a:r>
            <a:r>
              <a:rPr lang="en-US" altLang="zh-CN" i="1">
                <a:solidFill>
                  <a:srgbClr val="FFFFFF"/>
                </a:solidFill>
              </a:rPr>
              <a:t>x</a:t>
            </a:r>
            <a:r>
              <a:rPr lang="en-US" altLang="zh-CN" i="1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所围的闭区域</a:t>
            </a:r>
            <a:r>
              <a:rPr lang="en-US" altLang="zh-CN">
                <a:solidFill>
                  <a:srgbClr val="FFFFFF"/>
                </a:solidFill>
              </a:rPr>
              <a:t>.  </a:t>
            </a:r>
            <a:endParaRPr lang="en-US" altLang="zh-CN" sz="2400">
              <a:solidFill>
                <a:srgbClr val="00FFFF"/>
              </a:solidFill>
            </a:endParaRPr>
          </a:p>
        </p:txBody>
      </p:sp>
      <p:grpSp>
        <p:nvGrpSpPr>
          <p:cNvPr id="3" name="Group 68">
            <a:extLst>
              <a:ext uri="{FF2B5EF4-FFF2-40B4-BE49-F238E27FC236}">
                <a16:creationId xmlns:a16="http://schemas.microsoft.com/office/drawing/2014/main" id="{AE53566F-2B2A-46BB-BB40-AC246DF3052C}"/>
              </a:ext>
            </a:extLst>
          </p:cNvPr>
          <p:cNvGrpSpPr>
            <a:grpSpLocks/>
          </p:cNvGrpSpPr>
          <p:nvPr/>
        </p:nvGrpSpPr>
        <p:grpSpPr bwMode="auto">
          <a:xfrm>
            <a:off x="9980619" y="2919419"/>
            <a:ext cx="1587" cy="1120775"/>
            <a:chOff x="5327" y="1680"/>
            <a:chExt cx="1" cy="706"/>
          </a:xfrm>
        </p:grpSpPr>
        <p:sp>
          <p:nvSpPr>
            <p:cNvPr id="10286" name="Line 14">
              <a:extLst>
                <a:ext uri="{FF2B5EF4-FFF2-40B4-BE49-F238E27FC236}">
                  <a16:creationId xmlns:a16="http://schemas.microsoft.com/office/drawing/2014/main" id="{C7985EED-6664-4D03-BC26-0EA113181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942"/>
              <a:ext cx="1" cy="444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87" name="Line 15">
              <a:extLst>
                <a:ext uri="{FF2B5EF4-FFF2-40B4-BE49-F238E27FC236}">
                  <a16:creationId xmlns:a16="http://schemas.microsoft.com/office/drawing/2014/main" id="{E00286AC-1B83-457D-AC8D-0D0BDCE1E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680"/>
              <a:ext cx="0" cy="240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1284" name="Object 20">
            <a:extLst>
              <a:ext uri="{FF2B5EF4-FFF2-40B4-BE49-F238E27FC236}">
                <a16:creationId xmlns:a16="http://schemas.microsoft.com/office/drawing/2014/main" id="{2EF45FE9-9795-4007-A2A5-8C6D2FD59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72669" y="4062414"/>
          <a:ext cx="2254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1412" imgH="190573" progId="Equation.3">
                  <p:embed/>
                </p:oleObj>
              </mc:Choice>
              <mc:Fallback>
                <p:oleObj name="Equation" r:id="rId22" imgW="171412" imgH="190573" progId="Equation.3">
                  <p:embed/>
                  <p:pic>
                    <p:nvPicPr>
                      <p:cNvPr id="11284" name="Object 20">
                        <a:extLst>
                          <a:ext uri="{FF2B5EF4-FFF2-40B4-BE49-F238E27FC236}">
                            <a16:creationId xmlns:a16="http://schemas.microsoft.com/office/drawing/2014/main" id="{2EF45FE9-9795-4007-A2A5-8C6D2FD59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2669" y="4062414"/>
                        <a:ext cx="2254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Text Box 25">
            <a:extLst>
              <a:ext uri="{FF2B5EF4-FFF2-40B4-BE49-F238E27FC236}">
                <a16:creationId xmlns:a16="http://schemas.microsoft.com/office/drawing/2014/main" id="{1B8E688D-5B53-4A61-902F-2672482EF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81" y="1690689"/>
            <a:ext cx="4670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解法</a:t>
            </a:r>
            <a:r>
              <a:rPr lang="en-US" altLang="zh-CN" b="1">
                <a:solidFill>
                  <a:srgbClr val="FFFF00"/>
                </a:solidFill>
              </a:rPr>
              <a:t>1.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将</a:t>
            </a:r>
            <a:r>
              <a:rPr lang="en-US" altLang="zh-CN" i="1">
                <a:solidFill>
                  <a:srgbClr val="FFFFFF"/>
                </a:solidFill>
              </a:rPr>
              <a:t>D</a:t>
            </a:r>
            <a:r>
              <a:rPr lang="zh-CN" altLang="en-US">
                <a:solidFill>
                  <a:srgbClr val="FFFFFF"/>
                </a:solidFill>
              </a:rPr>
              <a:t>看作</a:t>
            </a:r>
            <a:r>
              <a:rPr lang="en-US" altLang="zh-CN" i="1">
                <a:solidFill>
                  <a:srgbClr val="FFFFFF"/>
                </a:solidFill>
              </a:rPr>
              <a:t>X</a:t>
            </a:r>
            <a:r>
              <a:rPr lang="en-US" altLang="zh-CN">
                <a:solidFill>
                  <a:srgbClr val="FFFFFF"/>
                </a:solidFill>
              </a:rPr>
              <a:t>–</a:t>
            </a:r>
            <a:r>
              <a:rPr lang="zh-CN" altLang="en-US">
                <a:solidFill>
                  <a:srgbClr val="FFFFFF"/>
                </a:solidFill>
              </a:rPr>
              <a:t>型区域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aphicFrame>
        <p:nvGraphicFramePr>
          <p:cNvPr id="11290" name="Object 26">
            <a:extLst>
              <a:ext uri="{FF2B5EF4-FFF2-40B4-BE49-F238E27FC236}">
                <a16:creationId xmlns:a16="http://schemas.microsoft.com/office/drawing/2014/main" id="{C81F15D8-0F27-4B00-84F2-4A801B263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1536701"/>
          <a:ext cx="88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38166" imgH="847591" progId="Equation.3">
                  <p:embed/>
                </p:oleObj>
              </mc:Choice>
              <mc:Fallback>
                <p:oleObj name="Equation" r:id="rId24" imgW="838166" imgH="847591" progId="Equation.3">
                  <p:embed/>
                  <p:pic>
                    <p:nvPicPr>
                      <p:cNvPr id="11290" name="Object 26">
                        <a:extLst>
                          <a:ext uri="{FF2B5EF4-FFF2-40B4-BE49-F238E27FC236}">
                            <a16:creationId xmlns:a16="http://schemas.microsoft.com/office/drawing/2014/main" id="{C81F15D8-0F27-4B00-84F2-4A801B263D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536701"/>
                        <a:ext cx="889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>
            <a:extLst>
              <a:ext uri="{FF2B5EF4-FFF2-40B4-BE49-F238E27FC236}">
                <a16:creationId xmlns:a16="http://schemas.microsoft.com/office/drawing/2014/main" id="{D732C670-EBC7-4F33-8CF5-A2589EE13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2686051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38114" imgH="247529" progId="Equation.3">
                  <p:embed/>
                </p:oleObj>
              </mc:Choice>
              <mc:Fallback>
                <p:oleObj name="Equation" r:id="rId26" imgW="438114" imgH="247529" progId="Equation.3">
                  <p:embed/>
                  <p:pic>
                    <p:nvPicPr>
                      <p:cNvPr id="11291" name="Object 27">
                        <a:extLst>
                          <a:ext uri="{FF2B5EF4-FFF2-40B4-BE49-F238E27FC236}">
                            <a16:creationId xmlns:a16="http://schemas.microsoft.com/office/drawing/2014/main" id="{D732C670-EBC7-4F33-8CF5-A2589EE13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2686051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>
            <a:extLst>
              <a:ext uri="{FF2B5EF4-FFF2-40B4-BE49-F238E27FC236}">
                <a16:creationId xmlns:a16="http://schemas.microsoft.com/office/drawing/2014/main" id="{51527642-A7C1-44DD-9E8A-9E83B1DF2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2505075"/>
          <a:ext cx="850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800105" imgH="771470" progId="Equation.3">
                  <p:embed/>
                </p:oleObj>
              </mc:Choice>
              <mc:Fallback>
                <p:oleObj name="Equation" r:id="rId28" imgW="800105" imgH="771470" progId="Equation.3">
                  <p:embed/>
                  <p:pic>
                    <p:nvPicPr>
                      <p:cNvPr id="11292" name="Object 28">
                        <a:extLst>
                          <a:ext uri="{FF2B5EF4-FFF2-40B4-BE49-F238E27FC236}">
                            <a16:creationId xmlns:a16="http://schemas.microsoft.com/office/drawing/2014/main" id="{51527642-A7C1-44DD-9E8A-9E83B1DF2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2505075"/>
                        <a:ext cx="850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29">
            <a:extLst>
              <a:ext uri="{FF2B5EF4-FFF2-40B4-BE49-F238E27FC236}">
                <a16:creationId xmlns:a16="http://schemas.microsoft.com/office/drawing/2014/main" id="{BF6A970D-6E74-4A3E-80C6-BDBD177805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4451" y="2489201"/>
          <a:ext cx="1155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104868" imgH="771470" progId="Equation.3">
                  <p:embed/>
                </p:oleObj>
              </mc:Choice>
              <mc:Fallback>
                <p:oleObj name="Equation" r:id="rId30" imgW="1104868" imgH="771470" progId="Equation.3">
                  <p:embed/>
                  <p:pic>
                    <p:nvPicPr>
                      <p:cNvPr id="11293" name="Object 29">
                        <a:extLst>
                          <a:ext uri="{FF2B5EF4-FFF2-40B4-BE49-F238E27FC236}">
                            <a16:creationId xmlns:a16="http://schemas.microsoft.com/office/drawing/2014/main" id="{BF6A970D-6E74-4A3E-80C6-BDBD177805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1" y="2489201"/>
                        <a:ext cx="1155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>
            <a:extLst>
              <a:ext uri="{FF2B5EF4-FFF2-40B4-BE49-F238E27FC236}">
                <a16:creationId xmlns:a16="http://schemas.microsoft.com/office/drawing/2014/main" id="{39119B36-1381-4B6C-A65C-30A3BD38C7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1" y="2470151"/>
          <a:ext cx="260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52831" imgH="771470" progId="Equation.3">
                  <p:embed/>
                </p:oleObj>
              </mc:Choice>
              <mc:Fallback>
                <p:oleObj name="Equation" r:id="rId32" imgW="2552831" imgH="771470" progId="Equation.3">
                  <p:embed/>
                  <p:pic>
                    <p:nvPicPr>
                      <p:cNvPr id="11294" name="Object 30">
                        <a:extLst>
                          <a:ext uri="{FF2B5EF4-FFF2-40B4-BE49-F238E27FC236}">
                            <a16:creationId xmlns:a16="http://schemas.microsoft.com/office/drawing/2014/main" id="{39119B36-1381-4B6C-A65C-30A3BD38C7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1" y="2470151"/>
                        <a:ext cx="260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1">
            <a:extLst>
              <a:ext uri="{FF2B5EF4-FFF2-40B4-BE49-F238E27FC236}">
                <a16:creationId xmlns:a16="http://schemas.microsoft.com/office/drawing/2014/main" id="{7186C428-6F94-4B20-B564-F47F3C0E90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460751"/>
          <a:ext cx="2794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743139" imgH="771470" progId="Equation.3">
                  <p:embed/>
                </p:oleObj>
              </mc:Choice>
              <mc:Fallback>
                <p:oleObj name="Equation" r:id="rId34" imgW="2743139" imgH="771470" progId="Equation.3">
                  <p:embed/>
                  <p:pic>
                    <p:nvPicPr>
                      <p:cNvPr id="11295" name="Object 31">
                        <a:extLst>
                          <a:ext uri="{FF2B5EF4-FFF2-40B4-BE49-F238E27FC236}">
                            <a16:creationId xmlns:a16="http://schemas.microsoft.com/office/drawing/2014/main" id="{7186C428-6F94-4B20-B564-F47F3C0E90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460751"/>
                        <a:ext cx="2794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6" name="Object 32">
            <a:extLst>
              <a:ext uri="{FF2B5EF4-FFF2-40B4-BE49-F238E27FC236}">
                <a16:creationId xmlns:a16="http://schemas.microsoft.com/office/drawing/2014/main" id="{8FAF4B22-430A-4058-82B5-29FCF6FEB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1" y="3435351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466728" imgH="800083" progId="Equation.3">
                  <p:embed/>
                </p:oleObj>
              </mc:Choice>
              <mc:Fallback>
                <p:oleObj name="Equation" r:id="rId36" imgW="466728" imgH="800083" progId="Equation.3">
                  <p:embed/>
                  <p:pic>
                    <p:nvPicPr>
                      <p:cNvPr id="11296" name="Object 32">
                        <a:extLst>
                          <a:ext uri="{FF2B5EF4-FFF2-40B4-BE49-F238E27FC236}">
                            <a16:creationId xmlns:a16="http://schemas.microsoft.com/office/drawing/2014/main" id="{8FAF4B22-430A-4058-82B5-29FCF6FEB6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3435351"/>
                        <a:ext cx="52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7" name="Object 33">
            <a:extLst>
              <a:ext uri="{FF2B5EF4-FFF2-40B4-BE49-F238E27FC236}">
                <a16:creationId xmlns:a16="http://schemas.microsoft.com/office/drawing/2014/main" id="{63A5A615-31D2-4172-A493-D04C577612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7701" y="2438401"/>
          <a:ext cx="1435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381017" imgH="895370" progId="Equation.3">
                  <p:embed/>
                </p:oleObj>
              </mc:Choice>
              <mc:Fallback>
                <p:oleObj name="Equation" r:id="rId38" imgW="1381017" imgH="895370" progId="Equation.3">
                  <p:embed/>
                  <p:pic>
                    <p:nvPicPr>
                      <p:cNvPr id="11297" name="Object 33">
                        <a:extLst>
                          <a:ext uri="{FF2B5EF4-FFF2-40B4-BE49-F238E27FC236}">
                            <a16:creationId xmlns:a16="http://schemas.microsoft.com/office/drawing/2014/main" id="{63A5A615-31D2-4172-A493-D04C577612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1" y="2438401"/>
                        <a:ext cx="1435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8" name="Text Box 34">
            <a:extLst>
              <a:ext uri="{FF2B5EF4-FFF2-40B4-BE49-F238E27FC236}">
                <a16:creationId xmlns:a16="http://schemas.microsoft.com/office/drawing/2014/main" id="{8FD5885B-A824-4A49-B3A6-B254F8DC7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376738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解法</a:t>
            </a:r>
            <a:r>
              <a:rPr lang="en-US" altLang="zh-CN" b="1">
                <a:solidFill>
                  <a:srgbClr val="FFFF00"/>
                </a:solidFill>
              </a:rPr>
              <a:t>2.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将</a:t>
            </a:r>
            <a:r>
              <a:rPr lang="en-US" altLang="zh-CN" i="1">
                <a:solidFill>
                  <a:srgbClr val="FFFFFF"/>
                </a:solidFill>
              </a:rPr>
              <a:t>D</a:t>
            </a:r>
            <a:r>
              <a:rPr lang="zh-CN" altLang="en-US">
                <a:solidFill>
                  <a:srgbClr val="FFFFFF"/>
                </a:solidFill>
              </a:rPr>
              <a:t>看作</a:t>
            </a:r>
            <a:r>
              <a:rPr lang="en-US" altLang="zh-CN" i="1">
                <a:solidFill>
                  <a:srgbClr val="FFFFFF"/>
                </a:solidFill>
              </a:rPr>
              <a:t>Y</a:t>
            </a:r>
            <a:r>
              <a:rPr lang="en-US" altLang="zh-CN">
                <a:solidFill>
                  <a:srgbClr val="FFFFFF"/>
                </a:solidFill>
              </a:rPr>
              <a:t>–</a:t>
            </a:r>
            <a:r>
              <a:rPr lang="zh-CN" altLang="en-US">
                <a:solidFill>
                  <a:srgbClr val="FFFFFF"/>
                </a:solidFill>
              </a:rPr>
              <a:t>型区域</a:t>
            </a:r>
            <a:r>
              <a:rPr lang="en-US" altLang="zh-CN">
                <a:solidFill>
                  <a:srgbClr val="FFFFFF"/>
                </a:solidFill>
              </a:rPr>
              <a:t>,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aphicFrame>
        <p:nvGraphicFramePr>
          <p:cNvPr id="11299" name="Object 35">
            <a:extLst>
              <a:ext uri="{FF2B5EF4-FFF2-40B4-BE49-F238E27FC236}">
                <a16:creationId xmlns:a16="http://schemas.microsoft.com/office/drawing/2014/main" id="{8D79C3F8-019E-4007-97A1-3ED641C1B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4222751"/>
          <a:ext cx="88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838166" imgH="847591" progId="Equation.3">
                  <p:embed/>
                </p:oleObj>
              </mc:Choice>
              <mc:Fallback>
                <p:oleObj name="Equation" r:id="rId40" imgW="838166" imgH="847591" progId="Equation.3">
                  <p:embed/>
                  <p:pic>
                    <p:nvPicPr>
                      <p:cNvPr id="11299" name="Object 35">
                        <a:extLst>
                          <a:ext uri="{FF2B5EF4-FFF2-40B4-BE49-F238E27FC236}">
                            <a16:creationId xmlns:a16="http://schemas.microsoft.com/office/drawing/2014/main" id="{8D79C3F8-019E-4007-97A1-3ED641C1B7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22751"/>
                        <a:ext cx="889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0" name="Object 36">
            <a:extLst>
              <a:ext uri="{FF2B5EF4-FFF2-40B4-BE49-F238E27FC236}">
                <a16:creationId xmlns:a16="http://schemas.microsoft.com/office/drawing/2014/main" id="{FA0D785B-3B04-4109-9128-0BFB8CEABB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1" y="5486400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438114" imgH="247529" progId="Equation.3">
                  <p:embed/>
                </p:oleObj>
              </mc:Choice>
              <mc:Fallback>
                <p:oleObj name="Equation" r:id="rId42" imgW="438114" imgH="247529" progId="Equation.3">
                  <p:embed/>
                  <p:pic>
                    <p:nvPicPr>
                      <p:cNvPr id="11300" name="Object 36">
                        <a:extLst>
                          <a:ext uri="{FF2B5EF4-FFF2-40B4-BE49-F238E27FC236}">
                            <a16:creationId xmlns:a16="http://schemas.microsoft.com/office/drawing/2014/main" id="{FA0D785B-3B04-4109-9128-0BFB8CEABB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5486400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1" name="Object 37">
            <a:extLst>
              <a:ext uri="{FF2B5EF4-FFF2-40B4-BE49-F238E27FC236}">
                <a16:creationId xmlns:a16="http://schemas.microsoft.com/office/drawing/2014/main" id="{9F40D838-0E75-4880-8D7C-8A35E33B4D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257801"/>
          <a:ext cx="119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142930" imgH="771470" progId="Equation.3">
                  <p:embed/>
                </p:oleObj>
              </mc:Choice>
              <mc:Fallback>
                <p:oleObj name="Equation" r:id="rId44" imgW="1142930" imgH="771470" progId="Equation.3">
                  <p:embed/>
                  <p:pic>
                    <p:nvPicPr>
                      <p:cNvPr id="11301" name="Object 37">
                        <a:extLst>
                          <a:ext uri="{FF2B5EF4-FFF2-40B4-BE49-F238E27FC236}">
                            <a16:creationId xmlns:a16="http://schemas.microsoft.com/office/drawing/2014/main" id="{9F40D838-0E75-4880-8D7C-8A35E33B4D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257801"/>
                        <a:ext cx="1193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2" name="Object 38">
            <a:extLst>
              <a:ext uri="{FF2B5EF4-FFF2-40B4-BE49-F238E27FC236}">
                <a16:creationId xmlns:a16="http://schemas.microsoft.com/office/drawing/2014/main" id="{09713252-47B4-40FF-9426-E2961E170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245101"/>
          <a:ext cx="86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809553" imgH="771470" progId="Equation.3">
                  <p:embed/>
                </p:oleObj>
              </mc:Choice>
              <mc:Fallback>
                <p:oleObj name="Equation" r:id="rId46" imgW="809553" imgH="771470" progId="Equation.3">
                  <p:embed/>
                  <p:pic>
                    <p:nvPicPr>
                      <p:cNvPr id="11302" name="Object 38">
                        <a:extLst>
                          <a:ext uri="{FF2B5EF4-FFF2-40B4-BE49-F238E27FC236}">
                            <a16:creationId xmlns:a16="http://schemas.microsoft.com/office/drawing/2014/main" id="{09713252-47B4-40FF-9426-E2961E170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45101"/>
                        <a:ext cx="863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3" name="Object 39">
            <a:extLst>
              <a:ext uri="{FF2B5EF4-FFF2-40B4-BE49-F238E27FC236}">
                <a16:creationId xmlns:a16="http://schemas.microsoft.com/office/drawing/2014/main" id="{25A184A9-C0D5-44A6-A1B5-F4826989F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219701"/>
          <a:ext cx="1447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1390735" imgH="895370" progId="Equation.3">
                  <p:embed/>
                </p:oleObj>
              </mc:Choice>
              <mc:Fallback>
                <p:oleObj name="Equation" r:id="rId48" imgW="1390735" imgH="895370" progId="Equation.3">
                  <p:embed/>
                  <p:pic>
                    <p:nvPicPr>
                      <p:cNvPr id="11303" name="Object 39">
                        <a:extLst>
                          <a:ext uri="{FF2B5EF4-FFF2-40B4-BE49-F238E27FC236}">
                            <a16:creationId xmlns:a16="http://schemas.microsoft.com/office/drawing/2014/main" id="{25A184A9-C0D5-44A6-A1B5-F4826989F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219701"/>
                        <a:ext cx="1447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" name="Object 41">
            <a:extLst>
              <a:ext uri="{FF2B5EF4-FFF2-40B4-BE49-F238E27FC236}">
                <a16:creationId xmlns:a16="http://schemas.microsoft.com/office/drawing/2014/main" id="{C87D89DB-ACF0-413B-BD9A-D8E78A98D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270501"/>
          <a:ext cx="271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2667016" imgH="771470" progId="Equation.3">
                  <p:embed/>
                </p:oleObj>
              </mc:Choice>
              <mc:Fallback>
                <p:oleObj name="Equation" r:id="rId50" imgW="2667016" imgH="771470" progId="Equation.3">
                  <p:embed/>
                  <p:pic>
                    <p:nvPicPr>
                      <p:cNvPr id="11305" name="Object 41">
                        <a:extLst>
                          <a:ext uri="{FF2B5EF4-FFF2-40B4-BE49-F238E27FC236}">
                            <a16:creationId xmlns:a16="http://schemas.microsoft.com/office/drawing/2014/main" id="{C87D89DB-ACF0-413B-BD9A-D8E78A98D7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270501"/>
                        <a:ext cx="2717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6" name="Object 42">
            <a:extLst>
              <a:ext uri="{FF2B5EF4-FFF2-40B4-BE49-F238E27FC236}">
                <a16:creationId xmlns:a16="http://schemas.microsoft.com/office/drawing/2014/main" id="{DD174C55-8D7D-4947-9858-5C51EA227A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1" y="5257801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466728" imgH="800083" progId="Equation.3">
                  <p:embed/>
                </p:oleObj>
              </mc:Choice>
              <mc:Fallback>
                <p:oleObj name="Equation" r:id="rId52" imgW="466728" imgH="800083" progId="Equation.3">
                  <p:embed/>
                  <p:pic>
                    <p:nvPicPr>
                      <p:cNvPr id="11306" name="Object 42">
                        <a:extLst>
                          <a:ext uri="{FF2B5EF4-FFF2-40B4-BE49-F238E27FC236}">
                            <a16:creationId xmlns:a16="http://schemas.microsoft.com/office/drawing/2014/main" id="{DD174C55-8D7D-4947-9858-5C51EA227A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1" y="5257801"/>
                        <a:ext cx="52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7">
            <a:extLst>
              <a:ext uri="{FF2B5EF4-FFF2-40B4-BE49-F238E27FC236}">
                <a16:creationId xmlns:a16="http://schemas.microsoft.com/office/drawing/2014/main" id="{FD37B8FE-0A7E-4B7E-A56C-0203234E48D1}"/>
              </a:ext>
            </a:extLst>
          </p:cNvPr>
          <p:cNvGrpSpPr>
            <a:grpSpLocks/>
          </p:cNvGrpSpPr>
          <p:nvPr/>
        </p:nvGrpSpPr>
        <p:grpSpPr bwMode="auto">
          <a:xfrm>
            <a:off x="8991600" y="3071813"/>
            <a:ext cx="1219200" cy="0"/>
            <a:chOff x="4704" y="1776"/>
            <a:chExt cx="768" cy="0"/>
          </a:xfrm>
        </p:grpSpPr>
        <p:sp>
          <p:nvSpPr>
            <p:cNvPr id="10284" name="Line 43">
              <a:extLst>
                <a:ext uri="{FF2B5EF4-FFF2-40B4-BE49-F238E27FC236}">
                  <a16:creationId xmlns:a16="http://schemas.microsoft.com/office/drawing/2014/main" id="{A99CD848-55B9-4528-B12B-58C242054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776"/>
              <a:ext cx="528" cy="0"/>
            </a:xfrm>
            <a:prstGeom prst="line">
              <a:avLst/>
            </a:prstGeom>
            <a:noFill/>
            <a:ln w="28575">
              <a:solidFill>
                <a:srgbClr val="99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85" name="Line 44">
              <a:extLst>
                <a:ext uri="{FF2B5EF4-FFF2-40B4-BE49-F238E27FC236}">
                  <a16:creationId xmlns:a16="http://schemas.microsoft.com/office/drawing/2014/main" id="{77C9C434-BFC4-45CC-B237-D8E4E7169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1776"/>
              <a:ext cx="240" cy="0"/>
            </a:xfrm>
            <a:prstGeom prst="line">
              <a:avLst/>
            </a:prstGeom>
            <a:noFill/>
            <a:ln w="28575">
              <a:solidFill>
                <a:srgbClr val="99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1309" name="Object 45">
            <a:extLst>
              <a:ext uri="{FF2B5EF4-FFF2-40B4-BE49-F238E27FC236}">
                <a16:creationId xmlns:a16="http://schemas.microsoft.com/office/drawing/2014/main" id="{75B714E9-9C3D-4133-8139-4C3270B1D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50301" y="2909894"/>
          <a:ext cx="2413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190578" imgH="266694" progId="Equation.3">
                  <p:embed/>
                </p:oleObj>
              </mc:Choice>
              <mc:Fallback>
                <p:oleObj name="Equation" r:id="rId54" imgW="190578" imgH="266694" progId="Equation.3">
                  <p:embed/>
                  <p:pic>
                    <p:nvPicPr>
                      <p:cNvPr id="11309" name="Object 45">
                        <a:extLst>
                          <a:ext uri="{FF2B5EF4-FFF2-40B4-BE49-F238E27FC236}">
                            <a16:creationId xmlns:a16="http://schemas.microsoft.com/office/drawing/2014/main" id="{75B714E9-9C3D-4133-8139-4C3270B1D2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0301" y="2909894"/>
                        <a:ext cx="2413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4" name="Object 50">
            <a:extLst>
              <a:ext uri="{FF2B5EF4-FFF2-40B4-BE49-F238E27FC236}">
                <a16:creationId xmlns:a16="http://schemas.microsoft.com/office/drawing/2014/main" id="{3191EF54-92D1-49D2-BECE-E841C5F2B2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990851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95289" imgH="247529" progId="Equation.3">
                  <p:embed/>
                </p:oleObj>
              </mc:Choice>
              <mc:Fallback>
                <p:oleObj name="Equation" r:id="rId56" imgW="95289" imgH="247529" progId="Equation.3">
                  <p:embed/>
                  <p:pic>
                    <p:nvPicPr>
                      <p:cNvPr id="11314" name="Object 50">
                        <a:extLst>
                          <a:ext uri="{FF2B5EF4-FFF2-40B4-BE49-F238E27FC236}">
                            <a16:creationId xmlns:a16="http://schemas.microsoft.com/office/drawing/2014/main" id="{3191EF54-92D1-49D2-BECE-E841C5F2B2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90851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5" name="Object 51">
            <a:extLst>
              <a:ext uri="{FF2B5EF4-FFF2-40B4-BE49-F238E27FC236}">
                <a16:creationId xmlns:a16="http://schemas.microsoft.com/office/drawing/2014/main" id="{73EBFCF1-A3CF-43FC-9BC4-87F8559E94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520951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8" imgW="171412" imgH="190573" progId="Equation.3">
                  <p:embed/>
                </p:oleObj>
              </mc:Choice>
              <mc:Fallback>
                <p:oleObj name="Equation" r:id="rId58" imgW="171412" imgH="190573" progId="Equation.3">
                  <p:embed/>
                  <p:pic>
                    <p:nvPicPr>
                      <p:cNvPr id="11315" name="Object 51">
                        <a:extLst>
                          <a:ext uri="{FF2B5EF4-FFF2-40B4-BE49-F238E27FC236}">
                            <a16:creationId xmlns:a16="http://schemas.microsoft.com/office/drawing/2014/main" id="{73EBFCF1-A3CF-43FC-9BC4-87F8559E9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520951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6" name="Object 52">
            <a:extLst>
              <a:ext uri="{FF2B5EF4-FFF2-40B4-BE49-F238E27FC236}">
                <a16:creationId xmlns:a16="http://schemas.microsoft.com/office/drawing/2014/main" id="{69063812-4840-46CC-9105-23D76F3D1B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4901" y="5778501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0" imgW="190578" imgH="266694" progId="Equation.3">
                  <p:embed/>
                </p:oleObj>
              </mc:Choice>
              <mc:Fallback>
                <p:oleObj name="Equation" r:id="rId60" imgW="190578" imgH="266694" progId="Equation.3">
                  <p:embed/>
                  <p:pic>
                    <p:nvPicPr>
                      <p:cNvPr id="11316" name="Object 52">
                        <a:extLst>
                          <a:ext uri="{FF2B5EF4-FFF2-40B4-BE49-F238E27FC236}">
                            <a16:creationId xmlns:a16="http://schemas.microsoft.com/office/drawing/2014/main" id="{69063812-4840-46CC-9105-23D76F3D1B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1" y="5778501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7" name="Object 53">
            <a:extLst>
              <a:ext uri="{FF2B5EF4-FFF2-40B4-BE49-F238E27FC236}">
                <a16:creationId xmlns:a16="http://schemas.microsoft.com/office/drawing/2014/main" id="{F7970957-77E7-4602-9235-1BC489168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1" y="52578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2" imgW="161965" imgH="247529" progId="Equation.3">
                  <p:embed/>
                </p:oleObj>
              </mc:Choice>
              <mc:Fallback>
                <p:oleObj name="Equation" r:id="rId62" imgW="161965" imgH="247529" progId="Equation.3">
                  <p:embed/>
                  <p:pic>
                    <p:nvPicPr>
                      <p:cNvPr id="11317" name="Object 53">
                        <a:extLst>
                          <a:ext uri="{FF2B5EF4-FFF2-40B4-BE49-F238E27FC236}">
                            <a16:creationId xmlns:a16="http://schemas.microsoft.com/office/drawing/2014/main" id="{F7970957-77E7-4602-9235-1BC489168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52578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8" name="Object 54">
            <a:extLst>
              <a:ext uri="{FF2B5EF4-FFF2-40B4-BE49-F238E27FC236}">
                <a16:creationId xmlns:a16="http://schemas.microsoft.com/office/drawing/2014/main" id="{2642B859-734F-4180-807D-DCDB4DF06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1" y="1511301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4" imgW="1228771" imgH="342816" progId="Equation.3">
                  <p:embed/>
                </p:oleObj>
              </mc:Choice>
              <mc:Fallback>
                <p:oleObj name="Equation" r:id="rId64" imgW="1228771" imgH="342816" progId="Equation.3">
                  <p:embed/>
                  <p:pic>
                    <p:nvPicPr>
                      <p:cNvPr id="11318" name="Object 54">
                        <a:extLst>
                          <a:ext uri="{FF2B5EF4-FFF2-40B4-BE49-F238E27FC236}">
                            <a16:creationId xmlns:a16="http://schemas.microsoft.com/office/drawing/2014/main" id="{2642B859-734F-4180-807D-DCDB4DF06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1" y="1511301"/>
                        <a:ext cx="128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9" name="Object 55">
            <a:extLst>
              <a:ext uri="{FF2B5EF4-FFF2-40B4-BE49-F238E27FC236}">
                <a16:creationId xmlns:a16="http://schemas.microsoft.com/office/drawing/2014/main" id="{20EDE70A-80D2-466F-8284-7262E161A0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5051" y="2057401"/>
          <a:ext cx="1257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6" imgW="1200157" imgH="266694" progId="Equation.3">
                  <p:embed/>
                </p:oleObj>
              </mc:Choice>
              <mc:Fallback>
                <p:oleObj name="Equation" r:id="rId66" imgW="1200157" imgH="266694" progId="Equation.3">
                  <p:embed/>
                  <p:pic>
                    <p:nvPicPr>
                      <p:cNvPr id="11319" name="Object 55">
                        <a:extLst>
                          <a:ext uri="{FF2B5EF4-FFF2-40B4-BE49-F238E27FC236}">
                            <a16:creationId xmlns:a16="http://schemas.microsoft.com/office/drawing/2014/main" id="{20EDE70A-80D2-466F-8284-7262E161A0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051" y="2057401"/>
                        <a:ext cx="1257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21" name="Object 57">
            <a:extLst>
              <a:ext uri="{FF2B5EF4-FFF2-40B4-BE49-F238E27FC236}">
                <a16:creationId xmlns:a16="http://schemas.microsoft.com/office/drawing/2014/main" id="{1363A539-7133-4908-9EE1-D02E427F69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4191001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8" imgW="1295446" imgH="342816" progId="Equation.3">
                  <p:embed/>
                </p:oleObj>
              </mc:Choice>
              <mc:Fallback>
                <p:oleObj name="Equation" r:id="rId68" imgW="1295446" imgH="342816" progId="Equation.3">
                  <p:embed/>
                  <p:pic>
                    <p:nvPicPr>
                      <p:cNvPr id="11321" name="Object 57">
                        <a:extLst>
                          <a:ext uri="{FF2B5EF4-FFF2-40B4-BE49-F238E27FC236}">
                            <a16:creationId xmlns:a16="http://schemas.microsoft.com/office/drawing/2014/main" id="{1363A539-7133-4908-9EE1-D02E427F6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191001"/>
                        <a:ext cx="134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22" name="Object 58">
            <a:extLst>
              <a:ext uri="{FF2B5EF4-FFF2-40B4-BE49-F238E27FC236}">
                <a16:creationId xmlns:a16="http://schemas.microsoft.com/office/drawing/2014/main" id="{1C7E6F5D-0D1C-4A50-8ED1-4BA7E8CB6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1888" y="4730751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0" imgW="1219323" imgH="342816" progId="Equation.3">
                  <p:embed/>
                </p:oleObj>
              </mc:Choice>
              <mc:Fallback>
                <p:oleObj name="Equation" r:id="rId70" imgW="1219323" imgH="342816" progId="Equation.3">
                  <p:embed/>
                  <p:pic>
                    <p:nvPicPr>
                      <p:cNvPr id="11322" name="Object 58">
                        <a:extLst>
                          <a:ext uri="{FF2B5EF4-FFF2-40B4-BE49-F238E27FC236}">
                            <a16:creationId xmlns:a16="http://schemas.microsoft.com/office/drawing/2014/main" id="{1C7E6F5D-0D1C-4A50-8ED1-4BA7E8CB6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1888" y="4730751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7" name="Picture 73" descr="机动">
            <a:extLst>
              <a:ext uri="{FF2B5EF4-FFF2-40B4-BE49-F238E27FC236}">
                <a16:creationId xmlns:a16="http://schemas.microsoft.com/office/drawing/2014/main" id="{01035A7E-39DC-4DAF-A156-3335A6B8E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8" name="Text Box 74">
            <a:extLst>
              <a:ext uri="{FF2B5EF4-FFF2-40B4-BE49-F238E27FC236}">
                <a16:creationId xmlns:a16="http://schemas.microsoft.com/office/drawing/2014/main" id="{6E3AC5D7-7E85-4A9F-9465-E328F8DD6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6600831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279" name="Picture 75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5BA95C3-16D0-4647-B608-A1258A081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0" name="Picture 76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8660F0E-09F0-46C5-A85F-A6C4B9428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1" name="Picture 77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740057-BABA-4195-8B17-2E3C1B96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2" name="Picture 78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9B0A220-3151-4E97-908E-24A5160D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3" name="Picture 79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07439C-900B-49DC-B5BB-71745D70E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94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9" grpId="0" autoUpdateAnimBg="0"/>
      <p:bldP spid="11298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1311</Words>
  <Application>Microsoft Office PowerPoint</Application>
  <PresentationFormat>宽屏</PresentationFormat>
  <Paragraphs>242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等线</vt:lpstr>
      <vt:lpstr>华文行楷</vt:lpstr>
      <vt:lpstr>楷体_GB2312</vt:lpstr>
      <vt:lpstr>Cambria Math</vt:lpstr>
      <vt:lpstr>Times New Roman</vt:lpstr>
      <vt:lpstr>空演示文稿</vt:lpstr>
      <vt:lpstr>1_空演示文稿</vt:lpstr>
      <vt:lpstr>3_空演示文稿</vt:lpstr>
      <vt:lpstr>2_空演示文稿</vt:lpstr>
      <vt:lpstr>BMP 图象</vt:lpstr>
      <vt:lpstr>公式</vt:lpstr>
      <vt:lpstr>Equation</vt:lpstr>
      <vt:lpstr>第二节</vt:lpstr>
      <vt:lpstr>PowerPoint 演示文稿</vt:lpstr>
      <vt:lpstr>PowerPoint 演示文稿</vt:lpstr>
      <vt:lpstr>PowerPoint 演示文稿</vt:lpstr>
      <vt:lpstr>PowerPoint 演示文稿</vt:lpstr>
      <vt:lpstr>总结：</vt:lpstr>
      <vt:lpstr>当被积函数</vt:lpstr>
      <vt:lpstr>说明: (1) 若积分区域既是X–型区域又是Y –型区域 , </vt:lpstr>
      <vt:lpstr>例1. 计算</vt:lpstr>
      <vt:lpstr>例2. 计算</vt:lpstr>
      <vt:lpstr>例2. 计算</vt:lpstr>
      <vt:lpstr>例3. 计算</vt:lpstr>
      <vt:lpstr>附录：原函数不能用初等函数表示的不定积分类型：</vt:lpstr>
      <vt:lpstr>例4. 交换下列积分顺序</vt:lpstr>
      <vt:lpstr>例5. 计算</vt:lpstr>
      <vt:lpstr>例6.二重积分</vt:lpstr>
      <vt:lpstr>例7. 求两个圆柱面</vt:lpstr>
      <vt:lpstr>二、利用极坐标计算二重积分</vt:lpstr>
      <vt:lpstr>(1)设</vt:lpstr>
      <vt:lpstr>PowerPoint 演示文稿</vt:lpstr>
      <vt:lpstr>例8.二重积分</vt:lpstr>
      <vt:lpstr>性质8. </vt:lpstr>
      <vt:lpstr>例9. 计算</vt:lpstr>
      <vt:lpstr>例10.  如果二重积分</vt:lpstr>
      <vt:lpstr>例11. 求球体</vt:lpstr>
      <vt:lpstr>例12. 求曲面</vt:lpstr>
      <vt:lpstr>*三、二重积分换元法 </vt:lpstr>
      <vt:lpstr>PowerPoint 演示文稿</vt:lpstr>
      <vt:lpstr>例13. 计算</vt:lpstr>
      <vt:lpstr>例14. 计算由</vt:lpstr>
      <vt:lpstr>例15.  试计算椭球体</vt:lpstr>
      <vt:lpstr>思考与练习</vt:lpstr>
      <vt:lpstr>2. 交换积分顺序</vt:lpstr>
      <vt:lpstr>备用题</vt:lpstr>
      <vt:lpstr>2.</vt:lpstr>
      <vt:lpstr>3. 计算二重积分</vt:lpstr>
      <vt:lpstr>(2) 提示: </vt:lpstr>
      <vt:lpstr>PowerPoint 演示文稿</vt:lpstr>
      <vt:lpstr>5. 计算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</dc:title>
  <dc:creator>han80mei@qq.com</dc:creator>
  <cp:lastModifiedBy>han80mei@qq.com</cp:lastModifiedBy>
  <cp:revision>12</cp:revision>
  <dcterms:created xsi:type="dcterms:W3CDTF">2020-04-08T16:01:45Z</dcterms:created>
  <dcterms:modified xsi:type="dcterms:W3CDTF">2021-04-22T14:33:32Z</dcterms:modified>
</cp:coreProperties>
</file>