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313" r:id="rId6"/>
    <p:sldId id="316" r:id="rId7"/>
    <p:sldId id="260" r:id="rId8"/>
    <p:sldId id="293" r:id="rId9"/>
    <p:sldId id="263" r:id="rId10"/>
    <p:sldId id="324" r:id="rId11"/>
    <p:sldId id="319" r:id="rId12"/>
    <p:sldId id="295" r:id="rId13"/>
    <p:sldId id="297" r:id="rId14"/>
    <p:sldId id="270" r:id="rId15"/>
    <p:sldId id="323" r:id="rId16"/>
    <p:sldId id="302" r:id="rId17"/>
    <p:sldId id="325" r:id="rId18"/>
    <p:sldId id="273" r:id="rId19"/>
    <p:sldId id="320" r:id="rId20"/>
    <p:sldId id="326" r:id="rId21"/>
    <p:sldId id="334" r:id="rId22"/>
    <p:sldId id="327" r:id="rId23"/>
    <p:sldId id="328" r:id="rId24"/>
    <p:sldId id="278" r:id="rId25"/>
    <p:sldId id="329" r:id="rId26"/>
    <p:sldId id="330" r:id="rId27"/>
    <p:sldId id="331" r:id="rId28"/>
    <p:sldId id="332" r:id="rId29"/>
    <p:sldId id="33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100.emf"/><Relationship Id="rId18" Type="http://schemas.openxmlformats.org/officeDocument/2006/relationships/image" Target="../media/image105.emf"/><Relationship Id="rId3" Type="http://schemas.openxmlformats.org/officeDocument/2006/relationships/image" Target="../media/image90.emf"/><Relationship Id="rId21" Type="http://schemas.openxmlformats.org/officeDocument/2006/relationships/image" Target="../media/image108.emf"/><Relationship Id="rId7" Type="http://schemas.openxmlformats.org/officeDocument/2006/relationships/image" Target="../media/image94.emf"/><Relationship Id="rId12" Type="http://schemas.openxmlformats.org/officeDocument/2006/relationships/image" Target="../media/image99.emf"/><Relationship Id="rId17" Type="http://schemas.openxmlformats.org/officeDocument/2006/relationships/image" Target="../media/image104.emf"/><Relationship Id="rId2" Type="http://schemas.openxmlformats.org/officeDocument/2006/relationships/image" Target="../media/image89.emf"/><Relationship Id="rId16" Type="http://schemas.openxmlformats.org/officeDocument/2006/relationships/image" Target="../media/image103.emf"/><Relationship Id="rId20" Type="http://schemas.openxmlformats.org/officeDocument/2006/relationships/image" Target="../media/image107.emf"/><Relationship Id="rId1" Type="http://schemas.openxmlformats.org/officeDocument/2006/relationships/image" Target="../media/image88.emf"/><Relationship Id="rId6" Type="http://schemas.openxmlformats.org/officeDocument/2006/relationships/image" Target="../media/image93.emf"/><Relationship Id="rId11" Type="http://schemas.openxmlformats.org/officeDocument/2006/relationships/image" Target="../media/image98.emf"/><Relationship Id="rId5" Type="http://schemas.openxmlformats.org/officeDocument/2006/relationships/image" Target="../media/image92.emf"/><Relationship Id="rId15" Type="http://schemas.openxmlformats.org/officeDocument/2006/relationships/image" Target="../media/image102.emf"/><Relationship Id="rId10" Type="http://schemas.openxmlformats.org/officeDocument/2006/relationships/image" Target="../media/image97.emf"/><Relationship Id="rId19" Type="http://schemas.openxmlformats.org/officeDocument/2006/relationships/image" Target="../media/image106.emf"/><Relationship Id="rId4" Type="http://schemas.openxmlformats.org/officeDocument/2006/relationships/image" Target="../media/image91.emf"/><Relationship Id="rId9" Type="http://schemas.openxmlformats.org/officeDocument/2006/relationships/image" Target="../media/image96.emf"/><Relationship Id="rId14" Type="http://schemas.openxmlformats.org/officeDocument/2006/relationships/image" Target="../media/image101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3" Type="http://schemas.openxmlformats.org/officeDocument/2006/relationships/image" Target="../media/image111.emf"/><Relationship Id="rId7" Type="http://schemas.openxmlformats.org/officeDocument/2006/relationships/image" Target="../media/image115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6" Type="http://schemas.openxmlformats.org/officeDocument/2006/relationships/image" Target="../media/image114.emf"/><Relationship Id="rId11" Type="http://schemas.openxmlformats.org/officeDocument/2006/relationships/image" Target="../media/image119.emf"/><Relationship Id="rId5" Type="http://schemas.openxmlformats.org/officeDocument/2006/relationships/image" Target="../media/image113.emf"/><Relationship Id="rId10" Type="http://schemas.openxmlformats.org/officeDocument/2006/relationships/image" Target="../media/image118.emf"/><Relationship Id="rId4" Type="http://schemas.openxmlformats.org/officeDocument/2006/relationships/image" Target="../media/image112.emf"/><Relationship Id="rId9" Type="http://schemas.openxmlformats.org/officeDocument/2006/relationships/image" Target="../media/image11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Relationship Id="rId4" Type="http://schemas.openxmlformats.org/officeDocument/2006/relationships/image" Target="../media/image123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image" Target="../media/image136.emf"/><Relationship Id="rId3" Type="http://schemas.openxmlformats.org/officeDocument/2006/relationships/image" Target="../media/image126.emf"/><Relationship Id="rId7" Type="http://schemas.openxmlformats.org/officeDocument/2006/relationships/image" Target="../media/image130.emf"/><Relationship Id="rId12" Type="http://schemas.openxmlformats.org/officeDocument/2006/relationships/image" Target="../media/image135.e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Relationship Id="rId6" Type="http://schemas.openxmlformats.org/officeDocument/2006/relationships/image" Target="../media/image129.emf"/><Relationship Id="rId11" Type="http://schemas.openxmlformats.org/officeDocument/2006/relationships/image" Target="../media/image134.emf"/><Relationship Id="rId5" Type="http://schemas.openxmlformats.org/officeDocument/2006/relationships/image" Target="../media/image128.emf"/><Relationship Id="rId10" Type="http://schemas.openxmlformats.org/officeDocument/2006/relationships/image" Target="../media/image133.emf"/><Relationship Id="rId4" Type="http://schemas.openxmlformats.org/officeDocument/2006/relationships/image" Target="../media/image127.emf"/><Relationship Id="rId9" Type="http://schemas.openxmlformats.org/officeDocument/2006/relationships/image" Target="../media/image132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emf"/><Relationship Id="rId13" Type="http://schemas.openxmlformats.org/officeDocument/2006/relationships/image" Target="../media/image149.emf"/><Relationship Id="rId3" Type="http://schemas.openxmlformats.org/officeDocument/2006/relationships/image" Target="../media/image139.emf"/><Relationship Id="rId7" Type="http://schemas.openxmlformats.org/officeDocument/2006/relationships/image" Target="../media/image143.emf"/><Relationship Id="rId12" Type="http://schemas.openxmlformats.org/officeDocument/2006/relationships/image" Target="../media/image148.emf"/><Relationship Id="rId2" Type="http://schemas.openxmlformats.org/officeDocument/2006/relationships/image" Target="../media/image138.emf"/><Relationship Id="rId1" Type="http://schemas.openxmlformats.org/officeDocument/2006/relationships/image" Target="../media/image137.emf"/><Relationship Id="rId6" Type="http://schemas.openxmlformats.org/officeDocument/2006/relationships/image" Target="../media/image142.emf"/><Relationship Id="rId11" Type="http://schemas.openxmlformats.org/officeDocument/2006/relationships/image" Target="../media/image147.emf"/><Relationship Id="rId5" Type="http://schemas.openxmlformats.org/officeDocument/2006/relationships/image" Target="../media/image141.emf"/><Relationship Id="rId10" Type="http://schemas.openxmlformats.org/officeDocument/2006/relationships/image" Target="../media/image146.emf"/><Relationship Id="rId4" Type="http://schemas.openxmlformats.org/officeDocument/2006/relationships/image" Target="../media/image140.emf"/><Relationship Id="rId9" Type="http://schemas.openxmlformats.org/officeDocument/2006/relationships/image" Target="../media/image145.emf"/><Relationship Id="rId14" Type="http://schemas.openxmlformats.org/officeDocument/2006/relationships/image" Target="../media/image150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13" Type="http://schemas.openxmlformats.org/officeDocument/2006/relationships/image" Target="../media/image163.emf"/><Relationship Id="rId3" Type="http://schemas.openxmlformats.org/officeDocument/2006/relationships/image" Target="../media/image153.emf"/><Relationship Id="rId7" Type="http://schemas.openxmlformats.org/officeDocument/2006/relationships/image" Target="../media/image157.emf"/><Relationship Id="rId12" Type="http://schemas.openxmlformats.org/officeDocument/2006/relationships/image" Target="../media/image162.emf"/><Relationship Id="rId2" Type="http://schemas.openxmlformats.org/officeDocument/2006/relationships/image" Target="../media/image152.emf"/><Relationship Id="rId1" Type="http://schemas.openxmlformats.org/officeDocument/2006/relationships/image" Target="../media/image151.emf"/><Relationship Id="rId6" Type="http://schemas.openxmlformats.org/officeDocument/2006/relationships/image" Target="../media/image156.emf"/><Relationship Id="rId11" Type="http://schemas.openxmlformats.org/officeDocument/2006/relationships/image" Target="../media/image161.emf"/><Relationship Id="rId5" Type="http://schemas.openxmlformats.org/officeDocument/2006/relationships/image" Target="../media/image155.emf"/><Relationship Id="rId10" Type="http://schemas.openxmlformats.org/officeDocument/2006/relationships/image" Target="../media/image160.emf"/><Relationship Id="rId4" Type="http://schemas.openxmlformats.org/officeDocument/2006/relationships/image" Target="../media/image154.emf"/><Relationship Id="rId9" Type="http://schemas.openxmlformats.org/officeDocument/2006/relationships/image" Target="../media/image159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13" Type="http://schemas.openxmlformats.org/officeDocument/2006/relationships/image" Target="../media/image176.emf"/><Relationship Id="rId3" Type="http://schemas.openxmlformats.org/officeDocument/2006/relationships/image" Target="../media/image166.emf"/><Relationship Id="rId7" Type="http://schemas.openxmlformats.org/officeDocument/2006/relationships/image" Target="../media/image170.emf"/><Relationship Id="rId12" Type="http://schemas.openxmlformats.org/officeDocument/2006/relationships/image" Target="../media/image175.emf"/><Relationship Id="rId17" Type="http://schemas.openxmlformats.org/officeDocument/2006/relationships/image" Target="../media/image180.emf"/><Relationship Id="rId2" Type="http://schemas.openxmlformats.org/officeDocument/2006/relationships/image" Target="../media/image165.emf"/><Relationship Id="rId16" Type="http://schemas.openxmlformats.org/officeDocument/2006/relationships/image" Target="../media/image179.emf"/><Relationship Id="rId1" Type="http://schemas.openxmlformats.org/officeDocument/2006/relationships/image" Target="../media/image164.emf"/><Relationship Id="rId6" Type="http://schemas.openxmlformats.org/officeDocument/2006/relationships/image" Target="../media/image169.emf"/><Relationship Id="rId11" Type="http://schemas.openxmlformats.org/officeDocument/2006/relationships/image" Target="../media/image174.emf"/><Relationship Id="rId5" Type="http://schemas.openxmlformats.org/officeDocument/2006/relationships/image" Target="../media/image168.emf"/><Relationship Id="rId15" Type="http://schemas.openxmlformats.org/officeDocument/2006/relationships/image" Target="../media/image178.emf"/><Relationship Id="rId10" Type="http://schemas.openxmlformats.org/officeDocument/2006/relationships/image" Target="../media/image173.emf"/><Relationship Id="rId4" Type="http://schemas.openxmlformats.org/officeDocument/2006/relationships/image" Target="../media/image167.emf"/><Relationship Id="rId9" Type="http://schemas.openxmlformats.org/officeDocument/2006/relationships/image" Target="../media/image172.emf"/><Relationship Id="rId14" Type="http://schemas.openxmlformats.org/officeDocument/2006/relationships/image" Target="../media/image177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emf"/><Relationship Id="rId3" Type="http://schemas.openxmlformats.org/officeDocument/2006/relationships/image" Target="../media/image185.emf"/><Relationship Id="rId7" Type="http://schemas.openxmlformats.org/officeDocument/2006/relationships/image" Target="../media/image189.emf"/><Relationship Id="rId12" Type="http://schemas.openxmlformats.org/officeDocument/2006/relationships/image" Target="../media/image194.emf"/><Relationship Id="rId2" Type="http://schemas.openxmlformats.org/officeDocument/2006/relationships/image" Target="../media/image184.emf"/><Relationship Id="rId1" Type="http://schemas.openxmlformats.org/officeDocument/2006/relationships/image" Target="../media/image183.emf"/><Relationship Id="rId6" Type="http://schemas.openxmlformats.org/officeDocument/2006/relationships/image" Target="../media/image188.emf"/><Relationship Id="rId11" Type="http://schemas.openxmlformats.org/officeDocument/2006/relationships/image" Target="../media/image193.emf"/><Relationship Id="rId5" Type="http://schemas.openxmlformats.org/officeDocument/2006/relationships/image" Target="../media/image187.emf"/><Relationship Id="rId10" Type="http://schemas.openxmlformats.org/officeDocument/2006/relationships/image" Target="../media/image192.emf"/><Relationship Id="rId4" Type="http://schemas.openxmlformats.org/officeDocument/2006/relationships/image" Target="../media/image186.emf"/><Relationship Id="rId9" Type="http://schemas.openxmlformats.org/officeDocument/2006/relationships/image" Target="../media/image191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emf"/><Relationship Id="rId2" Type="http://schemas.openxmlformats.org/officeDocument/2006/relationships/image" Target="../media/image196.emf"/><Relationship Id="rId1" Type="http://schemas.openxmlformats.org/officeDocument/2006/relationships/image" Target="../media/image195.emf"/><Relationship Id="rId6" Type="http://schemas.openxmlformats.org/officeDocument/2006/relationships/image" Target="../media/image200.emf"/><Relationship Id="rId5" Type="http://schemas.openxmlformats.org/officeDocument/2006/relationships/image" Target="../media/image199.emf"/><Relationship Id="rId4" Type="http://schemas.openxmlformats.org/officeDocument/2006/relationships/image" Target="../media/image198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emf"/><Relationship Id="rId13" Type="http://schemas.openxmlformats.org/officeDocument/2006/relationships/image" Target="../media/image213.emf"/><Relationship Id="rId18" Type="http://schemas.openxmlformats.org/officeDocument/2006/relationships/image" Target="../media/image218.emf"/><Relationship Id="rId26" Type="http://schemas.openxmlformats.org/officeDocument/2006/relationships/image" Target="../media/image226.emf"/><Relationship Id="rId3" Type="http://schemas.openxmlformats.org/officeDocument/2006/relationships/image" Target="../media/image203.emf"/><Relationship Id="rId21" Type="http://schemas.openxmlformats.org/officeDocument/2006/relationships/image" Target="../media/image221.emf"/><Relationship Id="rId7" Type="http://schemas.openxmlformats.org/officeDocument/2006/relationships/image" Target="../media/image207.emf"/><Relationship Id="rId12" Type="http://schemas.openxmlformats.org/officeDocument/2006/relationships/image" Target="../media/image212.emf"/><Relationship Id="rId17" Type="http://schemas.openxmlformats.org/officeDocument/2006/relationships/image" Target="../media/image217.emf"/><Relationship Id="rId25" Type="http://schemas.openxmlformats.org/officeDocument/2006/relationships/image" Target="../media/image225.emf"/><Relationship Id="rId2" Type="http://schemas.openxmlformats.org/officeDocument/2006/relationships/image" Target="../media/image202.emf"/><Relationship Id="rId16" Type="http://schemas.openxmlformats.org/officeDocument/2006/relationships/image" Target="../media/image216.emf"/><Relationship Id="rId20" Type="http://schemas.openxmlformats.org/officeDocument/2006/relationships/image" Target="../media/image220.emf"/><Relationship Id="rId1" Type="http://schemas.openxmlformats.org/officeDocument/2006/relationships/image" Target="../media/image201.emf"/><Relationship Id="rId6" Type="http://schemas.openxmlformats.org/officeDocument/2006/relationships/image" Target="../media/image206.emf"/><Relationship Id="rId11" Type="http://schemas.openxmlformats.org/officeDocument/2006/relationships/image" Target="../media/image211.emf"/><Relationship Id="rId24" Type="http://schemas.openxmlformats.org/officeDocument/2006/relationships/image" Target="../media/image224.emf"/><Relationship Id="rId5" Type="http://schemas.openxmlformats.org/officeDocument/2006/relationships/image" Target="../media/image205.emf"/><Relationship Id="rId15" Type="http://schemas.openxmlformats.org/officeDocument/2006/relationships/image" Target="../media/image215.emf"/><Relationship Id="rId23" Type="http://schemas.openxmlformats.org/officeDocument/2006/relationships/image" Target="../media/image223.emf"/><Relationship Id="rId10" Type="http://schemas.openxmlformats.org/officeDocument/2006/relationships/image" Target="../media/image210.emf"/><Relationship Id="rId19" Type="http://schemas.openxmlformats.org/officeDocument/2006/relationships/image" Target="../media/image219.emf"/><Relationship Id="rId4" Type="http://schemas.openxmlformats.org/officeDocument/2006/relationships/image" Target="../media/image204.emf"/><Relationship Id="rId9" Type="http://schemas.openxmlformats.org/officeDocument/2006/relationships/image" Target="../media/image209.emf"/><Relationship Id="rId14" Type="http://schemas.openxmlformats.org/officeDocument/2006/relationships/image" Target="../media/image214.emf"/><Relationship Id="rId22" Type="http://schemas.openxmlformats.org/officeDocument/2006/relationships/image" Target="../media/image222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18" Type="http://schemas.openxmlformats.org/officeDocument/2006/relationships/image" Target="../media/image26.emf"/><Relationship Id="rId3" Type="http://schemas.openxmlformats.org/officeDocument/2006/relationships/image" Target="../media/image11.emf"/><Relationship Id="rId21" Type="http://schemas.openxmlformats.org/officeDocument/2006/relationships/image" Target="../media/image29.emf"/><Relationship Id="rId7" Type="http://schemas.openxmlformats.org/officeDocument/2006/relationships/image" Target="../media/image15.png"/><Relationship Id="rId12" Type="http://schemas.openxmlformats.org/officeDocument/2006/relationships/image" Target="../media/image20.emf"/><Relationship Id="rId17" Type="http://schemas.openxmlformats.org/officeDocument/2006/relationships/image" Target="../media/image25.emf"/><Relationship Id="rId2" Type="http://schemas.openxmlformats.org/officeDocument/2006/relationships/image" Target="../media/image10.emf"/><Relationship Id="rId16" Type="http://schemas.openxmlformats.org/officeDocument/2006/relationships/image" Target="../media/image24.emf"/><Relationship Id="rId20" Type="http://schemas.openxmlformats.org/officeDocument/2006/relationships/image" Target="../media/image28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5" Type="http://schemas.openxmlformats.org/officeDocument/2006/relationships/image" Target="../media/image23.emf"/><Relationship Id="rId23" Type="http://schemas.openxmlformats.org/officeDocument/2006/relationships/image" Target="../media/image31.emf"/><Relationship Id="rId10" Type="http://schemas.openxmlformats.org/officeDocument/2006/relationships/image" Target="../media/image18.emf"/><Relationship Id="rId19" Type="http://schemas.openxmlformats.org/officeDocument/2006/relationships/image" Target="../media/image27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Relationship Id="rId14" Type="http://schemas.openxmlformats.org/officeDocument/2006/relationships/image" Target="../media/image22.emf"/><Relationship Id="rId22" Type="http://schemas.openxmlformats.org/officeDocument/2006/relationships/image" Target="../media/image30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emf"/><Relationship Id="rId13" Type="http://schemas.openxmlformats.org/officeDocument/2006/relationships/image" Target="../media/image239.emf"/><Relationship Id="rId18" Type="http://schemas.openxmlformats.org/officeDocument/2006/relationships/image" Target="../media/image244.emf"/><Relationship Id="rId3" Type="http://schemas.openxmlformats.org/officeDocument/2006/relationships/image" Target="../media/image229.emf"/><Relationship Id="rId7" Type="http://schemas.openxmlformats.org/officeDocument/2006/relationships/image" Target="../media/image233.emf"/><Relationship Id="rId12" Type="http://schemas.openxmlformats.org/officeDocument/2006/relationships/image" Target="../media/image238.emf"/><Relationship Id="rId17" Type="http://schemas.openxmlformats.org/officeDocument/2006/relationships/image" Target="../media/image243.emf"/><Relationship Id="rId2" Type="http://schemas.openxmlformats.org/officeDocument/2006/relationships/image" Target="../media/image228.emf"/><Relationship Id="rId16" Type="http://schemas.openxmlformats.org/officeDocument/2006/relationships/image" Target="../media/image242.emf"/><Relationship Id="rId1" Type="http://schemas.openxmlformats.org/officeDocument/2006/relationships/image" Target="../media/image227.emf"/><Relationship Id="rId6" Type="http://schemas.openxmlformats.org/officeDocument/2006/relationships/image" Target="../media/image232.emf"/><Relationship Id="rId11" Type="http://schemas.openxmlformats.org/officeDocument/2006/relationships/image" Target="../media/image237.emf"/><Relationship Id="rId5" Type="http://schemas.openxmlformats.org/officeDocument/2006/relationships/image" Target="../media/image231.emf"/><Relationship Id="rId15" Type="http://schemas.openxmlformats.org/officeDocument/2006/relationships/image" Target="../media/image241.emf"/><Relationship Id="rId10" Type="http://schemas.openxmlformats.org/officeDocument/2006/relationships/image" Target="../media/image236.emf"/><Relationship Id="rId4" Type="http://schemas.openxmlformats.org/officeDocument/2006/relationships/image" Target="../media/image230.emf"/><Relationship Id="rId9" Type="http://schemas.openxmlformats.org/officeDocument/2006/relationships/image" Target="../media/image235.emf"/><Relationship Id="rId14" Type="http://schemas.openxmlformats.org/officeDocument/2006/relationships/image" Target="../media/image240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emf"/><Relationship Id="rId13" Type="http://schemas.openxmlformats.org/officeDocument/2006/relationships/image" Target="../media/image257.emf"/><Relationship Id="rId3" Type="http://schemas.openxmlformats.org/officeDocument/2006/relationships/image" Target="../media/image247.emf"/><Relationship Id="rId7" Type="http://schemas.openxmlformats.org/officeDocument/2006/relationships/image" Target="../media/image251.emf"/><Relationship Id="rId12" Type="http://schemas.openxmlformats.org/officeDocument/2006/relationships/image" Target="../media/image256.emf"/><Relationship Id="rId2" Type="http://schemas.openxmlformats.org/officeDocument/2006/relationships/image" Target="../media/image246.emf"/><Relationship Id="rId1" Type="http://schemas.openxmlformats.org/officeDocument/2006/relationships/image" Target="../media/image245.emf"/><Relationship Id="rId6" Type="http://schemas.openxmlformats.org/officeDocument/2006/relationships/image" Target="../media/image250.emf"/><Relationship Id="rId11" Type="http://schemas.openxmlformats.org/officeDocument/2006/relationships/image" Target="../media/image255.emf"/><Relationship Id="rId5" Type="http://schemas.openxmlformats.org/officeDocument/2006/relationships/image" Target="../media/image249.emf"/><Relationship Id="rId10" Type="http://schemas.openxmlformats.org/officeDocument/2006/relationships/image" Target="../media/image254.emf"/><Relationship Id="rId4" Type="http://schemas.openxmlformats.org/officeDocument/2006/relationships/image" Target="../media/image248.emf"/><Relationship Id="rId9" Type="http://schemas.openxmlformats.org/officeDocument/2006/relationships/image" Target="../media/image253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9.emf"/><Relationship Id="rId1" Type="http://schemas.openxmlformats.org/officeDocument/2006/relationships/image" Target="../media/image258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emf"/><Relationship Id="rId13" Type="http://schemas.openxmlformats.org/officeDocument/2006/relationships/image" Target="../media/image272.emf"/><Relationship Id="rId18" Type="http://schemas.openxmlformats.org/officeDocument/2006/relationships/image" Target="../media/image277.emf"/><Relationship Id="rId3" Type="http://schemas.openxmlformats.org/officeDocument/2006/relationships/image" Target="../media/image262.emf"/><Relationship Id="rId21" Type="http://schemas.openxmlformats.org/officeDocument/2006/relationships/image" Target="../media/image280.emf"/><Relationship Id="rId7" Type="http://schemas.openxmlformats.org/officeDocument/2006/relationships/image" Target="../media/image266.emf"/><Relationship Id="rId12" Type="http://schemas.openxmlformats.org/officeDocument/2006/relationships/image" Target="../media/image271.emf"/><Relationship Id="rId17" Type="http://schemas.openxmlformats.org/officeDocument/2006/relationships/image" Target="../media/image276.emf"/><Relationship Id="rId2" Type="http://schemas.openxmlformats.org/officeDocument/2006/relationships/image" Target="../media/image261.emf"/><Relationship Id="rId16" Type="http://schemas.openxmlformats.org/officeDocument/2006/relationships/image" Target="../media/image275.emf"/><Relationship Id="rId20" Type="http://schemas.openxmlformats.org/officeDocument/2006/relationships/image" Target="../media/image279.emf"/><Relationship Id="rId1" Type="http://schemas.openxmlformats.org/officeDocument/2006/relationships/image" Target="../media/image260.emf"/><Relationship Id="rId6" Type="http://schemas.openxmlformats.org/officeDocument/2006/relationships/image" Target="../media/image265.emf"/><Relationship Id="rId11" Type="http://schemas.openxmlformats.org/officeDocument/2006/relationships/image" Target="../media/image270.emf"/><Relationship Id="rId5" Type="http://schemas.openxmlformats.org/officeDocument/2006/relationships/image" Target="../media/image264.emf"/><Relationship Id="rId15" Type="http://schemas.openxmlformats.org/officeDocument/2006/relationships/image" Target="../media/image274.emf"/><Relationship Id="rId10" Type="http://schemas.openxmlformats.org/officeDocument/2006/relationships/image" Target="../media/image269.emf"/><Relationship Id="rId19" Type="http://schemas.openxmlformats.org/officeDocument/2006/relationships/image" Target="../media/image278.emf"/><Relationship Id="rId4" Type="http://schemas.openxmlformats.org/officeDocument/2006/relationships/image" Target="../media/image263.emf"/><Relationship Id="rId9" Type="http://schemas.openxmlformats.org/officeDocument/2006/relationships/image" Target="../media/image268.emf"/><Relationship Id="rId14" Type="http://schemas.openxmlformats.org/officeDocument/2006/relationships/image" Target="../media/image273.emf"/><Relationship Id="rId22" Type="http://schemas.openxmlformats.org/officeDocument/2006/relationships/image" Target="../media/image281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emf"/><Relationship Id="rId3" Type="http://schemas.openxmlformats.org/officeDocument/2006/relationships/image" Target="../media/image284.emf"/><Relationship Id="rId7" Type="http://schemas.openxmlformats.org/officeDocument/2006/relationships/image" Target="../media/image288.emf"/><Relationship Id="rId2" Type="http://schemas.openxmlformats.org/officeDocument/2006/relationships/image" Target="../media/image283.emf"/><Relationship Id="rId1" Type="http://schemas.openxmlformats.org/officeDocument/2006/relationships/image" Target="../media/image282.emf"/><Relationship Id="rId6" Type="http://schemas.openxmlformats.org/officeDocument/2006/relationships/image" Target="../media/image287.emf"/><Relationship Id="rId5" Type="http://schemas.openxmlformats.org/officeDocument/2006/relationships/image" Target="../media/image286.emf"/><Relationship Id="rId4" Type="http://schemas.openxmlformats.org/officeDocument/2006/relationships/image" Target="../media/image285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image" Target="../media/image72.emf"/><Relationship Id="rId3" Type="http://schemas.openxmlformats.org/officeDocument/2006/relationships/image" Target="../media/image62.emf"/><Relationship Id="rId7" Type="http://schemas.openxmlformats.org/officeDocument/2006/relationships/image" Target="../media/image66.emf"/><Relationship Id="rId12" Type="http://schemas.openxmlformats.org/officeDocument/2006/relationships/image" Target="../media/image71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6" Type="http://schemas.openxmlformats.org/officeDocument/2006/relationships/image" Target="../media/image65.emf"/><Relationship Id="rId11" Type="http://schemas.openxmlformats.org/officeDocument/2006/relationships/image" Target="../media/image70.emf"/><Relationship Id="rId5" Type="http://schemas.openxmlformats.org/officeDocument/2006/relationships/image" Target="../media/image64.emf"/><Relationship Id="rId15" Type="http://schemas.openxmlformats.org/officeDocument/2006/relationships/image" Target="../media/image74.emf"/><Relationship Id="rId10" Type="http://schemas.openxmlformats.org/officeDocument/2006/relationships/image" Target="../media/image69.emf"/><Relationship Id="rId4" Type="http://schemas.openxmlformats.org/officeDocument/2006/relationships/image" Target="../media/image63.emf"/><Relationship Id="rId9" Type="http://schemas.openxmlformats.org/officeDocument/2006/relationships/image" Target="../media/image68.emf"/><Relationship Id="rId14" Type="http://schemas.openxmlformats.org/officeDocument/2006/relationships/image" Target="../media/image7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image" Target="../media/image82.emf"/><Relationship Id="rId7" Type="http://schemas.openxmlformats.org/officeDocument/2006/relationships/image" Target="../media/image86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6" Type="http://schemas.openxmlformats.org/officeDocument/2006/relationships/image" Target="../media/image85.emf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E167F-0852-4416-8170-6D3045E75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65D251-DFFD-4444-AF5F-FB0165151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B0186-AB20-4319-BD28-62C1FA7F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E862-C7E1-47A3-AA4F-6B528546C47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28066-53A2-4404-8042-A59148C3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31513-5CF8-4FF9-9D6C-5442192E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FFB5-72B4-4CA3-9E48-58430D124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52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13737-AAFC-4393-95ED-C23903AE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3BF273-7686-4320-8BF9-264FAAAEA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69812-DE5E-4D1D-B0B6-D1A10899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E862-C7E1-47A3-AA4F-6B528546C47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80B85-0321-4881-99C8-19FE03D4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6BF12-CCF0-400E-BD75-BE75D4FD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FFB5-72B4-4CA3-9E48-58430D124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25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B0A74F-E3EF-4383-81F1-14B611BAD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D5854D-1558-43E1-A04F-49BBBD8CF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4F21D-AA25-43D5-8DE8-A44D7AB8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E862-C7E1-47A3-AA4F-6B528546C47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157C8-9B1B-466D-8989-29749D84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50599-4685-43E0-A652-D800D62D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FFB5-72B4-4CA3-9E48-58430D124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73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D0903A-D7BF-4EEC-9D49-028F87CDEA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1B4F68-B47E-46BA-BA08-B40C2B5591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E507AC-49D9-48BC-9427-0FE4034154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CF324D-68A5-480A-9096-85EDAFB1FE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9083906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C44C11-8AB5-4A2D-A9E9-7EBB411550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234583-F7CF-490E-A449-FCC732055F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8686EC-1C35-41F4-B198-D0B82BD4A0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3CF20B-CC25-4A67-BC59-875B78E884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1035018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33444F-33A9-4609-A38F-5C3F35B2DF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73D591-D28C-4850-93BE-83D02B3B06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5DFD68-579D-4D60-B6AD-FFAF75271F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D8330-4E78-4CA0-B3C8-A9D83E3B64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108710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D06CFC-3B5F-4CEC-9C11-C93C88163E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53FC2F-5E80-4059-897F-E0D53D56E8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D8713A-057E-4A92-9AD5-3F937C99B3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9F0535-2AA5-4A7F-9D23-05DEABF088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616792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3A28C2-A2B7-4CD1-87EA-3371F9D504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3ABD5A7-0099-408B-B4F7-194FDD187F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D94F974-29A4-426E-9EE2-78B6A02B28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A1209B-01BF-4AAD-B91D-7914369645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384518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07C57DF-18C0-40AC-9098-A1C29BDD16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60472E-B220-4E90-BF9F-D1FB9C98AB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F085D4-ABB9-4EAB-A858-87AEDF9C16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C66A8C-B252-4730-B6F2-63D3627D71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96624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767AA5B-DCB0-46B0-8898-D094FB735E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8534E87-EF40-44E8-A4C0-B15BE5574B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32C65B-E918-4BCD-86E0-2EA90C06F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F74CC2-9910-4C28-BE1F-CB546C4188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7014190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F0CA9C-4296-4995-BEFB-F5F6E32918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5A0DB-2F7B-4606-930F-AFFE283CAD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16A38-1AF7-413C-8DCF-2604E713EF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240DF-4557-4F6B-84A0-1C490662BE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39239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3FBDA-D8D5-4555-A6EB-B3B63610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8749F-F031-46A0-BFCF-F1BCA39DA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6CBC3-380C-4521-9113-1DC7E29D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E862-C7E1-47A3-AA4F-6B528546C47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62056-14E8-4F5B-8AF3-BF75F99E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78C3C-2BF4-4919-BA0C-9FD0A846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FFB5-72B4-4CA3-9E48-58430D124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74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A2E865-5F9E-44B6-8C6C-0B9F5AD8D6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FBA21-A6EA-4C55-969A-90D8850BB3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817BCE-28CC-4B27-8FFE-AA29B8A5B4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41CA5-AE71-4285-9101-708FC8742D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793923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CDAA36A-89DE-4F77-B9D8-587E642283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AB6715-103A-482C-B404-D3ACB24D5C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F5E3E1-1908-4C42-B0CD-157F210CAA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F16F1-46BB-429D-ABDE-E7CF408FA8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090835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CCC82D-A60A-4BFB-9160-A447B994DE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72960F-6BE6-45BC-9813-324F1B1D7D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C1957F-2B2B-4F3D-9AFB-F5F4132525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936E02-324F-4D32-B736-23F7B382CC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820014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105184-18A5-457F-BA1A-39332FEC71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BDAB4E-2F4E-42D3-A332-A60F52502E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F97CBE3-C2C2-4CB6-A3F5-C9667D2050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84F3B-345C-473D-894B-C5A61B3563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414983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599BF6-CA77-4C41-B7C0-B4B47FF3F7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8303E4-5740-451B-B707-CFC0B3499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083F68-839B-443D-9398-BDA5E61C15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73621F-15B3-4397-BA87-F71B2B327E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548948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01CC18-9DA8-43DD-95E5-3285D192E4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7D1CDF-020F-4321-B117-7F439F0D94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96C1DF-1168-43EC-82FC-420DBC6624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650C7-8F0C-4DEF-A990-59D0E205A3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8454820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4B4A45-5563-4C25-B7DA-6CF82ACD95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219960-F3F3-48D7-ABF7-23D7FAD0A0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19CF4F-EB34-441E-A1EF-DA63EFF92F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00AADC-B749-4BA4-8C7B-F4AA7D29C1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022826"/>
      </p:ext>
    </p:extLst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B8B1FAE-7BF1-4B04-AC13-6DB7DC6F91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B92B791-915F-4ACF-A470-AAE4B97664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F4F5CA2-6AE6-47BD-97FE-F367B34211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89B68-664B-4C54-9B5F-D78205D70A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5995902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998E3B-6CDB-4B04-A8C2-44534C1350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4B6181-DA8A-4312-B854-A906DA0FB9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AA18C0-F982-4AA0-B33F-554896D7BD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DF9766-18FC-4536-825D-AE5FA29892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139438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C85DB89-1CBC-4568-8F4C-0C7B0E03DD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92D0E8B-1FDD-4CAB-9889-FDA9EC0A90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37B6C0-C460-4ED3-9CC4-EB4EF65B2B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3CC0B-61B6-4B85-9BAE-C3F78D9B41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3952932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8E3A1-206C-4A53-9554-F0C3BDD7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219DA0-F66F-4247-B24C-765709571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930A2-3665-414D-BB67-945AF59F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E862-C7E1-47A3-AA4F-6B528546C47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E37C08-4567-40B5-9384-806DAB37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B7790-94AA-4221-BBC0-EDBF9CC2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FFB5-72B4-4CA3-9E48-58430D124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2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4E88B1-84E7-464D-B2CE-73B019D7CA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1DAAA0-1BA0-4404-AFB7-7560EB627D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140949-EFFE-4EEA-A26B-E80AC786CE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3B0543-5653-48EF-BB7D-06D746E284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1054726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B68223-BF5F-4B88-AA78-D748C1ED44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2DE152-1ACF-4992-94B9-CAC22CCEDC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47B682-43D8-4FEA-972A-5713607FA6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263A5-C230-421B-94C4-BB1CC9B3EF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3479425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9BA436-849A-4CDD-A8CE-4379277361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A1B7D9-37DB-48DF-9DD6-7275D5D83E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655C99-61EA-4D68-BD3B-BC061B19FD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23158-6B94-4160-9C33-23F22B9C49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668361"/>
      </p:ext>
    </p:extLst>
  </p:cSld>
  <p:clrMapOvr>
    <a:masterClrMapping/>
  </p:clrMapOvr>
  <p:transition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B46938-E415-400A-ABFC-BF533DC4B0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2121F6-FFE4-4008-B3D7-8464B90F52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31B11C-0862-4BA7-B3DC-6A9DB1E87A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6A72E-068C-4CBE-A1BB-5BA02EA1FA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3738369"/>
      </p:ext>
    </p:extLst>
  </p:cSld>
  <p:clrMapOvr>
    <a:masterClrMapping/>
  </p:clrMapOvr>
  <p:transition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2BA3F4-77F2-4428-8274-F8BDF3DB0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B06063-DE9D-432E-8586-C0B213909A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E8505-7544-4EBA-ADC1-30E91F42A6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5BEDC-E835-4A3A-A6B3-6C2761E3AB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759143"/>
      </p:ext>
    </p:extLst>
  </p:cSld>
  <p:clrMapOvr>
    <a:masterClrMapping/>
  </p:clrMapOvr>
  <p:transition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80D90-DFB4-4B2C-839E-56FC74B380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4D59A7-C776-4484-BBAE-FBADC4327F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1E5285-00C8-4AE7-97B8-1541A03B56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90A848-8103-4ED9-967D-1CA3CD6066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891172"/>
      </p:ext>
    </p:extLst>
  </p:cSld>
  <p:clrMapOvr>
    <a:masterClrMapping/>
  </p:clrMapOvr>
  <p:transition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260ED0-7882-4EC9-9F3C-373D60124E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037884-59A2-4BBA-A8B8-88D0033B7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5C72B9-E81F-487D-B4D7-4480AFCF62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E31E3A-27CA-4004-BA2E-F4567E7BF5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717637"/>
      </p:ext>
    </p:extLst>
  </p:cSld>
  <p:clrMapOvr>
    <a:masterClrMapping/>
  </p:clrMapOvr>
  <p:transition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5734E-3FE7-439A-AFE4-C4E548AAAF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24FFE2-52F3-49D5-8EEF-4B60FC1EC0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3B89EF-42E6-4DA2-997D-F62CB2DEAD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7CF2C-324E-43BD-ACE9-2C1C8D5172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3174914"/>
      </p:ext>
    </p:extLst>
  </p:cSld>
  <p:clrMapOvr>
    <a:masterClrMapping/>
  </p:clrMapOvr>
  <p:transition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5D7968A-4E95-4B35-8DC4-22B54CB53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F64DD9A-C2C5-4714-941D-7C8310D84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B3A16C1-B61D-45BE-B3BE-D1AE4F4D4D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07042D-6A4D-4173-A74D-D99B3FFE78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9792769"/>
      </p:ext>
    </p:extLst>
  </p:cSld>
  <p:clrMapOvr>
    <a:masterClrMapping/>
  </p:clrMapOvr>
  <p:transition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953866D-0FD5-4FC0-A3C0-09312572E6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2EA360A-EAB6-45CC-A999-2E0B678B8A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D2F66F5-BC5A-448D-A262-90F9E5FDF7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97B021-8E71-404E-942F-9E0862FC4E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53035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4D687-EE13-450D-BBED-98A0A2B0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F9669-E9E5-4D42-8100-D4F07955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C10AD4-46A0-46F1-9FAB-393CC29C4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4571BF-7DF1-4354-BF08-FCB8B975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E862-C7E1-47A3-AA4F-6B528546C47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986187-FB7B-4F42-BC1B-C84D82C5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465F67-7546-4BB8-A7C1-3500BC4D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FFB5-72B4-4CA3-9E48-58430D124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4789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F76EE6B-A008-4EEF-AF4C-63F783A911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0B232BE-5E06-4830-87D2-BBAC0DFB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2BA9303-EE81-48C3-B40D-1A401DEEE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E5F57-ACB5-49FC-A6D5-2C7103513B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102233"/>
      </p:ext>
    </p:extLst>
  </p:cSld>
  <p:clrMapOvr>
    <a:masterClrMapping/>
  </p:clrMapOvr>
  <p:transition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2707D-D9C0-43DC-8516-672E2DCC5D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40B60D-225E-4807-8B17-B7A7542248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FB252-8821-408B-BF20-F4DB45529B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A65BB7-A2BE-478B-B799-19A122E4FA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9365809"/>
      </p:ext>
    </p:extLst>
  </p:cSld>
  <p:clrMapOvr>
    <a:masterClrMapping/>
  </p:clrMapOvr>
  <p:transition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9C65FD-6112-480D-BE9A-8BF7F90EF4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80802E-F427-4912-BBCC-D59C3EEC83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BE893C-4606-4D52-95AC-1331A42F57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9B41A9-F0B9-4A22-8EB4-5B93CE2C2E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835035"/>
      </p:ext>
    </p:extLst>
  </p:cSld>
  <p:clrMapOvr>
    <a:masterClrMapping/>
  </p:clrMapOvr>
  <p:transition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CB5614-7395-461C-B8A1-E81FD3BF44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DF190-56FC-42B6-8830-F8EB9C65B9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954027-4BEE-40C9-80D6-CE567820AB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EA4699-B082-4CAC-B885-BFCB47B54E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1265739"/>
      </p:ext>
    </p:extLst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9470277-1C7D-492C-BD46-6AD2114165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5FE467-2BEA-4C9E-A5CD-C0A61BF4A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F56BE7-3660-4114-8C10-447B7AE392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D79CC5-5B6E-4D0F-B7BC-4EB453E713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006389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54177-891E-4499-9D80-93BBE9C4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DF452C-8759-43D7-A284-D81710E6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EB917D-C7FA-4D11-9E05-42840178D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8FF376-CBB2-4950-83A1-2E63C77A9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F6AAC2-B035-48F3-A285-207BD1399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2029E8-292D-448B-A3BD-0C2BBC8C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E862-C7E1-47A3-AA4F-6B528546C47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9B6B05-4F03-4FE8-817C-8506CD20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6D2EF-FBC6-420C-96C7-861A0D3E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FFB5-72B4-4CA3-9E48-58430D124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92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6DF21-22D0-4724-A6A6-9593FA80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40F46F-11FC-43AE-B89B-3338A904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E862-C7E1-47A3-AA4F-6B528546C47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0A56BD-5B8B-42E2-8794-9B1D69E0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136036-C12D-4751-89D5-A41BEEE6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FFB5-72B4-4CA3-9E48-58430D124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68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8D50C2-31B0-4F92-8DB3-7C37E5DCE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E862-C7E1-47A3-AA4F-6B528546C47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EB714F-E5EA-4435-BA44-CF335372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3EBDD3-DDB3-4563-A194-287190D5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FFB5-72B4-4CA3-9E48-58430D124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3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14F38-E5A5-4677-9FAE-3A685600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50161-08F9-44CA-A529-A58B39A2A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A50F68-0DC6-4A6A-B102-CF970D903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DB08BA-6D86-4D4A-96CD-A3AA1690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E862-C7E1-47A3-AA4F-6B528546C47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081018-9912-4A62-82A8-799A1EB0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064F70-0643-4888-B15D-AB90FDD4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FFB5-72B4-4CA3-9E48-58430D124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4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DAC2B-A468-488D-AC1F-3BD5E67B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F52C01-0BBE-43FC-BA14-F75AD731E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EA0EFC-FF85-46CD-A6D8-D976235BF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11A625-19FF-436D-9ECE-D34A2EDF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E862-C7E1-47A3-AA4F-6B528546C47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B2601E-1773-4136-AF6D-9432A7D8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7AAB7D-453C-4854-B4A1-4CC6C40A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FFB5-72B4-4CA3-9E48-58430D124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0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0A4CFE-5E7D-4577-BD2F-754F86799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59FCA3-665C-454C-8BC4-78C49C675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B33EA-DDE6-4A0B-8522-D0F878B95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EE862-C7E1-47A3-AA4F-6B528546C47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698D7-88F2-4773-B2A9-293E08F02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55FCC-6934-420D-B00E-1D27B4B56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0FFB5-72B4-4CA3-9E48-58430D124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69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1C40EC4-9935-4C03-8FB8-9332A51F2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9264EA-7CDA-48DA-857F-5DAAC3D38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C6C2A8A-86EC-4520-A5F4-334F38ECCF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F73B68A-E9E3-4EBE-8A4F-0E76851512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66420B3-7E7C-4555-A967-5DDA00B1FA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宋体" panose="02010600030101010101" pitchFamily="2" charset="-122"/>
              </a:defRPr>
            </a:lvl1pPr>
          </a:lstStyle>
          <a:p>
            <a:fld id="{676CF61F-74E3-4935-8811-1FA892FAF7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64665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2E0A82E-91AC-4157-868C-FA056315A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06EE6EB-1AA1-4A88-BFE5-8CD31CB3B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59AA22F-8D6F-4FAE-BC86-4BC48FFC00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FFFFFF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0A7E84E-4CB7-41B8-BFF4-89301BFEE4E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FFFFFF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1BDF0DF-4221-4847-8F2C-203912D2B51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fld id="{466C06C3-2FF2-4F47-B5B7-8D85AFEC04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7466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F0A5099-88A2-4879-BF38-24651AD7F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DDC6F3A-83E6-44ED-91AE-BA69D6C45A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42C867C-367E-48B9-8E6E-3B58D3A41D9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FFFFFF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25C7A12-F8F7-4C22-81A8-1AAD2DE69D6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FFFFFF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CCE4AE4-3015-4894-962B-C7B1140357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fld id="{E51BDA3D-6B18-4917-B900-B998C65764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228523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oleObject" Target="../embeddings/oleObject1.bin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slide" Target="slide2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11" Type="http://schemas.openxmlformats.org/officeDocument/2006/relationships/slide" Target="slide19.xml"/><Relationship Id="rId5" Type="http://schemas.openxmlformats.org/officeDocument/2006/relationships/image" Target="../media/image5.jpeg"/><Relationship Id="rId10" Type="http://schemas.openxmlformats.org/officeDocument/2006/relationships/slide" Target="slide9.xml"/><Relationship Id="rId4" Type="http://schemas.openxmlformats.org/officeDocument/2006/relationships/image" Target="../media/image4.jpeg"/><Relationship Id="rId9" Type="http://schemas.openxmlformats.org/officeDocument/2006/relationships/slide" Target="slide3.xml"/><Relationship Id="rId1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13" Type="http://schemas.openxmlformats.org/officeDocument/2006/relationships/image" Target="../media/image3.jpeg"/><Relationship Id="rId18" Type="http://schemas.openxmlformats.org/officeDocument/2006/relationships/image" Target="../media/image8.jpeg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79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4.emf"/><Relationship Id="rId17" Type="http://schemas.openxmlformats.org/officeDocument/2006/relationships/image" Target="../media/image7.jpeg"/><Relationship Id="rId25" Type="http://schemas.openxmlformats.org/officeDocument/2006/relationships/image" Target="../media/image88.pn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6.jpeg"/><Relationship Id="rId20" Type="http://schemas.openxmlformats.org/officeDocument/2006/relationships/image" Target="../media/image85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87.emf"/><Relationship Id="rId5" Type="http://schemas.openxmlformats.org/officeDocument/2006/relationships/oleObject" Target="../embeddings/oleObject74.bin"/><Relationship Id="rId15" Type="http://schemas.openxmlformats.org/officeDocument/2006/relationships/image" Target="../media/image5.jpeg"/><Relationship Id="rId23" Type="http://schemas.openxmlformats.org/officeDocument/2006/relationships/oleObject" Target="../embeddings/oleObject80.bin"/><Relationship Id="rId10" Type="http://schemas.openxmlformats.org/officeDocument/2006/relationships/image" Target="../media/image83.e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80.e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4.jpeg"/><Relationship Id="rId22" Type="http://schemas.openxmlformats.org/officeDocument/2006/relationships/image" Target="../media/image86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6.bin"/><Relationship Id="rId18" Type="http://schemas.openxmlformats.org/officeDocument/2006/relationships/image" Target="../media/image95.emf"/><Relationship Id="rId26" Type="http://schemas.openxmlformats.org/officeDocument/2006/relationships/image" Target="../media/image99.emf"/><Relationship Id="rId39" Type="http://schemas.openxmlformats.org/officeDocument/2006/relationships/oleObject" Target="../embeddings/oleObject99.bin"/><Relationship Id="rId21" Type="http://schemas.openxmlformats.org/officeDocument/2006/relationships/oleObject" Target="../embeddings/oleObject90.bin"/><Relationship Id="rId34" Type="http://schemas.openxmlformats.org/officeDocument/2006/relationships/image" Target="../media/image103.emf"/><Relationship Id="rId42" Type="http://schemas.openxmlformats.org/officeDocument/2006/relationships/image" Target="../media/image107.emf"/><Relationship Id="rId47" Type="http://schemas.openxmlformats.org/officeDocument/2006/relationships/image" Target="../media/image5.jpeg"/><Relationship Id="rId50" Type="http://schemas.openxmlformats.org/officeDocument/2006/relationships/image" Target="../media/image8.jpeg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94.emf"/><Relationship Id="rId29" Type="http://schemas.openxmlformats.org/officeDocument/2006/relationships/oleObject" Target="../embeddings/oleObject94.bin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98.emf"/><Relationship Id="rId32" Type="http://schemas.openxmlformats.org/officeDocument/2006/relationships/image" Target="../media/image102.emf"/><Relationship Id="rId37" Type="http://schemas.openxmlformats.org/officeDocument/2006/relationships/oleObject" Target="../embeddings/oleObject98.bin"/><Relationship Id="rId40" Type="http://schemas.openxmlformats.org/officeDocument/2006/relationships/image" Target="../media/image106.emf"/><Relationship Id="rId45" Type="http://schemas.openxmlformats.org/officeDocument/2006/relationships/image" Target="../media/image3.jpeg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28" Type="http://schemas.openxmlformats.org/officeDocument/2006/relationships/image" Target="../media/image100.emf"/><Relationship Id="rId36" Type="http://schemas.openxmlformats.org/officeDocument/2006/relationships/image" Target="../media/image104.emf"/><Relationship Id="rId49" Type="http://schemas.openxmlformats.org/officeDocument/2006/relationships/image" Target="../media/image7.jpeg"/><Relationship Id="rId10" Type="http://schemas.openxmlformats.org/officeDocument/2006/relationships/image" Target="../media/image91.emf"/><Relationship Id="rId19" Type="http://schemas.openxmlformats.org/officeDocument/2006/relationships/oleObject" Target="../embeddings/oleObject89.bin"/><Relationship Id="rId31" Type="http://schemas.openxmlformats.org/officeDocument/2006/relationships/oleObject" Target="../embeddings/oleObject95.bin"/><Relationship Id="rId44" Type="http://schemas.openxmlformats.org/officeDocument/2006/relationships/image" Target="../media/image108.emf"/><Relationship Id="rId4" Type="http://schemas.openxmlformats.org/officeDocument/2006/relationships/image" Target="../media/image88.e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93.emf"/><Relationship Id="rId22" Type="http://schemas.openxmlformats.org/officeDocument/2006/relationships/image" Target="../media/image97.emf"/><Relationship Id="rId27" Type="http://schemas.openxmlformats.org/officeDocument/2006/relationships/oleObject" Target="../embeddings/oleObject93.bin"/><Relationship Id="rId30" Type="http://schemas.openxmlformats.org/officeDocument/2006/relationships/image" Target="../media/image101.emf"/><Relationship Id="rId35" Type="http://schemas.openxmlformats.org/officeDocument/2006/relationships/oleObject" Target="../embeddings/oleObject97.bin"/><Relationship Id="rId43" Type="http://schemas.openxmlformats.org/officeDocument/2006/relationships/oleObject" Target="../embeddings/oleObject101.bin"/><Relationship Id="rId48" Type="http://schemas.openxmlformats.org/officeDocument/2006/relationships/image" Target="../media/image6.jpeg"/><Relationship Id="rId8" Type="http://schemas.openxmlformats.org/officeDocument/2006/relationships/image" Target="../media/image90.emf"/><Relationship Id="rId3" Type="http://schemas.openxmlformats.org/officeDocument/2006/relationships/oleObject" Target="../embeddings/oleObject81.bin"/><Relationship Id="rId12" Type="http://schemas.openxmlformats.org/officeDocument/2006/relationships/image" Target="../media/image92.emf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2.bin"/><Relationship Id="rId33" Type="http://schemas.openxmlformats.org/officeDocument/2006/relationships/oleObject" Target="../embeddings/oleObject96.bin"/><Relationship Id="rId38" Type="http://schemas.openxmlformats.org/officeDocument/2006/relationships/image" Target="../media/image105.emf"/><Relationship Id="rId46" Type="http://schemas.openxmlformats.org/officeDocument/2006/relationships/image" Target="../media/image4.jpeg"/><Relationship Id="rId20" Type="http://schemas.openxmlformats.org/officeDocument/2006/relationships/image" Target="../media/image96.emf"/><Relationship Id="rId41" Type="http://schemas.openxmlformats.org/officeDocument/2006/relationships/oleObject" Target="../embeddings/oleObject100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16.emf"/><Relationship Id="rId26" Type="http://schemas.openxmlformats.org/officeDocument/2006/relationships/image" Target="../media/image4.jpeg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13.emf"/><Relationship Id="rId17" Type="http://schemas.openxmlformats.org/officeDocument/2006/relationships/oleObject" Target="../embeddings/oleObject109.bin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15.emf"/><Relationship Id="rId20" Type="http://schemas.openxmlformats.org/officeDocument/2006/relationships/image" Target="../media/image117.emf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0.e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19.e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28" Type="http://schemas.openxmlformats.org/officeDocument/2006/relationships/image" Target="../media/image6.jpeg"/><Relationship Id="rId10" Type="http://schemas.openxmlformats.org/officeDocument/2006/relationships/image" Target="../media/image112.e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14.emf"/><Relationship Id="rId22" Type="http://schemas.openxmlformats.org/officeDocument/2006/relationships/image" Target="../media/image118.emf"/><Relationship Id="rId27" Type="http://schemas.openxmlformats.org/officeDocument/2006/relationships/image" Target="../media/image5.jpeg"/><Relationship Id="rId30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oleObject" Target="../embeddings/oleObject115.bin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1.e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23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jpeg"/><Relationship Id="rId11" Type="http://schemas.openxmlformats.org/officeDocument/2006/relationships/oleObject" Target="../embeddings/oleObject114.bin"/><Relationship Id="rId5" Type="http://schemas.openxmlformats.org/officeDocument/2006/relationships/image" Target="../media/image5.jpeg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120.e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22.e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28.emf"/><Relationship Id="rId26" Type="http://schemas.openxmlformats.org/officeDocument/2006/relationships/image" Target="../media/image132.emf"/><Relationship Id="rId3" Type="http://schemas.openxmlformats.org/officeDocument/2006/relationships/image" Target="../media/image3.jpeg"/><Relationship Id="rId21" Type="http://schemas.openxmlformats.org/officeDocument/2006/relationships/oleObject" Target="../embeddings/oleObject123.bin"/><Relationship Id="rId34" Type="http://schemas.openxmlformats.org/officeDocument/2006/relationships/image" Target="../media/image136.emf"/><Relationship Id="rId7" Type="http://schemas.openxmlformats.org/officeDocument/2006/relationships/image" Target="../media/image7.jpeg"/><Relationship Id="rId12" Type="http://schemas.openxmlformats.org/officeDocument/2006/relationships/image" Target="../media/image125.e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5.bin"/><Relationship Id="rId33" Type="http://schemas.openxmlformats.org/officeDocument/2006/relationships/oleObject" Target="../embeddings/oleObject129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27.emf"/><Relationship Id="rId20" Type="http://schemas.openxmlformats.org/officeDocument/2006/relationships/image" Target="../media/image129.emf"/><Relationship Id="rId29" Type="http://schemas.openxmlformats.org/officeDocument/2006/relationships/oleObject" Target="../embeddings/oleObject127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jpeg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31.emf"/><Relationship Id="rId32" Type="http://schemas.openxmlformats.org/officeDocument/2006/relationships/image" Target="../media/image135.emf"/><Relationship Id="rId5" Type="http://schemas.openxmlformats.org/officeDocument/2006/relationships/image" Target="../media/image5.jpeg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28" Type="http://schemas.openxmlformats.org/officeDocument/2006/relationships/image" Target="../media/image133.emf"/><Relationship Id="rId10" Type="http://schemas.openxmlformats.org/officeDocument/2006/relationships/image" Target="../media/image124.emf"/><Relationship Id="rId19" Type="http://schemas.openxmlformats.org/officeDocument/2006/relationships/oleObject" Target="../embeddings/oleObject122.bin"/><Relationship Id="rId31" Type="http://schemas.openxmlformats.org/officeDocument/2006/relationships/oleObject" Target="../embeddings/oleObject128.bin"/><Relationship Id="rId4" Type="http://schemas.openxmlformats.org/officeDocument/2006/relationships/image" Target="../media/image4.jpeg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26.emf"/><Relationship Id="rId22" Type="http://schemas.openxmlformats.org/officeDocument/2006/relationships/image" Target="../media/image130.emf"/><Relationship Id="rId27" Type="http://schemas.openxmlformats.org/officeDocument/2006/relationships/oleObject" Target="../embeddings/oleObject126.bin"/><Relationship Id="rId30" Type="http://schemas.openxmlformats.org/officeDocument/2006/relationships/image" Target="../media/image134.emf"/><Relationship Id="rId8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44.emf"/><Relationship Id="rId26" Type="http://schemas.openxmlformats.org/officeDocument/2006/relationships/image" Target="../media/image148.emf"/><Relationship Id="rId3" Type="http://schemas.openxmlformats.org/officeDocument/2006/relationships/oleObject" Target="../embeddings/oleObject130.bin"/><Relationship Id="rId21" Type="http://schemas.openxmlformats.org/officeDocument/2006/relationships/oleObject" Target="../embeddings/oleObject139.bin"/><Relationship Id="rId34" Type="http://schemas.openxmlformats.org/officeDocument/2006/relationships/image" Target="../media/image6.jpeg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41.emf"/><Relationship Id="rId17" Type="http://schemas.openxmlformats.org/officeDocument/2006/relationships/oleObject" Target="../embeddings/oleObject137.bin"/><Relationship Id="rId25" Type="http://schemas.openxmlformats.org/officeDocument/2006/relationships/oleObject" Target="../embeddings/oleObject141.bin"/><Relationship Id="rId33" Type="http://schemas.openxmlformats.org/officeDocument/2006/relationships/image" Target="../media/image5.jpe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43.emf"/><Relationship Id="rId20" Type="http://schemas.openxmlformats.org/officeDocument/2006/relationships/image" Target="../media/image145.emf"/><Relationship Id="rId29" Type="http://schemas.openxmlformats.org/officeDocument/2006/relationships/oleObject" Target="../embeddings/oleObject143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8.emf"/><Relationship Id="rId11" Type="http://schemas.openxmlformats.org/officeDocument/2006/relationships/oleObject" Target="../embeddings/oleObject134.bin"/><Relationship Id="rId24" Type="http://schemas.openxmlformats.org/officeDocument/2006/relationships/image" Target="../media/image147.emf"/><Relationship Id="rId32" Type="http://schemas.openxmlformats.org/officeDocument/2006/relationships/image" Target="../media/image4.jpeg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23" Type="http://schemas.openxmlformats.org/officeDocument/2006/relationships/oleObject" Target="../embeddings/oleObject140.bin"/><Relationship Id="rId28" Type="http://schemas.openxmlformats.org/officeDocument/2006/relationships/image" Target="../media/image149.emf"/><Relationship Id="rId36" Type="http://schemas.openxmlformats.org/officeDocument/2006/relationships/image" Target="../media/image8.jpeg"/><Relationship Id="rId10" Type="http://schemas.openxmlformats.org/officeDocument/2006/relationships/image" Target="../media/image140.emf"/><Relationship Id="rId19" Type="http://schemas.openxmlformats.org/officeDocument/2006/relationships/oleObject" Target="../embeddings/oleObject138.bin"/><Relationship Id="rId31" Type="http://schemas.openxmlformats.org/officeDocument/2006/relationships/image" Target="../media/image3.jpeg"/><Relationship Id="rId4" Type="http://schemas.openxmlformats.org/officeDocument/2006/relationships/image" Target="../media/image137.e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42.emf"/><Relationship Id="rId22" Type="http://schemas.openxmlformats.org/officeDocument/2006/relationships/image" Target="../media/image146.emf"/><Relationship Id="rId27" Type="http://schemas.openxmlformats.org/officeDocument/2006/relationships/oleObject" Target="../embeddings/oleObject142.bin"/><Relationship Id="rId30" Type="http://schemas.openxmlformats.org/officeDocument/2006/relationships/image" Target="../media/image150.emf"/><Relationship Id="rId35" Type="http://schemas.openxmlformats.org/officeDocument/2006/relationships/image" Target="../media/image7.jpeg"/><Relationship Id="rId8" Type="http://schemas.openxmlformats.org/officeDocument/2006/relationships/image" Target="../media/image139.e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6.jpeg"/><Relationship Id="rId26" Type="http://schemas.openxmlformats.org/officeDocument/2006/relationships/image" Target="../media/image159.emf"/><Relationship Id="rId3" Type="http://schemas.openxmlformats.org/officeDocument/2006/relationships/oleObject" Target="../embeddings/oleObject144.bin"/><Relationship Id="rId21" Type="http://schemas.openxmlformats.org/officeDocument/2006/relationships/oleObject" Target="../embeddings/oleObject150.bin"/><Relationship Id="rId34" Type="http://schemas.openxmlformats.org/officeDocument/2006/relationships/image" Target="../media/image163.emf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55.emf"/><Relationship Id="rId17" Type="http://schemas.openxmlformats.org/officeDocument/2006/relationships/image" Target="../media/image5.jpeg"/><Relationship Id="rId25" Type="http://schemas.openxmlformats.org/officeDocument/2006/relationships/oleObject" Target="../embeddings/oleObject152.bin"/><Relationship Id="rId33" Type="http://schemas.openxmlformats.org/officeDocument/2006/relationships/oleObject" Target="../embeddings/oleObject15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29" Type="http://schemas.openxmlformats.org/officeDocument/2006/relationships/oleObject" Target="../embeddings/oleObject154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2.emf"/><Relationship Id="rId11" Type="http://schemas.openxmlformats.org/officeDocument/2006/relationships/oleObject" Target="../embeddings/oleObject148.bin"/><Relationship Id="rId24" Type="http://schemas.openxmlformats.org/officeDocument/2006/relationships/image" Target="../media/image158.emf"/><Relationship Id="rId32" Type="http://schemas.openxmlformats.org/officeDocument/2006/relationships/image" Target="../media/image162.emf"/><Relationship Id="rId5" Type="http://schemas.openxmlformats.org/officeDocument/2006/relationships/oleObject" Target="../embeddings/oleObject145.bin"/><Relationship Id="rId15" Type="http://schemas.openxmlformats.org/officeDocument/2006/relationships/image" Target="../media/image3.jpeg"/><Relationship Id="rId23" Type="http://schemas.openxmlformats.org/officeDocument/2006/relationships/oleObject" Target="../embeddings/oleObject151.bin"/><Relationship Id="rId28" Type="http://schemas.openxmlformats.org/officeDocument/2006/relationships/image" Target="../media/image160.emf"/><Relationship Id="rId10" Type="http://schemas.openxmlformats.org/officeDocument/2006/relationships/image" Target="../media/image154.emf"/><Relationship Id="rId19" Type="http://schemas.openxmlformats.org/officeDocument/2006/relationships/image" Target="../media/image7.jpeg"/><Relationship Id="rId31" Type="http://schemas.openxmlformats.org/officeDocument/2006/relationships/oleObject" Target="../embeddings/oleObject155.bin"/><Relationship Id="rId4" Type="http://schemas.openxmlformats.org/officeDocument/2006/relationships/image" Target="../media/image151.e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56.emf"/><Relationship Id="rId22" Type="http://schemas.openxmlformats.org/officeDocument/2006/relationships/image" Target="../media/image157.emf"/><Relationship Id="rId27" Type="http://schemas.openxmlformats.org/officeDocument/2006/relationships/oleObject" Target="../embeddings/oleObject153.bin"/><Relationship Id="rId30" Type="http://schemas.openxmlformats.org/officeDocument/2006/relationships/image" Target="../media/image161.emf"/><Relationship Id="rId8" Type="http://schemas.openxmlformats.org/officeDocument/2006/relationships/image" Target="../media/image153.e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171.emf"/><Relationship Id="rId26" Type="http://schemas.openxmlformats.org/officeDocument/2006/relationships/image" Target="../media/image175.emf"/><Relationship Id="rId39" Type="http://schemas.openxmlformats.org/officeDocument/2006/relationships/image" Target="../media/image5.jpeg"/><Relationship Id="rId21" Type="http://schemas.openxmlformats.org/officeDocument/2006/relationships/oleObject" Target="../embeddings/oleObject166.bin"/><Relationship Id="rId34" Type="http://schemas.openxmlformats.org/officeDocument/2006/relationships/image" Target="../media/image179.emf"/><Relationship Id="rId42" Type="http://schemas.openxmlformats.org/officeDocument/2006/relationships/image" Target="../media/image8.jpeg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70.emf"/><Relationship Id="rId20" Type="http://schemas.openxmlformats.org/officeDocument/2006/relationships/image" Target="../media/image172.emf"/><Relationship Id="rId29" Type="http://schemas.openxmlformats.org/officeDocument/2006/relationships/oleObject" Target="../embeddings/oleObject170.bin"/><Relationship Id="rId41" Type="http://schemas.openxmlformats.org/officeDocument/2006/relationships/image" Target="../media/image7.jpe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5.emf"/><Relationship Id="rId11" Type="http://schemas.openxmlformats.org/officeDocument/2006/relationships/oleObject" Target="../embeddings/oleObject161.bin"/><Relationship Id="rId24" Type="http://schemas.openxmlformats.org/officeDocument/2006/relationships/image" Target="../media/image174.emf"/><Relationship Id="rId32" Type="http://schemas.openxmlformats.org/officeDocument/2006/relationships/image" Target="../media/image178.emf"/><Relationship Id="rId37" Type="http://schemas.openxmlformats.org/officeDocument/2006/relationships/image" Target="../media/image3.jpeg"/><Relationship Id="rId40" Type="http://schemas.openxmlformats.org/officeDocument/2006/relationships/image" Target="../media/image6.jpeg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23" Type="http://schemas.openxmlformats.org/officeDocument/2006/relationships/oleObject" Target="../embeddings/oleObject167.bin"/><Relationship Id="rId28" Type="http://schemas.openxmlformats.org/officeDocument/2006/relationships/image" Target="../media/image176.emf"/><Relationship Id="rId36" Type="http://schemas.openxmlformats.org/officeDocument/2006/relationships/image" Target="../media/image180.emf"/><Relationship Id="rId10" Type="http://schemas.openxmlformats.org/officeDocument/2006/relationships/image" Target="../media/image167.emf"/><Relationship Id="rId19" Type="http://schemas.openxmlformats.org/officeDocument/2006/relationships/oleObject" Target="../embeddings/oleObject165.bin"/><Relationship Id="rId31" Type="http://schemas.openxmlformats.org/officeDocument/2006/relationships/oleObject" Target="../embeddings/oleObject171.bin"/><Relationship Id="rId4" Type="http://schemas.openxmlformats.org/officeDocument/2006/relationships/image" Target="../media/image164.e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69.emf"/><Relationship Id="rId22" Type="http://schemas.openxmlformats.org/officeDocument/2006/relationships/image" Target="../media/image173.emf"/><Relationship Id="rId27" Type="http://schemas.openxmlformats.org/officeDocument/2006/relationships/oleObject" Target="../embeddings/oleObject169.bin"/><Relationship Id="rId30" Type="http://schemas.openxmlformats.org/officeDocument/2006/relationships/image" Target="../media/image177.emf"/><Relationship Id="rId35" Type="http://schemas.openxmlformats.org/officeDocument/2006/relationships/oleObject" Target="../embeddings/oleObject173.bin"/><Relationship Id="rId8" Type="http://schemas.openxmlformats.org/officeDocument/2006/relationships/image" Target="../media/image166.emf"/><Relationship Id="rId3" Type="http://schemas.openxmlformats.org/officeDocument/2006/relationships/oleObject" Target="../embeddings/oleObject157.bin"/><Relationship Id="rId12" Type="http://schemas.openxmlformats.org/officeDocument/2006/relationships/image" Target="../media/image168.emf"/><Relationship Id="rId17" Type="http://schemas.openxmlformats.org/officeDocument/2006/relationships/oleObject" Target="../embeddings/oleObject164.bin"/><Relationship Id="rId25" Type="http://schemas.openxmlformats.org/officeDocument/2006/relationships/oleObject" Target="../embeddings/oleObject168.bin"/><Relationship Id="rId33" Type="http://schemas.openxmlformats.org/officeDocument/2006/relationships/oleObject" Target="../embeddings/oleObject172.bin"/><Relationship Id="rId38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13" Type="http://schemas.openxmlformats.org/officeDocument/2006/relationships/oleObject" Target="../embeddings/oleObject179.bin"/><Relationship Id="rId18" Type="http://schemas.openxmlformats.org/officeDocument/2006/relationships/image" Target="../media/image190.emf"/><Relationship Id="rId26" Type="http://schemas.openxmlformats.org/officeDocument/2006/relationships/image" Target="../media/image194.emf"/><Relationship Id="rId3" Type="http://schemas.openxmlformats.org/officeDocument/2006/relationships/oleObject" Target="../embeddings/oleObject174.bin"/><Relationship Id="rId21" Type="http://schemas.openxmlformats.org/officeDocument/2006/relationships/oleObject" Target="../embeddings/oleObject183.bin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87.emf"/><Relationship Id="rId17" Type="http://schemas.openxmlformats.org/officeDocument/2006/relationships/oleObject" Target="../embeddings/oleObject181.bin"/><Relationship Id="rId25" Type="http://schemas.openxmlformats.org/officeDocument/2006/relationships/oleObject" Target="../embeddings/oleObject185.bin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189.emf"/><Relationship Id="rId20" Type="http://schemas.openxmlformats.org/officeDocument/2006/relationships/image" Target="../media/image191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84.emf"/><Relationship Id="rId11" Type="http://schemas.openxmlformats.org/officeDocument/2006/relationships/oleObject" Target="../embeddings/oleObject178.bin"/><Relationship Id="rId24" Type="http://schemas.openxmlformats.org/officeDocument/2006/relationships/image" Target="../media/image193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175.bin"/><Relationship Id="rId15" Type="http://schemas.openxmlformats.org/officeDocument/2006/relationships/oleObject" Target="../embeddings/oleObject180.bin"/><Relationship Id="rId23" Type="http://schemas.openxmlformats.org/officeDocument/2006/relationships/oleObject" Target="../embeddings/oleObject184.bin"/><Relationship Id="rId28" Type="http://schemas.openxmlformats.org/officeDocument/2006/relationships/image" Target="../media/image4.jpeg"/><Relationship Id="rId10" Type="http://schemas.openxmlformats.org/officeDocument/2006/relationships/image" Target="../media/image186.emf"/><Relationship Id="rId19" Type="http://schemas.openxmlformats.org/officeDocument/2006/relationships/oleObject" Target="../embeddings/oleObject182.bin"/><Relationship Id="rId31" Type="http://schemas.openxmlformats.org/officeDocument/2006/relationships/image" Target="../media/image7.jpeg"/><Relationship Id="rId4" Type="http://schemas.openxmlformats.org/officeDocument/2006/relationships/image" Target="../media/image183.e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88.emf"/><Relationship Id="rId22" Type="http://schemas.openxmlformats.org/officeDocument/2006/relationships/image" Target="../media/image192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emf"/><Relationship Id="rId13" Type="http://schemas.openxmlformats.org/officeDocument/2006/relationships/oleObject" Target="../embeddings/oleObject191.bin"/><Relationship Id="rId18" Type="http://schemas.openxmlformats.org/officeDocument/2006/relationships/image" Target="../media/image6.jpeg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99.emf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96.e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5" Type="http://schemas.openxmlformats.org/officeDocument/2006/relationships/image" Target="../media/image3.jpeg"/><Relationship Id="rId10" Type="http://schemas.openxmlformats.org/officeDocument/2006/relationships/image" Target="../media/image198.emf"/><Relationship Id="rId19" Type="http://schemas.openxmlformats.org/officeDocument/2006/relationships/image" Target="../media/image7.jpeg"/><Relationship Id="rId4" Type="http://schemas.openxmlformats.org/officeDocument/2006/relationships/image" Target="../media/image195.e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200.e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208.emf"/><Relationship Id="rId26" Type="http://schemas.openxmlformats.org/officeDocument/2006/relationships/image" Target="../media/image212.emf"/><Relationship Id="rId39" Type="http://schemas.openxmlformats.org/officeDocument/2006/relationships/oleObject" Target="../embeddings/oleObject210.bin"/><Relationship Id="rId21" Type="http://schemas.openxmlformats.org/officeDocument/2006/relationships/oleObject" Target="../embeddings/oleObject201.bin"/><Relationship Id="rId34" Type="http://schemas.openxmlformats.org/officeDocument/2006/relationships/image" Target="../media/image216.emf"/><Relationship Id="rId42" Type="http://schemas.openxmlformats.org/officeDocument/2006/relationships/image" Target="../media/image220.emf"/><Relationship Id="rId47" Type="http://schemas.openxmlformats.org/officeDocument/2006/relationships/oleObject" Target="../embeddings/oleObject214.bin"/><Relationship Id="rId50" Type="http://schemas.openxmlformats.org/officeDocument/2006/relationships/image" Target="../media/image224.emf"/><Relationship Id="rId55" Type="http://schemas.openxmlformats.org/officeDocument/2006/relationships/image" Target="../media/image3.jpeg"/><Relationship Id="rId7" Type="http://schemas.openxmlformats.org/officeDocument/2006/relationships/oleObject" Target="../embeddings/oleObject194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07.emf"/><Relationship Id="rId29" Type="http://schemas.openxmlformats.org/officeDocument/2006/relationships/oleObject" Target="../embeddings/oleObject205.bin"/><Relationship Id="rId11" Type="http://schemas.openxmlformats.org/officeDocument/2006/relationships/oleObject" Target="../embeddings/oleObject196.bin"/><Relationship Id="rId24" Type="http://schemas.openxmlformats.org/officeDocument/2006/relationships/image" Target="../media/image211.emf"/><Relationship Id="rId32" Type="http://schemas.openxmlformats.org/officeDocument/2006/relationships/image" Target="../media/image215.emf"/><Relationship Id="rId37" Type="http://schemas.openxmlformats.org/officeDocument/2006/relationships/oleObject" Target="../embeddings/oleObject209.bin"/><Relationship Id="rId40" Type="http://schemas.openxmlformats.org/officeDocument/2006/relationships/image" Target="../media/image219.emf"/><Relationship Id="rId45" Type="http://schemas.openxmlformats.org/officeDocument/2006/relationships/oleObject" Target="../embeddings/oleObject213.bin"/><Relationship Id="rId53" Type="http://schemas.openxmlformats.org/officeDocument/2006/relationships/oleObject" Target="../embeddings/oleObject217.bin"/><Relationship Id="rId58" Type="http://schemas.openxmlformats.org/officeDocument/2006/relationships/image" Target="../media/image6.jpeg"/><Relationship Id="rId5" Type="http://schemas.openxmlformats.org/officeDocument/2006/relationships/oleObject" Target="../embeddings/oleObject193.bin"/><Relationship Id="rId19" Type="http://schemas.openxmlformats.org/officeDocument/2006/relationships/oleObject" Target="../embeddings/oleObject200.bin"/><Relationship Id="rId4" Type="http://schemas.openxmlformats.org/officeDocument/2006/relationships/image" Target="../media/image201.e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206.emf"/><Relationship Id="rId22" Type="http://schemas.openxmlformats.org/officeDocument/2006/relationships/image" Target="../media/image210.emf"/><Relationship Id="rId27" Type="http://schemas.openxmlformats.org/officeDocument/2006/relationships/oleObject" Target="../embeddings/oleObject204.bin"/><Relationship Id="rId30" Type="http://schemas.openxmlformats.org/officeDocument/2006/relationships/image" Target="../media/image214.emf"/><Relationship Id="rId35" Type="http://schemas.openxmlformats.org/officeDocument/2006/relationships/oleObject" Target="../embeddings/oleObject208.bin"/><Relationship Id="rId43" Type="http://schemas.openxmlformats.org/officeDocument/2006/relationships/oleObject" Target="../embeddings/oleObject212.bin"/><Relationship Id="rId48" Type="http://schemas.openxmlformats.org/officeDocument/2006/relationships/image" Target="../media/image223.emf"/><Relationship Id="rId56" Type="http://schemas.openxmlformats.org/officeDocument/2006/relationships/image" Target="../media/image4.jpeg"/><Relationship Id="rId8" Type="http://schemas.openxmlformats.org/officeDocument/2006/relationships/image" Target="../media/image203.emf"/><Relationship Id="rId51" Type="http://schemas.openxmlformats.org/officeDocument/2006/relationships/oleObject" Target="../embeddings/oleObject216.bin"/><Relationship Id="rId3" Type="http://schemas.openxmlformats.org/officeDocument/2006/relationships/oleObject" Target="../embeddings/oleObject192.bin"/><Relationship Id="rId12" Type="http://schemas.openxmlformats.org/officeDocument/2006/relationships/image" Target="../media/image205.emf"/><Relationship Id="rId17" Type="http://schemas.openxmlformats.org/officeDocument/2006/relationships/oleObject" Target="../embeddings/oleObject199.bin"/><Relationship Id="rId25" Type="http://schemas.openxmlformats.org/officeDocument/2006/relationships/oleObject" Target="../embeddings/oleObject203.bin"/><Relationship Id="rId33" Type="http://schemas.openxmlformats.org/officeDocument/2006/relationships/oleObject" Target="../embeddings/oleObject207.bin"/><Relationship Id="rId38" Type="http://schemas.openxmlformats.org/officeDocument/2006/relationships/image" Target="../media/image218.emf"/><Relationship Id="rId46" Type="http://schemas.openxmlformats.org/officeDocument/2006/relationships/image" Target="../media/image222.emf"/><Relationship Id="rId59" Type="http://schemas.openxmlformats.org/officeDocument/2006/relationships/image" Target="../media/image7.jpeg"/><Relationship Id="rId20" Type="http://schemas.openxmlformats.org/officeDocument/2006/relationships/image" Target="../media/image209.emf"/><Relationship Id="rId41" Type="http://schemas.openxmlformats.org/officeDocument/2006/relationships/oleObject" Target="../embeddings/oleObject211.bin"/><Relationship Id="rId54" Type="http://schemas.openxmlformats.org/officeDocument/2006/relationships/image" Target="../media/image226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02.emf"/><Relationship Id="rId15" Type="http://schemas.openxmlformats.org/officeDocument/2006/relationships/oleObject" Target="../embeddings/oleObject198.bin"/><Relationship Id="rId23" Type="http://schemas.openxmlformats.org/officeDocument/2006/relationships/oleObject" Target="../embeddings/oleObject202.bin"/><Relationship Id="rId28" Type="http://schemas.openxmlformats.org/officeDocument/2006/relationships/image" Target="../media/image213.emf"/><Relationship Id="rId36" Type="http://schemas.openxmlformats.org/officeDocument/2006/relationships/image" Target="../media/image217.emf"/><Relationship Id="rId49" Type="http://schemas.openxmlformats.org/officeDocument/2006/relationships/oleObject" Target="../embeddings/oleObject215.bin"/><Relationship Id="rId57" Type="http://schemas.openxmlformats.org/officeDocument/2006/relationships/image" Target="../media/image5.jpeg"/><Relationship Id="rId10" Type="http://schemas.openxmlformats.org/officeDocument/2006/relationships/image" Target="../media/image204.emf"/><Relationship Id="rId31" Type="http://schemas.openxmlformats.org/officeDocument/2006/relationships/oleObject" Target="../embeddings/oleObject206.bin"/><Relationship Id="rId44" Type="http://schemas.openxmlformats.org/officeDocument/2006/relationships/image" Target="../media/image221.emf"/><Relationship Id="rId52" Type="http://schemas.openxmlformats.org/officeDocument/2006/relationships/image" Target="../media/image225.emf"/><Relationship Id="rId60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3.bin"/><Relationship Id="rId18" Type="http://schemas.openxmlformats.org/officeDocument/2006/relationships/image" Target="../media/image234.emf"/><Relationship Id="rId26" Type="http://schemas.openxmlformats.org/officeDocument/2006/relationships/image" Target="../media/image238.emf"/><Relationship Id="rId39" Type="http://schemas.openxmlformats.org/officeDocument/2006/relationships/image" Target="../media/image3.jpeg"/><Relationship Id="rId21" Type="http://schemas.openxmlformats.org/officeDocument/2006/relationships/oleObject" Target="../embeddings/oleObject227.bin"/><Relationship Id="rId34" Type="http://schemas.openxmlformats.org/officeDocument/2006/relationships/image" Target="../media/image242.emf"/><Relationship Id="rId42" Type="http://schemas.openxmlformats.org/officeDocument/2006/relationships/image" Target="../media/image6.jpeg"/><Relationship Id="rId7" Type="http://schemas.openxmlformats.org/officeDocument/2006/relationships/oleObject" Target="../embeddings/oleObject220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33.emf"/><Relationship Id="rId20" Type="http://schemas.openxmlformats.org/officeDocument/2006/relationships/image" Target="../media/image235.emf"/><Relationship Id="rId29" Type="http://schemas.openxmlformats.org/officeDocument/2006/relationships/oleObject" Target="../embeddings/oleObject231.bin"/><Relationship Id="rId41" Type="http://schemas.openxmlformats.org/officeDocument/2006/relationships/image" Target="../media/image5.jpeg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28.emf"/><Relationship Id="rId11" Type="http://schemas.openxmlformats.org/officeDocument/2006/relationships/oleObject" Target="../embeddings/oleObject222.bin"/><Relationship Id="rId24" Type="http://schemas.openxmlformats.org/officeDocument/2006/relationships/image" Target="../media/image237.emf"/><Relationship Id="rId32" Type="http://schemas.openxmlformats.org/officeDocument/2006/relationships/image" Target="../media/image241.emf"/><Relationship Id="rId37" Type="http://schemas.openxmlformats.org/officeDocument/2006/relationships/oleObject" Target="../embeddings/oleObject235.bin"/><Relationship Id="rId40" Type="http://schemas.openxmlformats.org/officeDocument/2006/relationships/image" Target="../media/image4.jpeg"/><Relationship Id="rId5" Type="http://schemas.openxmlformats.org/officeDocument/2006/relationships/oleObject" Target="../embeddings/oleObject219.bin"/><Relationship Id="rId15" Type="http://schemas.openxmlformats.org/officeDocument/2006/relationships/oleObject" Target="../embeddings/oleObject224.bin"/><Relationship Id="rId23" Type="http://schemas.openxmlformats.org/officeDocument/2006/relationships/oleObject" Target="../embeddings/oleObject228.bin"/><Relationship Id="rId28" Type="http://schemas.openxmlformats.org/officeDocument/2006/relationships/image" Target="../media/image239.emf"/><Relationship Id="rId36" Type="http://schemas.openxmlformats.org/officeDocument/2006/relationships/image" Target="../media/image243.emf"/><Relationship Id="rId10" Type="http://schemas.openxmlformats.org/officeDocument/2006/relationships/image" Target="../media/image230.emf"/><Relationship Id="rId19" Type="http://schemas.openxmlformats.org/officeDocument/2006/relationships/oleObject" Target="../embeddings/oleObject226.bin"/><Relationship Id="rId31" Type="http://schemas.openxmlformats.org/officeDocument/2006/relationships/oleObject" Target="../embeddings/oleObject232.bin"/><Relationship Id="rId44" Type="http://schemas.openxmlformats.org/officeDocument/2006/relationships/image" Target="../media/image8.jpeg"/><Relationship Id="rId4" Type="http://schemas.openxmlformats.org/officeDocument/2006/relationships/image" Target="../media/image227.emf"/><Relationship Id="rId9" Type="http://schemas.openxmlformats.org/officeDocument/2006/relationships/oleObject" Target="../embeddings/oleObject221.bin"/><Relationship Id="rId14" Type="http://schemas.openxmlformats.org/officeDocument/2006/relationships/image" Target="../media/image232.emf"/><Relationship Id="rId22" Type="http://schemas.openxmlformats.org/officeDocument/2006/relationships/image" Target="../media/image236.emf"/><Relationship Id="rId27" Type="http://schemas.openxmlformats.org/officeDocument/2006/relationships/oleObject" Target="../embeddings/oleObject230.bin"/><Relationship Id="rId30" Type="http://schemas.openxmlformats.org/officeDocument/2006/relationships/image" Target="../media/image240.emf"/><Relationship Id="rId35" Type="http://schemas.openxmlformats.org/officeDocument/2006/relationships/oleObject" Target="../embeddings/oleObject234.bin"/><Relationship Id="rId43" Type="http://schemas.openxmlformats.org/officeDocument/2006/relationships/image" Target="../media/image7.jpeg"/><Relationship Id="rId8" Type="http://schemas.openxmlformats.org/officeDocument/2006/relationships/image" Target="../media/image229.emf"/><Relationship Id="rId3" Type="http://schemas.openxmlformats.org/officeDocument/2006/relationships/oleObject" Target="../embeddings/oleObject218.bin"/><Relationship Id="rId12" Type="http://schemas.openxmlformats.org/officeDocument/2006/relationships/image" Target="../media/image231.emf"/><Relationship Id="rId17" Type="http://schemas.openxmlformats.org/officeDocument/2006/relationships/oleObject" Target="../embeddings/oleObject225.bin"/><Relationship Id="rId25" Type="http://schemas.openxmlformats.org/officeDocument/2006/relationships/oleObject" Target="../embeddings/oleObject229.bin"/><Relationship Id="rId33" Type="http://schemas.openxmlformats.org/officeDocument/2006/relationships/oleObject" Target="../embeddings/oleObject233.bin"/><Relationship Id="rId38" Type="http://schemas.openxmlformats.org/officeDocument/2006/relationships/image" Target="../media/image244.e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1.bin"/><Relationship Id="rId18" Type="http://schemas.openxmlformats.org/officeDocument/2006/relationships/image" Target="../media/image252.emf"/><Relationship Id="rId26" Type="http://schemas.openxmlformats.org/officeDocument/2006/relationships/image" Target="../media/image256.emf"/><Relationship Id="rId3" Type="http://schemas.openxmlformats.org/officeDocument/2006/relationships/oleObject" Target="../embeddings/oleObject236.bin"/><Relationship Id="rId21" Type="http://schemas.openxmlformats.org/officeDocument/2006/relationships/oleObject" Target="../embeddings/oleObject245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238.bin"/><Relationship Id="rId12" Type="http://schemas.openxmlformats.org/officeDocument/2006/relationships/image" Target="../media/image249.emf"/><Relationship Id="rId17" Type="http://schemas.openxmlformats.org/officeDocument/2006/relationships/oleObject" Target="../embeddings/oleObject243.bin"/><Relationship Id="rId25" Type="http://schemas.openxmlformats.org/officeDocument/2006/relationships/oleObject" Target="../embeddings/oleObject247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51.emf"/><Relationship Id="rId20" Type="http://schemas.openxmlformats.org/officeDocument/2006/relationships/image" Target="../media/image253.emf"/><Relationship Id="rId29" Type="http://schemas.openxmlformats.org/officeDocument/2006/relationships/image" Target="../media/image3.jpeg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46.emf"/><Relationship Id="rId11" Type="http://schemas.openxmlformats.org/officeDocument/2006/relationships/oleObject" Target="../embeddings/oleObject240.bin"/><Relationship Id="rId24" Type="http://schemas.openxmlformats.org/officeDocument/2006/relationships/image" Target="../media/image255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237.bin"/><Relationship Id="rId15" Type="http://schemas.openxmlformats.org/officeDocument/2006/relationships/oleObject" Target="../embeddings/oleObject242.bin"/><Relationship Id="rId23" Type="http://schemas.openxmlformats.org/officeDocument/2006/relationships/oleObject" Target="../embeddings/oleObject246.bin"/><Relationship Id="rId28" Type="http://schemas.openxmlformats.org/officeDocument/2006/relationships/image" Target="../media/image257.emf"/><Relationship Id="rId10" Type="http://schemas.openxmlformats.org/officeDocument/2006/relationships/image" Target="../media/image248.emf"/><Relationship Id="rId19" Type="http://schemas.openxmlformats.org/officeDocument/2006/relationships/oleObject" Target="../embeddings/oleObject244.bin"/><Relationship Id="rId31" Type="http://schemas.openxmlformats.org/officeDocument/2006/relationships/image" Target="../media/image5.jpeg"/><Relationship Id="rId4" Type="http://schemas.openxmlformats.org/officeDocument/2006/relationships/image" Target="../media/image245.emf"/><Relationship Id="rId9" Type="http://schemas.openxmlformats.org/officeDocument/2006/relationships/oleObject" Target="../embeddings/oleObject239.bin"/><Relationship Id="rId14" Type="http://schemas.openxmlformats.org/officeDocument/2006/relationships/image" Target="../media/image250.emf"/><Relationship Id="rId22" Type="http://schemas.openxmlformats.org/officeDocument/2006/relationships/image" Target="../media/image254.emf"/><Relationship Id="rId27" Type="http://schemas.openxmlformats.org/officeDocument/2006/relationships/oleObject" Target="../embeddings/oleObject248.bin"/><Relationship Id="rId30" Type="http://schemas.openxmlformats.org/officeDocument/2006/relationships/image" Target="../media/image4.jpeg"/><Relationship Id="rId8" Type="http://schemas.openxmlformats.org/officeDocument/2006/relationships/image" Target="../media/image24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oleObject" Target="../embeddings/oleObject249.bin"/><Relationship Id="rId7" Type="http://schemas.openxmlformats.org/officeDocument/2006/relationships/image" Target="../media/image3.jpeg"/><Relationship Id="rId12" Type="http://schemas.openxmlformats.org/officeDocument/2006/relationships/image" Target="../media/image8.jpe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59.emf"/><Relationship Id="rId11" Type="http://schemas.openxmlformats.org/officeDocument/2006/relationships/image" Target="../media/image7.jpeg"/><Relationship Id="rId5" Type="http://schemas.openxmlformats.org/officeDocument/2006/relationships/oleObject" Target="../embeddings/oleObject250.bin"/><Relationship Id="rId10" Type="http://schemas.openxmlformats.org/officeDocument/2006/relationships/image" Target="../media/image6.jpeg"/><Relationship Id="rId4" Type="http://schemas.openxmlformats.org/officeDocument/2006/relationships/image" Target="../media/image258.emf"/><Relationship Id="rId9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6.bin"/><Relationship Id="rId18" Type="http://schemas.openxmlformats.org/officeDocument/2006/relationships/image" Target="../media/image267.emf"/><Relationship Id="rId26" Type="http://schemas.openxmlformats.org/officeDocument/2006/relationships/image" Target="../media/image271.emf"/><Relationship Id="rId39" Type="http://schemas.openxmlformats.org/officeDocument/2006/relationships/oleObject" Target="../embeddings/oleObject269.bin"/><Relationship Id="rId21" Type="http://schemas.openxmlformats.org/officeDocument/2006/relationships/oleObject" Target="../embeddings/oleObject260.bin"/><Relationship Id="rId34" Type="http://schemas.openxmlformats.org/officeDocument/2006/relationships/image" Target="../media/image275.emf"/><Relationship Id="rId42" Type="http://schemas.openxmlformats.org/officeDocument/2006/relationships/image" Target="../media/image279.emf"/><Relationship Id="rId47" Type="http://schemas.openxmlformats.org/officeDocument/2006/relationships/image" Target="../media/image3.jpeg"/><Relationship Id="rId50" Type="http://schemas.openxmlformats.org/officeDocument/2006/relationships/image" Target="../media/image6.jpeg"/><Relationship Id="rId7" Type="http://schemas.openxmlformats.org/officeDocument/2006/relationships/oleObject" Target="../embeddings/oleObject253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266.emf"/><Relationship Id="rId29" Type="http://schemas.openxmlformats.org/officeDocument/2006/relationships/oleObject" Target="../embeddings/oleObject264.bin"/><Relationship Id="rId11" Type="http://schemas.openxmlformats.org/officeDocument/2006/relationships/oleObject" Target="../embeddings/oleObject255.bin"/><Relationship Id="rId24" Type="http://schemas.openxmlformats.org/officeDocument/2006/relationships/image" Target="../media/image270.emf"/><Relationship Id="rId32" Type="http://schemas.openxmlformats.org/officeDocument/2006/relationships/image" Target="../media/image274.emf"/><Relationship Id="rId37" Type="http://schemas.openxmlformats.org/officeDocument/2006/relationships/oleObject" Target="../embeddings/oleObject268.bin"/><Relationship Id="rId40" Type="http://schemas.openxmlformats.org/officeDocument/2006/relationships/image" Target="../media/image278.emf"/><Relationship Id="rId45" Type="http://schemas.openxmlformats.org/officeDocument/2006/relationships/oleObject" Target="../embeddings/oleObject272.bin"/><Relationship Id="rId5" Type="http://schemas.openxmlformats.org/officeDocument/2006/relationships/oleObject" Target="../embeddings/oleObject252.bin"/><Relationship Id="rId15" Type="http://schemas.openxmlformats.org/officeDocument/2006/relationships/oleObject" Target="../embeddings/oleObject257.bin"/><Relationship Id="rId23" Type="http://schemas.openxmlformats.org/officeDocument/2006/relationships/oleObject" Target="../embeddings/oleObject261.bin"/><Relationship Id="rId28" Type="http://schemas.openxmlformats.org/officeDocument/2006/relationships/image" Target="../media/image272.emf"/><Relationship Id="rId36" Type="http://schemas.openxmlformats.org/officeDocument/2006/relationships/image" Target="../media/image276.emf"/><Relationship Id="rId49" Type="http://schemas.openxmlformats.org/officeDocument/2006/relationships/image" Target="../media/image5.jpeg"/><Relationship Id="rId10" Type="http://schemas.openxmlformats.org/officeDocument/2006/relationships/image" Target="../media/image263.emf"/><Relationship Id="rId19" Type="http://schemas.openxmlformats.org/officeDocument/2006/relationships/oleObject" Target="../embeddings/oleObject259.bin"/><Relationship Id="rId31" Type="http://schemas.openxmlformats.org/officeDocument/2006/relationships/oleObject" Target="../embeddings/oleObject265.bin"/><Relationship Id="rId44" Type="http://schemas.openxmlformats.org/officeDocument/2006/relationships/image" Target="../media/image280.emf"/><Relationship Id="rId52" Type="http://schemas.openxmlformats.org/officeDocument/2006/relationships/image" Target="../media/image8.jpeg"/><Relationship Id="rId4" Type="http://schemas.openxmlformats.org/officeDocument/2006/relationships/image" Target="../media/image260.emf"/><Relationship Id="rId9" Type="http://schemas.openxmlformats.org/officeDocument/2006/relationships/oleObject" Target="../embeddings/oleObject254.bin"/><Relationship Id="rId14" Type="http://schemas.openxmlformats.org/officeDocument/2006/relationships/image" Target="../media/image265.emf"/><Relationship Id="rId22" Type="http://schemas.openxmlformats.org/officeDocument/2006/relationships/image" Target="../media/image269.emf"/><Relationship Id="rId27" Type="http://schemas.openxmlformats.org/officeDocument/2006/relationships/oleObject" Target="../embeddings/oleObject263.bin"/><Relationship Id="rId30" Type="http://schemas.openxmlformats.org/officeDocument/2006/relationships/image" Target="../media/image273.emf"/><Relationship Id="rId35" Type="http://schemas.openxmlformats.org/officeDocument/2006/relationships/oleObject" Target="../embeddings/oleObject267.bin"/><Relationship Id="rId43" Type="http://schemas.openxmlformats.org/officeDocument/2006/relationships/oleObject" Target="../embeddings/oleObject271.bin"/><Relationship Id="rId48" Type="http://schemas.openxmlformats.org/officeDocument/2006/relationships/image" Target="../media/image4.jpeg"/><Relationship Id="rId8" Type="http://schemas.openxmlformats.org/officeDocument/2006/relationships/image" Target="../media/image262.emf"/><Relationship Id="rId51" Type="http://schemas.openxmlformats.org/officeDocument/2006/relationships/image" Target="../media/image7.jpeg"/><Relationship Id="rId3" Type="http://schemas.openxmlformats.org/officeDocument/2006/relationships/oleObject" Target="../embeddings/oleObject251.bin"/><Relationship Id="rId12" Type="http://schemas.openxmlformats.org/officeDocument/2006/relationships/image" Target="../media/image264.emf"/><Relationship Id="rId17" Type="http://schemas.openxmlformats.org/officeDocument/2006/relationships/oleObject" Target="../embeddings/oleObject258.bin"/><Relationship Id="rId25" Type="http://schemas.openxmlformats.org/officeDocument/2006/relationships/oleObject" Target="../embeddings/oleObject262.bin"/><Relationship Id="rId33" Type="http://schemas.openxmlformats.org/officeDocument/2006/relationships/oleObject" Target="../embeddings/oleObject266.bin"/><Relationship Id="rId38" Type="http://schemas.openxmlformats.org/officeDocument/2006/relationships/image" Target="../media/image277.emf"/><Relationship Id="rId46" Type="http://schemas.openxmlformats.org/officeDocument/2006/relationships/image" Target="../media/image281.emf"/><Relationship Id="rId20" Type="http://schemas.openxmlformats.org/officeDocument/2006/relationships/image" Target="../media/image268.emf"/><Relationship Id="rId41" Type="http://schemas.openxmlformats.org/officeDocument/2006/relationships/oleObject" Target="../embeddings/oleObject270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6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emf"/><Relationship Id="rId13" Type="http://schemas.openxmlformats.org/officeDocument/2006/relationships/oleObject" Target="../embeddings/oleObject278.bin"/><Relationship Id="rId18" Type="http://schemas.openxmlformats.org/officeDocument/2006/relationships/image" Target="../media/image289.emf"/><Relationship Id="rId3" Type="http://schemas.openxmlformats.org/officeDocument/2006/relationships/oleObject" Target="../embeddings/oleObject273.bin"/><Relationship Id="rId21" Type="http://schemas.openxmlformats.org/officeDocument/2006/relationships/image" Target="../media/image5.jpeg"/><Relationship Id="rId7" Type="http://schemas.openxmlformats.org/officeDocument/2006/relationships/oleObject" Target="../embeddings/oleObject275.bin"/><Relationship Id="rId12" Type="http://schemas.openxmlformats.org/officeDocument/2006/relationships/image" Target="../media/image286.emf"/><Relationship Id="rId17" Type="http://schemas.openxmlformats.org/officeDocument/2006/relationships/oleObject" Target="../embeddings/oleObject280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88.emf"/><Relationship Id="rId20" Type="http://schemas.openxmlformats.org/officeDocument/2006/relationships/image" Target="../media/image4.jpeg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83.emf"/><Relationship Id="rId11" Type="http://schemas.openxmlformats.org/officeDocument/2006/relationships/oleObject" Target="../embeddings/oleObject277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274.bin"/><Relationship Id="rId15" Type="http://schemas.openxmlformats.org/officeDocument/2006/relationships/oleObject" Target="../embeddings/oleObject279.bin"/><Relationship Id="rId23" Type="http://schemas.openxmlformats.org/officeDocument/2006/relationships/image" Target="../media/image7.jpeg"/><Relationship Id="rId10" Type="http://schemas.openxmlformats.org/officeDocument/2006/relationships/image" Target="../media/image285.emf"/><Relationship Id="rId19" Type="http://schemas.openxmlformats.org/officeDocument/2006/relationships/image" Target="../media/image3.jpeg"/><Relationship Id="rId4" Type="http://schemas.openxmlformats.org/officeDocument/2006/relationships/image" Target="../media/image282.emf"/><Relationship Id="rId9" Type="http://schemas.openxmlformats.org/officeDocument/2006/relationships/oleObject" Target="../embeddings/oleObject276.bin"/><Relationship Id="rId14" Type="http://schemas.openxmlformats.org/officeDocument/2006/relationships/image" Target="../media/image287.emf"/><Relationship Id="rId22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.bin"/><Relationship Id="rId18" Type="http://schemas.openxmlformats.org/officeDocument/2006/relationships/image" Target="../media/image16.emf"/><Relationship Id="rId26" Type="http://schemas.openxmlformats.org/officeDocument/2006/relationships/image" Target="../media/image20.emf"/><Relationship Id="rId39" Type="http://schemas.openxmlformats.org/officeDocument/2006/relationships/oleObject" Target="../embeddings/oleObject20.bin"/><Relationship Id="rId21" Type="http://schemas.openxmlformats.org/officeDocument/2006/relationships/oleObject" Target="../embeddings/oleObject11.bin"/><Relationship Id="rId34" Type="http://schemas.openxmlformats.org/officeDocument/2006/relationships/image" Target="../media/image24.emf"/><Relationship Id="rId42" Type="http://schemas.openxmlformats.org/officeDocument/2006/relationships/image" Target="../media/image28.emf"/><Relationship Id="rId47" Type="http://schemas.openxmlformats.org/officeDocument/2006/relationships/image" Target="../media/image3.jpeg"/><Relationship Id="rId50" Type="http://schemas.openxmlformats.org/officeDocument/2006/relationships/image" Target="../media/image6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5.png"/><Relationship Id="rId29" Type="http://schemas.openxmlformats.org/officeDocument/2006/relationships/oleObject" Target="../embeddings/oleObject15.bin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9.emf"/><Relationship Id="rId32" Type="http://schemas.openxmlformats.org/officeDocument/2006/relationships/image" Target="../media/image23.emf"/><Relationship Id="rId37" Type="http://schemas.openxmlformats.org/officeDocument/2006/relationships/oleObject" Target="../embeddings/oleObject19.bin"/><Relationship Id="rId40" Type="http://schemas.openxmlformats.org/officeDocument/2006/relationships/image" Target="../media/image27.emf"/><Relationship Id="rId45" Type="http://schemas.openxmlformats.org/officeDocument/2006/relationships/oleObject" Target="../embeddings/oleObject23.bin"/><Relationship Id="rId53" Type="http://schemas.openxmlformats.org/officeDocument/2006/relationships/oleObject" Target="../embeddings/oleObject24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0.bin"/><Relationship Id="rId31" Type="http://schemas.openxmlformats.org/officeDocument/2006/relationships/oleObject" Target="../embeddings/oleObject16.bin"/><Relationship Id="rId44" Type="http://schemas.openxmlformats.org/officeDocument/2006/relationships/image" Target="../media/image29.emf"/><Relationship Id="rId52" Type="http://schemas.openxmlformats.org/officeDocument/2006/relationships/image" Target="../media/image8.jpeg"/><Relationship Id="rId4" Type="http://schemas.openxmlformats.org/officeDocument/2006/relationships/image" Target="../media/image9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emf"/><Relationship Id="rId22" Type="http://schemas.openxmlformats.org/officeDocument/2006/relationships/image" Target="../media/image18.e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22.emf"/><Relationship Id="rId35" Type="http://schemas.openxmlformats.org/officeDocument/2006/relationships/oleObject" Target="../embeddings/oleObject18.bin"/><Relationship Id="rId43" Type="http://schemas.openxmlformats.org/officeDocument/2006/relationships/oleObject" Target="../embeddings/oleObject22.bin"/><Relationship Id="rId48" Type="http://schemas.openxmlformats.org/officeDocument/2006/relationships/image" Target="../media/image4.jpeg"/><Relationship Id="rId8" Type="http://schemas.openxmlformats.org/officeDocument/2006/relationships/image" Target="../media/image11.emf"/><Relationship Id="rId51" Type="http://schemas.openxmlformats.org/officeDocument/2006/relationships/image" Target="../media/image7.jpeg"/><Relationship Id="rId3" Type="http://schemas.openxmlformats.org/officeDocument/2006/relationships/oleObject" Target="../embeddings/oleObject2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33" Type="http://schemas.openxmlformats.org/officeDocument/2006/relationships/oleObject" Target="../embeddings/oleObject17.bin"/><Relationship Id="rId38" Type="http://schemas.openxmlformats.org/officeDocument/2006/relationships/image" Target="../media/image26.emf"/><Relationship Id="rId46" Type="http://schemas.openxmlformats.org/officeDocument/2006/relationships/image" Target="../media/image30.emf"/><Relationship Id="rId20" Type="http://schemas.openxmlformats.org/officeDocument/2006/relationships/image" Target="../media/image17.emf"/><Relationship Id="rId41" Type="http://schemas.openxmlformats.org/officeDocument/2006/relationships/oleObject" Target="../embeddings/oleObject21.bin"/><Relationship Id="rId54" Type="http://schemas.openxmlformats.org/officeDocument/2006/relationships/image" Target="../media/image31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21.emf"/><Relationship Id="rId36" Type="http://schemas.openxmlformats.org/officeDocument/2006/relationships/image" Target="../media/image25.emf"/><Relationship Id="rId4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6.emf"/><Relationship Id="rId26" Type="http://schemas.openxmlformats.org/officeDocument/2006/relationships/image" Target="../media/image40.e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1.bin"/><Relationship Id="rId7" Type="http://schemas.openxmlformats.org/officeDocument/2006/relationships/image" Target="../media/image3.jpeg"/><Relationship Id="rId12" Type="http://schemas.openxmlformats.org/officeDocument/2006/relationships/image" Target="../media/image8.jpeg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5.emf"/><Relationship Id="rId20" Type="http://schemas.openxmlformats.org/officeDocument/2006/relationships/image" Target="../media/image37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emf"/><Relationship Id="rId11" Type="http://schemas.openxmlformats.org/officeDocument/2006/relationships/image" Target="../media/image7.jpeg"/><Relationship Id="rId24" Type="http://schemas.openxmlformats.org/officeDocument/2006/relationships/image" Target="../media/image39.e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10" Type="http://schemas.openxmlformats.org/officeDocument/2006/relationships/image" Target="../media/image6.jpeg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32.emf"/><Relationship Id="rId9" Type="http://schemas.openxmlformats.org/officeDocument/2006/relationships/image" Target="../media/image5.jpeg"/><Relationship Id="rId14" Type="http://schemas.openxmlformats.org/officeDocument/2006/relationships/image" Target="../media/image34.emf"/><Relationship Id="rId22" Type="http://schemas.openxmlformats.org/officeDocument/2006/relationships/image" Target="../media/image3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7.jpeg"/><Relationship Id="rId18" Type="http://schemas.openxmlformats.org/officeDocument/2006/relationships/image" Target="../media/image45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6.jpeg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4.emf"/><Relationship Id="rId20" Type="http://schemas.openxmlformats.org/officeDocument/2006/relationships/image" Target="../media/image46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2.emf"/><Relationship Id="rId11" Type="http://schemas.openxmlformats.org/officeDocument/2006/relationships/image" Target="../media/image5.jpeg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4.jpeg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41.emf"/><Relationship Id="rId9" Type="http://schemas.openxmlformats.org/officeDocument/2006/relationships/image" Target="../media/image3.jpeg"/><Relationship Id="rId1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54.png"/><Relationship Id="rId3" Type="http://schemas.openxmlformats.org/officeDocument/2006/relationships/oleObject" Target="../embeddings/oleObject40.bin"/><Relationship Id="rId21" Type="http://schemas.openxmlformats.org/officeDocument/2006/relationships/image" Target="../media/image5.jpeg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1.e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3.emf"/><Relationship Id="rId20" Type="http://schemas.openxmlformats.org/officeDocument/2006/relationships/image" Target="../media/image4.jpeg"/><Relationship Id="rId1" Type="http://schemas.openxmlformats.org/officeDocument/2006/relationships/vmlDrawing" Target="../drawings/vmlDrawing5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image" Target="../media/image7.jpeg"/><Relationship Id="rId10" Type="http://schemas.openxmlformats.org/officeDocument/2006/relationships/image" Target="../media/image50.emf"/><Relationship Id="rId19" Type="http://schemas.openxmlformats.org/officeDocument/2006/relationships/image" Target="../media/image3.jpeg"/><Relationship Id="rId4" Type="http://schemas.openxmlformats.org/officeDocument/2006/relationships/image" Target="../media/image47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2.emf"/><Relationship Id="rId2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image" Target="../media/image7.jpeg"/><Relationship Id="rId18" Type="http://schemas.openxmlformats.org/officeDocument/2006/relationships/image" Target="../media/image59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6.jpeg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8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6.emf"/><Relationship Id="rId11" Type="http://schemas.openxmlformats.org/officeDocument/2006/relationships/image" Target="../media/image5.jpeg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.jpeg"/><Relationship Id="rId4" Type="http://schemas.openxmlformats.org/officeDocument/2006/relationships/image" Target="../media/image55.emf"/><Relationship Id="rId9" Type="http://schemas.openxmlformats.org/officeDocument/2006/relationships/image" Target="../media/image3.jpeg"/><Relationship Id="rId1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7.emf"/><Relationship Id="rId26" Type="http://schemas.openxmlformats.org/officeDocument/2006/relationships/image" Target="../media/image71.emf"/><Relationship Id="rId21" Type="http://schemas.openxmlformats.org/officeDocument/2006/relationships/oleObject" Target="../embeddings/oleObject62.bin"/><Relationship Id="rId34" Type="http://schemas.openxmlformats.org/officeDocument/2006/relationships/image" Target="../media/image4.jpeg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4.emf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64.bin"/><Relationship Id="rId33" Type="http://schemas.openxmlformats.org/officeDocument/2006/relationships/image" Target="../media/image3.jpeg"/><Relationship Id="rId38" Type="http://schemas.openxmlformats.org/officeDocument/2006/relationships/image" Target="../media/image8.jpe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66.emf"/><Relationship Id="rId20" Type="http://schemas.openxmlformats.org/officeDocument/2006/relationships/image" Target="../media/image68.emf"/><Relationship Id="rId29" Type="http://schemas.openxmlformats.org/officeDocument/2006/relationships/oleObject" Target="../embeddings/oleObject66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57.bin"/><Relationship Id="rId24" Type="http://schemas.openxmlformats.org/officeDocument/2006/relationships/image" Target="../media/image70.emf"/><Relationship Id="rId32" Type="http://schemas.openxmlformats.org/officeDocument/2006/relationships/image" Target="../media/image74.emf"/><Relationship Id="rId37" Type="http://schemas.openxmlformats.org/officeDocument/2006/relationships/image" Target="../media/image7.jpeg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28" Type="http://schemas.openxmlformats.org/officeDocument/2006/relationships/image" Target="../media/image72.emf"/><Relationship Id="rId36" Type="http://schemas.openxmlformats.org/officeDocument/2006/relationships/image" Target="../media/image6.jpeg"/><Relationship Id="rId10" Type="http://schemas.openxmlformats.org/officeDocument/2006/relationships/image" Target="../media/image63.emf"/><Relationship Id="rId19" Type="http://schemas.openxmlformats.org/officeDocument/2006/relationships/oleObject" Target="../embeddings/oleObject61.bin"/><Relationship Id="rId31" Type="http://schemas.openxmlformats.org/officeDocument/2006/relationships/oleObject" Target="../embeddings/oleObject67.bin"/><Relationship Id="rId4" Type="http://schemas.openxmlformats.org/officeDocument/2006/relationships/image" Target="../media/image60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5.emf"/><Relationship Id="rId22" Type="http://schemas.openxmlformats.org/officeDocument/2006/relationships/image" Target="../media/image69.emf"/><Relationship Id="rId27" Type="http://schemas.openxmlformats.org/officeDocument/2006/relationships/oleObject" Target="../embeddings/oleObject65.bin"/><Relationship Id="rId30" Type="http://schemas.openxmlformats.org/officeDocument/2006/relationships/image" Target="../media/image73.emf"/><Relationship Id="rId35" Type="http://schemas.openxmlformats.org/officeDocument/2006/relationships/image" Target="../media/image5.jpeg"/><Relationship Id="rId8" Type="http://schemas.openxmlformats.org/officeDocument/2006/relationships/image" Target="../media/image62.emf"/><Relationship Id="rId3" Type="http://schemas.openxmlformats.org/officeDocument/2006/relationships/oleObject" Target="../embeddings/oleObject5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9.emf"/><Relationship Id="rId3" Type="http://schemas.openxmlformats.org/officeDocument/2006/relationships/oleObject" Target="../embeddings/oleObject68.bin"/><Relationship Id="rId7" Type="http://schemas.openxmlformats.org/officeDocument/2006/relationships/image" Target="../media/image3.jpeg"/><Relationship Id="rId12" Type="http://schemas.openxmlformats.org/officeDocument/2006/relationships/image" Target="../media/image8.jpeg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78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6.emf"/><Relationship Id="rId11" Type="http://schemas.openxmlformats.org/officeDocument/2006/relationships/image" Target="../media/image7.jpeg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6.jpeg"/><Relationship Id="rId4" Type="http://schemas.openxmlformats.org/officeDocument/2006/relationships/image" Target="../media/image75.emf"/><Relationship Id="rId9" Type="http://schemas.openxmlformats.org/officeDocument/2006/relationships/image" Target="../media/image5.jpeg"/><Relationship Id="rId14" Type="http://schemas.openxmlformats.org/officeDocument/2006/relationships/image" Target="../media/image7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4">
            <a:extLst>
              <a:ext uri="{FF2B5EF4-FFF2-40B4-BE49-F238E27FC236}">
                <a16:creationId xmlns:a16="http://schemas.microsoft.com/office/drawing/2014/main" id="{F4B50559-54D2-4C44-A2B2-828040B98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331B0CAE-A274-47EB-AE58-A8F4B40D6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2286000" cy="914400"/>
          </a:xfrm>
          <a:noFill/>
        </p:spPr>
        <p:txBody>
          <a:bodyPr/>
          <a:lstStyle/>
          <a:p>
            <a:pPr algn="l" eaLnBrk="1" hangingPunct="1"/>
            <a:r>
              <a:rPr lang="zh-CN" altLang="en-US" sz="4800">
                <a:latin typeface="华文行楷" panose="02010800040101010101" pitchFamily="2" charset="-122"/>
                <a:ea typeface="华文行楷" panose="02010800040101010101" pitchFamily="2" charset="-122"/>
              </a:rPr>
              <a:t>第四节</a:t>
            </a:r>
          </a:p>
        </p:txBody>
      </p:sp>
      <p:sp>
        <p:nvSpPr>
          <p:cNvPr id="4100" name="Text Box 12">
            <a:extLst>
              <a:ext uri="{FF2B5EF4-FFF2-40B4-BE49-F238E27FC236}">
                <a16:creationId xmlns:a16="http://schemas.microsoft.com/office/drawing/2014/main" id="{7EB5D7FF-C3E0-48CB-932B-6555FDACA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789" y="2624139"/>
            <a:ext cx="31718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FF"/>
                </a:solidFill>
              </a:rPr>
              <a:t>一、曲面的面积 </a:t>
            </a:r>
          </a:p>
        </p:txBody>
      </p:sp>
      <p:sp>
        <p:nvSpPr>
          <p:cNvPr id="4101" name="Text Box 13">
            <a:extLst>
              <a:ext uri="{FF2B5EF4-FFF2-40B4-BE49-F238E27FC236}">
                <a16:creationId xmlns:a16="http://schemas.microsoft.com/office/drawing/2014/main" id="{E4E481CF-1594-4ED3-9EA0-576AF78D1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789" y="3386139"/>
            <a:ext cx="31718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FF"/>
                </a:solidFill>
              </a:rPr>
              <a:t>二、物体的质心 </a:t>
            </a:r>
          </a:p>
        </p:txBody>
      </p:sp>
      <p:sp>
        <p:nvSpPr>
          <p:cNvPr id="4102" name="Text Box 14">
            <a:extLst>
              <a:ext uri="{FF2B5EF4-FFF2-40B4-BE49-F238E27FC236}">
                <a16:creationId xmlns:a16="http://schemas.microsoft.com/office/drawing/2014/main" id="{09FF1C3A-4E0C-4669-97B7-D629652DE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789" y="4148139"/>
            <a:ext cx="39957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FF"/>
                </a:solidFill>
              </a:rPr>
              <a:t>三、物体的转动惯量 </a:t>
            </a:r>
          </a:p>
        </p:txBody>
      </p:sp>
      <p:sp>
        <p:nvSpPr>
          <p:cNvPr id="4103" name="Text Box 15">
            <a:extLst>
              <a:ext uri="{FF2B5EF4-FFF2-40B4-BE49-F238E27FC236}">
                <a16:creationId xmlns:a16="http://schemas.microsoft.com/office/drawing/2014/main" id="{A47400E7-51AC-4316-904D-B85112F65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789" y="4864100"/>
            <a:ext cx="3171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FF"/>
                </a:solidFill>
              </a:rPr>
              <a:t>四、物体的引力 </a:t>
            </a:r>
          </a:p>
        </p:txBody>
      </p:sp>
      <p:pic>
        <p:nvPicPr>
          <p:cNvPr id="4104" name="Picture 16" descr="机动">
            <a:extLst>
              <a:ext uri="{FF2B5EF4-FFF2-40B4-BE49-F238E27FC236}">
                <a16:creationId xmlns:a16="http://schemas.microsoft.com/office/drawing/2014/main" id="{1685D055-29F6-4922-9F9E-8B6F6201D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Text Box 17">
            <a:extLst>
              <a:ext uri="{FF2B5EF4-FFF2-40B4-BE49-F238E27FC236}">
                <a16:creationId xmlns:a16="http://schemas.microsoft.com/office/drawing/2014/main" id="{67C16723-F9FA-4C24-A814-C07E92E49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106" name="Picture 18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0915BA81-895B-442E-A4B2-A9BCA6770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9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3F12AD3-E61F-439A-98D2-9A3CA89C3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20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343B2E0-F978-451C-88D9-26675099D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21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A3884205-F4D9-4916-AD1D-E8F4EA34C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Picture 22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3DB3855-E7A5-4965-B4C5-A74EFB90C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AutoShape 23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34F51489-4241-4127-B1B5-E56BF0238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214563"/>
            <a:ext cx="3581400" cy="6096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12" name="AutoShape 24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654DA2E7-6794-4377-8EE9-19F08C25B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338" y="3119438"/>
            <a:ext cx="3581400" cy="5334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13" name="AutoShape 25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4424F807-C5F9-41F6-9C0F-5B3E6CE2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4330700"/>
            <a:ext cx="3733800" cy="5334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14" name="AutoShape 26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21BCFA47-C602-44A9-B379-E83F13D42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5089525"/>
            <a:ext cx="2971800" cy="5334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15" name="Text Box 32">
            <a:extLst>
              <a:ext uri="{FF2B5EF4-FFF2-40B4-BE49-F238E27FC236}">
                <a16:creationId xmlns:a16="http://schemas.microsoft.com/office/drawing/2014/main" id="{EB4E82FB-DF7B-4F2C-A344-D15AF2911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1081088"/>
            <a:ext cx="399097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80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重积分的应用 </a:t>
            </a:r>
          </a:p>
        </p:txBody>
      </p:sp>
      <p:graphicFrame>
        <p:nvGraphicFramePr>
          <p:cNvPr id="4116" name="Object 33">
            <a:extLst>
              <a:ext uri="{FF2B5EF4-FFF2-40B4-BE49-F238E27FC236}">
                <a16:creationId xmlns:a16="http://schemas.microsoft.com/office/drawing/2014/main" id="{94A06841-BBAC-4E69-BE61-12D65114C2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BMP 图象" r:id="rId13" imgW="3390476" imgH="3409524" progId="Paint.Picture">
                  <p:embed/>
                </p:oleObj>
              </mc:Choice>
              <mc:Fallback>
                <p:oleObj name="BMP 图象" r:id="rId13" imgW="3390476" imgH="3409524" progId="Paint.Picture">
                  <p:embed/>
                  <p:pic>
                    <p:nvPicPr>
                      <p:cNvPr id="4116" name="Object 33">
                        <a:extLst>
                          <a:ext uri="{FF2B5EF4-FFF2-40B4-BE49-F238E27FC236}">
                            <a16:creationId xmlns:a16="http://schemas.microsoft.com/office/drawing/2014/main" id="{94A06841-BBAC-4E69-BE61-12D65114C2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7" name="Text Box 35">
            <a:extLst>
              <a:ext uri="{FF2B5EF4-FFF2-40B4-BE49-F238E27FC236}">
                <a16:creationId xmlns:a16="http://schemas.microsoft.com/office/drawing/2014/main" id="{83BD9E6C-5A54-499C-868D-5AFDE57B0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3825" y="250826"/>
            <a:ext cx="1441450" cy="523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>
                <a:solidFill>
                  <a:srgbClr val="00FFFF"/>
                </a:solidFill>
              </a:rPr>
              <a:t> </a:t>
            </a:r>
            <a:r>
              <a:rPr kumimoji="0" lang="zh-CN" altLang="en-US">
                <a:solidFill>
                  <a:srgbClr val="00FFFF"/>
                </a:solidFill>
              </a:rPr>
              <a:t>第十章 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96" name="Object 12">
            <a:extLst>
              <a:ext uri="{FF2B5EF4-FFF2-40B4-BE49-F238E27FC236}">
                <a16:creationId xmlns:a16="http://schemas.microsoft.com/office/drawing/2014/main" id="{6212E56A-E4A6-4E77-98FD-096EF5EEE4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2138" y="214313"/>
          <a:ext cx="331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3" imgW="3276542" imgH="419207" progId="Equation.3">
                  <p:embed/>
                </p:oleObj>
              </mc:Choice>
              <mc:Fallback>
                <p:oleObj name="Equation" r:id="rId3" imgW="3276542" imgH="419207" progId="Equation.3">
                  <p:embed/>
                  <p:pic>
                    <p:nvPicPr>
                      <p:cNvPr id="67596" name="Object 12">
                        <a:extLst>
                          <a:ext uri="{FF2B5EF4-FFF2-40B4-BE49-F238E27FC236}">
                            <a16:creationId xmlns:a16="http://schemas.microsoft.com/office/drawing/2014/main" id="{6212E56A-E4A6-4E77-98FD-096EF5EEE4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214313"/>
                        <a:ext cx="3314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8" name="Text Box 14">
            <a:extLst>
              <a:ext uri="{FF2B5EF4-FFF2-40B4-BE49-F238E27FC236}">
                <a16:creationId xmlns:a16="http://schemas.microsoft.com/office/drawing/2014/main" id="{DDB53764-4248-4DF1-816D-4171EEA12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142876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则得</a:t>
            </a:r>
            <a:r>
              <a:rPr lang="zh-CN" altLang="en-US">
                <a:solidFill>
                  <a:srgbClr val="FFFF00"/>
                </a:solidFill>
              </a:rPr>
              <a:t>形心坐标</a:t>
            </a:r>
            <a:r>
              <a:rPr lang="zh-CN" altLang="en-US">
                <a:solidFill>
                  <a:srgbClr val="FFFFFF"/>
                </a:solidFill>
              </a:rPr>
              <a:t>：</a:t>
            </a:r>
          </a:p>
        </p:txBody>
      </p:sp>
      <p:graphicFrame>
        <p:nvGraphicFramePr>
          <p:cNvPr id="67599" name="Object 15">
            <a:extLst>
              <a:ext uri="{FF2B5EF4-FFF2-40B4-BE49-F238E27FC236}">
                <a16:creationId xmlns:a16="http://schemas.microsoft.com/office/drawing/2014/main" id="{F9A8B702-8D80-4E15-AC5E-917FE1F42B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4675" y="908050"/>
          <a:ext cx="31369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5" imgW="3095682" imgH="1104838" progId="Equation.3">
                  <p:embed/>
                </p:oleObj>
              </mc:Choice>
              <mc:Fallback>
                <p:oleObj name="Equation" r:id="rId5" imgW="3095682" imgH="1104838" progId="Equation.3">
                  <p:embed/>
                  <p:pic>
                    <p:nvPicPr>
                      <p:cNvPr id="67599" name="Object 15">
                        <a:extLst>
                          <a:ext uri="{FF2B5EF4-FFF2-40B4-BE49-F238E27FC236}">
                            <a16:creationId xmlns:a16="http://schemas.microsoft.com/office/drawing/2014/main" id="{F9A8B702-8D80-4E15-AC5E-917FE1F42B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908050"/>
                        <a:ext cx="31369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Object 16">
            <a:extLst>
              <a:ext uri="{FF2B5EF4-FFF2-40B4-BE49-F238E27FC236}">
                <a16:creationId xmlns:a16="http://schemas.microsoft.com/office/drawing/2014/main" id="{2F5FBD3C-546C-4095-B269-2FB48005E7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9425" y="979488"/>
          <a:ext cx="3187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7" imgW="3143192" imgH="1104838" progId="Equation.3">
                  <p:embed/>
                </p:oleObj>
              </mc:Choice>
              <mc:Fallback>
                <p:oleObj name="Equation" r:id="rId7" imgW="3143192" imgH="1104838" progId="Equation.3">
                  <p:embed/>
                  <p:pic>
                    <p:nvPicPr>
                      <p:cNvPr id="67600" name="Object 16">
                        <a:extLst>
                          <a:ext uri="{FF2B5EF4-FFF2-40B4-BE49-F238E27FC236}">
                            <a16:creationId xmlns:a16="http://schemas.microsoft.com/office/drawing/2014/main" id="{2F5FBD3C-546C-4095-B269-2FB48005E7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425" y="979488"/>
                        <a:ext cx="31877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1" name="Object 17">
            <a:extLst>
              <a:ext uri="{FF2B5EF4-FFF2-40B4-BE49-F238E27FC236}">
                <a16:creationId xmlns:a16="http://schemas.microsoft.com/office/drawing/2014/main" id="{6BDD0AC1-9463-4D79-91A0-053BC21B1E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2775" y="2276475"/>
          <a:ext cx="3060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9" imgW="3019559" imgH="1104838" progId="Equation.3">
                  <p:embed/>
                </p:oleObj>
              </mc:Choice>
              <mc:Fallback>
                <p:oleObj name="Equation" r:id="rId9" imgW="3019559" imgH="1104838" progId="Equation.3">
                  <p:embed/>
                  <p:pic>
                    <p:nvPicPr>
                      <p:cNvPr id="67601" name="Object 17">
                        <a:extLst>
                          <a:ext uri="{FF2B5EF4-FFF2-40B4-BE49-F238E27FC236}">
                            <a16:creationId xmlns:a16="http://schemas.microsoft.com/office/drawing/2014/main" id="{6BDD0AC1-9463-4D79-91A0-053BC21B1E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2276475"/>
                        <a:ext cx="30607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2" name="Object 18">
            <a:extLst>
              <a:ext uri="{FF2B5EF4-FFF2-40B4-BE49-F238E27FC236}">
                <a16:creationId xmlns:a16="http://schemas.microsoft.com/office/drawing/2014/main" id="{6C5EF5CD-A7B0-4564-A3C5-BF7522D671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8900" y="2490788"/>
          <a:ext cx="4902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11" imgW="4857856" imgH="685901" progId="Equation.3">
                  <p:embed/>
                </p:oleObj>
              </mc:Choice>
              <mc:Fallback>
                <p:oleObj name="Equation" r:id="rId11" imgW="4857856" imgH="685901" progId="Equation.3">
                  <p:embed/>
                  <p:pic>
                    <p:nvPicPr>
                      <p:cNvPr id="67602" name="Object 18">
                        <a:extLst>
                          <a:ext uri="{FF2B5EF4-FFF2-40B4-BE49-F238E27FC236}">
                            <a16:creationId xmlns:a16="http://schemas.microsoft.com/office/drawing/2014/main" id="{6C5EF5CD-A7B0-4564-A3C5-BF7522D671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2490788"/>
                        <a:ext cx="4902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0" name="Picture 22" descr="机动">
            <a:extLst>
              <a:ext uri="{FF2B5EF4-FFF2-40B4-BE49-F238E27FC236}">
                <a16:creationId xmlns:a16="http://schemas.microsoft.com/office/drawing/2014/main" id="{6A75272C-AD87-450F-B01F-98E154F5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Text Box 23">
            <a:extLst>
              <a:ext uri="{FF2B5EF4-FFF2-40B4-BE49-F238E27FC236}">
                <a16:creationId xmlns:a16="http://schemas.microsoft.com/office/drawing/2014/main" id="{0C4CFC26-BD6D-404F-BE95-3CF6AC76A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3322" name="Picture 2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BDF1D46-8DC1-4C61-A0CB-323DEFC88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25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2F10AB5-9978-469E-9AB2-C5F86CF0F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2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A8761D8-71EA-428F-810F-C0178D127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2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F853ED1-7897-4F59-84D7-88AEA70C1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2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6DAFDE1-A6D4-4753-AA64-C716D69AD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3">
            <a:extLst>
              <a:ext uri="{FF2B5EF4-FFF2-40B4-BE49-F238E27FC236}">
                <a16:creationId xmlns:a16="http://schemas.microsoft.com/office/drawing/2014/main" id="{0E15DAD2-E6E0-4F2D-97E8-B11720517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3716339"/>
            <a:ext cx="4067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注：设平面上有</a:t>
            </a:r>
            <a:r>
              <a:rPr lang="en-US" altLang="zh-CN" i="1">
                <a:solidFill>
                  <a:srgbClr val="FFFFFF"/>
                </a:solidFill>
              </a:rPr>
              <a:t>n</a:t>
            </a:r>
            <a:r>
              <a:rPr lang="zh-CN" altLang="en-US">
                <a:solidFill>
                  <a:srgbClr val="FFFFFF"/>
                </a:solidFill>
              </a:rPr>
              <a:t>个质点</a:t>
            </a:r>
            <a:r>
              <a:rPr lang="en-US" altLang="zh-CN">
                <a:solidFill>
                  <a:srgbClr val="FFFFFF"/>
                </a:solidFill>
              </a:rPr>
              <a:t>,</a:t>
            </a:r>
          </a:p>
        </p:txBody>
      </p:sp>
      <p:graphicFrame>
        <p:nvGraphicFramePr>
          <p:cNvPr id="16" name="Object 12">
            <a:extLst>
              <a:ext uri="{FF2B5EF4-FFF2-40B4-BE49-F238E27FC236}">
                <a16:creationId xmlns:a16="http://schemas.microsoft.com/office/drawing/2014/main" id="{43DD7B32-ACF1-47E7-B03E-F404649664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2589" y="3732214"/>
          <a:ext cx="28463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公式" r:id="rId19" imgW="1295280" imgH="215640" progId="Equation.3">
                  <p:embed/>
                </p:oleObj>
              </mc:Choice>
              <mc:Fallback>
                <p:oleObj name="公式" r:id="rId19" imgW="1295280" imgH="215640" progId="Equation.3">
                  <p:embed/>
                  <p:pic>
                    <p:nvPicPr>
                      <p:cNvPr id="16" name="Object 12">
                        <a:extLst>
                          <a:ext uri="{FF2B5EF4-FFF2-40B4-BE49-F238E27FC236}">
                            <a16:creationId xmlns:a16="http://schemas.microsoft.com/office/drawing/2014/main" id="{43DD7B32-ACF1-47E7-B03E-F404649664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89" y="3732214"/>
                        <a:ext cx="28463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4">
            <a:extLst>
              <a:ext uri="{FF2B5EF4-FFF2-40B4-BE49-F238E27FC236}">
                <a16:creationId xmlns:a16="http://schemas.microsoft.com/office/drawing/2014/main" id="{218FD3C7-B2F4-4448-88DC-FD84ABEC0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0" y="3717926"/>
            <a:ext cx="2393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则得</a:t>
            </a:r>
            <a:r>
              <a:rPr lang="zh-CN" altLang="en-US">
                <a:solidFill>
                  <a:srgbClr val="FFFF00"/>
                </a:solidFill>
              </a:rPr>
              <a:t>形心坐标</a:t>
            </a:r>
            <a:r>
              <a:rPr lang="zh-CN" altLang="en-US">
                <a:solidFill>
                  <a:srgbClr val="FFFFFF"/>
                </a:solidFill>
              </a:rPr>
              <a:t>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F2B24E3-BC1F-4848-A357-CC8DC0712A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9176" y="4240213"/>
          <a:ext cx="253682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公式" r:id="rId21" imgW="977760" imgH="482400" progId="Equation.3">
                  <p:embed/>
                </p:oleObj>
              </mc:Choice>
              <mc:Fallback>
                <p:oleObj name="公式" r:id="rId21" imgW="977760" imgH="482400" progId="Equation.3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F2B24E3-BC1F-4848-A357-CC8DC0712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6" y="4240213"/>
                        <a:ext cx="2536825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18C76C7-2BE8-4BDA-98A3-B0D8B656B7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8600" y="4240213"/>
          <a:ext cx="246380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公式" r:id="rId23" imgW="990360" imgH="482400" progId="Equation.3">
                  <p:embed/>
                </p:oleObj>
              </mc:Choice>
              <mc:Fallback>
                <p:oleObj name="公式" r:id="rId23" imgW="990360" imgH="482400" progId="Equation.3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618C76C7-2BE8-4BDA-98A3-B0D8B656B7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4240213"/>
                        <a:ext cx="2463800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对象 3">
                <a:extLst>
                  <a:ext uri="{FF2B5EF4-FFF2-40B4-BE49-F238E27FC236}">
                    <a16:creationId xmlns:a16="http://schemas.microsoft.com/office/drawing/2014/main" id="{54F7E16E-A419-415F-8084-936A7654086C}"/>
                  </a:ext>
                </a:extLst>
              </p:cNvPr>
              <p:cNvSpPr txBox="1"/>
              <p:nvPr/>
            </p:nvSpPr>
            <p:spPr bwMode="auto">
              <a:xfrm>
                <a:off x="1961358" y="5522913"/>
                <a:ext cx="5658642" cy="6689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zh-CN" altLang="en-US" sz="2800" dirty="0">
                    <a:solidFill>
                      <a:schemeClr val="tx1"/>
                    </a:solidFill>
                  </a:rPr>
                  <a:t>（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fName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fName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e>
                    </m:nary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的面积）</m:t>
                    </m:r>
                  </m:oMath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对象 3">
                <a:extLst>
                  <a:ext uri="{FF2B5EF4-FFF2-40B4-BE49-F238E27FC236}">
                    <a16:creationId xmlns:a16="http://schemas.microsoft.com/office/drawing/2014/main" id="{54F7E16E-A419-415F-8084-936A76540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1358" y="5522913"/>
                <a:ext cx="5658642" cy="668974"/>
              </a:xfrm>
              <a:prstGeom prst="rect">
                <a:avLst/>
              </a:prstGeom>
              <a:blipFill>
                <a:blip r:embed="rId25"/>
                <a:stretch>
                  <a:fillRect l="-2263" t="-11818" b="-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8" grpId="0" autoUpdateAnimBg="0"/>
      <p:bldP spid="15" grpId="0" build="p" autoUpdateAnimBg="0"/>
      <p:bldP spid="1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>
            <a:extLst>
              <a:ext uri="{FF2B5EF4-FFF2-40B4-BE49-F238E27FC236}">
                <a16:creationId xmlns:a16="http://schemas.microsoft.com/office/drawing/2014/main" id="{18098E9E-0880-4C24-BEE9-80A2041263AD}"/>
              </a:ext>
            </a:extLst>
          </p:cNvPr>
          <p:cNvGrpSpPr>
            <a:grpSpLocks/>
          </p:cNvGrpSpPr>
          <p:nvPr/>
        </p:nvGrpSpPr>
        <p:grpSpPr bwMode="auto">
          <a:xfrm>
            <a:off x="8067675" y="1163638"/>
            <a:ext cx="1828800" cy="2114550"/>
            <a:chOff x="4272" y="972"/>
            <a:chExt cx="1152" cy="1332"/>
          </a:xfrm>
        </p:grpSpPr>
        <p:sp>
          <p:nvSpPr>
            <p:cNvPr id="14378" name="Oval 13">
              <a:extLst>
                <a:ext uri="{FF2B5EF4-FFF2-40B4-BE49-F238E27FC236}">
                  <a16:creationId xmlns:a16="http://schemas.microsoft.com/office/drawing/2014/main" id="{EAC87C5E-2A92-431D-94B5-AB49FD5BD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152"/>
              <a:ext cx="1152" cy="1152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aphicFrame>
          <p:nvGraphicFramePr>
            <p:cNvPr id="14379" name="Object 20">
              <a:extLst>
                <a:ext uri="{FF2B5EF4-FFF2-40B4-BE49-F238E27FC236}">
                  <a16:creationId xmlns:a16="http://schemas.microsoft.com/office/drawing/2014/main" id="{94635AD8-8130-4118-8B1A-E4CFA31F39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84" y="972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7" name="Equation" r:id="rId3" imgW="171412" imgH="266694" progId="Equation.3">
                    <p:embed/>
                  </p:oleObj>
                </mc:Choice>
                <mc:Fallback>
                  <p:oleObj name="Equation" r:id="rId3" imgW="171412" imgH="266694" progId="Equation.3">
                    <p:embed/>
                    <p:pic>
                      <p:nvPicPr>
                        <p:cNvPr id="14379" name="Object 20">
                          <a:extLst>
                            <a:ext uri="{FF2B5EF4-FFF2-40B4-BE49-F238E27FC236}">
                              <a16:creationId xmlns:a16="http://schemas.microsoft.com/office/drawing/2014/main" id="{94635AD8-8130-4118-8B1A-E4CFA31F39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4" y="972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F114CDA-A62B-402E-9B46-EB6378D875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24075" y="217488"/>
            <a:ext cx="3048000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3.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求位于两圆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4340" name="Object 3">
            <a:extLst>
              <a:ext uri="{FF2B5EF4-FFF2-40B4-BE49-F238E27FC236}">
                <a16:creationId xmlns:a16="http://schemas.microsoft.com/office/drawing/2014/main" id="{30E83682-C705-4726-9591-1A87C9E13F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1075" y="344488"/>
          <a:ext cx="158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" name="Equation" r:id="rId5" imgW="1542982" imgH="361981" progId="Equation.3">
                  <p:embed/>
                </p:oleObj>
              </mc:Choice>
              <mc:Fallback>
                <p:oleObj name="Equation" r:id="rId5" imgW="1542982" imgH="361981" progId="Equation.3">
                  <p:embed/>
                  <p:pic>
                    <p:nvPicPr>
                      <p:cNvPr id="14340" name="Object 3">
                        <a:extLst>
                          <a:ext uri="{FF2B5EF4-FFF2-40B4-BE49-F238E27FC236}">
                            <a16:creationId xmlns:a16="http://schemas.microsoft.com/office/drawing/2014/main" id="{30E83682-C705-4726-9591-1A87C9E13F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344488"/>
                        <a:ext cx="158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4">
            <a:extLst>
              <a:ext uri="{FF2B5EF4-FFF2-40B4-BE49-F238E27FC236}">
                <a16:creationId xmlns:a16="http://schemas.microsoft.com/office/drawing/2014/main" id="{E9AD8C5C-3689-4C35-B631-3E06BF56D3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4175" y="344488"/>
          <a:ext cx="148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" name="Equation" r:id="rId7" imgW="1447693" imgH="285860" progId="Equation.3">
                  <p:embed/>
                </p:oleObj>
              </mc:Choice>
              <mc:Fallback>
                <p:oleObj name="Equation" r:id="rId7" imgW="1447693" imgH="285860" progId="Equation.3">
                  <p:embed/>
                  <p:pic>
                    <p:nvPicPr>
                      <p:cNvPr id="14341" name="Object 4">
                        <a:extLst>
                          <a:ext uri="{FF2B5EF4-FFF2-40B4-BE49-F238E27FC236}">
                            <a16:creationId xmlns:a16="http://schemas.microsoft.com/office/drawing/2014/main" id="{E9AD8C5C-3689-4C35-B631-3E06BF56D3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175" y="344488"/>
                        <a:ext cx="148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5">
            <a:extLst>
              <a:ext uri="{FF2B5EF4-FFF2-40B4-BE49-F238E27FC236}">
                <a16:creationId xmlns:a16="http://schemas.microsoft.com/office/drawing/2014/main" id="{9B794387-AD1E-4A57-9B3C-F69763DCA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75" y="231776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和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1B610503-E0D5-4596-A5CA-BD3F1E59D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275" y="828676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的质心</a:t>
            </a:r>
            <a:r>
              <a:rPr lang="en-US" altLang="zh-CN">
                <a:solidFill>
                  <a:srgbClr val="FFFFFF"/>
                </a:solidFill>
              </a:rPr>
              <a:t>.</a:t>
            </a:r>
            <a:r>
              <a:rPr lang="en-US" altLang="zh-CN" b="1">
                <a:solidFill>
                  <a:srgbClr val="FFFFFF"/>
                </a:solidFill>
              </a:rPr>
              <a:t> </a:t>
            </a:r>
            <a:endParaRPr lang="en-US" altLang="zh-CN" sz="2400">
              <a:solidFill>
                <a:srgbClr val="00FFFF"/>
              </a:solidFill>
            </a:endParaRPr>
          </a:p>
        </p:txBody>
      </p:sp>
      <p:grpSp>
        <p:nvGrpSpPr>
          <p:cNvPr id="3" name="Group 43">
            <a:extLst>
              <a:ext uri="{FF2B5EF4-FFF2-40B4-BE49-F238E27FC236}">
                <a16:creationId xmlns:a16="http://schemas.microsoft.com/office/drawing/2014/main" id="{A5FF191A-088A-4241-AC9D-925FF474ADE0}"/>
              </a:ext>
            </a:extLst>
          </p:cNvPr>
          <p:cNvGrpSpPr>
            <a:grpSpLocks/>
          </p:cNvGrpSpPr>
          <p:nvPr/>
        </p:nvGrpSpPr>
        <p:grpSpPr bwMode="auto">
          <a:xfrm>
            <a:off x="8524875" y="2058988"/>
            <a:ext cx="914400" cy="1219200"/>
            <a:chOff x="4560" y="1536"/>
            <a:chExt cx="576" cy="768"/>
          </a:xfrm>
        </p:grpSpPr>
        <p:sp>
          <p:nvSpPr>
            <p:cNvPr id="14376" name="Oval 12">
              <a:extLst>
                <a:ext uri="{FF2B5EF4-FFF2-40B4-BE49-F238E27FC236}">
                  <a16:creationId xmlns:a16="http://schemas.microsoft.com/office/drawing/2014/main" id="{073B19FB-8204-4C51-9377-A7B534B57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728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aphicFrame>
          <p:nvGraphicFramePr>
            <p:cNvPr id="14377" name="Object 21">
              <a:extLst>
                <a:ext uri="{FF2B5EF4-FFF2-40B4-BE49-F238E27FC236}">
                  <a16:creationId xmlns:a16="http://schemas.microsoft.com/office/drawing/2014/main" id="{7512F885-589A-45E5-99F6-7CD4B40542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56" y="1536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0" name="Equation" r:id="rId9" imgW="171412" imgH="266694" progId="Equation.3">
                    <p:embed/>
                  </p:oleObj>
                </mc:Choice>
                <mc:Fallback>
                  <p:oleObj name="Equation" r:id="rId9" imgW="171412" imgH="266694" progId="Equation.3">
                    <p:embed/>
                    <p:pic>
                      <p:nvPicPr>
                        <p:cNvPr id="14377" name="Object 21">
                          <a:extLst>
                            <a:ext uri="{FF2B5EF4-FFF2-40B4-BE49-F238E27FC236}">
                              <a16:creationId xmlns:a16="http://schemas.microsoft.com/office/drawing/2014/main" id="{7512F885-589A-45E5-99F6-7CD4B40542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6" y="1536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18" name="Object 22">
            <a:extLst>
              <a:ext uri="{FF2B5EF4-FFF2-40B4-BE49-F238E27FC236}">
                <a16:creationId xmlns:a16="http://schemas.microsoft.com/office/drawing/2014/main" id="{F3D31351-12FE-48D7-9B9E-CF05D37E14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02775" y="2122488"/>
          <a:ext cx="317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" name="Equation" r:id="rId11" imgW="276150" imgH="266694" progId="Equation.3">
                  <p:embed/>
                </p:oleObj>
              </mc:Choice>
              <mc:Fallback>
                <p:oleObj name="Equation" r:id="rId11" imgW="276150" imgH="266694" progId="Equation.3">
                  <p:embed/>
                  <p:pic>
                    <p:nvPicPr>
                      <p:cNvPr id="29718" name="Object 22">
                        <a:extLst>
                          <a:ext uri="{FF2B5EF4-FFF2-40B4-BE49-F238E27FC236}">
                            <a16:creationId xmlns:a16="http://schemas.microsoft.com/office/drawing/2014/main" id="{F3D31351-12FE-48D7-9B9E-CF05D37E14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2775" y="2122488"/>
                        <a:ext cx="317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1" name="Text Box 25">
            <a:extLst>
              <a:ext uri="{FF2B5EF4-FFF2-40B4-BE49-F238E27FC236}">
                <a16:creationId xmlns:a16="http://schemas.microsoft.com/office/drawing/2014/main" id="{89CF7779-85F6-46E6-955C-8D14DF029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1377951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利用对称性可知</a:t>
            </a:r>
          </a:p>
        </p:txBody>
      </p:sp>
      <p:graphicFrame>
        <p:nvGraphicFramePr>
          <p:cNvPr id="29722" name="Object 26">
            <a:extLst>
              <a:ext uri="{FF2B5EF4-FFF2-40B4-BE49-F238E27FC236}">
                <a16:creationId xmlns:a16="http://schemas.microsoft.com/office/drawing/2014/main" id="{E2AC1EF7-D3D6-4871-9261-BE424E4A02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6875" y="1436688"/>
          <a:ext cx="774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" name="Equation" r:id="rId13" imgW="733429" imgH="342816" progId="Equation.3">
                  <p:embed/>
                </p:oleObj>
              </mc:Choice>
              <mc:Fallback>
                <p:oleObj name="Equation" r:id="rId13" imgW="733429" imgH="342816" progId="Equation.3">
                  <p:embed/>
                  <p:pic>
                    <p:nvPicPr>
                      <p:cNvPr id="29722" name="Object 26">
                        <a:extLst>
                          <a:ext uri="{FF2B5EF4-FFF2-40B4-BE49-F238E27FC236}">
                            <a16:creationId xmlns:a16="http://schemas.microsoft.com/office/drawing/2014/main" id="{E2AC1EF7-D3D6-4871-9261-BE424E4A02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1436688"/>
                        <a:ext cx="774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3" name="Text Box 27">
            <a:extLst>
              <a:ext uri="{FF2B5EF4-FFF2-40B4-BE49-F238E27FC236}">
                <a16:creationId xmlns:a16="http://schemas.microsoft.com/office/drawing/2014/main" id="{9AB669B4-E306-4C96-BF6F-20A1AEDAA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20335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而</a:t>
            </a:r>
          </a:p>
        </p:txBody>
      </p:sp>
      <p:graphicFrame>
        <p:nvGraphicFramePr>
          <p:cNvPr id="29724" name="Object 28">
            <a:extLst>
              <a:ext uri="{FF2B5EF4-FFF2-40B4-BE49-F238E27FC236}">
                <a16:creationId xmlns:a16="http://schemas.microsoft.com/office/drawing/2014/main" id="{DD435ED3-FAF5-4414-ACBA-513FA5DEE2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3" y="1897064"/>
          <a:ext cx="265271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" name="公式" r:id="rId15" imgW="1028520" imgH="393480" progId="Equation.3">
                  <p:embed/>
                </p:oleObj>
              </mc:Choice>
              <mc:Fallback>
                <p:oleObj name="公式" r:id="rId15" imgW="1028520" imgH="393480" progId="Equation.3">
                  <p:embed/>
                  <p:pic>
                    <p:nvPicPr>
                      <p:cNvPr id="29724" name="Object 28">
                        <a:extLst>
                          <a:ext uri="{FF2B5EF4-FFF2-40B4-BE49-F238E27FC236}">
                            <a16:creationId xmlns:a16="http://schemas.microsoft.com/office/drawing/2014/main" id="{DD435ED3-FAF5-4414-ACBA-513FA5DEE2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1897064"/>
                        <a:ext cx="2652712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5" name="Object 29">
            <a:extLst>
              <a:ext uri="{FF2B5EF4-FFF2-40B4-BE49-F238E27FC236}">
                <a16:creationId xmlns:a16="http://schemas.microsoft.com/office/drawing/2014/main" id="{C691F403-0DA1-4434-9352-7821980A7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5" y="2884488"/>
          <a:ext cx="3251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" name="Equation" r:id="rId17" imgW="3209867" imgH="809531" progId="Equation.3">
                  <p:embed/>
                </p:oleObj>
              </mc:Choice>
              <mc:Fallback>
                <p:oleObj name="Equation" r:id="rId17" imgW="3209867" imgH="809531" progId="Equation.3">
                  <p:embed/>
                  <p:pic>
                    <p:nvPicPr>
                      <p:cNvPr id="29725" name="Object 29">
                        <a:extLst>
                          <a:ext uri="{FF2B5EF4-FFF2-40B4-BE49-F238E27FC236}">
                            <a16:creationId xmlns:a16="http://schemas.microsoft.com/office/drawing/2014/main" id="{C691F403-0DA1-4434-9352-7821980A71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2884488"/>
                        <a:ext cx="3251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6" name="Object 30">
            <a:extLst>
              <a:ext uri="{FF2B5EF4-FFF2-40B4-BE49-F238E27FC236}">
                <a16:creationId xmlns:a16="http://schemas.microsoft.com/office/drawing/2014/main" id="{38778FC5-578D-4FA4-8CA1-32D67B8165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3075" y="3951288"/>
          <a:ext cx="1803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" name="Equation" r:id="rId19" imgW="1762174" imgH="723962" progId="Equation.3">
                  <p:embed/>
                </p:oleObj>
              </mc:Choice>
              <mc:Fallback>
                <p:oleObj name="Equation" r:id="rId19" imgW="1762174" imgH="723962" progId="Equation.3">
                  <p:embed/>
                  <p:pic>
                    <p:nvPicPr>
                      <p:cNvPr id="29726" name="Object 30">
                        <a:extLst>
                          <a:ext uri="{FF2B5EF4-FFF2-40B4-BE49-F238E27FC236}">
                            <a16:creationId xmlns:a16="http://schemas.microsoft.com/office/drawing/2014/main" id="{38778FC5-578D-4FA4-8CA1-32D67B8165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5" y="3951288"/>
                        <a:ext cx="1803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7" name="Object 31">
            <a:extLst>
              <a:ext uri="{FF2B5EF4-FFF2-40B4-BE49-F238E27FC236}">
                <a16:creationId xmlns:a16="http://schemas.microsoft.com/office/drawing/2014/main" id="{A89633C0-BB79-4BA5-8CAC-EDF313A631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5375" y="3938588"/>
          <a:ext cx="2527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" name="Equation" r:id="rId21" imgW="2486155" imgH="809531" progId="Equation.3">
                  <p:embed/>
                </p:oleObj>
              </mc:Choice>
              <mc:Fallback>
                <p:oleObj name="Equation" r:id="rId21" imgW="2486155" imgH="809531" progId="Equation.3">
                  <p:embed/>
                  <p:pic>
                    <p:nvPicPr>
                      <p:cNvPr id="29727" name="Object 31">
                        <a:extLst>
                          <a:ext uri="{FF2B5EF4-FFF2-40B4-BE49-F238E27FC236}">
                            <a16:creationId xmlns:a16="http://schemas.microsoft.com/office/drawing/2014/main" id="{A89633C0-BB79-4BA5-8CAC-EDF313A631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75" y="3938588"/>
                        <a:ext cx="2527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8" name="Object 32">
            <a:extLst>
              <a:ext uri="{FF2B5EF4-FFF2-40B4-BE49-F238E27FC236}">
                <a16:creationId xmlns:a16="http://schemas.microsoft.com/office/drawing/2014/main" id="{A52A0EED-BAFF-4988-BF96-F1CE1BC7FB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4913" y="5140325"/>
          <a:ext cx="1257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7" name="Equation" r:id="rId23" imgW="1219323" imgH="809531" progId="Equation.3">
                  <p:embed/>
                </p:oleObj>
              </mc:Choice>
              <mc:Fallback>
                <p:oleObj name="Equation" r:id="rId23" imgW="1219323" imgH="809531" progId="Equation.3">
                  <p:embed/>
                  <p:pic>
                    <p:nvPicPr>
                      <p:cNvPr id="29728" name="Object 32">
                        <a:extLst>
                          <a:ext uri="{FF2B5EF4-FFF2-40B4-BE49-F238E27FC236}">
                            <a16:creationId xmlns:a16="http://schemas.microsoft.com/office/drawing/2014/main" id="{A52A0EED-BAFF-4988-BF96-F1CE1BC7FB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913" y="5140325"/>
                        <a:ext cx="1257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9" name="Object 33">
            <a:extLst>
              <a:ext uri="{FF2B5EF4-FFF2-40B4-BE49-F238E27FC236}">
                <a16:creationId xmlns:a16="http://schemas.microsoft.com/office/drawing/2014/main" id="{CD1154CF-0F41-4FFB-BBCE-7C40351B8F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5" y="5087938"/>
          <a:ext cx="299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" name="Equation" r:id="rId25" imgW="2952883" imgH="847591" progId="Equation.3">
                  <p:embed/>
                </p:oleObj>
              </mc:Choice>
              <mc:Fallback>
                <p:oleObj name="Equation" r:id="rId25" imgW="2952883" imgH="847591" progId="Equation.3">
                  <p:embed/>
                  <p:pic>
                    <p:nvPicPr>
                      <p:cNvPr id="29729" name="Object 33">
                        <a:extLst>
                          <a:ext uri="{FF2B5EF4-FFF2-40B4-BE49-F238E27FC236}">
                            <a16:creationId xmlns:a16="http://schemas.microsoft.com/office/drawing/2014/main" id="{CD1154CF-0F41-4FFB-BBCE-7C40351B8F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5087938"/>
                        <a:ext cx="2997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0" name="Object 34">
            <a:extLst>
              <a:ext uri="{FF2B5EF4-FFF2-40B4-BE49-F238E27FC236}">
                <a16:creationId xmlns:a16="http://schemas.microsoft.com/office/drawing/2014/main" id="{866285AB-93DD-4F26-A819-FE9A0AB62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05875" y="5157788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9" name="Equation" r:id="rId27" imgW="495341" imgH="809531" progId="Equation.3">
                  <p:embed/>
                </p:oleObj>
              </mc:Choice>
              <mc:Fallback>
                <p:oleObj name="Equation" r:id="rId27" imgW="495341" imgH="809531" progId="Equation.3">
                  <p:embed/>
                  <p:pic>
                    <p:nvPicPr>
                      <p:cNvPr id="29730" name="Object 34">
                        <a:extLst>
                          <a:ext uri="{FF2B5EF4-FFF2-40B4-BE49-F238E27FC236}">
                            <a16:creationId xmlns:a16="http://schemas.microsoft.com/office/drawing/2014/main" id="{866285AB-93DD-4F26-A819-FE9A0AB627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75" y="5157788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Text Box 36">
            <a:extLst>
              <a:ext uri="{FF2B5EF4-FFF2-40B4-BE49-F238E27FC236}">
                <a16:creationId xmlns:a16="http://schemas.microsoft.com/office/drawing/2014/main" id="{9ABD3897-C0EE-4B61-9042-2F492D504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275" y="231776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之间均匀薄片</a:t>
            </a:r>
          </a:p>
        </p:txBody>
      </p:sp>
      <p:graphicFrame>
        <p:nvGraphicFramePr>
          <p:cNvPr id="29733" name="Object 37">
            <a:extLst>
              <a:ext uri="{FF2B5EF4-FFF2-40B4-BE49-F238E27FC236}">
                <a16:creationId xmlns:a16="http://schemas.microsoft.com/office/drawing/2014/main" id="{078FF4CF-C440-483C-877D-4BA96FE48A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5" y="3938588"/>
          <a:ext cx="2387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0" name="Equation" r:id="rId29" imgW="2343087" imgH="809531" progId="Equation.3">
                  <p:embed/>
                </p:oleObj>
              </mc:Choice>
              <mc:Fallback>
                <p:oleObj name="Equation" r:id="rId29" imgW="2343087" imgH="809531" progId="Equation.3">
                  <p:embed/>
                  <p:pic>
                    <p:nvPicPr>
                      <p:cNvPr id="29733" name="Object 37">
                        <a:extLst>
                          <a:ext uri="{FF2B5EF4-FFF2-40B4-BE49-F238E27FC236}">
                            <a16:creationId xmlns:a16="http://schemas.microsoft.com/office/drawing/2014/main" id="{078FF4CF-C440-483C-877D-4BA96FE48A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3938588"/>
                        <a:ext cx="2387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4" name="Object 38">
            <a:extLst>
              <a:ext uri="{FF2B5EF4-FFF2-40B4-BE49-F238E27FC236}">
                <a16:creationId xmlns:a16="http://schemas.microsoft.com/office/drawing/2014/main" id="{7DD0AD76-FBDF-48B2-B2EA-7C1ECC34D6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3175" y="5140325"/>
          <a:ext cx="36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" name="Equation" r:id="rId31" imgW="323929" imgH="809531" progId="Equation.3">
                  <p:embed/>
                </p:oleObj>
              </mc:Choice>
              <mc:Fallback>
                <p:oleObj name="Equation" r:id="rId31" imgW="323929" imgH="809531" progId="Equation.3">
                  <p:embed/>
                  <p:pic>
                    <p:nvPicPr>
                      <p:cNvPr id="29734" name="Object 38">
                        <a:extLst>
                          <a:ext uri="{FF2B5EF4-FFF2-40B4-BE49-F238E27FC236}">
                            <a16:creationId xmlns:a16="http://schemas.microsoft.com/office/drawing/2014/main" id="{7DD0AD76-FBDF-48B2-B2EA-7C1ECC34D6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3175" y="5140325"/>
                        <a:ext cx="368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5" name="Object 39">
            <a:extLst>
              <a:ext uri="{FF2B5EF4-FFF2-40B4-BE49-F238E27FC236}">
                <a16:creationId xmlns:a16="http://schemas.microsoft.com/office/drawing/2014/main" id="{2B775358-6347-4254-A5CF-54D3A66494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88313" y="5140325"/>
          <a:ext cx="36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" name="Equation" r:id="rId33" imgW="323929" imgH="809531" progId="Equation.3">
                  <p:embed/>
                </p:oleObj>
              </mc:Choice>
              <mc:Fallback>
                <p:oleObj name="Equation" r:id="rId33" imgW="323929" imgH="809531" progId="Equation.3">
                  <p:embed/>
                  <p:pic>
                    <p:nvPicPr>
                      <p:cNvPr id="29735" name="Object 39">
                        <a:extLst>
                          <a:ext uri="{FF2B5EF4-FFF2-40B4-BE49-F238E27FC236}">
                            <a16:creationId xmlns:a16="http://schemas.microsoft.com/office/drawing/2014/main" id="{2B775358-6347-4254-A5CF-54D3A66494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8313" y="5140325"/>
                        <a:ext cx="368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6" name="Object 40">
            <a:extLst>
              <a:ext uri="{FF2B5EF4-FFF2-40B4-BE49-F238E27FC236}">
                <a16:creationId xmlns:a16="http://schemas.microsoft.com/office/drawing/2014/main" id="{25323D97-6E50-47CE-B71D-AB41670F7C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24875" y="5126038"/>
          <a:ext cx="29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" name="Equation" r:id="rId35" imgW="247536" imgH="809531" progId="Equation.3">
                  <p:embed/>
                </p:oleObj>
              </mc:Choice>
              <mc:Fallback>
                <p:oleObj name="Equation" r:id="rId35" imgW="247536" imgH="809531" progId="Equation.3">
                  <p:embed/>
                  <p:pic>
                    <p:nvPicPr>
                      <p:cNvPr id="29736" name="Object 40">
                        <a:extLst>
                          <a:ext uri="{FF2B5EF4-FFF2-40B4-BE49-F238E27FC236}">
                            <a16:creationId xmlns:a16="http://schemas.microsoft.com/office/drawing/2014/main" id="{25323D97-6E50-47CE-B71D-AB41670F7C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75" y="5126038"/>
                        <a:ext cx="292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1">
            <a:extLst>
              <a:ext uri="{FF2B5EF4-FFF2-40B4-BE49-F238E27FC236}">
                <a16:creationId xmlns:a16="http://schemas.microsoft.com/office/drawing/2014/main" id="{4524B37A-C554-4F75-BA9C-369A9925D40C}"/>
              </a:ext>
            </a:extLst>
          </p:cNvPr>
          <p:cNvGrpSpPr>
            <a:grpSpLocks/>
          </p:cNvGrpSpPr>
          <p:nvPr/>
        </p:nvGrpSpPr>
        <p:grpSpPr bwMode="auto">
          <a:xfrm>
            <a:off x="7991475" y="903288"/>
            <a:ext cx="2057400" cy="2692400"/>
            <a:chOff x="4224" y="808"/>
            <a:chExt cx="1296" cy="1696"/>
          </a:xfrm>
        </p:grpSpPr>
        <p:sp>
          <p:nvSpPr>
            <p:cNvPr id="14371" name="Line 8">
              <a:extLst>
                <a:ext uri="{FF2B5EF4-FFF2-40B4-BE49-F238E27FC236}">
                  <a16:creationId xmlns:a16="http://schemas.microsoft.com/office/drawing/2014/main" id="{7A469CCB-0138-4F7D-BA90-E38E8E0E2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304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72" name="Line 16">
              <a:extLst>
                <a:ext uri="{FF2B5EF4-FFF2-40B4-BE49-F238E27FC236}">
                  <a16:creationId xmlns:a16="http://schemas.microsoft.com/office/drawing/2014/main" id="{CC836702-2B16-4316-A983-C5E399A3BF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816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4373" name="Object 17">
              <a:extLst>
                <a:ext uri="{FF2B5EF4-FFF2-40B4-BE49-F238E27FC236}">
                  <a16:creationId xmlns:a16="http://schemas.microsoft.com/office/drawing/2014/main" id="{87F12503-6759-4766-9516-56DAB1331B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8" y="235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4" name="Equation" r:id="rId37" imgW="171412" imgH="200021" progId="Equation.3">
                    <p:embed/>
                  </p:oleObj>
                </mc:Choice>
                <mc:Fallback>
                  <p:oleObj name="Equation" r:id="rId37" imgW="171412" imgH="200021" progId="Equation.3">
                    <p:embed/>
                    <p:pic>
                      <p:nvPicPr>
                        <p:cNvPr id="14373" name="Object 17">
                          <a:extLst>
                            <a:ext uri="{FF2B5EF4-FFF2-40B4-BE49-F238E27FC236}">
                              <a16:creationId xmlns:a16="http://schemas.microsoft.com/office/drawing/2014/main" id="{87F12503-6759-4766-9516-56DAB1331B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" y="2352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4" name="Object 18">
              <a:extLst>
                <a:ext uri="{FF2B5EF4-FFF2-40B4-BE49-F238E27FC236}">
                  <a16:creationId xmlns:a16="http://schemas.microsoft.com/office/drawing/2014/main" id="{A9033B90-3D75-498D-A920-7964868EF8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80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5" name="Equation" r:id="rId39" imgW="200026" imgH="276142" progId="Equation.3">
                    <p:embed/>
                  </p:oleObj>
                </mc:Choice>
                <mc:Fallback>
                  <p:oleObj name="Equation" r:id="rId39" imgW="200026" imgH="276142" progId="Equation.3">
                    <p:embed/>
                    <p:pic>
                      <p:nvPicPr>
                        <p:cNvPr id="14374" name="Object 18">
                          <a:extLst>
                            <a:ext uri="{FF2B5EF4-FFF2-40B4-BE49-F238E27FC236}">
                              <a16:creationId xmlns:a16="http://schemas.microsoft.com/office/drawing/2014/main" id="{A9033B90-3D75-498D-A920-7964868EF8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80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5" name="Object 19">
              <a:extLst>
                <a:ext uri="{FF2B5EF4-FFF2-40B4-BE49-F238E27FC236}">
                  <a16:creationId xmlns:a16="http://schemas.microsoft.com/office/drawing/2014/main" id="{E845C309-9CFA-4FBA-B16A-0171F670D7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76" y="235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6" name="Equation" r:id="rId41" imgW="190578" imgH="200021" progId="Equation.3">
                    <p:embed/>
                  </p:oleObj>
                </mc:Choice>
                <mc:Fallback>
                  <p:oleObj name="Equation" r:id="rId41" imgW="190578" imgH="200021" progId="Equation.3">
                    <p:embed/>
                    <p:pic>
                      <p:nvPicPr>
                        <p:cNvPr id="14375" name="Object 19">
                          <a:extLst>
                            <a:ext uri="{FF2B5EF4-FFF2-40B4-BE49-F238E27FC236}">
                              <a16:creationId xmlns:a16="http://schemas.microsoft.com/office/drawing/2014/main" id="{E845C309-9CFA-4FBA-B16A-0171F670D7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235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40" name="Oval 44">
            <a:extLst>
              <a:ext uri="{FF2B5EF4-FFF2-40B4-BE49-F238E27FC236}">
                <a16:creationId xmlns:a16="http://schemas.microsoft.com/office/drawing/2014/main" id="{B169BBB3-085E-43EE-8387-5C644140A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0326" y="2138364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29742" name="Object 46">
            <a:extLst>
              <a:ext uri="{FF2B5EF4-FFF2-40B4-BE49-F238E27FC236}">
                <a16:creationId xmlns:a16="http://schemas.microsoft.com/office/drawing/2014/main" id="{495E0C3E-6E10-4AEA-AC67-5C7930D4C7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3775" y="1982788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" name="Equation" r:id="rId43" imgW="247536" imgH="276142" progId="Equation.3">
                  <p:embed/>
                </p:oleObj>
              </mc:Choice>
              <mc:Fallback>
                <p:oleObj name="Equation" r:id="rId43" imgW="247536" imgH="276142" progId="Equation.3">
                  <p:embed/>
                  <p:pic>
                    <p:nvPicPr>
                      <p:cNvPr id="29742" name="Object 46">
                        <a:extLst>
                          <a:ext uri="{FF2B5EF4-FFF2-40B4-BE49-F238E27FC236}">
                            <a16:creationId xmlns:a16="http://schemas.microsoft.com/office/drawing/2014/main" id="{495E0C3E-6E10-4AEA-AC67-5C7930D4C7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3775" y="1982788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64" name="Picture 47" descr="机动">
            <a:extLst>
              <a:ext uri="{FF2B5EF4-FFF2-40B4-BE49-F238E27FC236}">
                <a16:creationId xmlns:a16="http://schemas.microsoft.com/office/drawing/2014/main" id="{76B5F15F-0838-49B7-865D-38704C181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65" name="Text Box 48">
            <a:extLst>
              <a:ext uri="{FF2B5EF4-FFF2-40B4-BE49-F238E27FC236}">
                <a16:creationId xmlns:a16="http://schemas.microsoft.com/office/drawing/2014/main" id="{1A262FEC-2D7B-40F0-A394-8D6F6F62F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4366" name="Picture 49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37ADA2E4-C231-43A3-AD36-8839B13E2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7" name="Picture 50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E1B0595-FB1F-4326-9296-E3365F517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8" name="Picture 51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C7061D2-D081-4B03-860D-B9FF69BD7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9" name="Picture 52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0CED87FB-783F-44F8-BFB9-59CF6D4F5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0" name="Picture 53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924474-A435-44B7-AFEE-21CC39C94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uild="p" autoUpdateAnimBg="0"/>
      <p:bldP spid="29721" grpId="0" build="p" autoUpdateAnimBg="0"/>
      <p:bldP spid="29723" grpId="0" build="p" autoUpdateAnimBg="0"/>
      <p:bldP spid="297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A6D1750-A2F4-4941-8257-41A32B9DE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457200"/>
            <a:ext cx="3352800" cy="5334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chemeClr val="tx1"/>
                </a:solidFill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</a:rPr>
              <a:t>4. 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计算二重积分</a:t>
            </a:r>
          </a:p>
        </p:txBody>
      </p:sp>
      <p:graphicFrame>
        <p:nvGraphicFramePr>
          <p:cNvPr id="15363" name="Object 4">
            <a:extLst>
              <a:ext uri="{FF2B5EF4-FFF2-40B4-BE49-F238E27FC236}">
                <a16:creationId xmlns:a16="http://schemas.microsoft.com/office/drawing/2014/main" id="{3D1E9B96-767A-40A7-9B5B-1265D5EB14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6200" y="381000"/>
          <a:ext cx="2768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3" imgW="44291177" imgH="11575980" progId="Equation.3">
                  <p:embed/>
                </p:oleObj>
              </mc:Choice>
              <mc:Fallback>
                <p:oleObj name="Equation" r:id="rId3" imgW="44291177" imgH="11575980" progId="Equation.3">
                  <p:embed/>
                  <p:pic>
                    <p:nvPicPr>
                      <p:cNvPr id="15363" name="Object 4">
                        <a:extLst>
                          <a:ext uri="{FF2B5EF4-FFF2-40B4-BE49-F238E27FC236}">
                            <a16:creationId xmlns:a16="http://schemas.microsoft.com/office/drawing/2014/main" id="{3D1E9B96-767A-40A7-9B5B-1265D5EB14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381000"/>
                        <a:ext cx="2768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>
            <a:extLst>
              <a:ext uri="{FF2B5EF4-FFF2-40B4-BE49-F238E27FC236}">
                <a16:creationId xmlns:a16="http://schemas.microsoft.com/office/drawing/2014/main" id="{DCB7E617-17AC-4E2A-8480-FE58C1981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714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其中</a:t>
            </a:r>
            <a:r>
              <a:rPr lang="en-US" altLang="zh-CN" i="1">
                <a:solidFill>
                  <a:srgbClr val="FFFFFF"/>
                </a:solidFill>
              </a:rPr>
              <a:t>D </a:t>
            </a:r>
            <a:r>
              <a:rPr lang="zh-CN" altLang="en-US">
                <a:solidFill>
                  <a:srgbClr val="FFFFFF"/>
                </a:solidFill>
              </a:rPr>
              <a:t>是由曲</a:t>
            </a:r>
          </a:p>
        </p:txBody>
      </p:sp>
      <p:graphicFrame>
        <p:nvGraphicFramePr>
          <p:cNvPr id="20486" name="Object 6">
            <a:extLst>
              <a:ext uri="{FF2B5EF4-FFF2-40B4-BE49-F238E27FC236}">
                <a16:creationId xmlns:a16="http://schemas.microsoft.com/office/drawing/2014/main" id="{9914D266-D08D-456E-8D1D-4E567412CB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079500"/>
          <a:ext cx="3683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5" imgW="58921577" imgH="8324820" progId="Equation.3">
                  <p:embed/>
                </p:oleObj>
              </mc:Choice>
              <mc:Fallback>
                <p:oleObj name="Equation" r:id="rId5" imgW="58921577" imgH="8324820" progId="Equation.3">
                  <p:embed/>
                  <p:pic>
                    <p:nvPicPr>
                      <p:cNvPr id="20486" name="Object 6">
                        <a:extLst>
                          <a:ext uri="{FF2B5EF4-FFF2-40B4-BE49-F238E27FC236}">
                            <a16:creationId xmlns:a16="http://schemas.microsoft.com/office/drawing/2014/main" id="{9914D266-D08D-456E-8D1D-4E567412CB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79500"/>
                        <a:ext cx="3683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7">
            <a:extLst>
              <a:ext uri="{FF2B5EF4-FFF2-40B4-BE49-F238E27FC236}">
                <a16:creationId xmlns:a16="http://schemas.microsoft.com/office/drawing/2014/main" id="{008488D3-9F01-4C43-8EEA-A53637244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0810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所围成的平面域 </a:t>
            </a:r>
            <a:r>
              <a:rPr lang="en-US" altLang="zh-CN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5D47BB25-C84E-4FC1-8ECA-E36AFF85B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17526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endParaRPr lang="en-US" altLang="zh-CN">
              <a:solidFill>
                <a:srgbClr val="FFFFFF"/>
              </a:solidFill>
            </a:endParaRPr>
          </a:p>
        </p:txBody>
      </p:sp>
      <p:graphicFrame>
        <p:nvGraphicFramePr>
          <p:cNvPr id="20489" name="Object 9">
            <a:extLst>
              <a:ext uri="{FF2B5EF4-FFF2-40B4-BE49-F238E27FC236}">
                <a16:creationId xmlns:a16="http://schemas.microsoft.com/office/drawing/2014/main" id="{9B4E3D3B-C886-469B-95F5-B91416201D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1100" y="2541588"/>
          <a:ext cx="331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7" imgW="53028897" imgH="8324820" progId="Equation.3">
                  <p:embed/>
                </p:oleObj>
              </mc:Choice>
              <mc:Fallback>
                <p:oleObj name="Equation" r:id="rId7" imgW="53028897" imgH="8324820" progId="Equation.3">
                  <p:embed/>
                  <p:pic>
                    <p:nvPicPr>
                      <p:cNvPr id="20489" name="Object 9">
                        <a:extLst>
                          <a:ext uri="{FF2B5EF4-FFF2-40B4-BE49-F238E27FC236}">
                            <a16:creationId xmlns:a16="http://schemas.microsoft.com/office/drawing/2014/main" id="{9B4E3D3B-C886-469B-95F5-B91416201D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2541588"/>
                        <a:ext cx="3314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10">
            <a:extLst>
              <a:ext uri="{FF2B5EF4-FFF2-40B4-BE49-F238E27FC236}">
                <a16:creationId xmlns:a16="http://schemas.microsoft.com/office/drawing/2014/main" id="{9C6DD23F-9BCF-41A6-89F9-8D801A5C3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1384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其形心坐标为</a:t>
            </a:r>
            <a:r>
              <a:rPr lang="en-US" altLang="zh-CN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20493" name="Text Box 13">
            <a:extLst>
              <a:ext uri="{FF2B5EF4-FFF2-40B4-BE49-F238E27FC236}">
                <a16:creationId xmlns:a16="http://schemas.microsoft.com/office/drawing/2014/main" id="{97A9A438-EC36-44EE-86B8-ADE539198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7480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面积为</a:t>
            </a:r>
            <a:r>
              <a:rPr lang="en-US" altLang="zh-CN">
                <a:solidFill>
                  <a:srgbClr val="FFFFFF"/>
                </a:solidFill>
              </a:rPr>
              <a:t>:</a:t>
            </a:r>
          </a:p>
        </p:txBody>
      </p:sp>
      <p:graphicFrame>
        <p:nvGraphicFramePr>
          <p:cNvPr id="20494" name="Object 14">
            <a:extLst>
              <a:ext uri="{FF2B5EF4-FFF2-40B4-BE49-F238E27FC236}">
                <a16:creationId xmlns:a16="http://schemas.microsoft.com/office/drawing/2014/main" id="{6AC85E85-E06C-409C-9C19-7364EA1DE7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860800"/>
          <a:ext cx="1066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9" imgW="17062497" imgH="5073660" progId="Equation.3">
                  <p:embed/>
                </p:oleObj>
              </mc:Choice>
              <mc:Fallback>
                <p:oleObj name="Equation" r:id="rId9" imgW="17062497" imgH="5073660" progId="Equation.3">
                  <p:embed/>
                  <p:pic>
                    <p:nvPicPr>
                      <p:cNvPr id="20494" name="Object 14">
                        <a:extLst>
                          <a:ext uri="{FF2B5EF4-FFF2-40B4-BE49-F238E27FC236}">
                            <a16:creationId xmlns:a16="http://schemas.microsoft.com/office/drawing/2014/main" id="{6AC85E85-E06C-409C-9C19-7364EA1DE7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860800"/>
                        <a:ext cx="1066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17">
            <a:extLst>
              <a:ext uri="{FF2B5EF4-FFF2-40B4-BE49-F238E27FC236}">
                <a16:creationId xmlns:a16="http://schemas.microsoft.com/office/drawing/2014/main" id="{B0BF8522-9511-4C27-884F-39202B7DDB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1300" y="1752600"/>
          <a:ext cx="2324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11" imgW="37179297" imgH="11575980" progId="Equation.3">
                  <p:embed/>
                </p:oleObj>
              </mc:Choice>
              <mc:Fallback>
                <p:oleObj name="Equation" r:id="rId11" imgW="37179297" imgH="11575980" progId="Equation.3">
                  <p:embed/>
                  <p:pic>
                    <p:nvPicPr>
                      <p:cNvPr id="20497" name="Object 17">
                        <a:extLst>
                          <a:ext uri="{FF2B5EF4-FFF2-40B4-BE49-F238E27FC236}">
                            <a16:creationId xmlns:a16="http://schemas.microsoft.com/office/drawing/2014/main" id="{B0BF8522-9511-4C27-884F-39202B7DDB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1752600"/>
                        <a:ext cx="2324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19">
            <a:extLst>
              <a:ext uri="{FF2B5EF4-FFF2-40B4-BE49-F238E27FC236}">
                <a16:creationId xmlns:a16="http://schemas.microsoft.com/office/drawing/2014/main" id="{70037A3A-9CAF-4BA6-846D-65CCE49EF7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105400"/>
          <a:ext cx="341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13" imgW="54654377" imgH="6496020" progId="Equation.3">
                  <p:embed/>
                </p:oleObj>
              </mc:Choice>
              <mc:Fallback>
                <p:oleObj name="Equation" r:id="rId13" imgW="54654377" imgH="6496020" progId="Equation.3">
                  <p:embed/>
                  <p:pic>
                    <p:nvPicPr>
                      <p:cNvPr id="20499" name="Object 19">
                        <a:extLst>
                          <a:ext uri="{FF2B5EF4-FFF2-40B4-BE49-F238E27FC236}">
                            <a16:creationId xmlns:a16="http://schemas.microsoft.com/office/drawing/2014/main" id="{70037A3A-9CAF-4BA6-846D-65CCE49EF7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105400"/>
                        <a:ext cx="3416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20">
            <a:extLst>
              <a:ext uri="{FF2B5EF4-FFF2-40B4-BE49-F238E27FC236}">
                <a16:creationId xmlns:a16="http://schemas.microsoft.com/office/drawing/2014/main" id="{06FAFA96-BC68-4218-9549-C0D29FB799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752600"/>
          <a:ext cx="2070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15" imgW="33115237" imgH="11575980" progId="Equation.3">
                  <p:embed/>
                </p:oleObj>
              </mc:Choice>
              <mc:Fallback>
                <p:oleObj name="Equation" r:id="rId15" imgW="33115237" imgH="11575980" progId="Equation.3">
                  <p:embed/>
                  <p:pic>
                    <p:nvPicPr>
                      <p:cNvPr id="20500" name="Object 20">
                        <a:extLst>
                          <a:ext uri="{FF2B5EF4-FFF2-40B4-BE49-F238E27FC236}">
                            <a16:creationId xmlns:a16="http://schemas.microsoft.com/office/drawing/2014/main" id="{06FAFA96-BC68-4218-9549-C0D29FB799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752600"/>
                        <a:ext cx="2070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Text Box 21">
            <a:extLst>
              <a:ext uri="{FF2B5EF4-FFF2-40B4-BE49-F238E27FC236}">
                <a16:creationId xmlns:a16="http://schemas.microsoft.com/office/drawing/2014/main" id="{C5DC25C6-DF99-444C-A183-F58FBA9F0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54476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积分区域</a:t>
            </a:r>
          </a:p>
        </p:txBody>
      </p:sp>
      <p:sp>
        <p:nvSpPr>
          <p:cNvPr id="20502" name="Line 22">
            <a:extLst>
              <a:ext uri="{FF2B5EF4-FFF2-40B4-BE49-F238E27FC236}">
                <a16:creationId xmlns:a16="http://schemas.microsoft.com/office/drawing/2014/main" id="{44D004B7-B6F4-4DD8-8436-D1C583886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3622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15" name="Text Box 35">
            <a:extLst>
              <a:ext uri="{FF2B5EF4-FFF2-40B4-BE49-F238E27FC236}">
                <a16:creationId xmlns:a16="http://schemas.microsoft.com/office/drawing/2014/main" id="{62407A26-91BA-4F15-8DE4-A4B6E7681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06680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线</a:t>
            </a:r>
          </a:p>
        </p:txBody>
      </p:sp>
      <p:sp>
        <p:nvSpPr>
          <p:cNvPr id="20518" name="Rectangle 38">
            <a:extLst>
              <a:ext uri="{FF2B5EF4-FFF2-40B4-BE49-F238E27FC236}">
                <a16:creationId xmlns:a16="http://schemas.microsoft.com/office/drawing/2014/main" id="{880C8D2D-8101-415D-817D-D55145A10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733800"/>
            <a:ext cx="2895600" cy="2438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19" name="Text Box 39">
            <a:extLst>
              <a:ext uri="{FF2B5EF4-FFF2-40B4-BE49-F238E27FC236}">
                <a16:creationId xmlns:a16="http://schemas.microsoft.com/office/drawing/2014/main" id="{BB3C98FC-BE0E-44F3-9DC8-871F77AB7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733801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形心坐标</a:t>
            </a:r>
          </a:p>
        </p:txBody>
      </p:sp>
      <p:grpSp>
        <p:nvGrpSpPr>
          <p:cNvPr id="2" name="Group 47">
            <a:extLst>
              <a:ext uri="{FF2B5EF4-FFF2-40B4-BE49-F238E27FC236}">
                <a16:creationId xmlns:a16="http://schemas.microsoft.com/office/drawing/2014/main" id="{A938F103-9423-4075-A922-36810D28C464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276600"/>
            <a:ext cx="1968500" cy="395288"/>
            <a:chOff x="2688" y="2064"/>
            <a:chExt cx="1240" cy="249"/>
          </a:xfrm>
        </p:grpSpPr>
        <p:graphicFrame>
          <p:nvGraphicFramePr>
            <p:cNvPr id="15398" name="Object 11">
              <a:extLst>
                <a:ext uri="{FF2B5EF4-FFF2-40B4-BE49-F238E27FC236}">
                  <a16:creationId xmlns:a16="http://schemas.microsoft.com/office/drawing/2014/main" id="{3EEC5439-318F-4486-ACDE-17806CA6F2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2065"/>
            <a:ext cx="124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8" name="Equation" r:id="rId17" imgW="31489577" imgH="6292800" progId="Equation.3">
                    <p:embed/>
                  </p:oleObj>
                </mc:Choice>
                <mc:Fallback>
                  <p:oleObj name="Equation" r:id="rId17" imgW="31489577" imgH="6292800" progId="Equation.3">
                    <p:embed/>
                    <p:pic>
                      <p:nvPicPr>
                        <p:cNvPr id="15398" name="Object 11">
                          <a:extLst>
                            <a:ext uri="{FF2B5EF4-FFF2-40B4-BE49-F238E27FC236}">
                              <a16:creationId xmlns:a16="http://schemas.microsoft.com/office/drawing/2014/main" id="{3EEC5439-318F-4486-ACDE-17806CA6F2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065"/>
                          <a:ext cx="124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9" name="Line 40">
              <a:extLst>
                <a:ext uri="{FF2B5EF4-FFF2-40B4-BE49-F238E27FC236}">
                  <a16:creationId xmlns:a16="http://schemas.microsoft.com/office/drawing/2014/main" id="{A80B81B9-16B9-41C6-A534-742E73393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0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400" name="Line 41">
              <a:extLst>
                <a:ext uri="{FF2B5EF4-FFF2-40B4-BE49-F238E27FC236}">
                  <a16:creationId xmlns:a16="http://schemas.microsoft.com/office/drawing/2014/main" id="{EB1F1CA6-7E11-4871-BE57-320CD3B07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3" y="20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48">
            <a:extLst>
              <a:ext uri="{FF2B5EF4-FFF2-40B4-BE49-F238E27FC236}">
                <a16:creationId xmlns:a16="http://schemas.microsoft.com/office/drawing/2014/main" id="{0F666973-7FAA-49AC-92C1-D4B483F1FD52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4330700"/>
            <a:ext cx="2476500" cy="850900"/>
            <a:chOff x="3648" y="2728"/>
            <a:chExt cx="1560" cy="536"/>
          </a:xfrm>
        </p:grpSpPr>
        <p:graphicFrame>
          <p:nvGraphicFramePr>
            <p:cNvPr id="15396" name="Object 24">
              <a:extLst>
                <a:ext uri="{FF2B5EF4-FFF2-40B4-BE49-F238E27FC236}">
                  <a16:creationId xmlns:a16="http://schemas.microsoft.com/office/drawing/2014/main" id="{1657D988-286B-4034-BDE3-640164A5F0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2728"/>
            <a:ext cx="156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9" name="Equation" r:id="rId19" imgW="39617697" imgH="13608000" progId="Equation.3">
                    <p:embed/>
                  </p:oleObj>
                </mc:Choice>
                <mc:Fallback>
                  <p:oleObj name="Equation" r:id="rId19" imgW="39617697" imgH="13608000" progId="Equation.3">
                    <p:embed/>
                    <p:pic>
                      <p:nvPicPr>
                        <p:cNvPr id="15396" name="Object 24">
                          <a:extLst>
                            <a:ext uri="{FF2B5EF4-FFF2-40B4-BE49-F238E27FC236}">
                              <a16:creationId xmlns:a16="http://schemas.microsoft.com/office/drawing/2014/main" id="{1657D988-286B-4034-BDE3-640164A5F0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728"/>
                          <a:ext cx="1560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7" name="Line 42">
              <a:extLst>
                <a:ext uri="{FF2B5EF4-FFF2-40B4-BE49-F238E27FC236}">
                  <a16:creationId xmlns:a16="http://schemas.microsoft.com/office/drawing/2014/main" id="{0995773C-30B2-430D-9ACC-D49C98453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88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49">
            <a:extLst>
              <a:ext uri="{FF2B5EF4-FFF2-40B4-BE49-F238E27FC236}">
                <a16:creationId xmlns:a16="http://schemas.microsoft.com/office/drawing/2014/main" id="{784F753B-26F5-4A36-A952-D87D99100DCF}"/>
              </a:ext>
            </a:extLst>
          </p:cNvPr>
          <p:cNvGrpSpPr>
            <a:grpSpLocks/>
          </p:cNvGrpSpPr>
          <p:nvPr/>
        </p:nvGrpSpPr>
        <p:grpSpPr bwMode="auto">
          <a:xfrm>
            <a:off x="7296150" y="5245100"/>
            <a:ext cx="2514600" cy="850900"/>
            <a:chOff x="3636" y="3304"/>
            <a:chExt cx="1584" cy="536"/>
          </a:xfrm>
        </p:grpSpPr>
        <p:graphicFrame>
          <p:nvGraphicFramePr>
            <p:cNvPr id="15394" name="Object 25">
              <a:extLst>
                <a:ext uri="{FF2B5EF4-FFF2-40B4-BE49-F238E27FC236}">
                  <a16:creationId xmlns:a16="http://schemas.microsoft.com/office/drawing/2014/main" id="{9010AD6C-F344-4E83-B565-8F436AC649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36" y="3304"/>
            <a:ext cx="1584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0" name="Equation" r:id="rId21" imgW="40227297" imgH="13608000" progId="Equation.3">
                    <p:embed/>
                  </p:oleObj>
                </mc:Choice>
                <mc:Fallback>
                  <p:oleObj name="Equation" r:id="rId21" imgW="40227297" imgH="13608000" progId="Equation.3">
                    <p:embed/>
                    <p:pic>
                      <p:nvPicPr>
                        <p:cNvPr id="15394" name="Object 25">
                          <a:extLst>
                            <a:ext uri="{FF2B5EF4-FFF2-40B4-BE49-F238E27FC236}">
                              <a16:creationId xmlns:a16="http://schemas.microsoft.com/office/drawing/2014/main" id="{9010AD6C-F344-4E83-B565-8F436AC649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6" y="3304"/>
                          <a:ext cx="1584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5" name="Line 43">
              <a:extLst>
                <a:ext uri="{FF2B5EF4-FFF2-40B4-BE49-F238E27FC236}">
                  <a16:creationId xmlns:a16="http://schemas.microsoft.com/office/drawing/2014/main" id="{D13F0E0D-620D-41F0-84D4-276B2E9F5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Group 50">
            <a:extLst>
              <a:ext uri="{FF2B5EF4-FFF2-40B4-BE49-F238E27FC236}">
                <a16:creationId xmlns:a16="http://schemas.microsoft.com/office/drawing/2014/main" id="{A9C8449C-1B9E-49FC-94C7-137E96241FBA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495800"/>
            <a:ext cx="2286000" cy="393700"/>
            <a:chOff x="888" y="2976"/>
            <a:chExt cx="1440" cy="248"/>
          </a:xfrm>
        </p:grpSpPr>
        <p:graphicFrame>
          <p:nvGraphicFramePr>
            <p:cNvPr id="15391" name="Object 18">
              <a:extLst>
                <a:ext uri="{FF2B5EF4-FFF2-40B4-BE49-F238E27FC236}">
                  <a16:creationId xmlns:a16="http://schemas.microsoft.com/office/drawing/2014/main" id="{977EFA8F-3239-4175-AF83-B707137A9D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8" y="2976"/>
            <a:ext cx="144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1" name="Equation" r:id="rId23" imgW="36569697" imgH="6292800" progId="Equation.3">
                    <p:embed/>
                  </p:oleObj>
                </mc:Choice>
                <mc:Fallback>
                  <p:oleObj name="Equation" r:id="rId23" imgW="36569697" imgH="6292800" progId="Equation.3">
                    <p:embed/>
                    <p:pic>
                      <p:nvPicPr>
                        <p:cNvPr id="15391" name="Object 18">
                          <a:extLst>
                            <a:ext uri="{FF2B5EF4-FFF2-40B4-BE49-F238E27FC236}">
                              <a16:creationId xmlns:a16="http://schemas.microsoft.com/office/drawing/2014/main" id="{977EFA8F-3239-4175-AF83-B707137A9D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" y="2976"/>
                          <a:ext cx="144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2" name="Line 44">
              <a:extLst>
                <a:ext uri="{FF2B5EF4-FFF2-40B4-BE49-F238E27FC236}">
                  <a16:creationId xmlns:a16="http://schemas.microsoft.com/office/drawing/2014/main" id="{97EC15E0-DF0F-40C2-8D58-0C7259AAB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976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393" name="Line 45">
              <a:extLst>
                <a:ext uri="{FF2B5EF4-FFF2-40B4-BE49-F238E27FC236}">
                  <a16:creationId xmlns:a16="http://schemas.microsoft.com/office/drawing/2014/main" id="{5B4A609A-7481-4FE2-B904-B7B2B78CE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" y="2976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pic>
        <p:nvPicPr>
          <p:cNvPr id="15384" name="Picture 51" descr="机动">
            <a:extLst>
              <a:ext uri="{FF2B5EF4-FFF2-40B4-BE49-F238E27FC236}">
                <a16:creationId xmlns:a16="http://schemas.microsoft.com/office/drawing/2014/main" id="{E85ED8AF-AD8A-4AE7-B651-28A16C6C6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5" name="Text Box 52">
            <a:extLst>
              <a:ext uri="{FF2B5EF4-FFF2-40B4-BE49-F238E27FC236}">
                <a16:creationId xmlns:a16="http://schemas.microsoft.com/office/drawing/2014/main" id="{59999193-8744-460A-8566-96DAC8AFB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5386" name="Picture 53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F8C2FB1E-352B-4649-AA6A-E33A0ED07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7" name="Picture 54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B86AAFA-ED0A-4297-829B-47C605131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8" name="Picture 55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F66691-5251-4E48-88D7-8115FD920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9" name="Picture 56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C6F4D14-EA77-4874-B734-1578A15D8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0" name="Picture 57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7ED230-DED4-4D3E-87C4-7E0A2D6D6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utoUpdateAnimBg="0"/>
      <p:bldP spid="20487" grpId="0" autoUpdateAnimBg="0"/>
      <p:bldP spid="20488" grpId="0" autoUpdateAnimBg="0"/>
      <p:bldP spid="20490" grpId="0" autoUpdateAnimBg="0"/>
      <p:bldP spid="20493" grpId="0" autoUpdateAnimBg="0"/>
      <p:bldP spid="20501" grpId="0" autoUpdateAnimBg="0"/>
      <p:bldP spid="20515" grpId="0" autoUpdateAnimBg="0"/>
      <p:bldP spid="20518" grpId="0" animBg="1"/>
      <p:bldP spid="2051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2" descr="机动">
            <a:extLst>
              <a:ext uri="{FF2B5EF4-FFF2-40B4-BE49-F238E27FC236}">
                <a16:creationId xmlns:a16="http://schemas.microsoft.com/office/drawing/2014/main" id="{6DA25EE2-C727-468C-A95C-73694250F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23">
            <a:extLst>
              <a:ext uri="{FF2B5EF4-FFF2-40B4-BE49-F238E27FC236}">
                <a16:creationId xmlns:a16="http://schemas.microsoft.com/office/drawing/2014/main" id="{C45E3D7F-FF35-4CBB-9F96-184AA311F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6388" name="Picture 2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DB9C058-848E-4159-9D8E-3A403F7BA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25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F8F37F1-4C5D-412A-BC56-114E2BC05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2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6B3CED5-A387-4974-9452-22BBCCEF4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2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FD79EB4-D094-4E6E-ACF0-BE5893B6B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2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3736C5D-A091-4E1E-AE99-700AA2A81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">
            <a:extLst>
              <a:ext uri="{FF2B5EF4-FFF2-40B4-BE49-F238E27FC236}">
                <a16:creationId xmlns:a16="http://schemas.microsoft.com/office/drawing/2014/main" id="{A59CDD12-824A-4040-8B7D-890420ACC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881063"/>
            <a:ext cx="6105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2800" kern="0" dirty="0">
                <a:solidFill>
                  <a:srgbClr val="FFFFFF"/>
                </a:solidFill>
                <a:latin typeface="Times New Roman"/>
                <a:ea typeface="楷体_GB2312" pitchFamily="49" charset="-122"/>
              </a:rPr>
              <a:t>设</a:t>
            </a:r>
            <a:r>
              <a:rPr lang="en-US" altLang="zh-CN" sz="2800" kern="0" dirty="0" err="1">
                <a:solidFill>
                  <a:srgbClr val="FFFFFF"/>
                </a:solidFill>
                <a:latin typeface="Times New Roman"/>
                <a:ea typeface="楷体_GB2312" pitchFamily="49" charset="-122"/>
              </a:rPr>
              <a:t>xoy</a:t>
            </a:r>
            <a:r>
              <a:rPr lang="zh-CN" altLang="en-US" sz="2800" kern="0" dirty="0">
                <a:solidFill>
                  <a:srgbClr val="FFFFFF"/>
                </a:solidFill>
                <a:latin typeface="Times New Roman"/>
                <a:ea typeface="楷体_GB2312" pitchFamily="49" charset="-122"/>
              </a:rPr>
              <a:t>平面上</a:t>
            </a:r>
            <a:r>
              <a:rPr lang="en-US" altLang="zh-CN" sz="2800" kern="0" dirty="0">
                <a:solidFill>
                  <a:srgbClr val="FFFFFF"/>
                </a:solidFill>
                <a:latin typeface="Times New Roman"/>
                <a:ea typeface="楷体_GB2312" pitchFamily="49" charset="-122"/>
              </a:rPr>
              <a:t>n</a:t>
            </a:r>
            <a:r>
              <a:rPr lang="zh-CN" altLang="en-US" sz="2800" kern="0" dirty="0">
                <a:solidFill>
                  <a:srgbClr val="FFFFFF"/>
                </a:solidFill>
                <a:latin typeface="Times New Roman"/>
                <a:ea typeface="楷体_GB2312" pitchFamily="49" charset="-122"/>
              </a:rPr>
              <a:t>个质点分别位于点</a:t>
            </a:r>
            <a:endParaRPr lang="en-US" altLang="zh-CN" sz="2800" kern="0" dirty="0">
              <a:solidFill>
                <a:srgbClr val="FFFFFF"/>
              </a:solidFill>
              <a:latin typeface="Times New Roman"/>
              <a:ea typeface="楷体_GB2312" pitchFamily="49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746A41C-DDD1-469B-93ED-6A8B456D73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4663" y="909638"/>
          <a:ext cx="38084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公式" r:id="rId9" imgW="1695499" imgH="219186" progId="Equation.3">
                  <p:embed/>
                </p:oleObj>
              </mc:Choice>
              <mc:Fallback>
                <p:oleObj name="公式" r:id="rId9" imgW="1695499" imgH="219186" progId="Equation.3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C746A41C-DDD1-469B-93ED-6A8B456D73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663" y="909638"/>
                        <a:ext cx="380841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3">
            <a:extLst>
              <a:ext uri="{FF2B5EF4-FFF2-40B4-BE49-F238E27FC236}">
                <a16:creationId xmlns:a16="http://schemas.microsoft.com/office/drawing/2014/main" id="{3A2DCC21-AA9B-487C-9118-B1B6363FC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1601788"/>
            <a:ext cx="23399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质量分别为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B415CD9-F396-4945-A5F5-FEC739FF7E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5" y="1620839"/>
          <a:ext cx="20653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公式" r:id="rId11" imgW="876228" imgH="219186" progId="Equation.3">
                  <p:embed/>
                </p:oleObj>
              </mc:Choice>
              <mc:Fallback>
                <p:oleObj name="公式" r:id="rId11" imgW="876228" imgH="219186" progId="Equation.3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B415CD9-F396-4945-A5F5-FEC739FF7E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1620839"/>
                        <a:ext cx="206533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">
            <a:extLst>
              <a:ext uri="{FF2B5EF4-FFF2-40B4-BE49-F238E27FC236}">
                <a16:creationId xmlns:a16="http://schemas.microsoft.com/office/drawing/2014/main" id="{A2AADAD9-5734-4D22-976E-04F4D6791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4" y="1601788"/>
            <a:ext cx="50577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由力学知识，该质点系对于</a:t>
            </a:r>
            <a:r>
              <a:rPr lang="en-US" altLang="zh-CN">
                <a:solidFill>
                  <a:srgbClr val="FFFFFF"/>
                </a:solidFill>
              </a:rPr>
              <a:t>x</a:t>
            </a:r>
            <a:r>
              <a:rPr lang="zh-CN" altLang="en-US">
                <a:solidFill>
                  <a:srgbClr val="FFFFFF"/>
                </a:solidFill>
              </a:rPr>
              <a:t>轴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6D38847D-52C5-4854-9035-762C7DA4D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2319339"/>
            <a:ext cx="3943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及</a:t>
            </a:r>
            <a:r>
              <a:rPr lang="en-US" altLang="zh-CN">
                <a:solidFill>
                  <a:srgbClr val="FFFFFF"/>
                </a:solidFill>
              </a:rPr>
              <a:t>y</a:t>
            </a:r>
            <a:r>
              <a:rPr lang="zh-CN" altLang="en-US">
                <a:solidFill>
                  <a:srgbClr val="FFFFFF"/>
                </a:solidFill>
              </a:rPr>
              <a:t>轴的转动惯量分别为：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34D3DA7-AF7F-4C3D-8D36-6E1953FF5E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0" y="2843213"/>
          <a:ext cx="2389188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公式" r:id="rId13" imgW="828718" imgH="419207" progId="Equation.3">
                  <p:embed/>
                </p:oleObj>
              </mc:Choice>
              <mc:Fallback>
                <p:oleObj name="公式" r:id="rId13" imgW="828718" imgH="419207" progId="Equation.3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34D3DA7-AF7F-4C3D-8D36-6E1953FF5E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843213"/>
                        <a:ext cx="2389188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F5C7A52-B273-426E-BF41-6BFC5BBB14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1176" y="2843213"/>
          <a:ext cx="2354263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公式" r:id="rId15" imgW="819271" imgH="419207" progId="Equation.3">
                  <p:embed/>
                </p:oleObj>
              </mc:Choice>
              <mc:Fallback>
                <p:oleObj name="公式" r:id="rId15" imgW="819271" imgH="419207" progId="Equation.3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EF5C7A52-B273-426E-BF41-6BFC5BBB14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6" y="2843213"/>
                        <a:ext cx="2354263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2">
            <a:extLst>
              <a:ext uri="{FF2B5EF4-FFF2-40B4-BE49-F238E27FC236}">
                <a16:creationId xmlns:a16="http://schemas.microsoft.com/office/drawing/2014/main" id="{15CDFACC-9A25-4E6B-80A8-15E3498B0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290513"/>
            <a:ext cx="2933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zh-CN" altLang="en-US" sz="3200" b="1" kern="0" dirty="0">
                <a:solidFill>
                  <a:srgbClr val="FFFF00"/>
                </a:solidFill>
                <a:latin typeface="Times New Roman"/>
                <a:ea typeface="楷体_GB2312" pitchFamily="49" charset="-122"/>
              </a:rPr>
              <a:t>三、转动惯量</a:t>
            </a:r>
            <a:endParaRPr lang="zh-CN" altLang="en-US" sz="3200" kern="0" dirty="0">
              <a:solidFill>
                <a:srgbClr val="FFFF00"/>
              </a:solidFill>
              <a:latin typeface="Times New Roman"/>
              <a:ea typeface="楷体_GB2312" pitchFamily="49" charset="-122"/>
            </a:endParaRPr>
          </a:p>
        </p:txBody>
      </p:sp>
      <p:sp>
        <p:nvSpPr>
          <p:cNvPr id="40" name="Text Box 37">
            <a:extLst>
              <a:ext uri="{FF2B5EF4-FFF2-40B4-BE49-F238E27FC236}">
                <a16:creationId xmlns:a16="http://schemas.microsoft.com/office/drawing/2014/main" id="{FCC9694A-07CF-4E17-87B1-2BE8DF8BA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388" y="4294188"/>
            <a:ext cx="79047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因质点系的转动惯量等于各质点的转动惯量之和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</a:p>
        </p:txBody>
      </p:sp>
      <p:sp>
        <p:nvSpPr>
          <p:cNvPr id="41" name="Text Box 38">
            <a:extLst>
              <a:ext uri="{FF2B5EF4-FFF2-40B4-BE49-F238E27FC236}">
                <a16:creationId xmlns:a16="http://schemas.microsoft.com/office/drawing/2014/main" id="{36839120-8F2A-4C65-B52A-B9BA222D2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1539" y="4294188"/>
            <a:ext cx="6335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故 </a:t>
            </a:r>
          </a:p>
        </p:txBody>
      </p:sp>
      <p:sp>
        <p:nvSpPr>
          <p:cNvPr id="42" name="Text Box 39">
            <a:extLst>
              <a:ext uri="{FF2B5EF4-FFF2-40B4-BE49-F238E27FC236}">
                <a16:creationId xmlns:a16="http://schemas.microsoft.com/office/drawing/2014/main" id="{E0C893B9-1698-4B62-8512-263C49B3F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4840288"/>
            <a:ext cx="53403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连续体的转动惯量可用积分计算</a:t>
            </a:r>
            <a:r>
              <a:rPr lang="en-US" altLang="zh-CN">
                <a:solidFill>
                  <a:srgbClr val="FFFFFF"/>
                </a:solidFill>
              </a:rPr>
              <a:t>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 autoUpdateAnimBg="0"/>
      <p:bldP spid="32" grpId="0" autoUpdateAnimBg="0"/>
      <p:bldP spid="33" grpId="0" autoUpdateAnimBg="0"/>
      <p:bldP spid="40" grpId="0" build="p" autoUpdateAnimBg="0"/>
      <p:bldP spid="41" grpId="0" build="p" autoUpdateAnimBg="0"/>
      <p:bldP spid="4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0" descr="F:\My Documents\数学资源库\机动.jpg">
            <a:extLst>
              <a:ext uri="{FF2B5EF4-FFF2-40B4-BE49-F238E27FC236}">
                <a16:creationId xmlns:a16="http://schemas.microsoft.com/office/drawing/2014/main" id="{430207C7-197A-46B6-A3AE-CA3CB129B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41">
            <a:extLst>
              <a:ext uri="{FF2B5EF4-FFF2-40B4-BE49-F238E27FC236}">
                <a16:creationId xmlns:a16="http://schemas.microsoft.com/office/drawing/2014/main" id="{E3C0C8EF-2FB4-4D5F-844E-F1A3DFC40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7412" name="Picture 42" descr="F:\My Documents\数学资源库\返回.jpg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40C2AE20-3CE5-44BE-B5A3-93325047D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3" descr="F:\My Documents\数学资源库\目录.jp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4AC99E1-D416-4121-AA65-95C76197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4" descr="F:\My Documents\数学资源库\上一页.jp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276B1B-ACA8-4C17-89ED-E50640A31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45" descr="F:\My Documents\数学资源库\退出.jp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027CA0A5-D490-40AF-A203-CD8FC7086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46" descr="F:\My Documents\数学资源库\下一页.jp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B8AF109-6440-4A52-BC49-FF81A8D63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" name="Object 4">
            <a:extLst>
              <a:ext uri="{FF2B5EF4-FFF2-40B4-BE49-F238E27FC236}">
                <a16:creationId xmlns:a16="http://schemas.microsoft.com/office/drawing/2014/main" id="{289D1FD6-1EF8-4CA2-A169-7F961764F6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3550" y="1339850"/>
          <a:ext cx="271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Equation" r:id="rId9" imgW="2676464" imgH="361981" progId="Equation.3">
                  <p:embed/>
                </p:oleObj>
              </mc:Choice>
              <mc:Fallback>
                <p:oleObj name="Equation" r:id="rId9" imgW="2676464" imgH="361981" progId="Equation.3">
                  <p:embed/>
                  <p:pic>
                    <p:nvPicPr>
                      <p:cNvPr id="32" name="Object 4">
                        <a:extLst>
                          <a:ext uri="{FF2B5EF4-FFF2-40B4-BE49-F238E27FC236}">
                            <a16:creationId xmlns:a16="http://schemas.microsoft.com/office/drawing/2014/main" id="{289D1FD6-1EF8-4CA2-A169-7F961764F6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1339850"/>
                        <a:ext cx="271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5">
            <a:extLst>
              <a:ext uri="{FF2B5EF4-FFF2-40B4-BE49-F238E27FC236}">
                <a16:creationId xmlns:a16="http://schemas.microsoft.com/office/drawing/2014/main" id="{9591D848-211B-4B60-B4A3-3E851B3B6B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6413" y="3860800"/>
          <a:ext cx="3594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Equation" r:id="rId11" imgW="3552692" imgH="619228" progId="Equation.3">
                  <p:embed/>
                </p:oleObj>
              </mc:Choice>
              <mc:Fallback>
                <p:oleObj name="Equation" r:id="rId11" imgW="3552692" imgH="619228" progId="Equation.3">
                  <p:embed/>
                  <p:pic>
                    <p:nvPicPr>
                      <p:cNvPr id="33" name="Object 5">
                        <a:extLst>
                          <a:ext uri="{FF2B5EF4-FFF2-40B4-BE49-F238E27FC236}">
                            <a16:creationId xmlns:a16="http://schemas.microsoft.com/office/drawing/2014/main" id="{9591D848-211B-4B60-B4A3-3E851B3B6B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3860800"/>
                        <a:ext cx="3594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6">
            <a:extLst>
              <a:ext uri="{FF2B5EF4-FFF2-40B4-BE49-F238E27FC236}">
                <a16:creationId xmlns:a16="http://schemas.microsoft.com/office/drawing/2014/main" id="{AF028BC5-D61B-4B63-8831-BA9A80B8DF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7214" y="5716588"/>
          <a:ext cx="46958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Equation" r:id="rId13" imgW="4657830" imgH="619228" progId="Equation.3">
                  <p:embed/>
                </p:oleObj>
              </mc:Choice>
              <mc:Fallback>
                <p:oleObj name="Equation" r:id="rId13" imgW="4657830" imgH="619228" progId="Equation.3">
                  <p:embed/>
                  <p:pic>
                    <p:nvPicPr>
                      <p:cNvPr id="34" name="Object 6">
                        <a:extLst>
                          <a:ext uri="{FF2B5EF4-FFF2-40B4-BE49-F238E27FC236}">
                            <a16:creationId xmlns:a16="http://schemas.microsoft.com/office/drawing/2014/main" id="{AF028BC5-D61B-4B63-8831-BA9A80B8DF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4" y="5716588"/>
                        <a:ext cx="46958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7">
            <a:extLst>
              <a:ext uri="{FF2B5EF4-FFF2-40B4-BE49-F238E27FC236}">
                <a16:creationId xmlns:a16="http://schemas.microsoft.com/office/drawing/2014/main" id="{36746EF2-1EB6-40DB-A24D-BE09B8360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4" y="3159125"/>
            <a:ext cx="48593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平面薄片对</a:t>
            </a:r>
            <a:r>
              <a:rPr lang="en-US" altLang="zh-CN">
                <a:solidFill>
                  <a:srgbClr val="FFFFFF"/>
                </a:solidFill>
              </a:rPr>
              <a:t>x</a:t>
            </a:r>
            <a:r>
              <a:rPr lang="zh-CN" altLang="en-US">
                <a:solidFill>
                  <a:srgbClr val="FFFFFF"/>
                </a:solidFill>
              </a:rPr>
              <a:t>轴的转动惯量为：</a:t>
            </a:r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17421" name="Group 9">
            <a:extLst>
              <a:ext uri="{FF2B5EF4-FFF2-40B4-BE49-F238E27FC236}">
                <a16:creationId xmlns:a16="http://schemas.microsoft.com/office/drawing/2014/main" id="{110A98D2-EA76-428D-A057-30D78884693D}"/>
              </a:ext>
            </a:extLst>
          </p:cNvPr>
          <p:cNvGrpSpPr>
            <a:grpSpLocks/>
          </p:cNvGrpSpPr>
          <p:nvPr/>
        </p:nvGrpSpPr>
        <p:grpSpPr bwMode="auto">
          <a:xfrm>
            <a:off x="8154988" y="1944689"/>
            <a:ext cx="2189162" cy="2084387"/>
            <a:chOff x="3984" y="1087"/>
            <a:chExt cx="1379" cy="1313"/>
          </a:xfrm>
        </p:grpSpPr>
        <p:sp>
          <p:nvSpPr>
            <p:cNvPr id="17434" name="Line 10">
              <a:extLst>
                <a:ext uri="{FF2B5EF4-FFF2-40B4-BE49-F238E27FC236}">
                  <a16:creationId xmlns:a16="http://schemas.microsoft.com/office/drawing/2014/main" id="{C1A4FBE9-C3B4-4634-ACA8-B1497CBD1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01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35" name="Line 11">
              <a:extLst>
                <a:ext uri="{FF2B5EF4-FFF2-40B4-BE49-F238E27FC236}">
                  <a16:creationId xmlns:a16="http://schemas.microsoft.com/office/drawing/2014/main" id="{2BA21C06-279D-49A2-9747-1C9730AC4E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104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7436" name="Object 12">
              <a:extLst>
                <a:ext uri="{FF2B5EF4-FFF2-40B4-BE49-F238E27FC236}">
                  <a16:creationId xmlns:a16="http://schemas.microsoft.com/office/drawing/2014/main" id="{810E91AD-C96E-47EF-8142-899351430D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4" y="2064"/>
            <a:ext cx="17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2" name="公式" r:id="rId15" imgW="85841" imgH="95287" progId="Equation.3">
                    <p:embed/>
                  </p:oleObj>
                </mc:Choice>
                <mc:Fallback>
                  <p:oleObj name="公式" r:id="rId15" imgW="85841" imgH="95287" progId="Equation.3">
                    <p:embed/>
                    <p:pic>
                      <p:nvPicPr>
                        <p:cNvPr id="17436" name="Object 12">
                          <a:extLst>
                            <a:ext uri="{FF2B5EF4-FFF2-40B4-BE49-F238E27FC236}">
                              <a16:creationId xmlns:a16="http://schemas.microsoft.com/office/drawing/2014/main" id="{810E91AD-C96E-47EF-8142-899351430D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064"/>
                          <a:ext cx="17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37" name="Group 13">
              <a:extLst>
                <a:ext uri="{FF2B5EF4-FFF2-40B4-BE49-F238E27FC236}">
                  <a16:creationId xmlns:a16="http://schemas.microsoft.com/office/drawing/2014/main" id="{929F4931-6648-40A7-9127-1DB21641AF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1104"/>
              <a:ext cx="832" cy="832"/>
              <a:chOff x="4592" y="992"/>
              <a:chExt cx="832" cy="832"/>
            </a:xfrm>
          </p:grpSpPr>
          <p:sp>
            <p:nvSpPr>
              <p:cNvPr id="17440" name="Freeform 14">
                <a:extLst>
                  <a:ext uri="{FF2B5EF4-FFF2-40B4-BE49-F238E27FC236}">
                    <a16:creationId xmlns:a16="http://schemas.microsoft.com/office/drawing/2014/main" id="{B8304D7B-B6F2-4251-A0DA-7ABD042D4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2" y="992"/>
                <a:ext cx="832" cy="832"/>
              </a:xfrm>
              <a:custGeom>
                <a:avLst/>
                <a:gdLst>
                  <a:gd name="T0" fmla="*/ 16 w 832"/>
                  <a:gd name="T1" fmla="*/ 400 h 832"/>
                  <a:gd name="T2" fmla="*/ 304 w 832"/>
                  <a:gd name="T3" fmla="*/ 16 h 832"/>
                  <a:gd name="T4" fmla="*/ 784 w 832"/>
                  <a:gd name="T5" fmla="*/ 304 h 832"/>
                  <a:gd name="T6" fmla="*/ 592 w 832"/>
                  <a:gd name="T7" fmla="*/ 688 h 832"/>
                  <a:gd name="T8" fmla="*/ 208 w 832"/>
                  <a:gd name="T9" fmla="*/ 784 h 832"/>
                  <a:gd name="T10" fmla="*/ 16 w 832"/>
                  <a:gd name="T11" fmla="*/ 400 h 8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32"/>
                  <a:gd name="T19" fmla="*/ 0 h 832"/>
                  <a:gd name="T20" fmla="*/ 832 w 832"/>
                  <a:gd name="T21" fmla="*/ 832 h 8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32" h="832">
                    <a:moveTo>
                      <a:pt x="16" y="400"/>
                    </a:moveTo>
                    <a:cubicBezTo>
                      <a:pt x="32" y="272"/>
                      <a:pt x="176" y="32"/>
                      <a:pt x="304" y="16"/>
                    </a:cubicBezTo>
                    <a:cubicBezTo>
                      <a:pt x="432" y="0"/>
                      <a:pt x="736" y="192"/>
                      <a:pt x="784" y="304"/>
                    </a:cubicBezTo>
                    <a:cubicBezTo>
                      <a:pt x="832" y="416"/>
                      <a:pt x="688" y="608"/>
                      <a:pt x="592" y="688"/>
                    </a:cubicBezTo>
                    <a:cubicBezTo>
                      <a:pt x="496" y="768"/>
                      <a:pt x="312" y="832"/>
                      <a:pt x="208" y="784"/>
                    </a:cubicBezTo>
                    <a:cubicBezTo>
                      <a:pt x="104" y="736"/>
                      <a:pt x="0" y="528"/>
                      <a:pt x="16" y="400"/>
                    </a:cubicBezTo>
                    <a:close/>
                  </a:path>
                </a:pathLst>
              </a:custGeom>
              <a:solidFill>
                <a:srgbClr val="33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17441" name="Object 15">
                <a:extLst>
                  <a:ext uri="{FF2B5EF4-FFF2-40B4-BE49-F238E27FC236}">
                    <a16:creationId xmlns:a16="http://schemas.microsoft.com/office/drawing/2014/main" id="{C7352B18-3579-4A53-A279-C435BDEF4E9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21" y="1327"/>
              <a:ext cx="233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83" name="公式" r:id="rId17" imgW="123903" imgH="123900" progId="Equation.3">
                      <p:embed/>
                    </p:oleObj>
                  </mc:Choice>
                  <mc:Fallback>
                    <p:oleObj name="公式" r:id="rId17" imgW="123903" imgH="123900" progId="Equation.3">
                      <p:embed/>
                      <p:pic>
                        <p:nvPicPr>
                          <p:cNvPr id="17441" name="Object 15">
                            <a:extLst>
                              <a:ext uri="{FF2B5EF4-FFF2-40B4-BE49-F238E27FC236}">
                                <a16:creationId xmlns:a16="http://schemas.microsoft.com/office/drawing/2014/main" id="{C7352B18-3579-4A53-A279-C435BDEF4E9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1" y="1327"/>
                            <a:ext cx="233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438" name="Object 16">
              <a:extLst>
                <a:ext uri="{FF2B5EF4-FFF2-40B4-BE49-F238E27FC236}">
                  <a16:creationId xmlns:a16="http://schemas.microsoft.com/office/drawing/2014/main" id="{E5B0E09A-0ADD-4462-A662-1D9BABE2AE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6" y="1087"/>
            <a:ext cx="199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4" name="公式" r:id="rId19" imgW="95289" imgH="123900" progId="Equation.3">
                    <p:embed/>
                  </p:oleObj>
                </mc:Choice>
                <mc:Fallback>
                  <p:oleObj name="公式" r:id="rId19" imgW="95289" imgH="123900" progId="Equation.3">
                    <p:embed/>
                    <p:pic>
                      <p:nvPicPr>
                        <p:cNvPr id="17438" name="Object 16">
                          <a:extLst>
                            <a:ext uri="{FF2B5EF4-FFF2-40B4-BE49-F238E27FC236}">
                              <a16:creationId xmlns:a16="http://schemas.microsoft.com/office/drawing/2014/main" id="{E5B0E09A-0ADD-4462-A662-1D9BABE2AE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1087"/>
                          <a:ext cx="199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9" name="Object 17">
              <a:extLst>
                <a:ext uri="{FF2B5EF4-FFF2-40B4-BE49-F238E27FC236}">
                  <a16:creationId xmlns:a16="http://schemas.microsoft.com/office/drawing/2014/main" id="{7304E29E-3B6D-4C8D-B4CA-BBADEEBBFD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2016"/>
            <a:ext cx="17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5" name="公式" r:id="rId21" imgW="85841" imgH="95287" progId="Equation.3">
                    <p:embed/>
                  </p:oleObj>
                </mc:Choice>
                <mc:Fallback>
                  <p:oleObj name="公式" r:id="rId21" imgW="85841" imgH="95287" progId="Equation.3">
                    <p:embed/>
                    <p:pic>
                      <p:nvPicPr>
                        <p:cNvPr id="17439" name="Object 17">
                          <a:extLst>
                            <a:ext uri="{FF2B5EF4-FFF2-40B4-BE49-F238E27FC236}">
                              <a16:creationId xmlns:a16="http://schemas.microsoft.com/office/drawing/2014/main" id="{7304E29E-3B6D-4C8D-B4CA-BBADEEBBFD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016"/>
                          <a:ext cx="17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" name="Object 18">
            <a:extLst>
              <a:ext uri="{FF2B5EF4-FFF2-40B4-BE49-F238E27FC236}">
                <a16:creationId xmlns:a16="http://schemas.microsoft.com/office/drawing/2014/main" id="{CEAB5154-4123-4EE8-9809-FB1A2DBE55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6575" y="3867150"/>
          <a:ext cx="406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23" imgW="361991" imgH="476163" progId="Equation.3">
                  <p:embed/>
                </p:oleObj>
              </mc:Choice>
              <mc:Fallback>
                <p:oleObj name="Equation" r:id="rId23" imgW="361991" imgH="476163" progId="Equation.3">
                  <p:embed/>
                  <p:pic>
                    <p:nvPicPr>
                      <p:cNvPr id="45" name="Object 18">
                        <a:extLst>
                          <a:ext uri="{FF2B5EF4-FFF2-40B4-BE49-F238E27FC236}">
                            <a16:creationId xmlns:a16="http://schemas.microsoft.com/office/drawing/2014/main" id="{CEAB5154-4123-4EE8-9809-FB1A2DBE55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5" y="3867150"/>
                        <a:ext cx="406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9">
            <a:extLst>
              <a:ext uri="{FF2B5EF4-FFF2-40B4-BE49-F238E27FC236}">
                <a16:creationId xmlns:a16="http://schemas.microsoft.com/office/drawing/2014/main" id="{1FFF3EF5-2591-47B9-90E6-1667989EA6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3563" y="5037138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Equation" r:id="rId25" imgW="342825" imgH="400042" progId="Equation.3">
                  <p:embed/>
                </p:oleObj>
              </mc:Choice>
              <mc:Fallback>
                <p:oleObj name="Equation" r:id="rId25" imgW="342825" imgH="400042" progId="Equation.3">
                  <p:embed/>
                  <p:pic>
                    <p:nvPicPr>
                      <p:cNvPr id="46" name="Object 19">
                        <a:extLst>
                          <a:ext uri="{FF2B5EF4-FFF2-40B4-BE49-F238E27FC236}">
                            <a16:creationId xmlns:a16="http://schemas.microsoft.com/office/drawing/2014/main" id="{1FFF3EF5-2591-47B9-90E6-1667989EA6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563" y="5037138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0">
            <a:extLst>
              <a:ext uri="{FF2B5EF4-FFF2-40B4-BE49-F238E27FC236}">
                <a16:creationId xmlns:a16="http://schemas.microsoft.com/office/drawing/2014/main" id="{70C56C1B-F7E5-4DB1-8781-F5159C7497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9288" y="5729288"/>
          <a:ext cx="1409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Equation" r:id="rId27" imgW="1371570" imgH="476163" progId="Equation.3">
                  <p:embed/>
                </p:oleObj>
              </mc:Choice>
              <mc:Fallback>
                <p:oleObj name="Equation" r:id="rId27" imgW="1371570" imgH="476163" progId="Equation.3">
                  <p:embed/>
                  <p:pic>
                    <p:nvPicPr>
                      <p:cNvPr id="47" name="Object 20">
                        <a:extLst>
                          <a:ext uri="{FF2B5EF4-FFF2-40B4-BE49-F238E27FC236}">
                            <a16:creationId xmlns:a16="http://schemas.microsoft.com/office/drawing/2014/main" id="{70C56C1B-F7E5-4DB1-8781-F5159C7497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5729288"/>
                        <a:ext cx="1409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1">
            <a:extLst>
              <a:ext uri="{FF2B5EF4-FFF2-40B4-BE49-F238E27FC236}">
                <a16:creationId xmlns:a16="http://schemas.microsoft.com/office/drawing/2014/main" id="{AC1A1DC3-1EBA-4220-8CD3-7511B53A53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3713" y="5068888"/>
          <a:ext cx="3619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29" imgW="3581306" imgH="619228" progId="Equation.3">
                  <p:embed/>
                </p:oleObj>
              </mc:Choice>
              <mc:Fallback>
                <p:oleObj name="Equation" r:id="rId29" imgW="3581306" imgH="619228" progId="Equation.3">
                  <p:embed/>
                  <p:pic>
                    <p:nvPicPr>
                      <p:cNvPr id="48" name="Object 21">
                        <a:extLst>
                          <a:ext uri="{FF2B5EF4-FFF2-40B4-BE49-F238E27FC236}">
                            <a16:creationId xmlns:a16="http://schemas.microsoft.com/office/drawing/2014/main" id="{AC1A1DC3-1EBA-4220-8CD3-7511B53A53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5068888"/>
                        <a:ext cx="36195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9AE59B9-2C6F-47F4-AD2A-6A9426EDE9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9525" y="2374901"/>
          <a:ext cx="23304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公式" r:id="rId31" imgW="857332" imgH="219186" progId="Equation.3">
                  <p:embed/>
                </p:oleObj>
              </mc:Choice>
              <mc:Fallback>
                <p:oleObj name="公式" r:id="rId31" imgW="857332" imgH="219186" progId="Equation.3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9AE59B9-2C6F-47F4-AD2A-6A9426EDE9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525" y="2374901"/>
                        <a:ext cx="23304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1E9EAD5-9F02-48C4-8622-063B3CD11D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2889" y="2387601"/>
          <a:ext cx="10810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公式" r:id="rId33" imgW="380887" imgH="219186" progId="Equation.3">
                  <p:embed/>
                </p:oleObj>
              </mc:Choice>
              <mc:Fallback>
                <p:oleObj name="公式" r:id="rId33" imgW="380887" imgH="219186" progId="Equation.3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E1E9EAD5-9F02-48C4-8622-063B3CD11D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2387601"/>
                        <a:ext cx="1081087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3">
            <a:extLst>
              <a:ext uri="{FF2B5EF4-FFF2-40B4-BE49-F238E27FC236}">
                <a16:creationId xmlns:a16="http://schemas.microsoft.com/office/drawing/2014/main" id="{FAEF3E23-AEC0-418F-8322-1A13B659B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1" y="188914"/>
            <a:ext cx="81518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应用元素法，在闭区域</a:t>
            </a:r>
            <a:r>
              <a:rPr lang="en-US" altLang="zh-CN">
                <a:solidFill>
                  <a:srgbClr val="FFFFFF"/>
                </a:solidFill>
              </a:rPr>
              <a:t>D</a:t>
            </a:r>
            <a:r>
              <a:rPr lang="zh-CN" altLang="en-US">
                <a:solidFill>
                  <a:srgbClr val="FFFFFF"/>
                </a:solidFill>
              </a:rPr>
              <a:t>上选取直径较小的闭区域，</a:t>
            </a:r>
          </a:p>
        </p:txBody>
      </p:sp>
      <p:sp>
        <p:nvSpPr>
          <p:cNvPr id="52" name="Text Box 4">
            <a:extLst>
              <a:ext uri="{FF2B5EF4-FFF2-40B4-BE49-F238E27FC236}">
                <a16:creationId xmlns:a16="http://schemas.microsoft.com/office/drawing/2014/main" id="{BCE0DDA1-B9A0-4D2F-8158-AB0A061BF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976" y="703264"/>
            <a:ext cx="8785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设薄片占有平面区域</a:t>
            </a:r>
            <a:r>
              <a:rPr lang="en-US" altLang="zh-CN">
                <a:solidFill>
                  <a:srgbClr val="FFFFFF"/>
                </a:solidFill>
              </a:rPr>
              <a:t>D</a:t>
            </a:r>
            <a:r>
              <a:rPr lang="zh-CN" altLang="en-US">
                <a:solidFill>
                  <a:srgbClr val="FFFFFF"/>
                </a:solidFill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FFFFFF"/>
                </a:solidFill>
                <a:sym typeface="Symbol" panose="05050102010706020507" pitchFamily="18" charset="2"/>
              </a:rPr>
              <a:t>, </a:t>
            </a:r>
            <a:r>
              <a:rPr lang="zh-CN" altLang="en-US">
                <a:solidFill>
                  <a:srgbClr val="FFFFFF"/>
                </a:solidFill>
                <a:sym typeface="Symbol" panose="05050102010706020507" pitchFamily="18" charset="2"/>
              </a:rPr>
              <a:t>在其上有连续分布的密度函数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4" name="Text Box 6">
            <a:extLst>
              <a:ext uri="{FF2B5EF4-FFF2-40B4-BE49-F238E27FC236}">
                <a16:creationId xmlns:a16="http://schemas.microsoft.com/office/drawing/2014/main" id="{7A9CF0AE-B444-4822-807C-7AEFAA8E2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2464" y="1243014"/>
            <a:ext cx="47593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，该物体位于</a:t>
            </a:r>
            <a:r>
              <a:rPr lang="en-US" altLang="zh-CN">
                <a:solidFill>
                  <a:srgbClr val="FFFFFF"/>
                </a:solidFill>
              </a:rPr>
              <a:t>(</a:t>
            </a:r>
            <a:r>
              <a:rPr lang="en-US" altLang="zh-CN" i="1">
                <a:solidFill>
                  <a:srgbClr val="FFFFFF"/>
                </a:solidFill>
              </a:rPr>
              <a:t>x</a:t>
            </a:r>
            <a:r>
              <a:rPr lang="en-US" altLang="zh-CN">
                <a:solidFill>
                  <a:srgbClr val="FFFFFF"/>
                </a:solidFill>
              </a:rPr>
              <a:t> , </a:t>
            </a:r>
            <a:r>
              <a:rPr lang="en-US" altLang="zh-CN" i="1">
                <a:solidFill>
                  <a:srgbClr val="FFFFFF"/>
                </a:solidFill>
              </a:rPr>
              <a:t>y</a:t>
            </a:r>
            <a:r>
              <a:rPr lang="en-US" altLang="zh-CN">
                <a:solidFill>
                  <a:srgbClr val="FFFFFF"/>
                </a:solidFill>
              </a:rPr>
              <a:t>) </a:t>
            </a:r>
            <a:r>
              <a:rPr lang="zh-CN" altLang="en-US">
                <a:solidFill>
                  <a:srgbClr val="FFFFFF"/>
                </a:solidFill>
              </a:rPr>
              <a:t>处的</a:t>
            </a:r>
            <a:r>
              <a:rPr lang="zh-CN" altLang="en-US">
                <a:solidFill>
                  <a:srgbClr val="FFFFFF"/>
                </a:solidFill>
                <a:sym typeface="Symbol" panose="05050102010706020507" pitchFamily="18" charset="2"/>
              </a:rPr>
              <a:t>微元 </a:t>
            </a:r>
          </a:p>
        </p:txBody>
      </p:sp>
      <p:sp>
        <p:nvSpPr>
          <p:cNvPr id="57" name="Text Box 32">
            <a:extLst>
              <a:ext uri="{FF2B5EF4-FFF2-40B4-BE49-F238E27FC236}">
                <a16:creationId xmlns:a16="http://schemas.microsoft.com/office/drawing/2014/main" id="{80D34E54-3B60-432C-BFDC-0F1BAF1D3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613" y="1247775"/>
            <a:ext cx="126206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对 </a:t>
            </a:r>
            <a:r>
              <a:rPr lang="en-US" altLang="zh-CN">
                <a:solidFill>
                  <a:srgbClr val="FFFFFF"/>
                </a:solidFill>
              </a:rPr>
              <a:t>x </a:t>
            </a:r>
            <a:r>
              <a:rPr lang="zh-CN" altLang="en-US">
                <a:solidFill>
                  <a:srgbClr val="FFFFFF"/>
                </a:solidFill>
              </a:rPr>
              <a:t>轴</a:t>
            </a:r>
            <a:endParaRPr lang="zh-CN" altLang="en-US" b="1">
              <a:solidFill>
                <a:srgbClr val="FFFF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4EEC29-19DA-4248-A9D7-E905EC27B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916114"/>
            <a:ext cx="2787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的转动惯量为： </a:t>
            </a:r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9C50036E-1A6B-4D4E-8902-19EDAB661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3" y="4489451"/>
            <a:ext cx="6462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平面薄片对</a:t>
            </a:r>
            <a:r>
              <a:rPr lang="en-US" altLang="zh-CN">
                <a:solidFill>
                  <a:srgbClr val="FFFFFF"/>
                </a:solidFill>
              </a:rPr>
              <a:t>y</a:t>
            </a:r>
            <a:r>
              <a:rPr lang="zh-CN" altLang="en-US">
                <a:solidFill>
                  <a:srgbClr val="FFFFFF"/>
                </a:solidFill>
              </a:rPr>
              <a:t>轴，原点的转动惯量分别为：</a:t>
            </a: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  <p:bldP spid="51" grpId="0" autoUpdateAnimBg="0"/>
      <p:bldP spid="52" grpId="0" build="p" autoUpdateAnimBg="0" advAuto="0"/>
      <p:bldP spid="54" grpId="0" build="p" autoUpdateAnimBg="0"/>
      <p:bldP spid="57" grpId="0" build="p" autoUpdateAnimBg="0"/>
      <p:bldP spid="4" grpId="0"/>
      <p:bldP spid="5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99" name="Object 31">
            <a:extLst>
              <a:ext uri="{FF2B5EF4-FFF2-40B4-BE49-F238E27FC236}">
                <a16:creationId xmlns:a16="http://schemas.microsoft.com/office/drawing/2014/main" id="{9CE28EBF-89B9-4FB6-ABEB-66DD0BB1D2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6550" y="3556000"/>
          <a:ext cx="35687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3" imgW="3524348" imgH="704797" progId="Equation.3">
                  <p:embed/>
                </p:oleObj>
              </mc:Choice>
              <mc:Fallback>
                <p:oleObj name="Equation" r:id="rId3" imgW="3524348" imgH="704797" progId="Equation.3">
                  <p:embed/>
                  <p:pic>
                    <p:nvPicPr>
                      <p:cNvPr id="32799" name="Object 31">
                        <a:extLst>
                          <a:ext uri="{FF2B5EF4-FFF2-40B4-BE49-F238E27FC236}">
                            <a16:creationId xmlns:a16="http://schemas.microsoft.com/office/drawing/2014/main" id="{9CE28EBF-89B9-4FB6-ABEB-66DD0BB1D2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3556000"/>
                        <a:ext cx="35687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2">
            <a:extLst>
              <a:ext uri="{FF2B5EF4-FFF2-40B4-BE49-F238E27FC236}">
                <a16:creationId xmlns:a16="http://schemas.microsoft.com/office/drawing/2014/main" id="{1C17D1EE-D59C-48F7-9214-A49AA33D74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381000"/>
            <a:ext cx="6553200" cy="655638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5.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求半径为 </a:t>
            </a:r>
            <a:r>
              <a:rPr lang="en-US" altLang="zh-CN" sz="2800" i="1">
                <a:ea typeface="楷体_GB2312" pitchFamily="49" charset="-122"/>
              </a:rPr>
              <a:t>a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的均匀半圆薄片对其直径</a:t>
            </a:r>
          </a:p>
        </p:txBody>
      </p:sp>
      <p:sp>
        <p:nvSpPr>
          <p:cNvPr id="32794" name="Text Box 26">
            <a:extLst>
              <a:ext uri="{FF2B5EF4-FFF2-40B4-BE49-F238E27FC236}">
                <a16:creationId xmlns:a16="http://schemas.microsoft.com/office/drawing/2014/main" id="{0AB0FBD2-E568-462A-9CA4-67538B12C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144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 </a:t>
            </a:r>
            <a:r>
              <a:rPr lang="zh-CN" altLang="en-US">
                <a:solidFill>
                  <a:srgbClr val="FFFFFF"/>
                </a:solidFill>
              </a:rPr>
              <a:t>建立坐标系如图</a:t>
            </a:r>
            <a:r>
              <a:rPr lang="en-US" altLang="zh-CN">
                <a:solidFill>
                  <a:srgbClr val="FFFFFF"/>
                </a:solidFill>
              </a:rPr>
              <a:t>,</a:t>
            </a:r>
          </a:p>
        </p:txBody>
      </p:sp>
      <p:graphicFrame>
        <p:nvGraphicFramePr>
          <p:cNvPr id="32795" name="Object 27">
            <a:extLst>
              <a:ext uri="{FF2B5EF4-FFF2-40B4-BE49-F238E27FC236}">
                <a16:creationId xmlns:a16="http://schemas.microsoft.com/office/drawing/2014/main" id="{EE6C88E1-03D7-4FE0-B364-A6A1F5B051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1416050"/>
          <a:ext cx="2603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Equation" r:id="rId5" imgW="2562279" imgH="1009552" progId="Equation.3">
                  <p:embed/>
                </p:oleObj>
              </mc:Choice>
              <mc:Fallback>
                <p:oleObj name="Equation" r:id="rId5" imgW="2562279" imgH="1009552" progId="Equation.3">
                  <p:embed/>
                  <p:pic>
                    <p:nvPicPr>
                      <p:cNvPr id="32795" name="Object 27">
                        <a:extLst>
                          <a:ext uri="{FF2B5EF4-FFF2-40B4-BE49-F238E27FC236}">
                            <a16:creationId xmlns:a16="http://schemas.microsoft.com/office/drawing/2014/main" id="{EE6C88E1-03D7-4FE0-B364-A6A1F5B051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416050"/>
                        <a:ext cx="2603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7" name="Object 29">
            <a:extLst>
              <a:ext uri="{FF2B5EF4-FFF2-40B4-BE49-F238E27FC236}">
                <a16:creationId xmlns:a16="http://schemas.microsoft.com/office/drawing/2014/main" id="{E0D67EBE-5AB8-4C12-A234-6042054853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2650" y="2692400"/>
          <a:ext cx="3213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Equation" r:id="rId7" imgW="3171805" imgH="628675" progId="Equation.3">
                  <p:embed/>
                </p:oleObj>
              </mc:Choice>
              <mc:Fallback>
                <p:oleObj name="Equation" r:id="rId7" imgW="3171805" imgH="628675" progId="Equation.3">
                  <p:embed/>
                  <p:pic>
                    <p:nvPicPr>
                      <p:cNvPr id="32797" name="Object 29">
                        <a:extLst>
                          <a:ext uri="{FF2B5EF4-FFF2-40B4-BE49-F238E27FC236}">
                            <a16:creationId xmlns:a16="http://schemas.microsoft.com/office/drawing/2014/main" id="{E0D67EBE-5AB8-4C12-A234-6042054853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2692400"/>
                        <a:ext cx="3213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8" name="Object 30">
            <a:extLst>
              <a:ext uri="{FF2B5EF4-FFF2-40B4-BE49-F238E27FC236}">
                <a16:creationId xmlns:a16="http://schemas.microsoft.com/office/drawing/2014/main" id="{46388F77-8751-459D-83E0-ACA07005AC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2750" y="2692400"/>
          <a:ext cx="3327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Equation" r:id="rId9" imgW="3285990" imgH="628675" progId="Equation.3">
                  <p:embed/>
                </p:oleObj>
              </mc:Choice>
              <mc:Fallback>
                <p:oleObj name="Equation" r:id="rId9" imgW="3285990" imgH="628675" progId="Equation.3">
                  <p:embed/>
                  <p:pic>
                    <p:nvPicPr>
                      <p:cNvPr id="32798" name="Object 30">
                        <a:extLst>
                          <a:ext uri="{FF2B5EF4-FFF2-40B4-BE49-F238E27FC236}">
                            <a16:creationId xmlns:a16="http://schemas.microsoft.com/office/drawing/2014/main" id="{46388F77-8751-459D-83E0-ACA07005AC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2692400"/>
                        <a:ext cx="3327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0" name="Object 32">
            <a:extLst>
              <a:ext uri="{FF2B5EF4-FFF2-40B4-BE49-F238E27FC236}">
                <a16:creationId xmlns:a16="http://schemas.microsoft.com/office/drawing/2014/main" id="{2739D796-EF0F-4AE5-B78B-0EBB0DB515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0500" y="3505200"/>
          <a:ext cx="1384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Equation" r:id="rId11" imgW="1342956" imgH="809531" progId="Equation.3">
                  <p:embed/>
                </p:oleObj>
              </mc:Choice>
              <mc:Fallback>
                <p:oleObj name="Equation" r:id="rId11" imgW="1342956" imgH="809531" progId="Equation.3">
                  <p:embed/>
                  <p:pic>
                    <p:nvPicPr>
                      <p:cNvPr id="32800" name="Object 32">
                        <a:extLst>
                          <a:ext uri="{FF2B5EF4-FFF2-40B4-BE49-F238E27FC236}">
                            <a16:creationId xmlns:a16="http://schemas.microsoft.com/office/drawing/2014/main" id="{2739D796-EF0F-4AE5-B78B-0EBB0DB515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3505200"/>
                        <a:ext cx="1384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1" name="Object 33">
            <a:extLst>
              <a:ext uri="{FF2B5EF4-FFF2-40B4-BE49-F238E27FC236}">
                <a16:creationId xmlns:a16="http://schemas.microsoft.com/office/drawing/2014/main" id="{843BD12D-2840-4F68-B7D5-0B85035084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4800" y="5257800"/>
          <a:ext cx="134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Equation" r:id="rId13" imgW="1304894" imgH="809531" progId="Equation.3">
                  <p:embed/>
                </p:oleObj>
              </mc:Choice>
              <mc:Fallback>
                <p:oleObj name="Equation" r:id="rId13" imgW="1304894" imgH="809531" progId="Equation.3">
                  <p:embed/>
                  <p:pic>
                    <p:nvPicPr>
                      <p:cNvPr id="32801" name="Object 33">
                        <a:extLst>
                          <a:ext uri="{FF2B5EF4-FFF2-40B4-BE49-F238E27FC236}">
                            <a16:creationId xmlns:a16="http://schemas.microsoft.com/office/drawing/2014/main" id="{843BD12D-2840-4F68-B7D5-0B85035084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5257800"/>
                        <a:ext cx="1346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2" name="Text Box 34">
            <a:extLst>
              <a:ext uri="{FF2B5EF4-FFF2-40B4-BE49-F238E27FC236}">
                <a16:creationId xmlns:a16="http://schemas.microsoft.com/office/drawing/2014/main" id="{65B5ABA0-5983-4E15-BA6E-052DBC955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551363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半圆薄片的质量</a:t>
            </a:r>
          </a:p>
        </p:txBody>
      </p:sp>
      <p:graphicFrame>
        <p:nvGraphicFramePr>
          <p:cNvPr id="32803" name="Object 35">
            <a:extLst>
              <a:ext uri="{FF2B5EF4-FFF2-40B4-BE49-F238E27FC236}">
                <a16:creationId xmlns:a16="http://schemas.microsoft.com/office/drawing/2014/main" id="{1FF44829-02D6-4EC5-B023-08B8F56293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419600"/>
          <a:ext cx="193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Equation" r:id="rId15" imgW="1886077" imgH="809531" progId="Equation.3">
                  <p:embed/>
                </p:oleObj>
              </mc:Choice>
              <mc:Fallback>
                <p:oleObj name="Equation" r:id="rId15" imgW="1886077" imgH="809531" progId="Equation.3">
                  <p:embed/>
                  <p:pic>
                    <p:nvPicPr>
                      <p:cNvPr id="32803" name="Object 35">
                        <a:extLst>
                          <a:ext uri="{FF2B5EF4-FFF2-40B4-BE49-F238E27FC236}">
                            <a16:creationId xmlns:a16="http://schemas.microsoft.com/office/drawing/2014/main" id="{1FF44829-02D6-4EC5-B023-08B8F56293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1930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7" name="Line 39">
            <a:extLst>
              <a:ext uri="{FF2B5EF4-FFF2-40B4-BE49-F238E27FC236}">
                <a16:creationId xmlns:a16="http://schemas.microsoft.com/office/drawing/2014/main" id="{367E2727-A5D4-4E42-BBE7-2DBFD71C5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343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2810" name="Object 42">
            <a:extLst>
              <a:ext uri="{FF2B5EF4-FFF2-40B4-BE49-F238E27FC236}">
                <a16:creationId xmlns:a16="http://schemas.microsoft.com/office/drawing/2014/main" id="{0EC2A225-EDA9-4847-B0F5-6FC39EA1DC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3505200"/>
          <a:ext cx="1066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Equation" r:id="rId17" imgW="1028745" imgH="809531" progId="Equation.3">
                  <p:embed/>
                </p:oleObj>
              </mc:Choice>
              <mc:Fallback>
                <p:oleObj name="Equation" r:id="rId17" imgW="1028745" imgH="809531" progId="Equation.3">
                  <p:embed/>
                  <p:pic>
                    <p:nvPicPr>
                      <p:cNvPr id="32810" name="Object 42">
                        <a:extLst>
                          <a:ext uri="{FF2B5EF4-FFF2-40B4-BE49-F238E27FC236}">
                            <a16:creationId xmlns:a16="http://schemas.microsoft.com/office/drawing/2014/main" id="{0EC2A225-EDA9-4847-B0F5-6FC39EA1DC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505200"/>
                        <a:ext cx="1066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9">
            <a:extLst>
              <a:ext uri="{FF2B5EF4-FFF2-40B4-BE49-F238E27FC236}">
                <a16:creationId xmlns:a16="http://schemas.microsoft.com/office/drawing/2014/main" id="{F0E03998-4C88-4DB4-8C19-D9A78FEE58D0}"/>
              </a:ext>
            </a:extLst>
          </p:cNvPr>
          <p:cNvGrpSpPr>
            <a:grpSpLocks/>
          </p:cNvGrpSpPr>
          <p:nvPr/>
        </p:nvGrpSpPr>
        <p:grpSpPr bwMode="auto">
          <a:xfrm>
            <a:off x="8267700" y="685800"/>
            <a:ext cx="2247900" cy="1536700"/>
            <a:chOff x="4152" y="240"/>
            <a:chExt cx="1416" cy="968"/>
          </a:xfrm>
        </p:grpSpPr>
        <p:sp>
          <p:nvSpPr>
            <p:cNvPr id="18455" name="Arc 45">
              <a:extLst>
                <a:ext uri="{FF2B5EF4-FFF2-40B4-BE49-F238E27FC236}">
                  <a16:creationId xmlns:a16="http://schemas.microsoft.com/office/drawing/2014/main" id="{7D37F362-B309-49D2-B167-98ABBFDFC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528"/>
              <a:ext cx="952" cy="476"/>
            </a:xfrm>
            <a:custGeom>
              <a:avLst/>
              <a:gdLst>
                <a:gd name="T0" fmla="*/ 0 w 43192"/>
                <a:gd name="T1" fmla="*/ 0 h 21600"/>
                <a:gd name="T2" fmla="*/ 0 w 43192"/>
                <a:gd name="T3" fmla="*/ 0 h 21600"/>
                <a:gd name="T4" fmla="*/ 0 w 43192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2"/>
                <a:gd name="T10" fmla="*/ 0 h 21600"/>
                <a:gd name="T11" fmla="*/ 43192 w 431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2" h="21600" fill="none" extrusionOk="0">
                  <a:moveTo>
                    <a:pt x="-1" y="21015"/>
                  </a:moveTo>
                  <a:cubicBezTo>
                    <a:pt x="316" y="9318"/>
                    <a:pt x="9890" y="-1"/>
                    <a:pt x="21592" y="0"/>
                  </a:cubicBezTo>
                  <a:cubicBezTo>
                    <a:pt x="33521" y="0"/>
                    <a:pt x="43192" y="9670"/>
                    <a:pt x="43192" y="21600"/>
                  </a:cubicBezTo>
                </a:path>
                <a:path w="43192" h="21600" stroke="0" extrusionOk="0">
                  <a:moveTo>
                    <a:pt x="-1" y="21015"/>
                  </a:moveTo>
                  <a:cubicBezTo>
                    <a:pt x="316" y="9318"/>
                    <a:pt x="9890" y="-1"/>
                    <a:pt x="21592" y="0"/>
                  </a:cubicBezTo>
                  <a:cubicBezTo>
                    <a:pt x="33521" y="0"/>
                    <a:pt x="43192" y="9670"/>
                    <a:pt x="43192" y="21600"/>
                  </a:cubicBezTo>
                  <a:lnTo>
                    <a:pt x="21592" y="21600"/>
                  </a:lnTo>
                  <a:lnTo>
                    <a:pt x="-1" y="21015"/>
                  </a:ln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8456" name="Object 15">
              <a:extLst>
                <a:ext uri="{FF2B5EF4-FFF2-40B4-BE49-F238E27FC236}">
                  <a16:creationId xmlns:a16="http://schemas.microsoft.com/office/drawing/2014/main" id="{22CA2E40-53F3-48AE-BD55-F46224EEE2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12" y="104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6" name="Equation" r:id="rId19" imgW="171412" imgH="200021" progId="Equation.3">
                    <p:embed/>
                  </p:oleObj>
                </mc:Choice>
                <mc:Fallback>
                  <p:oleObj name="Equation" r:id="rId19" imgW="171412" imgH="200021" progId="Equation.3">
                    <p:embed/>
                    <p:pic>
                      <p:nvPicPr>
                        <p:cNvPr id="18456" name="Object 15">
                          <a:extLst>
                            <a:ext uri="{FF2B5EF4-FFF2-40B4-BE49-F238E27FC236}">
                              <a16:creationId xmlns:a16="http://schemas.microsoft.com/office/drawing/2014/main" id="{22CA2E40-53F3-48AE-BD55-F46224EEE2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2" y="104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7" name="Object 16">
              <a:extLst>
                <a:ext uri="{FF2B5EF4-FFF2-40B4-BE49-F238E27FC236}">
                  <a16:creationId xmlns:a16="http://schemas.microsoft.com/office/drawing/2014/main" id="{342A454C-9FDB-456E-89D0-8AD5403BFA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4" y="104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7" name="Equation" r:id="rId21" imgW="190578" imgH="200021" progId="Equation.3">
                    <p:embed/>
                  </p:oleObj>
                </mc:Choice>
                <mc:Fallback>
                  <p:oleObj name="Equation" r:id="rId21" imgW="190578" imgH="200021" progId="Equation.3">
                    <p:embed/>
                    <p:pic>
                      <p:nvPicPr>
                        <p:cNvPr id="18457" name="Object 16">
                          <a:extLst>
                            <a:ext uri="{FF2B5EF4-FFF2-40B4-BE49-F238E27FC236}">
                              <a16:creationId xmlns:a16="http://schemas.microsoft.com/office/drawing/2014/main" id="{342A454C-9FDB-456E-89D0-8AD5403BFA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04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8" name="Object 17">
              <a:extLst>
                <a:ext uri="{FF2B5EF4-FFF2-40B4-BE49-F238E27FC236}">
                  <a16:creationId xmlns:a16="http://schemas.microsoft.com/office/drawing/2014/main" id="{4CE734E0-1D7B-4720-B18B-E1C9DEA9CF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0" y="24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8" name="Equation" r:id="rId23" imgW="200026" imgH="276142" progId="Equation.3">
                    <p:embed/>
                  </p:oleObj>
                </mc:Choice>
                <mc:Fallback>
                  <p:oleObj name="Equation" r:id="rId23" imgW="200026" imgH="276142" progId="Equation.3">
                    <p:embed/>
                    <p:pic>
                      <p:nvPicPr>
                        <p:cNvPr id="18458" name="Object 17">
                          <a:extLst>
                            <a:ext uri="{FF2B5EF4-FFF2-40B4-BE49-F238E27FC236}">
                              <a16:creationId xmlns:a16="http://schemas.microsoft.com/office/drawing/2014/main" id="{4CE734E0-1D7B-4720-B18B-E1C9DEA9CF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0" y="24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9" name="Line 18">
              <a:extLst>
                <a:ext uri="{FF2B5EF4-FFF2-40B4-BE49-F238E27FC236}">
                  <a16:creationId xmlns:a16="http://schemas.microsoft.com/office/drawing/2014/main" id="{E9930337-5703-4329-BCC2-3A108DEEF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008"/>
              <a:ext cx="1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460" name="Line 19">
              <a:extLst>
                <a:ext uri="{FF2B5EF4-FFF2-40B4-BE49-F238E27FC236}">
                  <a16:creationId xmlns:a16="http://schemas.microsoft.com/office/drawing/2014/main" id="{D8429386-6E86-40D4-863F-EBD14E8D0F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4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8461" name="Object 46">
              <a:extLst>
                <a:ext uri="{FF2B5EF4-FFF2-40B4-BE49-F238E27FC236}">
                  <a16:creationId xmlns:a16="http://schemas.microsoft.com/office/drawing/2014/main" id="{FC8F70D7-1C09-4D35-8960-3C4D099DD2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0" y="720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9" name="Equation" r:id="rId25" imgW="276150" imgH="266694" progId="Equation.3">
                    <p:embed/>
                  </p:oleObj>
                </mc:Choice>
                <mc:Fallback>
                  <p:oleObj name="Equation" r:id="rId25" imgW="276150" imgH="266694" progId="Equation.3">
                    <p:embed/>
                    <p:pic>
                      <p:nvPicPr>
                        <p:cNvPr id="18461" name="Object 46">
                          <a:extLst>
                            <a:ext uri="{FF2B5EF4-FFF2-40B4-BE49-F238E27FC236}">
                              <a16:creationId xmlns:a16="http://schemas.microsoft.com/office/drawing/2014/main" id="{FC8F70D7-1C09-4D35-8960-3C4D099DD2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0" y="720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2" name="Object 47">
              <a:extLst>
                <a:ext uri="{FF2B5EF4-FFF2-40B4-BE49-F238E27FC236}">
                  <a16:creationId xmlns:a16="http://schemas.microsoft.com/office/drawing/2014/main" id="{FB3FAE99-0867-4F7C-A6C5-134BFFB513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2" y="1056"/>
            <a:ext cx="31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0" name="Equation" r:id="rId27" imgW="457280" imgH="200021" progId="Equation.3">
                    <p:embed/>
                  </p:oleObj>
                </mc:Choice>
                <mc:Fallback>
                  <p:oleObj name="Equation" r:id="rId27" imgW="457280" imgH="200021" progId="Equation.3">
                    <p:embed/>
                    <p:pic>
                      <p:nvPicPr>
                        <p:cNvPr id="18462" name="Object 47">
                          <a:extLst>
                            <a:ext uri="{FF2B5EF4-FFF2-40B4-BE49-F238E27FC236}">
                              <a16:creationId xmlns:a16="http://schemas.microsoft.com/office/drawing/2014/main" id="{FB3FAE99-0867-4F7C-A6C5-134BFFB513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2" y="1056"/>
                          <a:ext cx="31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3" name="Object 48">
              <a:extLst>
                <a:ext uri="{FF2B5EF4-FFF2-40B4-BE49-F238E27FC236}">
                  <a16:creationId xmlns:a16="http://schemas.microsoft.com/office/drawing/2014/main" id="{4DEA5FE5-43AE-4212-809A-D6B7DCDCD0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4" y="104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1" name="Equation" r:id="rId29" imgW="190578" imgH="200021" progId="Equation.3">
                    <p:embed/>
                  </p:oleObj>
                </mc:Choice>
                <mc:Fallback>
                  <p:oleObj name="Equation" r:id="rId29" imgW="190578" imgH="200021" progId="Equation.3">
                    <p:embed/>
                    <p:pic>
                      <p:nvPicPr>
                        <p:cNvPr id="18463" name="Object 48">
                          <a:extLst>
                            <a:ext uri="{FF2B5EF4-FFF2-40B4-BE49-F238E27FC236}">
                              <a16:creationId xmlns:a16="http://schemas.microsoft.com/office/drawing/2014/main" id="{4DEA5FE5-43AE-4212-809A-D6B7DCDCD0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04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47" name="Text Box 50">
            <a:extLst>
              <a:ext uri="{FF2B5EF4-FFF2-40B4-BE49-F238E27FC236}">
                <a16:creationId xmlns:a16="http://schemas.microsoft.com/office/drawing/2014/main" id="{18AB4ED5-65E6-4356-89AC-5A4111729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004888"/>
            <a:ext cx="2051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的转动惯量</a:t>
            </a:r>
            <a:r>
              <a:rPr lang="en-US" altLang="zh-CN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18448" name="Picture 51" descr="机动">
            <a:extLst>
              <a:ext uri="{FF2B5EF4-FFF2-40B4-BE49-F238E27FC236}">
                <a16:creationId xmlns:a16="http://schemas.microsoft.com/office/drawing/2014/main" id="{87922A56-CF05-4581-8ABB-9AC3D9F4D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9" name="Text Box 52">
            <a:extLst>
              <a:ext uri="{FF2B5EF4-FFF2-40B4-BE49-F238E27FC236}">
                <a16:creationId xmlns:a16="http://schemas.microsoft.com/office/drawing/2014/main" id="{F2BCF25E-26C0-419C-A71C-92E726FC4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8450" name="Picture 53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1CEB342-6B78-40B5-AC59-4C80C987C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1" name="Picture 54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4AA72DD-79BE-4E75-BDD3-D64142DB9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2" name="Picture 55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A9CAA60-16E5-4C69-913D-0AFDABD9C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3" name="Picture 56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997652F-46D7-496B-983D-719A21730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57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9C3F547-F21F-4DA1-B466-B37F8D685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4" grpId="0" build="p" autoUpdateAnimBg="0"/>
      <p:bldP spid="3280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47CD507-2F10-4E81-9767-3D4F030D60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916113"/>
            <a:ext cx="1981200" cy="609600"/>
          </a:xfrm>
        </p:spPr>
        <p:txBody>
          <a:bodyPr/>
          <a:lstStyle/>
          <a:p>
            <a:pPr algn="l" eaLnBrk="1" hangingPunct="1"/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类似可得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96268" name="Object 12">
            <a:extLst>
              <a:ext uri="{FF2B5EF4-FFF2-40B4-BE49-F238E27FC236}">
                <a16:creationId xmlns:a16="http://schemas.microsoft.com/office/drawing/2014/main" id="{07EC7944-C48D-4A48-BD52-E3153E1425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1826" y="2990850"/>
          <a:ext cx="54959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3" imgW="5457934" imgH="685901" progId="Equation.3">
                  <p:embed/>
                </p:oleObj>
              </mc:Choice>
              <mc:Fallback>
                <p:oleObj name="Equation" r:id="rId3" imgW="5457934" imgH="685901" progId="Equation.3">
                  <p:embed/>
                  <p:pic>
                    <p:nvPicPr>
                      <p:cNvPr id="96268" name="Object 12">
                        <a:extLst>
                          <a:ext uri="{FF2B5EF4-FFF2-40B4-BE49-F238E27FC236}">
                            <a16:creationId xmlns:a16="http://schemas.microsoft.com/office/drawing/2014/main" id="{07EC7944-C48D-4A48-BD52-E3153E1425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6" y="2990850"/>
                        <a:ext cx="54959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9" name="Object 13">
            <a:extLst>
              <a:ext uri="{FF2B5EF4-FFF2-40B4-BE49-F238E27FC236}">
                <a16:creationId xmlns:a16="http://schemas.microsoft.com/office/drawing/2014/main" id="{341B110C-E330-46A5-AC3B-75E67ED318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5476" y="4248150"/>
          <a:ext cx="55086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5" imgW="5467382" imgH="685901" progId="Equation.3">
                  <p:embed/>
                </p:oleObj>
              </mc:Choice>
              <mc:Fallback>
                <p:oleObj name="Equation" r:id="rId5" imgW="5467382" imgH="685901" progId="Equation.3">
                  <p:embed/>
                  <p:pic>
                    <p:nvPicPr>
                      <p:cNvPr id="96269" name="Object 13">
                        <a:extLst>
                          <a:ext uri="{FF2B5EF4-FFF2-40B4-BE49-F238E27FC236}">
                            <a16:creationId xmlns:a16="http://schemas.microsoft.com/office/drawing/2014/main" id="{341B110C-E330-46A5-AC3B-75E67ED318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6" y="4248150"/>
                        <a:ext cx="55086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0" name="Object 14">
            <a:extLst>
              <a:ext uri="{FF2B5EF4-FFF2-40B4-BE49-F238E27FC236}">
                <a16:creationId xmlns:a16="http://schemas.microsoft.com/office/drawing/2014/main" id="{3AFA845C-D62B-4A36-8F59-0EEB8A63B7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9926" y="5657850"/>
          <a:ext cx="62198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7" imgW="6181646" imgH="685901" progId="Equation.3">
                  <p:embed/>
                </p:oleObj>
              </mc:Choice>
              <mc:Fallback>
                <p:oleObj name="Equation" r:id="rId7" imgW="6181646" imgH="685901" progId="Equation.3">
                  <p:embed/>
                  <p:pic>
                    <p:nvPicPr>
                      <p:cNvPr id="96270" name="Object 14">
                        <a:extLst>
                          <a:ext uri="{FF2B5EF4-FFF2-40B4-BE49-F238E27FC236}">
                            <a16:creationId xmlns:a16="http://schemas.microsoft.com/office/drawing/2014/main" id="{3AFA845C-D62B-4A36-8F59-0EEB8A63B7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6" y="5657850"/>
                        <a:ext cx="62198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3" name="Object 17">
            <a:extLst>
              <a:ext uri="{FF2B5EF4-FFF2-40B4-BE49-F238E27FC236}">
                <a16:creationId xmlns:a16="http://schemas.microsoft.com/office/drawing/2014/main" id="{214A5CE6-40FD-4069-B0AA-B889AFA536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2800" y="3035300"/>
          <a:ext cx="1397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9" imgW="1352674" imgH="476163" progId="Equation.3">
                  <p:embed/>
                </p:oleObj>
              </mc:Choice>
              <mc:Fallback>
                <p:oleObj name="Equation" r:id="rId9" imgW="1352674" imgH="476163" progId="Equation.3">
                  <p:embed/>
                  <p:pic>
                    <p:nvPicPr>
                      <p:cNvPr id="96273" name="Object 17">
                        <a:extLst>
                          <a:ext uri="{FF2B5EF4-FFF2-40B4-BE49-F238E27FC236}">
                            <a16:creationId xmlns:a16="http://schemas.microsoft.com/office/drawing/2014/main" id="{214A5CE6-40FD-4069-B0AA-B889AFA536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3035300"/>
                        <a:ext cx="1397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4" name="Object 18">
            <a:extLst>
              <a:ext uri="{FF2B5EF4-FFF2-40B4-BE49-F238E27FC236}">
                <a16:creationId xmlns:a16="http://schemas.microsoft.com/office/drawing/2014/main" id="{FE68ED0B-B33D-4847-B9BB-32B22B5216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4292600"/>
          <a:ext cx="1384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Equation" r:id="rId11" imgW="1342956" imgH="476163" progId="Equation.3">
                  <p:embed/>
                </p:oleObj>
              </mc:Choice>
              <mc:Fallback>
                <p:oleObj name="Equation" r:id="rId11" imgW="1342956" imgH="476163" progId="Equation.3">
                  <p:embed/>
                  <p:pic>
                    <p:nvPicPr>
                      <p:cNvPr id="96274" name="Object 18">
                        <a:extLst>
                          <a:ext uri="{FF2B5EF4-FFF2-40B4-BE49-F238E27FC236}">
                            <a16:creationId xmlns:a16="http://schemas.microsoft.com/office/drawing/2014/main" id="{FE68ED0B-B33D-4847-B9BB-32B22B5216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292600"/>
                        <a:ext cx="1384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5" name="Object 19">
            <a:extLst>
              <a:ext uri="{FF2B5EF4-FFF2-40B4-BE49-F238E27FC236}">
                <a16:creationId xmlns:a16="http://schemas.microsoft.com/office/drawing/2014/main" id="{30904289-1A0E-4F54-B9F7-EC4807B480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9788" y="5689600"/>
          <a:ext cx="2120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Equation" r:id="rId13" imgW="2076385" imgH="476163" progId="Equation.3">
                  <p:embed/>
                </p:oleObj>
              </mc:Choice>
              <mc:Fallback>
                <p:oleObj name="Equation" r:id="rId13" imgW="2076385" imgH="476163" progId="Equation.3">
                  <p:embed/>
                  <p:pic>
                    <p:nvPicPr>
                      <p:cNvPr id="96275" name="Object 19">
                        <a:extLst>
                          <a:ext uri="{FF2B5EF4-FFF2-40B4-BE49-F238E27FC236}">
                            <a16:creationId xmlns:a16="http://schemas.microsoft.com/office/drawing/2014/main" id="{30904289-1A0E-4F54-B9F7-EC4807B480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5689600"/>
                        <a:ext cx="2120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8" name="Text Box 32">
            <a:extLst>
              <a:ext uri="{FF2B5EF4-FFF2-40B4-BE49-F238E27FC236}">
                <a16:creationId xmlns:a16="http://schemas.microsoft.com/office/drawing/2014/main" id="{F267756D-9A08-4A81-81A4-036F6601E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2419351"/>
            <a:ext cx="3008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对 </a:t>
            </a:r>
            <a:r>
              <a:rPr lang="en-US" altLang="zh-CN" i="1">
                <a:solidFill>
                  <a:srgbClr val="FFFFFF"/>
                </a:solidFill>
              </a:rPr>
              <a:t>x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轴的转动惯量</a:t>
            </a:r>
          </a:p>
        </p:txBody>
      </p:sp>
      <p:sp>
        <p:nvSpPr>
          <p:cNvPr id="96289" name="Text Box 33">
            <a:extLst>
              <a:ext uri="{FF2B5EF4-FFF2-40B4-BE49-F238E27FC236}">
                <a16:creationId xmlns:a16="http://schemas.microsoft.com/office/drawing/2014/main" id="{AD325F72-FCD3-4931-90DC-49AC0DFF7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3638551"/>
            <a:ext cx="3008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对 </a:t>
            </a:r>
            <a:r>
              <a:rPr lang="en-US" altLang="zh-CN" i="1">
                <a:solidFill>
                  <a:srgbClr val="FFFFFF"/>
                </a:solidFill>
              </a:rPr>
              <a:t>y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轴的转动惯量</a:t>
            </a:r>
          </a:p>
        </p:txBody>
      </p:sp>
      <p:sp>
        <p:nvSpPr>
          <p:cNvPr id="96290" name="Text Box 34">
            <a:extLst>
              <a:ext uri="{FF2B5EF4-FFF2-40B4-BE49-F238E27FC236}">
                <a16:creationId xmlns:a16="http://schemas.microsoft.com/office/drawing/2014/main" id="{625A46E5-020F-4CF5-8E52-B8F6279D5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987926"/>
            <a:ext cx="3028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对原点的转动惯量</a:t>
            </a:r>
          </a:p>
        </p:txBody>
      </p:sp>
      <p:pic>
        <p:nvPicPr>
          <p:cNvPr id="19468" name="Picture 35" descr="机动">
            <a:extLst>
              <a:ext uri="{FF2B5EF4-FFF2-40B4-BE49-F238E27FC236}">
                <a16:creationId xmlns:a16="http://schemas.microsoft.com/office/drawing/2014/main" id="{CD10A233-25D6-4714-B496-D301CA58B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9" name="Text Box 36">
            <a:extLst>
              <a:ext uri="{FF2B5EF4-FFF2-40B4-BE49-F238E27FC236}">
                <a16:creationId xmlns:a16="http://schemas.microsoft.com/office/drawing/2014/main" id="{3813A94C-EF77-4120-917F-06F0A5AE3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9470" name="Picture 3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9062876-F99E-4ABB-987E-36E390EE7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1" name="Picture 3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AAD2FD1-82B7-40A3-A845-C56599EF9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2" name="Picture 3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90CCC5B-E138-458C-A06C-558A28B3E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4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631138F-188D-457F-BD8B-AB20DD7AE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4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8D67AAF-C366-4308-AAA2-DBC5902E7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4">
            <a:extLst>
              <a:ext uri="{FF2B5EF4-FFF2-40B4-BE49-F238E27FC236}">
                <a16:creationId xmlns:a16="http://schemas.microsoft.com/office/drawing/2014/main" id="{28020445-AC97-423A-9F70-D06E6E6CC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663" y="55563"/>
            <a:ext cx="7626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设物体占有空间区域 </a:t>
            </a:r>
            <a:r>
              <a:rPr lang="zh-CN" altLang="en-US">
                <a:solidFill>
                  <a:srgbClr val="FFFFFF"/>
                </a:solidFill>
                <a:sym typeface="Symbol" panose="05050102010706020507" pitchFamily="18" charset="2"/>
              </a:rPr>
              <a:t> </a:t>
            </a:r>
            <a:r>
              <a:rPr lang="en-US" altLang="zh-CN">
                <a:solidFill>
                  <a:srgbClr val="FFFFFF"/>
                </a:solidFill>
                <a:sym typeface="Symbol" panose="05050102010706020507" pitchFamily="18" charset="2"/>
              </a:rPr>
              <a:t>, </a:t>
            </a:r>
            <a:r>
              <a:rPr lang="zh-CN" altLang="en-US">
                <a:solidFill>
                  <a:srgbClr val="FFFFFF"/>
                </a:solidFill>
                <a:sym typeface="Symbol" panose="05050102010706020507" pitchFamily="18" charset="2"/>
              </a:rPr>
              <a:t>有连续分布的密度函数</a:t>
            </a: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3E2F8698-7006-4371-BA3C-16D8CD4CEB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665164"/>
          <a:ext cx="15192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Equation" r:id="rId21" imgW="1504920" imgH="390594" progId="Equation.3">
                  <p:embed/>
                </p:oleObj>
              </mc:Choice>
              <mc:Fallback>
                <p:oleObj name="Equation" r:id="rId21" imgW="1504920" imgH="390594" progId="Equation.3">
                  <p:embed/>
                  <p:pic>
                    <p:nvPicPr>
                      <p:cNvPr id="20" name="Object 5">
                        <a:extLst>
                          <a:ext uri="{FF2B5EF4-FFF2-40B4-BE49-F238E27FC236}">
                            <a16:creationId xmlns:a16="http://schemas.microsoft.com/office/drawing/2014/main" id="{3E2F8698-7006-4371-BA3C-16D8CD4CEB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65164"/>
                        <a:ext cx="151923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6">
            <a:extLst>
              <a:ext uri="{FF2B5EF4-FFF2-40B4-BE49-F238E27FC236}">
                <a16:creationId xmlns:a16="http://schemas.microsoft.com/office/drawing/2014/main" id="{8DE6212F-E19B-49B6-AB9D-476F61CDC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603251"/>
            <a:ext cx="5540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该物体对 </a:t>
            </a:r>
            <a:r>
              <a:rPr lang="en-US" altLang="zh-CN">
                <a:solidFill>
                  <a:srgbClr val="FFFFFF"/>
                </a:solidFill>
              </a:rPr>
              <a:t>z </a:t>
            </a:r>
            <a:r>
              <a:rPr lang="zh-CN" altLang="en-US">
                <a:solidFill>
                  <a:srgbClr val="FFFFFF"/>
                </a:solidFill>
              </a:rPr>
              <a:t>轴的转动惯量为</a:t>
            </a:r>
            <a:endParaRPr lang="zh-CN" altLang="en-US">
              <a:solidFill>
                <a:srgbClr val="FFFFFF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4" name="Object 11">
            <a:extLst>
              <a:ext uri="{FF2B5EF4-FFF2-40B4-BE49-F238E27FC236}">
                <a16:creationId xmlns:a16="http://schemas.microsoft.com/office/drawing/2014/main" id="{105B0723-B422-4120-93A5-E81548E4D9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4151" y="1252538"/>
          <a:ext cx="54070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4" name="Equation" r:id="rId23" imgW="5391259" imgH="723962" progId="Equation.3">
                  <p:embed/>
                </p:oleObj>
              </mc:Choice>
              <mc:Fallback>
                <p:oleObj name="Equation" r:id="rId23" imgW="5391259" imgH="723962" progId="Equation.3">
                  <p:embed/>
                  <p:pic>
                    <p:nvPicPr>
                      <p:cNvPr id="24" name="Object 11">
                        <a:extLst>
                          <a:ext uri="{FF2B5EF4-FFF2-40B4-BE49-F238E27FC236}">
                            <a16:creationId xmlns:a16="http://schemas.microsoft.com/office/drawing/2014/main" id="{105B0723-B422-4120-93A5-E81548E4D9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1" y="1252538"/>
                        <a:ext cx="54070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34">
            <a:extLst>
              <a:ext uri="{FF2B5EF4-FFF2-40B4-BE49-F238E27FC236}">
                <a16:creationId xmlns:a16="http://schemas.microsoft.com/office/drawing/2014/main" id="{75634F57-ED27-41BA-8F22-88B2B8576CB7}"/>
              </a:ext>
            </a:extLst>
          </p:cNvPr>
          <p:cNvGrpSpPr>
            <a:grpSpLocks/>
          </p:cNvGrpSpPr>
          <p:nvPr/>
        </p:nvGrpSpPr>
        <p:grpSpPr bwMode="auto">
          <a:xfrm>
            <a:off x="8502650" y="865189"/>
            <a:ext cx="1752600" cy="2173287"/>
            <a:chOff x="4464" y="1271"/>
            <a:chExt cx="1104" cy="1369"/>
          </a:xfrm>
        </p:grpSpPr>
        <p:sp>
          <p:nvSpPr>
            <p:cNvPr id="19480" name="Line 22">
              <a:extLst>
                <a:ext uri="{FF2B5EF4-FFF2-40B4-BE49-F238E27FC236}">
                  <a16:creationId xmlns:a16="http://schemas.microsoft.com/office/drawing/2014/main" id="{9912CB50-D446-46C3-9A26-28BBF467C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184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9481" name="Object 23">
              <a:extLst>
                <a:ext uri="{FF2B5EF4-FFF2-40B4-BE49-F238E27FC236}">
                  <a16:creationId xmlns:a16="http://schemas.microsoft.com/office/drawing/2014/main" id="{07826066-5EB2-4880-A9F2-8F5291DB8A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44" y="248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5" name="Equation" r:id="rId25" imgW="209474" imgH="228634" progId="Equation.3">
                    <p:embed/>
                  </p:oleObj>
                </mc:Choice>
                <mc:Fallback>
                  <p:oleObj name="Equation" r:id="rId25" imgW="209474" imgH="228634" progId="Equation.3">
                    <p:embed/>
                    <p:pic>
                      <p:nvPicPr>
                        <p:cNvPr id="19481" name="Object 23">
                          <a:extLst>
                            <a:ext uri="{FF2B5EF4-FFF2-40B4-BE49-F238E27FC236}">
                              <a16:creationId xmlns:a16="http://schemas.microsoft.com/office/drawing/2014/main" id="{07826066-5EB2-4880-A9F2-8F5291DB8A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4" y="248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2" name="Freeform 24">
              <a:extLst>
                <a:ext uri="{FF2B5EF4-FFF2-40B4-BE49-F238E27FC236}">
                  <a16:creationId xmlns:a16="http://schemas.microsoft.com/office/drawing/2014/main" id="{C824608C-57A1-4A9C-B2FB-C1B5D22AB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6" y="1328"/>
              <a:ext cx="832" cy="832"/>
            </a:xfrm>
            <a:custGeom>
              <a:avLst/>
              <a:gdLst>
                <a:gd name="T0" fmla="*/ 16 w 832"/>
                <a:gd name="T1" fmla="*/ 400 h 832"/>
                <a:gd name="T2" fmla="*/ 304 w 832"/>
                <a:gd name="T3" fmla="*/ 16 h 832"/>
                <a:gd name="T4" fmla="*/ 784 w 832"/>
                <a:gd name="T5" fmla="*/ 304 h 832"/>
                <a:gd name="T6" fmla="*/ 592 w 832"/>
                <a:gd name="T7" fmla="*/ 688 h 832"/>
                <a:gd name="T8" fmla="*/ 208 w 832"/>
                <a:gd name="T9" fmla="*/ 784 h 832"/>
                <a:gd name="T10" fmla="*/ 16 w 832"/>
                <a:gd name="T11" fmla="*/ 400 h 8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2" h="832">
                  <a:moveTo>
                    <a:pt x="16" y="400"/>
                  </a:moveTo>
                  <a:cubicBezTo>
                    <a:pt x="32" y="272"/>
                    <a:pt x="176" y="32"/>
                    <a:pt x="304" y="16"/>
                  </a:cubicBezTo>
                  <a:cubicBezTo>
                    <a:pt x="432" y="0"/>
                    <a:pt x="736" y="192"/>
                    <a:pt x="784" y="304"/>
                  </a:cubicBezTo>
                  <a:cubicBezTo>
                    <a:pt x="832" y="416"/>
                    <a:pt x="688" y="608"/>
                    <a:pt x="592" y="688"/>
                  </a:cubicBezTo>
                  <a:cubicBezTo>
                    <a:pt x="496" y="768"/>
                    <a:pt x="312" y="832"/>
                    <a:pt x="208" y="784"/>
                  </a:cubicBezTo>
                  <a:cubicBezTo>
                    <a:pt x="104" y="736"/>
                    <a:pt x="0" y="528"/>
                    <a:pt x="16" y="400"/>
                  </a:cubicBezTo>
                  <a:close/>
                </a:path>
              </a:pathLst>
            </a:custGeom>
            <a:gradFill rotWithShape="0">
              <a:gsLst>
                <a:gs pos="0">
                  <a:srgbClr val="33CC33"/>
                </a:gs>
                <a:gs pos="100000">
                  <a:srgbClr val="008000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9483" name="Object 25">
              <a:extLst>
                <a:ext uri="{FF2B5EF4-FFF2-40B4-BE49-F238E27FC236}">
                  <a16:creationId xmlns:a16="http://schemas.microsoft.com/office/drawing/2014/main" id="{7A59D98D-6982-4C48-9DDA-13260183E9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6" y="1584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6" name="Equation" r:id="rId27" imgW="304763" imgH="285860" progId="Equation.3">
                    <p:embed/>
                  </p:oleObj>
                </mc:Choice>
                <mc:Fallback>
                  <p:oleObj name="Equation" r:id="rId27" imgW="304763" imgH="285860" progId="Equation.3">
                    <p:embed/>
                    <p:pic>
                      <p:nvPicPr>
                        <p:cNvPr id="19483" name="Object 25">
                          <a:extLst>
                            <a:ext uri="{FF2B5EF4-FFF2-40B4-BE49-F238E27FC236}">
                              <a16:creationId xmlns:a16="http://schemas.microsoft.com/office/drawing/2014/main" id="{7A59D98D-6982-4C48-9DDA-13260183E9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584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4" name="Object 26">
              <a:extLst>
                <a:ext uri="{FF2B5EF4-FFF2-40B4-BE49-F238E27FC236}">
                  <a16:creationId xmlns:a16="http://schemas.microsoft.com/office/drawing/2014/main" id="{B209E9AE-5A15-45F1-B1BC-7AC9CBAE2C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82" y="224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7" name="Equation" r:id="rId29" imgW="228640" imgH="304755" progId="Equation.3">
                    <p:embed/>
                  </p:oleObj>
                </mc:Choice>
                <mc:Fallback>
                  <p:oleObj name="Equation" r:id="rId29" imgW="228640" imgH="304755" progId="Equation.3">
                    <p:embed/>
                    <p:pic>
                      <p:nvPicPr>
                        <p:cNvPr id="19484" name="Object 26">
                          <a:extLst>
                            <a:ext uri="{FF2B5EF4-FFF2-40B4-BE49-F238E27FC236}">
                              <a16:creationId xmlns:a16="http://schemas.microsoft.com/office/drawing/2014/main" id="{B209E9AE-5A15-45F1-B1BC-7AC9CBAE2C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2" y="224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5" name="Object 27">
              <a:extLst>
                <a:ext uri="{FF2B5EF4-FFF2-40B4-BE49-F238E27FC236}">
                  <a16:creationId xmlns:a16="http://schemas.microsoft.com/office/drawing/2014/main" id="{B4426DD7-6B64-4769-98DF-0D65C363C2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20" y="210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8" name="Equation" r:id="rId31" imgW="200026" imgH="228634" progId="Equation.3">
                    <p:embed/>
                  </p:oleObj>
                </mc:Choice>
                <mc:Fallback>
                  <p:oleObj name="Equation" r:id="rId31" imgW="200026" imgH="228634" progId="Equation.3">
                    <p:embed/>
                    <p:pic>
                      <p:nvPicPr>
                        <p:cNvPr id="19485" name="Object 27">
                          <a:extLst>
                            <a:ext uri="{FF2B5EF4-FFF2-40B4-BE49-F238E27FC236}">
                              <a16:creationId xmlns:a16="http://schemas.microsoft.com/office/drawing/2014/main" id="{B4426DD7-6B64-4769-98DF-0D65C363C2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210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6" name="Line 28">
              <a:extLst>
                <a:ext uri="{FF2B5EF4-FFF2-40B4-BE49-F238E27FC236}">
                  <a16:creationId xmlns:a16="http://schemas.microsoft.com/office/drawing/2014/main" id="{1710A278-ABF4-4619-B4B7-7D99702FBA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272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87" name="Line 29">
              <a:extLst>
                <a:ext uri="{FF2B5EF4-FFF2-40B4-BE49-F238E27FC236}">
                  <a16:creationId xmlns:a16="http://schemas.microsoft.com/office/drawing/2014/main" id="{4BDA684B-25C7-4A44-9CFD-85766525E8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184"/>
              <a:ext cx="240" cy="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9488" name="Object 30">
              <a:extLst>
                <a:ext uri="{FF2B5EF4-FFF2-40B4-BE49-F238E27FC236}">
                  <a16:creationId xmlns:a16="http://schemas.microsoft.com/office/drawing/2014/main" id="{BA7F9FC3-5208-4F39-8F44-A50441229D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20" y="1271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9" name="Equation" r:id="rId33" imgW="200026" imgH="200021" progId="Equation.3">
                    <p:embed/>
                  </p:oleObj>
                </mc:Choice>
                <mc:Fallback>
                  <p:oleObj name="Equation" r:id="rId33" imgW="200026" imgH="200021" progId="Equation.3">
                    <p:embed/>
                    <p:pic>
                      <p:nvPicPr>
                        <p:cNvPr id="19488" name="Object 30">
                          <a:extLst>
                            <a:ext uri="{FF2B5EF4-FFF2-40B4-BE49-F238E27FC236}">
                              <a16:creationId xmlns:a16="http://schemas.microsoft.com/office/drawing/2014/main" id="{BA7F9FC3-5208-4F39-8F44-A50441229D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1271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8" grpId="0" build="p" autoUpdateAnimBg="0"/>
      <p:bldP spid="96289" grpId="0" build="p" autoUpdateAnimBg="0"/>
      <p:bldP spid="96290" grpId="0" build="p" autoUpdateAnimBg="0"/>
      <p:bldP spid="19" grpId="0" build="p" autoUpdateAnimBg="0" advAuto="0"/>
      <p:bldP spid="2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88" name="Object 44">
            <a:extLst>
              <a:ext uri="{FF2B5EF4-FFF2-40B4-BE49-F238E27FC236}">
                <a16:creationId xmlns:a16="http://schemas.microsoft.com/office/drawing/2014/main" id="{BDFCF8DC-E7F1-4577-BE4D-18D023FCF3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1" y="3238500"/>
          <a:ext cx="63087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1" name="Equation" r:id="rId3" imgW="6296101" imgH="876204" progId="Equation.3">
                  <p:embed/>
                </p:oleObj>
              </mc:Choice>
              <mc:Fallback>
                <p:oleObj name="Equation" r:id="rId3" imgW="6296101" imgH="876204" progId="Equation.3">
                  <p:embed/>
                  <p:pic>
                    <p:nvPicPr>
                      <p:cNvPr id="82988" name="Object 44">
                        <a:extLst>
                          <a:ext uri="{FF2B5EF4-FFF2-40B4-BE49-F238E27FC236}">
                            <a16:creationId xmlns:a16="http://schemas.microsoft.com/office/drawing/2014/main" id="{BDFCF8DC-E7F1-4577-BE4D-18D023FCF3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3238500"/>
                        <a:ext cx="63087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6" name="Text Box 12">
            <a:extLst>
              <a:ext uri="{FF2B5EF4-FFF2-40B4-BE49-F238E27FC236}">
                <a16:creationId xmlns:a16="http://schemas.microsoft.com/office/drawing/2014/main" id="{8EF7BE1B-2702-4CF2-B515-5771D2254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968376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取球心为原点</a:t>
            </a:r>
            <a:r>
              <a:rPr lang="en-US" altLang="zh-CN">
                <a:solidFill>
                  <a:srgbClr val="FFFFFF"/>
                </a:solidFill>
              </a:rPr>
              <a:t>, z </a:t>
            </a:r>
            <a:r>
              <a:rPr lang="zh-CN" altLang="en-US">
                <a:solidFill>
                  <a:srgbClr val="FFFFFF"/>
                </a:solidFill>
              </a:rPr>
              <a:t>轴为 </a:t>
            </a:r>
            <a:r>
              <a:rPr lang="en-US" altLang="zh-CN" i="1">
                <a:solidFill>
                  <a:srgbClr val="FFFFFF"/>
                </a:solidFill>
              </a:rPr>
              <a:t>l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轴</a:t>
            </a:r>
            <a:r>
              <a:rPr lang="en-US" altLang="zh-CN">
                <a:solidFill>
                  <a:srgbClr val="FFFFFF"/>
                </a:solidFill>
              </a:rPr>
              <a:t>,</a:t>
            </a:r>
          </a:p>
        </p:txBody>
      </p:sp>
      <p:graphicFrame>
        <p:nvGraphicFramePr>
          <p:cNvPr id="82957" name="Object 13">
            <a:extLst>
              <a:ext uri="{FF2B5EF4-FFF2-40B4-BE49-F238E27FC236}">
                <a16:creationId xmlns:a16="http://schemas.microsoft.com/office/drawing/2014/main" id="{620F2036-FF05-480A-A97B-999ECF491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5500" y="1574800"/>
          <a:ext cx="3213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2" name="Equation" r:id="rId5" imgW="3200419" imgH="504776" progId="Equation.3">
                  <p:embed/>
                </p:oleObj>
              </mc:Choice>
              <mc:Fallback>
                <p:oleObj name="Equation" r:id="rId5" imgW="3200419" imgH="504776" progId="Equation.3">
                  <p:embed/>
                  <p:pic>
                    <p:nvPicPr>
                      <p:cNvPr id="82957" name="Object 13">
                        <a:extLst>
                          <a:ext uri="{FF2B5EF4-FFF2-40B4-BE49-F238E27FC236}">
                            <a16:creationId xmlns:a16="http://schemas.microsoft.com/office/drawing/2014/main" id="{620F2036-FF05-480A-A97B-999ECF491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1574800"/>
                        <a:ext cx="3213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8" name="Text Box 14">
            <a:extLst>
              <a:ext uri="{FF2B5EF4-FFF2-40B4-BE49-F238E27FC236}">
                <a16:creationId xmlns:a16="http://schemas.microsoft.com/office/drawing/2014/main" id="{50B712A0-6436-42EA-A845-61BC031D7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5621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则</a:t>
            </a:r>
          </a:p>
        </p:txBody>
      </p:sp>
      <p:graphicFrame>
        <p:nvGraphicFramePr>
          <p:cNvPr id="82959" name="Object 15">
            <a:extLst>
              <a:ext uri="{FF2B5EF4-FFF2-40B4-BE49-F238E27FC236}">
                <a16:creationId xmlns:a16="http://schemas.microsoft.com/office/drawing/2014/main" id="{32616416-95B6-4199-A147-AC0CFC7CE5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349500"/>
          <a:ext cx="66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3" name="Equation" r:id="rId7" imgW="647588" imgH="428655" progId="Equation.3">
                  <p:embed/>
                </p:oleObj>
              </mc:Choice>
              <mc:Fallback>
                <p:oleObj name="Equation" r:id="rId7" imgW="647588" imgH="428655" progId="Equation.3">
                  <p:embed/>
                  <p:pic>
                    <p:nvPicPr>
                      <p:cNvPr id="82959" name="Object 15">
                        <a:extLst>
                          <a:ext uri="{FF2B5EF4-FFF2-40B4-BE49-F238E27FC236}">
                            <a16:creationId xmlns:a16="http://schemas.microsoft.com/office/drawing/2014/main" id="{32616416-95B6-4199-A147-AC0CFC7CE5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49500"/>
                        <a:ext cx="660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0" name="Object 16">
            <a:extLst>
              <a:ext uri="{FF2B5EF4-FFF2-40B4-BE49-F238E27FC236}">
                <a16:creationId xmlns:a16="http://schemas.microsoft.com/office/drawing/2014/main" id="{460AE4B6-B282-4896-883F-A4516935A5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9750" y="2279650"/>
          <a:ext cx="3543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4" name="Equation" r:id="rId9" imgW="3524348" imgH="723962" progId="Equation.3">
                  <p:embed/>
                </p:oleObj>
              </mc:Choice>
              <mc:Fallback>
                <p:oleObj name="Equation" r:id="rId9" imgW="3524348" imgH="723962" progId="Equation.3">
                  <p:embed/>
                  <p:pic>
                    <p:nvPicPr>
                      <p:cNvPr id="82960" name="Object 16">
                        <a:extLst>
                          <a:ext uri="{FF2B5EF4-FFF2-40B4-BE49-F238E27FC236}">
                            <a16:creationId xmlns:a16="http://schemas.microsoft.com/office/drawing/2014/main" id="{460AE4B6-B282-4896-883F-A4516935A5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2279650"/>
                        <a:ext cx="3543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1" name="Object 17">
            <a:extLst>
              <a:ext uri="{FF2B5EF4-FFF2-40B4-BE49-F238E27FC236}">
                <a16:creationId xmlns:a16="http://schemas.microsoft.com/office/drawing/2014/main" id="{A1C1421F-7784-41FF-A7A1-8924071ECA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372100"/>
          <a:ext cx="165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5" name="Equation" r:id="rId11" imgW="1638271" imgH="838144" progId="Equation.3">
                  <p:embed/>
                </p:oleObj>
              </mc:Choice>
              <mc:Fallback>
                <p:oleObj name="Equation" r:id="rId11" imgW="1638271" imgH="838144" progId="Equation.3">
                  <p:embed/>
                  <p:pic>
                    <p:nvPicPr>
                      <p:cNvPr id="82961" name="Object 17">
                        <a:extLst>
                          <a:ext uri="{FF2B5EF4-FFF2-40B4-BE49-F238E27FC236}">
                            <a16:creationId xmlns:a16="http://schemas.microsoft.com/office/drawing/2014/main" id="{A1C1421F-7784-41FF-A7A1-8924071ECA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372100"/>
                        <a:ext cx="1651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2" name="Object 18">
            <a:extLst>
              <a:ext uri="{FF2B5EF4-FFF2-40B4-BE49-F238E27FC236}">
                <a16:creationId xmlns:a16="http://schemas.microsoft.com/office/drawing/2014/main" id="{DB908493-D402-48CD-8919-3D8AE68941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5384800"/>
          <a:ext cx="1320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6" name="Equation" r:id="rId13" imgW="1304894" imgH="838144" progId="Equation.3">
                  <p:embed/>
                </p:oleObj>
              </mc:Choice>
              <mc:Fallback>
                <p:oleObj name="Equation" r:id="rId13" imgW="1304894" imgH="838144" progId="Equation.3">
                  <p:embed/>
                  <p:pic>
                    <p:nvPicPr>
                      <p:cNvPr id="82962" name="Object 18">
                        <a:extLst>
                          <a:ext uri="{FF2B5EF4-FFF2-40B4-BE49-F238E27FC236}">
                            <a16:creationId xmlns:a16="http://schemas.microsoft.com/office/drawing/2014/main" id="{DB908493-D402-48CD-8919-3D8AE68941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5384800"/>
                        <a:ext cx="1320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4" name="Object 20">
            <a:extLst>
              <a:ext uri="{FF2B5EF4-FFF2-40B4-BE49-F238E27FC236}">
                <a16:creationId xmlns:a16="http://schemas.microsoft.com/office/drawing/2014/main" id="{AB7E1794-C70A-4BC3-A028-800E3E961F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0" y="3848100"/>
          <a:ext cx="250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7" name="Equation" r:id="rId15" imgW="2486155" imgH="504776" progId="Equation.3">
                  <p:embed/>
                </p:oleObj>
              </mc:Choice>
              <mc:Fallback>
                <p:oleObj name="Equation" r:id="rId15" imgW="2486155" imgH="504776" progId="Equation.3">
                  <p:embed/>
                  <p:pic>
                    <p:nvPicPr>
                      <p:cNvPr id="82964" name="Object 20">
                        <a:extLst>
                          <a:ext uri="{FF2B5EF4-FFF2-40B4-BE49-F238E27FC236}">
                            <a16:creationId xmlns:a16="http://schemas.microsoft.com/office/drawing/2014/main" id="{AB7E1794-C70A-4BC3-A028-800E3E961F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3848100"/>
                        <a:ext cx="250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46" name="Group 2">
            <a:extLst>
              <a:ext uri="{FF2B5EF4-FFF2-40B4-BE49-F238E27FC236}">
                <a16:creationId xmlns:a16="http://schemas.microsoft.com/office/drawing/2014/main" id="{5FEF16ED-1418-40B9-90DA-06E42D45A898}"/>
              </a:ext>
            </a:extLst>
          </p:cNvPr>
          <p:cNvGrpSpPr>
            <a:grpSpLocks/>
          </p:cNvGrpSpPr>
          <p:nvPr/>
        </p:nvGrpSpPr>
        <p:grpSpPr bwMode="auto">
          <a:xfrm>
            <a:off x="8791576" y="1549401"/>
            <a:ext cx="1235075" cy="1820863"/>
            <a:chOff x="4416" y="1366"/>
            <a:chExt cx="864" cy="1274"/>
          </a:xfrm>
        </p:grpSpPr>
        <p:grpSp>
          <p:nvGrpSpPr>
            <p:cNvPr id="20521" name="Group 3">
              <a:extLst>
                <a:ext uri="{FF2B5EF4-FFF2-40B4-BE49-F238E27FC236}">
                  <a16:creationId xmlns:a16="http://schemas.microsoft.com/office/drawing/2014/main" id="{0F44030C-49AF-4A7D-80DC-15B9B2F669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1440"/>
              <a:ext cx="864" cy="1200"/>
              <a:chOff x="4416" y="1440"/>
              <a:chExt cx="864" cy="1200"/>
            </a:xfrm>
          </p:grpSpPr>
          <p:grpSp>
            <p:nvGrpSpPr>
              <p:cNvPr id="20524" name="Group 4">
                <a:extLst>
                  <a:ext uri="{FF2B5EF4-FFF2-40B4-BE49-F238E27FC236}">
                    <a16:creationId xmlns:a16="http://schemas.microsoft.com/office/drawing/2014/main" id="{1E70D8B5-59BD-477E-9CF5-357819F747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6" y="1440"/>
                <a:ext cx="864" cy="1200"/>
                <a:chOff x="4416" y="1440"/>
                <a:chExt cx="864" cy="1200"/>
              </a:xfrm>
            </p:grpSpPr>
            <p:sp>
              <p:nvSpPr>
                <p:cNvPr id="20526" name="Oval 5">
                  <a:extLst>
                    <a:ext uri="{FF2B5EF4-FFF2-40B4-BE49-F238E27FC236}">
                      <a16:creationId xmlns:a16="http://schemas.microsoft.com/office/drawing/2014/main" id="{53FB0FBA-74EC-4D59-A1A8-5E66C6F1A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6" y="1584"/>
                  <a:ext cx="864" cy="86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FF33"/>
                    </a:gs>
                    <a:gs pos="100000">
                      <a:srgbClr val="477618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527" name="Line 6">
                  <a:extLst>
                    <a:ext uri="{FF2B5EF4-FFF2-40B4-BE49-F238E27FC236}">
                      <a16:creationId xmlns:a16="http://schemas.microsoft.com/office/drawing/2014/main" id="{D773B263-98A3-4B0E-9760-929F807B83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48" y="1440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aphicFrame>
            <p:nvGraphicFramePr>
              <p:cNvPr id="20525" name="Object 7">
                <a:extLst>
                  <a:ext uri="{FF2B5EF4-FFF2-40B4-BE49-F238E27FC236}">
                    <a16:creationId xmlns:a16="http://schemas.microsoft.com/office/drawing/2014/main" id="{0D92079A-0FC1-4EE9-ABFD-2889E1E045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04" y="1911"/>
              <a:ext cx="181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78" name="公式" r:id="rId17" imgW="114185" imgH="123900" progId="Equation.3">
                      <p:embed/>
                    </p:oleObj>
                  </mc:Choice>
                  <mc:Fallback>
                    <p:oleObj name="公式" r:id="rId17" imgW="114185" imgH="123900" progId="Equation.3">
                      <p:embed/>
                      <p:pic>
                        <p:nvPicPr>
                          <p:cNvPr id="20525" name="Object 7">
                            <a:extLst>
                              <a:ext uri="{FF2B5EF4-FFF2-40B4-BE49-F238E27FC236}">
                                <a16:creationId xmlns:a16="http://schemas.microsoft.com/office/drawing/2014/main" id="{0D92079A-0FC1-4EE9-ABFD-2889E1E0450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1911"/>
                            <a:ext cx="181" cy="2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522" name="Line 8">
              <a:extLst>
                <a:ext uri="{FF2B5EF4-FFF2-40B4-BE49-F238E27FC236}">
                  <a16:creationId xmlns:a16="http://schemas.microsoft.com/office/drawing/2014/main" id="{16B91C27-1C65-4EE2-9FED-62D8478E6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584"/>
              <a:ext cx="0" cy="86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0523" name="Object 9">
              <a:extLst>
                <a:ext uri="{FF2B5EF4-FFF2-40B4-BE49-F238E27FC236}">
                  <a16:creationId xmlns:a16="http://schemas.microsoft.com/office/drawing/2014/main" id="{9016EE5B-8B99-4162-BCC7-6B80C34900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74" y="1366"/>
            <a:ext cx="12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9" name="公式" r:id="rId19" imgW="76123" imgH="161960" progId="Equation.3">
                    <p:embed/>
                  </p:oleObj>
                </mc:Choice>
                <mc:Fallback>
                  <p:oleObj name="公式" r:id="rId19" imgW="76123" imgH="161960" progId="Equation.3">
                    <p:embed/>
                    <p:pic>
                      <p:nvPicPr>
                        <p:cNvPr id="20523" name="Object 9">
                          <a:extLst>
                            <a:ext uri="{FF2B5EF4-FFF2-40B4-BE49-F238E27FC236}">
                              <a16:creationId xmlns:a16="http://schemas.microsoft.com/office/drawing/2014/main" id="{9016EE5B-8B99-4162-BCC7-6B80C34900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4" y="1366"/>
                          <a:ext cx="12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999" name="Group 55">
            <a:extLst>
              <a:ext uri="{FF2B5EF4-FFF2-40B4-BE49-F238E27FC236}">
                <a16:creationId xmlns:a16="http://schemas.microsoft.com/office/drawing/2014/main" id="{F53E953D-8647-45B6-8940-336582CAEE02}"/>
              </a:ext>
            </a:extLst>
          </p:cNvPr>
          <p:cNvGrpSpPr>
            <a:grpSpLocks/>
          </p:cNvGrpSpPr>
          <p:nvPr/>
        </p:nvGrpSpPr>
        <p:grpSpPr bwMode="auto">
          <a:xfrm>
            <a:off x="8585200" y="1371600"/>
            <a:ext cx="1854200" cy="1804988"/>
            <a:chOff x="4448" y="864"/>
            <a:chExt cx="1168" cy="1137"/>
          </a:xfrm>
        </p:grpSpPr>
        <p:sp>
          <p:nvSpPr>
            <p:cNvPr id="20512" name="Line 25">
              <a:extLst>
                <a:ext uri="{FF2B5EF4-FFF2-40B4-BE49-F238E27FC236}">
                  <a16:creationId xmlns:a16="http://schemas.microsoft.com/office/drawing/2014/main" id="{5A49E272-9D1B-44B8-BD8F-0ACAF4E40E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" y="883"/>
              <a:ext cx="0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0513" name="Object 30">
              <a:extLst>
                <a:ext uri="{FF2B5EF4-FFF2-40B4-BE49-F238E27FC236}">
                  <a16:creationId xmlns:a16="http://schemas.microsoft.com/office/drawing/2014/main" id="{A498710A-D7EC-4B59-B4C6-5C0D4F70AF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1" y="864"/>
            <a:ext cx="163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0" name="公式" r:id="rId21" imgW="114185" imgH="114182" progId="Equation.3">
                    <p:embed/>
                  </p:oleObj>
                </mc:Choice>
                <mc:Fallback>
                  <p:oleObj name="公式" r:id="rId21" imgW="114185" imgH="114182" progId="Equation.3">
                    <p:embed/>
                    <p:pic>
                      <p:nvPicPr>
                        <p:cNvPr id="20513" name="Object 30">
                          <a:extLst>
                            <a:ext uri="{FF2B5EF4-FFF2-40B4-BE49-F238E27FC236}">
                              <a16:creationId xmlns:a16="http://schemas.microsoft.com/office/drawing/2014/main" id="{A498710A-D7EC-4B59-B4C6-5C0D4F70AF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" y="864"/>
                          <a:ext cx="163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14" name="Group 54">
              <a:extLst>
                <a:ext uri="{FF2B5EF4-FFF2-40B4-BE49-F238E27FC236}">
                  <a16:creationId xmlns:a16="http://schemas.microsoft.com/office/drawing/2014/main" id="{B4EE5674-EFCF-4E04-8DFA-CAA986E982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8" y="1561"/>
              <a:ext cx="1168" cy="440"/>
              <a:chOff x="4448" y="1561"/>
              <a:chExt cx="1168" cy="440"/>
            </a:xfrm>
          </p:grpSpPr>
          <p:sp>
            <p:nvSpPr>
              <p:cNvPr id="20515" name="Line 24">
                <a:extLst>
                  <a:ext uri="{FF2B5EF4-FFF2-40B4-BE49-F238E27FC236}">
                    <a16:creationId xmlns:a16="http://schemas.microsoft.com/office/drawing/2014/main" id="{FDA1FD24-B866-4E2D-B263-651F493CF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7" y="1561"/>
                <a:ext cx="3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16" name="Line 26">
                <a:extLst>
                  <a:ext uri="{FF2B5EF4-FFF2-40B4-BE49-F238E27FC236}">
                    <a16:creationId xmlns:a16="http://schemas.microsoft.com/office/drawing/2014/main" id="{4695831F-4C06-431B-8168-833208793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6" y="1561"/>
                <a:ext cx="2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17" name="Line 27">
                <a:extLst>
                  <a:ext uri="{FF2B5EF4-FFF2-40B4-BE49-F238E27FC236}">
                    <a16:creationId xmlns:a16="http://schemas.microsoft.com/office/drawing/2014/main" id="{CB6F31F2-14DE-481E-9FDC-5C2668525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" flipH="1">
                <a:off x="4664" y="1561"/>
                <a:ext cx="303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18" name="Line 28">
                <a:extLst>
                  <a:ext uri="{FF2B5EF4-FFF2-40B4-BE49-F238E27FC236}">
                    <a16:creationId xmlns:a16="http://schemas.microsoft.com/office/drawing/2014/main" id="{72842B0A-E4E8-4A07-BCB7-2D946B229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00000" flipH="1">
                <a:off x="4448" y="1708"/>
                <a:ext cx="216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20519" name="Object 29">
                <a:extLst>
                  <a:ext uri="{FF2B5EF4-FFF2-40B4-BE49-F238E27FC236}">
                    <a16:creationId xmlns:a16="http://schemas.microsoft.com/office/drawing/2014/main" id="{E57A56A4-DE5A-4DBE-AC27-2F267B45D8F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91" y="1820"/>
              <a:ext cx="163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81" name="公式" r:id="rId23" imgW="114185" imgH="123900" progId="Equation.3">
                      <p:embed/>
                    </p:oleObj>
                  </mc:Choice>
                  <mc:Fallback>
                    <p:oleObj name="公式" r:id="rId23" imgW="114185" imgH="123900" progId="Equation.3">
                      <p:embed/>
                      <p:pic>
                        <p:nvPicPr>
                          <p:cNvPr id="20519" name="Object 29">
                            <a:extLst>
                              <a:ext uri="{FF2B5EF4-FFF2-40B4-BE49-F238E27FC236}">
                                <a16:creationId xmlns:a16="http://schemas.microsoft.com/office/drawing/2014/main" id="{E57A56A4-DE5A-4DBE-AC27-2F267B45D8F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91" y="1820"/>
                            <a:ext cx="163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20" name="Object 31">
                <a:extLst>
                  <a:ext uri="{FF2B5EF4-FFF2-40B4-BE49-F238E27FC236}">
                    <a16:creationId xmlns:a16="http://schemas.microsoft.com/office/drawing/2014/main" id="{867A1CD1-3BC1-4CE5-9B5E-D23EF9DEA77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34" y="1581"/>
              <a:ext cx="182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82" name="公式" r:id="rId25" imgW="123903" imgH="152512" progId="Equation.3">
                      <p:embed/>
                    </p:oleObj>
                  </mc:Choice>
                  <mc:Fallback>
                    <p:oleObj name="公式" r:id="rId25" imgW="123903" imgH="152512" progId="Equation.3">
                      <p:embed/>
                      <p:pic>
                        <p:nvPicPr>
                          <p:cNvPr id="20520" name="Object 31">
                            <a:extLst>
                              <a:ext uri="{FF2B5EF4-FFF2-40B4-BE49-F238E27FC236}">
                                <a16:creationId xmlns:a16="http://schemas.microsoft.com/office/drawing/2014/main" id="{867A1CD1-3BC1-4CE5-9B5E-D23EF9DEA77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4" y="1581"/>
                            <a:ext cx="182" cy="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2981" name="Object 37">
            <a:extLst>
              <a:ext uri="{FF2B5EF4-FFF2-40B4-BE49-F238E27FC236}">
                <a16:creationId xmlns:a16="http://schemas.microsoft.com/office/drawing/2014/main" id="{19EEC4C3-259A-43F3-86CF-CD077812E0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7700" y="5397500"/>
          <a:ext cx="914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3" name="Equation" r:id="rId27" imgW="895394" imgH="838144" progId="Equation.3">
                  <p:embed/>
                </p:oleObj>
              </mc:Choice>
              <mc:Fallback>
                <p:oleObj name="Equation" r:id="rId27" imgW="895394" imgH="838144" progId="Equation.3">
                  <p:embed/>
                  <p:pic>
                    <p:nvPicPr>
                      <p:cNvPr id="82981" name="Object 37">
                        <a:extLst>
                          <a:ext uri="{FF2B5EF4-FFF2-40B4-BE49-F238E27FC236}">
                            <a16:creationId xmlns:a16="http://schemas.microsoft.com/office/drawing/2014/main" id="{19EEC4C3-259A-43F3-86CF-CD077812E0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5397500"/>
                        <a:ext cx="914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3" name="Object 39">
            <a:extLst>
              <a:ext uri="{FF2B5EF4-FFF2-40B4-BE49-F238E27FC236}">
                <a16:creationId xmlns:a16="http://schemas.microsoft.com/office/drawing/2014/main" id="{8889122A-64D3-4647-A788-E71753C76E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470400"/>
          <a:ext cx="1600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4" name="Equation" r:id="rId29" imgW="1581044" imgH="809531" progId="Equation.3">
                  <p:embed/>
                </p:oleObj>
              </mc:Choice>
              <mc:Fallback>
                <p:oleObj name="Equation" r:id="rId29" imgW="1581044" imgH="809531" progId="Equation.3">
                  <p:embed/>
                  <p:pic>
                    <p:nvPicPr>
                      <p:cNvPr id="82983" name="Object 39">
                        <a:extLst>
                          <a:ext uri="{FF2B5EF4-FFF2-40B4-BE49-F238E27FC236}">
                            <a16:creationId xmlns:a16="http://schemas.microsoft.com/office/drawing/2014/main" id="{8889122A-64D3-4647-A788-E71753C76E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70400"/>
                        <a:ext cx="1600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3" name="Text Box 19">
            <a:extLst>
              <a:ext uri="{FF2B5EF4-FFF2-40B4-BE49-F238E27FC236}">
                <a16:creationId xmlns:a16="http://schemas.microsoft.com/office/drawing/2014/main" id="{901BFC74-D2E3-4065-9834-C77E5E553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6101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球体的质量</a:t>
            </a:r>
          </a:p>
        </p:txBody>
      </p:sp>
      <p:graphicFrame>
        <p:nvGraphicFramePr>
          <p:cNvPr id="82984" name="Object 40">
            <a:extLst>
              <a:ext uri="{FF2B5EF4-FFF2-40B4-BE49-F238E27FC236}">
                <a16:creationId xmlns:a16="http://schemas.microsoft.com/office/drawing/2014/main" id="{B3CAEC85-87F3-492A-81D3-65ECAA3D63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3400" y="5143500"/>
          <a:ext cx="185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5" name="Equation" r:id="rId31" imgW="1838297" imgH="838144" progId="Equation.3">
                  <p:embed/>
                </p:oleObj>
              </mc:Choice>
              <mc:Fallback>
                <p:oleObj name="Equation" r:id="rId31" imgW="1838297" imgH="838144" progId="Equation.3">
                  <p:embed/>
                  <p:pic>
                    <p:nvPicPr>
                      <p:cNvPr id="82984" name="Object 40">
                        <a:extLst>
                          <a:ext uri="{FF2B5EF4-FFF2-40B4-BE49-F238E27FC236}">
                            <a16:creationId xmlns:a16="http://schemas.microsoft.com/office/drawing/2014/main" id="{B3CAEC85-87F3-492A-81D3-65ECAA3D63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5143500"/>
                        <a:ext cx="1854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85" name="Line 41">
            <a:extLst>
              <a:ext uri="{FF2B5EF4-FFF2-40B4-BE49-F238E27FC236}">
                <a16:creationId xmlns:a16="http://schemas.microsoft.com/office/drawing/2014/main" id="{DB3B409E-1598-4812-8119-6908B9482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759200"/>
            <a:ext cx="5105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2987" name="Object 43">
            <a:extLst>
              <a:ext uri="{FF2B5EF4-FFF2-40B4-BE49-F238E27FC236}">
                <a16:creationId xmlns:a16="http://schemas.microsoft.com/office/drawing/2014/main" id="{BF8F1CFF-7710-4015-BF4B-5CFCDB6B0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9588" y="4470400"/>
          <a:ext cx="18526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" name="Equation" r:id="rId33" imgW="1838297" imgH="809531" progId="Equation.3">
                  <p:embed/>
                </p:oleObj>
              </mc:Choice>
              <mc:Fallback>
                <p:oleObj name="Equation" r:id="rId33" imgW="1838297" imgH="809531" progId="Equation.3">
                  <p:embed/>
                  <p:pic>
                    <p:nvPicPr>
                      <p:cNvPr id="82987" name="Object 43">
                        <a:extLst>
                          <a:ext uri="{FF2B5EF4-FFF2-40B4-BE49-F238E27FC236}">
                            <a16:creationId xmlns:a16="http://schemas.microsoft.com/office/drawing/2014/main" id="{BF8F1CFF-7710-4015-BF4B-5CFCDB6B03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4470400"/>
                        <a:ext cx="18526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9" name="Object 45">
            <a:extLst>
              <a:ext uri="{FF2B5EF4-FFF2-40B4-BE49-F238E27FC236}">
                <a16:creationId xmlns:a16="http://schemas.microsoft.com/office/drawing/2014/main" id="{840FAFAC-2314-4927-8418-4591BBBB28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0600" y="4470400"/>
          <a:ext cx="1320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" name="Equation" r:id="rId35" imgW="1304894" imgH="809531" progId="Equation.3">
                  <p:embed/>
                </p:oleObj>
              </mc:Choice>
              <mc:Fallback>
                <p:oleObj name="Equation" r:id="rId35" imgW="1304894" imgH="809531" progId="Equation.3">
                  <p:embed/>
                  <p:pic>
                    <p:nvPicPr>
                      <p:cNvPr id="82989" name="Object 45">
                        <a:extLst>
                          <a:ext uri="{FF2B5EF4-FFF2-40B4-BE49-F238E27FC236}">
                            <a16:creationId xmlns:a16="http://schemas.microsoft.com/office/drawing/2014/main" id="{840FAFAC-2314-4927-8418-4591BBBB28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4470400"/>
                        <a:ext cx="1320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0" name="Text Box 46">
            <a:extLst>
              <a:ext uri="{FF2B5EF4-FFF2-40B4-BE49-F238E27FC236}">
                <a16:creationId xmlns:a16="http://schemas.microsoft.com/office/drawing/2014/main" id="{75651142-CF48-4A48-A44A-75BFCEBC9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33375"/>
            <a:ext cx="8153400" cy="533400"/>
          </a:xfrm>
          <a:noFill/>
        </p:spPr>
        <p:txBody>
          <a:bodyPr/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6.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求均匀球体对于过球心的一条轴</a:t>
            </a:r>
            <a:r>
              <a:rPr lang="zh-CN" altLang="en-US" sz="2800" i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800" i="1">
                <a:ea typeface="楷体_GB2312" pitchFamily="49" charset="-122"/>
              </a:rPr>
              <a:t>l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的转动惯量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82992" name="Text Box 48">
            <a:extLst>
              <a:ext uri="{FF2B5EF4-FFF2-40B4-BE49-F238E27FC236}">
                <a16:creationId xmlns:a16="http://schemas.microsoft.com/office/drawing/2014/main" id="{EE0AEDC2-04BF-4A8F-AA8B-237B1030E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960438"/>
            <a:ext cx="98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设球 </a:t>
            </a:r>
          </a:p>
        </p:txBody>
      </p:sp>
      <p:sp>
        <p:nvSpPr>
          <p:cNvPr id="82995" name="Text Box 51">
            <a:extLst>
              <a:ext uri="{FF2B5EF4-FFF2-40B4-BE49-F238E27FC236}">
                <a16:creationId xmlns:a16="http://schemas.microsoft.com/office/drawing/2014/main" id="{B3C666B3-2013-4383-B363-465E4DCDC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562101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所占域为</a:t>
            </a:r>
          </a:p>
        </p:txBody>
      </p:sp>
      <p:sp>
        <p:nvSpPr>
          <p:cNvPr id="82996" name="Rectangle 52">
            <a:extLst>
              <a:ext uri="{FF2B5EF4-FFF2-40B4-BE49-F238E27FC236}">
                <a16:creationId xmlns:a16="http://schemas.microsoft.com/office/drawing/2014/main" id="{9758AE81-480E-4AE6-B2AE-8FD81904C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610100"/>
            <a:ext cx="21336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2997" name="Text Box 53">
            <a:extLst>
              <a:ext uri="{FF2B5EF4-FFF2-40B4-BE49-F238E27FC236}">
                <a16:creationId xmlns:a16="http://schemas.microsoft.com/office/drawing/2014/main" id="{3BD9246D-C8DB-4703-A96C-DFF7ED543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2284413"/>
            <a:ext cx="1933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(</a:t>
            </a:r>
            <a:r>
              <a:rPr lang="zh-CN" altLang="en-US">
                <a:solidFill>
                  <a:srgbClr val="FFFFFF"/>
                </a:solidFill>
              </a:rPr>
              <a:t>用球坐标</a:t>
            </a:r>
            <a:r>
              <a:rPr lang="en-US" altLang="zh-CN">
                <a:solidFill>
                  <a:srgbClr val="FFFFFF"/>
                </a:solidFill>
              </a:rPr>
              <a:t>) </a:t>
            </a:r>
          </a:p>
        </p:txBody>
      </p:sp>
      <p:pic>
        <p:nvPicPr>
          <p:cNvPr id="20505" name="Picture 56" descr="F:\My Documents\数学资源库\机动.jpg">
            <a:extLst>
              <a:ext uri="{FF2B5EF4-FFF2-40B4-BE49-F238E27FC236}">
                <a16:creationId xmlns:a16="http://schemas.microsoft.com/office/drawing/2014/main" id="{F3C8E3B3-05FC-4BA2-B12C-CE9714CAD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6" name="Text Box 57">
            <a:extLst>
              <a:ext uri="{FF2B5EF4-FFF2-40B4-BE49-F238E27FC236}">
                <a16:creationId xmlns:a16="http://schemas.microsoft.com/office/drawing/2014/main" id="{1FD61141-7C32-4B75-AB27-647684F8B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0507" name="Picture 58" descr="F:\My Documents\数学资源库\返回.jpg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CBDB95D-F0F9-4111-A776-C30C3D07E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8" name="Picture 59" descr="F:\My Documents\数学资源库\目录.jp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E3FB4E7-6726-4884-8B57-FE6A2E48E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9" name="Picture 60" descr="F:\My Documents\数学资源库\上一页.jp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CE7417-526B-45AB-9230-114AB75A9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0" name="Picture 61" descr="F:\My Documents\数学资源库\退出.jp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A815C89-0833-479A-BE83-A260369F2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1" name="Picture 62" descr="F:\My Documents\数学资源库\下一页.jp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C0C8E4C-081C-49D1-AB30-EE22A2297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6" grpId="0" autoUpdateAnimBg="0"/>
      <p:bldP spid="82958" grpId="0" autoUpdateAnimBg="0"/>
      <p:bldP spid="82963" grpId="0" build="p" autoUpdateAnimBg="0"/>
      <p:bldP spid="82992" grpId="0" build="p" autoUpdateAnimBg="0"/>
      <p:bldP spid="82995" grpId="0" build="p" autoUpdateAnimBg="0" advAuto="0"/>
      <p:bldP spid="82996" grpId="0" animBg="1"/>
      <p:bldP spid="8299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54B9D9-1C6B-4598-A2D5-26BCE8B86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80"/>
          <a:stretch/>
        </p:blipFill>
        <p:spPr>
          <a:xfrm>
            <a:off x="1559699" y="628636"/>
            <a:ext cx="8291532" cy="57650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AE866A9-FD40-4479-9101-87E9B6B50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594" y="5362572"/>
            <a:ext cx="2581586" cy="1031084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58E17B9D-5F47-4BCD-82AF-450A1C4F5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9" y="95236"/>
            <a:ext cx="335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200" b="1" kern="0" dirty="0">
                <a:ea typeface="楷体_GB2312" pitchFamily="49" charset="-122"/>
              </a:rPr>
              <a:t>四、物体的引力</a:t>
            </a:r>
          </a:p>
        </p:txBody>
      </p:sp>
    </p:spTree>
    <p:extLst>
      <p:ext uri="{BB962C8B-B14F-4D97-AF65-F5344CB8AC3E}">
        <p14:creationId xmlns:p14="http://schemas.microsoft.com/office/powerpoint/2010/main" val="3399931182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014E3850-4237-4B0B-A2FD-C595E0003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800600"/>
            <a:ext cx="3048000" cy="1258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100355" name="Object 3">
            <a:extLst>
              <a:ext uri="{FF2B5EF4-FFF2-40B4-BE49-F238E27FC236}">
                <a16:creationId xmlns:a16="http://schemas.microsoft.com/office/drawing/2014/main" id="{A4E24C68-FFB7-4DCD-8576-88EAE3A071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8214" y="4913313"/>
          <a:ext cx="26939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name="Equation" r:id="rId3" imgW="2647850" imgH="542836" progId="Equation.3">
                  <p:embed/>
                </p:oleObj>
              </mc:Choice>
              <mc:Fallback>
                <p:oleObj name="Equation" r:id="rId3" imgW="2647850" imgH="542836" progId="Equation.3">
                  <p:embed/>
                  <p:pic>
                    <p:nvPicPr>
                      <p:cNvPr id="100355" name="Object 3">
                        <a:extLst>
                          <a:ext uri="{FF2B5EF4-FFF2-40B4-BE49-F238E27FC236}">
                            <a16:creationId xmlns:a16="http://schemas.microsoft.com/office/drawing/2014/main" id="{A4E24C68-FFB7-4DCD-8576-88EAE3A071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8214" y="4913313"/>
                        <a:ext cx="269398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6" name="Text Box 4">
            <a:extLst>
              <a:ext uri="{FF2B5EF4-FFF2-40B4-BE49-F238E27FC236}">
                <a16:creationId xmlns:a16="http://schemas.microsoft.com/office/drawing/2014/main" id="{5C0D4770-7605-4C0D-9BD0-252F69BDE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410201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i="1">
                <a:solidFill>
                  <a:srgbClr val="FFFFFF"/>
                </a:solidFill>
                <a:ea typeface="仿宋_GB2312" pitchFamily="49" charset="-122"/>
              </a:rPr>
              <a:t> </a:t>
            </a:r>
            <a:r>
              <a:rPr lang="en-US" altLang="zh-CN" i="1">
                <a:solidFill>
                  <a:srgbClr val="FFFFFF"/>
                </a:solidFill>
                <a:ea typeface="仿宋_GB2312" pitchFamily="49" charset="-122"/>
              </a:rPr>
              <a:t>G</a:t>
            </a: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 </a:t>
            </a:r>
            <a:r>
              <a:rPr lang="zh-CN" altLang="zh-CN">
                <a:solidFill>
                  <a:srgbClr val="FFFFFF"/>
                </a:solidFill>
              </a:rPr>
              <a:t>为引力常数</a:t>
            </a:r>
            <a:endParaRPr lang="zh-CN" altLang="en-US">
              <a:solidFill>
                <a:srgbClr val="FFFFFF"/>
              </a:solidFill>
              <a:ea typeface="仿宋_GB2312" pitchFamily="49" charset="-122"/>
            </a:endParaRPr>
          </a:p>
        </p:txBody>
      </p:sp>
      <p:sp>
        <p:nvSpPr>
          <p:cNvPr id="100358" name="Text Box 6">
            <a:extLst>
              <a:ext uri="{FF2B5EF4-FFF2-40B4-BE49-F238E27FC236}">
                <a16:creationId xmlns:a16="http://schemas.microsoft.com/office/drawing/2014/main" id="{E4F78174-9C5B-4EBF-BEE0-C07254F72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00488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设物体占有空间区域 </a:t>
            </a:r>
            <a:r>
              <a:rPr lang="zh-CN" altLang="en-US">
                <a:solidFill>
                  <a:srgbClr val="FFFFFF"/>
                </a:solidFill>
                <a:sym typeface="Symbol" panose="05050102010706020507" pitchFamily="18" charset="2"/>
              </a:rPr>
              <a:t></a:t>
            </a:r>
            <a:r>
              <a:rPr lang="en-US" altLang="zh-CN">
                <a:solidFill>
                  <a:srgbClr val="FFFFFF"/>
                </a:solidFill>
                <a:sym typeface="Symbol" panose="05050102010706020507" pitchFamily="18" charset="2"/>
              </a:rPr>
              <a:t>,</a:t>
            </a:r>
            <a:endParaRPr lang="en-US" altLang="zh-CN">
              <a:solidFill>
                <a:srgbClr val="FFFFFF"/>
              </a:solidFill>
            </a:endParaRPr>
          </a:p>
        </p:txBody>
      </p:sp>
      <p:graphicFrame>
        <p:nvGraphicFramePr>
          <p:cNvPr id="100359" name="Object 7">
            <a:extLst>
              <a:ext uri="{FF2B5EF4-FFF2-40B4-BE49-F238E27FC236}">
                <a16:creationId xmlns:a16="http://schemas.microsoft.com/office/drawing/2014/main" id="{4BB3186C-DA19-4D6D-86C9-3121AF82CB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7500" y="1047750"/>
          <a:ext cx="234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Equation" r:id="rId5" imgW="2333639" imgH="428655" progId="Equation.3">
                  <p:embed/>
                </p:oleObj>
              </mc:Choice>
              <mc:Fallback>
                <p:oleObj name="Equation" r:id="rId5" imgW="2333639" imgH="428655" progId="Equation.3">
                  <p:embed/>
                  <p:pic>
                    <p:nvPicPr>
                      <p:cNvPr id="100359" name="Object 7">
                        <a:extLst>
                          <a:ext uri="{FF2B5EF4-FFF2-40B4-BE49-F238E27FC236}">
                            <a16:creationId xmlns:a16="http://schemas.microsoft.com/office/drawing/2014/main" id="{4BB3186C-DA19-4D6D-86C9-3121AF82CB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0" y="1047750"/>
                        <a:ext cx="234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0" name="Text Box 8">
            <a:extLst>
              <a:ext uri="{FF2B5EF4-FFF2-40B4-BE49-F238E27FC236}">
                <a16:creationId xmlns:a16="http://schemas.microsoft.com/office/drawing/2014/main" id="{83E83894-7879-4246-B2EE-394263FC4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576388"/>
            <a:ext cx="670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物体对位于原点的单位质量质点的引力</a:t>
            </a:r>
          </a:p>
        </p:txBody>
      </p:sp>
      <p:sp>
        <p:nvSpPr>
          <p:cNvPr id="100362" name="Text Box 10">
            <a:extLst>
              <a:ext uri="{FF2B5EF4-FFF2-40B4-BE49-F238E27FC236}">
                <a16:creationId xmlns:a16="http://schemas.microsoft.com/office/drawing/2014/main" id="{14EA7328-4999-4809-8E1C-3B976C89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478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利用元素法</a:t>
            </a:r>
            <a:r>
              <a:rPr lang="en-US" altLang="zh-CN">
                <a:solidFill>
                  <a:srgbClr val="FFFFFF"/>
                </a:solidFill>
              </a:rPr>
              <a:t>,</a:t>
            </a:r>
          </a:p>
        </p:txBody>
      </p:sp>
      <p:graphicFrame>
        <p:nvGraphicFramePr>
          <p:cNvPr id="100363" name="Object 11">
            <a:extLst>
              <a:ext uri="{FF2B5EF4-FFF2-40B4-BE49-F238E27FC236}">
                <a16:creationId xmlns:a16="http://schemas.microsoft.com/office/drawing/2014/main" id="{B124DE8C-6680-4045-8DFD-62BD391DDF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4175" y="2787650"/>
          <a:ext cx="3390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Equation" r:id="rId7" imgW="3371831" imgH="885922" progId="Equation.3">
                  <p:embed/>
                </p:oleObj>
              </mc:Choice>
              <mc:Fallback>
                <p:oleObj name="Equation" r:id="rId7" imgW="3371831" imgH="885922" progId="Equation.3">
                  <p:embed/>
                  <p:pic>
                    <p:nvPicPr>
                      <p:cNvPr id="100363" name="Object 11">
                        <a:extLst>
                          <a:ext uri="{FF2B5EF4-FFF2-40B4-BE49-F238E27FC236}">
                            <a16:creationId xmlns:a16="http://schemas.microsoft.com/office/drawing/2014/main" id="{B124DE8C-6680-4045-8DFD-62BD391DDF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2787650"/>
                        <a:ext cx="3390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4" name="Object 12">
            <a:extLst>
              <a:ext uri="{FF2B5EF4-FFF2-40B4-BE49-F238E27FC236}">
                <a16:creationId xmlns:a16="http://schemas.microsoft.com/office/drawing/2014/main" id="{C3ECD420-6AD4-4D77-8746-6065BC30A7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7825" y="3752850"/>
          <a:ext cx="3441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9" imgW="3429059" imgH="885922" progId="Equation.3">
                  <p:embed/>
                </p:oleObj>
              </mc:Choice>
              <mc:Fallback>
                <p:oleObj name="Equation" r:id="rId9" imgW="3429059" imgH="885922" progId="Equation.3">
                  <p:embed/>
                  <p:pic>
                    <p:nvPicPr>
                      <p:cNvPr id="100364" name="Object 12">
                        <a:extLst>
                          <a:ext uri="{FF2B5EF4-FFF2-40B4-BE49-F238E27FC236}">
                            <a16:creationId xmlns:a16="http://schemas.microsoft.com/office/drawing/2014/main" id="{C3ECD420-6AD4-4D77-8746-6065BC30A7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3752850"/>
                        <a:ext cx="3441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5" name="Object 13">
            <a:extLst>
              <a:ext uri="{FF2B5EF4-FFF2-40B4-BE49-F238E27FC236}">
                <a16:creationId xmlns:a16="http://schemas.microsoft.com/office/drawing/2014/main" id="{CC9AE031-8523-4009-81A2-5CBBE1B82D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7825" y="4794250"/>
          <a:ext cx="3378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11" imgW="3362383" imgH="885922" progId="Equation.3">
                  <p:embed/>
                </p:oleObj>
              </mc:Choice>
              <mc:Fallback>
                <p:oleObj name="Equation" r:id="rId11" imgW="3362383" imgH="885922" progId="Equation.3">
                  <p:embed/>
                  <p:pic>
                    <p:nvPicPr>
                      <p:cNvPr id="100365" name="Object 13">
                        <a:extLst>
                          <a:ext uri="{FF2B5EF4-FFF2-40B4-BE49-F238E27FC236}">
                            <a16:creationId xmlns:a16="http://schemas.microsoft.com/office/drawing/2014/main" id="{CC9AE031-8523-4009-81A2-5CBBE1B82D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4794250"/>
                        <a:ext cx="3378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8" name="Text Box 16">
            <a:extLst>
              <a:ext uri="{FF2B5EF4-FFF2-40B4-BE49-F238E27FC236}">
                <a16:creationId xmlns:a16="http://schemas.microsoft.com/office/drawing/2014/main" id="{04C0D691-6CAE-4130-9ECD-C2316E88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99060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  <a:sym typeface="Symbol" panose="05050102010706020507" pitchFamily="18" charset="2"/>
              </a:rPr>
              <a:t>其密度函数</a:t>
            </a: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00397" name="Group 45">
            <a:extLst>
              <a:ext uri="{FF2B5EF4-FFF2-40B4-BE49-F238E27FC236}">
                <a16:creationId xmlns:a16="http://schemas.microsoft.com/office/drawing/2014/main" id="{4BDBDFC0-3E1A-4FD0-9011-682E84132AFE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2743201"/>
            <a:ext cx="1792288" cy="1863725"/>
            <a:chOff x="3936" y="1776"/>
            <a:chExt cx="1129" cy="1174"/>
          </a:xfrm>
        </p:grpSpPr>
        <p:grpSp>
          <p:nvGrpSpPr>
            <p:cNvPr id="21530" name="Group 44">
              <a:extLst>
                <a:ext uri="{FF2B5EF4-FFF2-40B4-BE49-F238E27FC236}">
                  <a16:creationId xmlns:a16="http://schemas.microsoft.com/office/drawing/2014/main" id="{2740C49D-FB28-4233-934B-D18F0FCC86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776"/>
              <a:ext cx="1129" cy="1174"/>
              <a:chOff x="3936" y="1776"/>
              <a:chExt cx="1129" cy="1174"/>
            </a:xfrm>
          </p:grpSpPr>
          <p:graphicFrame>
            <p:nvGraphicFramePr>
              <p:cNvPr id="21532" name="Object 19">
                <a:extLst>
                  <a:ext uri="{FF2B5EF4-FFF2-40B4-BE49-F238E27FC236}">
                    <a16:creationId xmlns:a16="http://schemas.microsoft.com/office/drawing/2014/main" id="{E1D6570D-2095-47E9-8A9C-D087757CA43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12" y="2393"/>
              <a:ext cx="12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87" name="Equation" r:id="rId13" imgW="190578" imgH="209468" progId="Equation.3">
                      <p:embed/>
                    </p:oleObj>
                  </mc:Choice>
                  <mc:Fallback>
                    <p:oleObj name="Equation" r:id="rId13" imgW="190578" imgH="209468" progId="Equation.3">
                      <p:embed/>
                      <p:pic>
                        <p:nvPicPr>
                          <p:cNvPr id="21532" name="Object 19">
                            <a:extLst>
                              <a:ext uri="{FF2B5EF4-FFF2-40B4-BE49-F238E27FC236}">
                                <a16:creationId xmlns:a16="http://schemas.microsoft.com/office/drawing/2014/main" id="{E1D6570D-2095-47E9-8A9C-D087757CA4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2393"/>
                            <a:ext cx="128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33" name="Line 20">
                <a:extLst>
                  <a:ext uri="{FF2B5EF4-FFF2-40B4-BE49-F238E27FC236}">
                    <a16:creationId xmlns:a16="http://schemas.microsoft.com/office/drawing/2014/main" id="{0E7752B5-5F18-4288-B544-7A265E1E2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7" y="2589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1534" name="Line 21">
                <a:extLst>
                  <a:ext uri="{FF2B5EF4-FFF2-40B4-BE49-F238E27FC236}">
                    <a16:creationId xmlns:a16="http://schemas.microsoft.com/office/drawing/2014/main" id="{40D70AB2-86E7-4C60-8894-C51911734B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97" y="1776"/>
                <a:ext cx="0" cy="8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1535" name="Line 22">
                <a:extLst>
                  <a:ext uri="{FF2B5EF4-FFF2-40B4-BE49-F238E27FC236}">
                    <a16:creationId xmlns:a16="http://schemas.microsoft.com/office/drawing/2014/main" id="{3B3A6AAA-92D7-4280-9346-5F15EC191F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589"/>
                <a:ext cx="361" cy="3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1536" name="Line 24">
                <a:extLst>
                  <a:ext uri="{FF2B5EF4-FFF2-40B4-BE49-F238E27FC236}">
                    <a16:creationId xmlns:a16="http://schemas.microsoft.com/office/drawing/2014/main" id="{1D2AFB67-4BF5-4CEF-9534-DD134EFF9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9" y="2228"/>
                <a:ext cx="0" cy="5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1537" name="Line 25">
                <a:extLst>
                  <a:ext uri="{FF2B5EF4-FFF2-40B4-BE49-F238E27FC236}">
                    <a16:creationId xmlns:a16="http://schemas.microsoft.com/office/drawing/2014/main" id="{32BBEEDF-87E2-4357-A653-AB997F1AE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71" y="2815"/>
                <a:ext cx="5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1538" name="Line 26">
                <a:extLst>
                  <a:ext uri="{FF2B5EF4-FFF2-40B4-BE49-F238E27FC236}">
                    <a16:creationId xmlns:a16="http://schemas.microsoft.com/office/drawing/2014/main" id="{9CCF1010-F081-46C0-9F23-C817EF4B2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9" y="2589"/>
                <a:ext cx="225" cy="2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1539" name="Line 27">
                <a:extLst>
                  <a:ext uri="{FF2B5EF4-FFF2-40B4-BE49-F238E27FC236}">
                    <a16:creationId xmlns:a16="http://schemas.microsoft.com/office/drawing/2014/main" id="{0B80A90A-B949-4020-B9B2-9E24A067B5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7" y="2002"/>
                <a:ext cx="362" cy="2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1540" name="Line 28">
                <a:extLst>
                  <a:ext uri="{FF2B5EF4-FFF2-40B4-BE49-F238E27FC236}">
                    <a16:creationId xmlns:a16="http://schemas.microsoft.com/office/drawing/2014/main" id="{CF6F55F0-8DAD-4B60-9638-1C9DA9FE1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97" y="2228"/>
                <a:ext cx="362" cy="3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1541" name="Line 29">
                <a:extLst>
                  <a:ext uri="{FF2B5EF4-FFF2-40B4-BE49-F238E27FC236}">
                    <a16:creationId xmlns:a16="http://schemas.microsoft.com/office/drawing/2014/main" id="{BA573B86-7FCF-458D-A054-55C3E56154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97" y="2408"/>
                <a:ext cx="181" cy="181"/>
              </a:xfrm>
              <a:prstGeom prst="line">
                <a:avLst/>
              </a:prstGeom>
              <a:noFill/>
              <a:ln w="19050">
                <a:solidFill>
                  <a:srgbClr val="99FF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21542" name="Object 30">
                <a:extLst>
                  <a:ext uri="{FF2B5EF4-FFF2-40B4-BE49-F238E27FC236}">
                    <a16:creationId xmlns:a16="http://schemas.microsoft.com/office/drawing/2014/main" id="{02EE797A-05D6-47A3-8487-4369F79EAEB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32" y="1927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88" name="Equation" r:id="rId15" imgW="200026" imgH="200021" progId="Equation.3">
                      <p:embed/>
                    </p:oleObj>
                  </mc:Choice>
                  <mc:Fallback>
                    <p:oleObj name="Equation" r:id="rId15" imgW="200026" imgH="200021" progId="Equation.3">
                      <p:embed/>
                      <p:pic>
                        <p:nvPicPr>
                          <p:cNvPr id="21542" name="Object 30">
                            <a:extLst>
                              <a:ext uri="{FF2B5EF4-FFF2-40B4-BE49-F238E27FC236}">
                                <a16:creationId xmlns:a16="http://schemas.microsoft.com/office/drawing/2014/main" id="{02EE797A-05D6-47A3-8487-4369F79EAEB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32" y="1927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3" name="Object 31">
                <a:extLst>
                  <a:ext uri="{FF2B5EF4-FFF2-40B4-BE49-F238E27FC236}">
                    <a16:creationId xmlns:a16="http://schemas.microsoft.com/office/drawing/2014/main" id="{45B473A1-F346-42EC-838A-3753824ED3B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66" y="266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89" name="Equation" r:id="rId17" imgW="209474" imgH="228634" progId="Equation.3">
                      <p:embed/>
                    </p:oleObj>
                  </mc:Choice>
                  <mc:Fallback>
                    <p:oleObj name="Equation" r:id="rId17" imgW="209474" imgH="228634" progId="Equation.3">
                      <p:embed/>
                      <p:pic>
                        <p:nvPicPr>
                          <p:cNvPr id="21543" name="Object 31">
                            <a:extLst>
                              <a:ext uri="{FF2B5EF4-FFF2-40B4-BE49-F238E27FC236}">
                                <a16:creationId xmlns:a16="http://schemas.microsoft.com/office/drawing/2014/main" id="{45B473A1-F346-42EC-838A-3753824ED3B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6" y="266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4" name="Object 32">
                <a:extLst>
                  <a:ext uri="{FF2B5EF4-FFF2-40B4-BE49-F238E27FC236}">
                    <a16:creationId xmlns:a16="http://schemas.microsoft.com/office/drawing/2014/main" id="{D10F1444-CD7F-4985-B2DB-30A85F71EDC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09" y="2046"/>
              <a:ext cx="283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90" name="Equation" r:id="rId19" imgW="428666" imgH="390594" progId="Equation.3">
                      <p:embed/>
                    </p:oleObj>
                  </mc:Choice>
                  <mc:Fallback>
                    <p:oleObj name="Equation" r:id="rId19" imgW="428666" imgH="390594" progId="Equation.3">
                      <p:embed/>
                      <p:pic>
                        <p:nvPicPr>
                          <p:cNvPr id="21544" name="Object 32">
                            <a:extLst>
                              <a:ext uri="{FF2B5EF4-FFF2-40B4-BE49-F238E27FC236}">
                                <a16:creationId xmlns:a16="http://schemas.microsoft.com/office/drawing/2014/main" id="{D10F1444-CD7F-4985-B2DB-30A85F71EDC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9" y="2046"/>
                            <a:ext cx="283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5" name="Object 33">
                <a:extLst>
                  <a:ext uri="{FF2B5EF4-FFF2-40B4-BE49-F238E27FC236}">
                    <a16:creationId xmlns:a16="http://schemas.microsoft.com/office/drawing/2014/main" id="{5D39E1BF-DDF6-402A-9F8D-AA08D0A1493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24" y="240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91" name="Equation" r:id="rId21" imgW="228640" imgH="304755" progId="Equation.3">
                      <p:embed/>
                    </p:oleObj>
                  </mc:Choice>
                  <mc:Fallback>
                    <p:oleObj name="Equation" r:id="rId21" imgW="228640" imgH="304755" progId="Equation.3">
                      <p:embed/>
                      <p:pic>
                        <p:nvPicPr>
                          <p:cNvPr id="21545" name="Object 33">
                            <a:extLst>
                              <a:ext uri="{FF2B5EF4-FFF2-40B4-BE49-F238E27FC236}">
                                <a16:creationId xmlns:a16="http://schemas.microsoft.com/office/drawing/2014/main" id="{5D39E1BF-DDF6-402A-9F8D-AA08D0A14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4" y="240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546" name="Group 43">
                <a:extLst>
                  <a:ext uri="{FF2B5EF4-FFF2-40B4-BE49-F238E27FC236}">
                    <a16:creationId xmlns:a16="http://schemas.microsoft.com/office/drawing/2014/main" id="{7D9F6A4A-1B10-4F56-81CA-5E0D3F01A9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2208"/>
                <a:ext cx="349" cy="240"/>
                <a:chOff x="4071" y="2304"/>
                <a:chExt cx="349" cy="240"/>
              </a:xfrm>
            </p:grpSpPr>
            <p:graphicFrame>
              <p:nvGraphicFramePr>
                <p:cNvPr id="21547" name="Object 34">
                  <a:extLst>
                    <a:ext uri="{FF2B5EF4-FFF2-40B4-BE49-F238E27FC236}">
                      <a16:creationId xmlns:a16="http://schemas.microsoft.com/office/drawing/2014/main" id="{40A09201-E48C-4FEB-B4A3-DF08DAD1401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71" y="2336"/>
                <a:ext cx="345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492" name="Equation" r:id="rId23" imgW="533403" imgH="314203" progId="Equation.3">
                        <p:embed/>
                      </p:oleObj>
                    </mc:Choice>
                    <mc:Fallback>
                      <p:oleObj name="Equation" r:id="rId23" imgW="533403" imgH="314203" progId="Equation.3">
                        <p:embed/>
                        <p:pic>
                          <p:nvPicPr>
                            <p:cNvPr id="21547" name="Object 34">
                              <a:extLst>
                                <a:ext uri="{FF2B5EF4-FFF2-40B4-BE49-F238E27FC236}">
                                  <a16:creationId xmlns:a16="http://schemas.microsoft.com/office/drawing/2014/main" id="{40A09201-E48C-4FEB-B4A3-DF08DAD1401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71" y="2336"/>
                              <a:ext cx="345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548" name="Line 42">
                  <a:extLst>
                    <a:ext uri="{FF2B5EF4-FFF2-40B4-BE49-F238E27FC236}">
                      <a16:creationId xmlns:a16="http://schemas.microsoft.com/office/drawing/2014/main" id="{46D7BD65-0BA8-4B59-AF55-40790836E7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80" y="230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66FF3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00375" name="Oval 23">
              <a:extLst>
                <a:ext uri="{FF2B5EF4-FFF2-40B4-BE49-F238E27FC236}">
                  <a16:creationId xmlns:a16="http://schemas.microsoft.com/office/drawing/2014/main" id="{23A38C0E-8F1D-4EB0-9B09-39082DD95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2198"/>
              <a:ext cx="98" cy="7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56471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00387" name="Text Box 35">
            <a:extLst>
              <a:ext uri="{FF2B5EF4-FFF2-40B4-BE49-F238E27FC236}">
                <a16:creationId xmlns:a16="http://schemas.microsoft.com/office/drawing/2014/main" id="{193FCE5F-5A13-46F8-A3BF-71732E69D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147888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引力元素在三坐标轴上的投影分别为</a:t>
            </a:r>
          </a:p>
        </p:txBody>
      </p:sp>
      <p:grpSp>
        <p:nvGrpSpPr>
          <p:cNvPr id="100393" name="Group 41">
            <a:extLst>
              <a:ext uri="{FF2B5EF4-FFF2-40B4-BE49-F238E27FC236}">
                <a16:creationId xmlns:a16="http://schemas.microsoft.com/office/drawing/2014/main" id="{EF983868-2730-40AC-8790-575DF9571B01}"/>
              </a:ext>
            </a:extLst>
          </p:cNvPr>
          <p:cNvGrpSpPr>
            <a:grpSpLocks/>
          </p:cNvGrpSpPr>
          <p:nvPr/>
        </p:nvGrpSpPr>
        <p:grpSpPr bwMode="auto">
          <a:xfrm>
            <a:off x="7975600" y="1676400"/>
            <a:ext cx="2387600" cy="495300"/>
            <a:chOff x="4064" y="1056"/>
            <a:chExt cx="1504" cy="312"/>
          </a:xfrm>
        </p:grpSpPr>
        <p:graphicFrame>
          <p:nvGraphicFramePr>
            <p:cNvPr id="21528" name="Object 9">
              <a:extLst>
                <a:ext uri="{FF2B5EF4-FFF2-40B4-BE49-F238E27FC236}">
                  <a16:creationId xmlns:a16="http://schemas.microsoft.com/office/drawing/2014/main" id="{73CBBDCA-F362-41DA-9DBC-0232DE2570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64" y="1056"/>
            <a:ext cx="150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3" name="Equation" r:id="rId25" imgW="2371700" imgH="476163" progId="Equation.3">
                    <p:embed/>
                  </p:oleObj>
                </mc:Choice>
                <mc:Fallback>
                  <p:oleObj name="Equation" r:id="rId25" imgW="2371700" imgH="476163" progId="Equation.3">
                    <p:embed/>
                    <p:pic>
                      <p:nvPicPr>
                        <p:cNvPr id="21528" name="Object 9">
                          <a:extLst>
                            <a:ext uri="{FF2B5EF4-FFF2-40B4-BE49-F238E27FC236}">
                              <a16:creationId xmlns:a16="http://schemas.microsoft.com/office/drawing/2014/main" id="{73CBBDCA-F362-41DA-9DBC-0232DE2570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4" y="1056"/>
                          <a:ext cx="150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9" name="Line 40">
              <a:extLst>
                <a:ext uri="{FF2B5EF4-FFF2-40B4-BE49-F238E27FC236}">
                  <a16:creationId xmlns:a16="http://schemas.microsoft.com/office/drawing/2014/main" id="{B836E2FE-D4F4-4F0E-9E91-1E0169095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05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pic>
        <p:nvPicPr>
          <p:cNvPr id="21521" name="Picture 46" descr="F:\My Documents\数学资源库\机动.jpg">
            <a:extLst>
              <a:ext uri="{FF2B5EF4-FFF2-40B4-BE49-F238E27FC236}">
                <a16:creationId xmlns:a16="http://schemas.microsoft.com/office/drawing/2014/main" id="{60D1C379-465F-4972-A36E-B0052BDE5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2" name="Text Box 47">
            <a:extLst>
              <a:ext uri="{FF2B5EF4-FFF2-40B4-BE49-F238E27FC236}">
                <a16:creationId xmlns:a16="http://schemas.microsoft.com/office/drawing/2014/main" id="{F27EBE18-BFBD-438D-8E6A-395C8F9D9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1523" name="Picture 48" descr="F:\My Documents\数学资源库\返回.jpg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7833B098-3F07-4844-A6E8-D05C6819D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4" name="Picture 49" descr="F:\My Documents\数学资源库\目录.jp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C089334-81B2-4775-BBF3-46B5125F1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5" name="Picture 50" descr="F:\My Documents\数学资源库\上一页.jp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BDC4AFF-46FA-42C6-8CE1-104FF16B1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6" name="Picture 51" descr="F:\My Documents\数学资源库\退出.jp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A0F9788-6C6F-45E7-9D90-A79473CED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7" name="Picture 52" descr="F:\My Documents\数学资源库\下一页.jp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C9709B9-9638-4512-9756-42B24F5CC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5">
            <a:extLst>
              <a:ext uri="{FF2B5EF4-FFF2-40B4-BE49-F238E27FC236}">
                <a16:creationId xmlns:a16="http://schemas.microsoft.com/office/drawing/2014/main" id="{1093A1E1-9C05-4E98-A18A-FEA092466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33362"/>
            <a:ext cx="5543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200" b="1" kern="0" dirty="0">
                <a:ea typeface="楷体_GB2312" pitchFamily="49" charset="-122"/>
              </a:rPr>
              <a:t>对位于原点的单位质点的引力：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nimBg="1"/>
      <p:bldP spid="100356" grpId="0" build="p" autoUpdateAnimBg="0" advAuto="0"/>
      <p:bldP spid="100358" grpId="0" autoUpdateAnimBg="0"/>
      <p:bldP spid="100360" grpId="0" autoUpdateAnimBg="0"/>
      <p:bldP spid="100362" grpId="0" autoUpdateAnimBg="0"/>
      <p:bldP spid="100368" grpId="0" autoUpdateAnimBg="0"/>
      <p:bldP spid="10038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5DFB44E-708F-42CA-BB40-BE1578A79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2013" y="381000"/>
            <a:ext cx="6553200" cy="762000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1.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能用重积分解决的实际问题的</a:t>
            </a:r>
            <a:r>
              <a:rPr lang="zh-CN" altLang="en-US" sz="2800">
                <a:ea typeface="楷体_GB2312" pitchFamily="49" charset="-122"/>
              </a:rPr>
              <a:t>特点</a:t>
            </a:r>
          </a:p>
        </p:txBody>
      </p:sp>
      <p:sp>
        <p:nvSpPr>
          <p:cNvPr id="84996" name="Text Box 4">
            <a:extLst>
              <a:ext uri="{FF2B5EF4-FFF2-40B4-BE49-F238E27FC236}">
                <a16:creationId xmlns:a16="http://schemas.microsoft.com/office/drawing/2014/main" id="{390D6300-2C04-48C3-8887-8210A255C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1" y="1327150"/>
            <a:ext cx="1710725" cy="56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所求量是 </a:t>
            </a:r>
          </a:p>
        </p:txBody>
      </p:sp>
      <p:sp>
        <p:nvSpPr>
          <p:cNvPr id="84999" name="Text Box 7">
            <a:extLst>
              <a:ext uri="{FF2B5EF4-FFF2-40B4-BE49-F238E27FC236}">
                <a16:creationId xmlns:a16="http://schemas.microsoft.com/office/drawing/2014/main" id="{D7E36978-23C2-4E47-9EC2-02F8D4DAF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6" y="1600200"/>
            <a:ext cx="3057247" cy="56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对区域具有可加性</a:t>
            </a:r>
          </a:p>
        </p:txBody>
      </p:sp>
      <p:sp>
        <p:nvSpPr>
          <p:cNvPr id="85006" name="Text Box 14">
            <a:extLst>
              <a:ext uri="{FF2B5EF4-FFF2-40B4-BE49-F238E27FC236}">
                <a16:creationId xmlns:a16="http://schemas.microsoft.com/office/drawing/2014/main" id="{0BD09293-B234-460C-847C-628D15F45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3505201"/>
            <a:ext cx="5197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从定积分定义出发 建立积分式 </a:t>
            </a:r>
          </a:p>
        </p:txBody>
      </p:sp>
      <p:sp>
        <p:nvSpPr>
          <p:cNvPr id="85007" name="Text Box 15">
            <a:extLst>
              <a:ext uri="{FF2B5EF4-FFF2-40B4-BE49-F238E27FC236}">
                <a16:creationId xmlns:a16="http://schemas.microsoft.com/office/drawing/2014/main" id="{27A23F8C-8968-44E0-B330-2A11F2918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895601"/>
            <a:ext cx="401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用微元分析法 </a:t>
            </a:r>
            <a:r>
              <a:rPr lang="en-US" altLang="zh-CN">
                <a:solidFill>
                  <a:srgbClr val="FFFFFF"/>
                </a:solidFill>
              </a:rPr>
              <a:t>(</a:t>
            </a:r>
            <a:r>
              <a:rPr lang="zh-CN" altLang="en-US">
                <a:solidFill>
                  <a:srgbClr val="FFFFFF"/>
                </a:solidFill>
              </a:rPr>
              <a:t>元素法</a:t>
            </a:r>
            <a:r>
              <a:rPr lang="en-US" altLang="zh-CN">
                <a:solidFill>
                  <a:srgbClr val="FFFFFF"/>
                </a:solidFill>
              </a:rPr>
              <a:t>) </a:t>
            </a:r>
          </a:p>
        </p:txBody>
      </p:sp>
      <p:sp>
        <p:nvSpPr>
          <p:cNvPr id="85008" name="AutoShape 16">
            <a:extLst>
              <a:ext uri="{FF2B5EF4-FFF2-40B4-BE49-F238E27FC236}">
                <a16:creationId xmlns:a16="http://schemas.microsoft.com/office/drawing/2014/main" id="{A24480F2-97EE-4721-A0E6-B9C18C2FA0E0}"/>
              </a:ext>
            </a:extLst>
          </p:cNvPr>
          <p:cNvSpPr>
            <a:spLocks/>
          </p:cNvSpPr>
          <p:nvPr/>
        </p:nvSpPr>
        <p:spPr bwMode="auto">
          <a:xfrm>
            <a:off x="4419600" y="1219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5009" name="Text Box 17">
            <a:extLst>
              <a:ext uri="{FF2B5EF4-FFF2-40B4-BE49-F238E27FC236}">
                <a16:creationId xmlns:a16="http://schemas.microsoft.com/office/drawing/2014/main" id="{C2D7D41A-1FB6-4E44-A2BF-7A5DA8AA7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0" y="1071563"/>
            <a:ext cx="4583306" cy="56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分布在有界闭域上的整体量 </a:t>
            </a:r>
          </a:p>
        </p:txBody>
      </p:sp>
      <p:sp>
        <p:nvSpPr>
          <p:cNvPr id="85010" name="Text Box 18">
            <a:extLst>
              <a:ext uri="{FF2B5EF4-FFF2-40B4-BE49-F238E27FC236}">
                <a16:creationId xmlns:a16="http://schemas.microsoft.com/office/drawing/2014/main" id="{2215D45E-F937-47A4-B56A-D1A53CA8C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4114801"/>
            <a:ext cx="2139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3. </a:t>
            </a:r>
            <a:r>
              <a:rPr lang="zh-CN" altLang="en-US">
                <a:solidFill>
                  <a:srgbClr val="FFFFFF"/>
                </a:solidFill>
              </a:rPr>
              <a:t>解题</a:t>
            </a:r>
            <a:r>
              <a:rPr lang="zh-CN" altLang="en-US">
                <a:solidFill>
                  <a:srgbClr val="FFFF00"/>
                </a:solidFill>
              </a:rPr>
              <a:t>要点</a:t>
            </a:r>
            <a:r>
              <a:rPr lang="zh-CN" altLang="en-US">
                <a:solidFill>
                  <a:srgbClr val="FFFFFF"/>
                </a:solidFill>
              </a:rPr>
              <a:t>  </a:t>
            </a:r>
          </a:p>
        </p:txBody>
      </p:sp>
      <p:sp>
        <p:nvSpPr>
          <p:cNvPr id="85011" name="Text Box 19">
            <a:extLst>
              <a:ext uri="{FF2B5EF4-FFF2-40B4-BE49-F238E27FC236}">
                <a16:creationId xmlns:a16="http://schemas.microsoft.com/office/drawing/2014/main" id="{C8391D79-2604-4C68-A4DA-1667B732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710113"/>
            <a:ext cx="6673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画出积分域、选择坐标系、确定积分序、 </a:t>
            </a:r>
          </a:p>
        </p:txBody>
      </p:sp>
      <p:sp>
        <p:nvSpPr>
          <p:cNvPr id="85012" name="Text Box 20">
            <a:extLst>
              <a:ext uri="{FF2B5EF4-FFF2-40B4-BE49-F238E27FC236}">
                <a16:creationId xmlns:a16="http://schemas.microsoft.com/office/drawing/2014/main" id="{B6DC234E-59A7-4523-9203-926D259CB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319713"/>
            <a:ext cx="4273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定出积分限、计算要简便  </a:t>
            </a:r>
          </a:p>
        </p:txBody>
      </p:sp>
      <p:sp>
        <p:nvSpPr>
          <p:cNvPr id="85013" name="Text Box 21">
            <a:extLst>
              <a:ext uri="{FF2B5EF4-FFF2-40B4-BE49-F238E27FC236}">
                <a16:creationId xmlns:a16="http://schemas.microsoft.com/office/drawing/2014/main" id="{95C2F19A-B067-4C70-A15C-1629A040F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319338"/>
            <a:ext cx="4540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2. </a:t>
            </a:r>
            <a:r>
              <a:rPr lang="zh-CN" altLang="en-US">
                <a:solidFill>
                  <a:srgbClr val="FFFFFF"/>
                </a:solidFill>
              </a:rPr>
              <a:t>用重积分解决问题的</a:t>
            </a:r>
            <a:r>
              <a:rPr lang="zh-CN" altLang="en-US">
                <a:solidFill>
                  <a:srgbClr val="FFFF00"/>
                </a:solidFill>
              </a:rPr>
              <a:t>方法 </a:t>
            </a:r>
          </a:p>
        </p:txBody>
      </p:sp>
      <p:pic>
        <p:nvPicPr>
          <p:cNvPr id="5133" name="Picture 22" descr="机动">
            <a:extLst>
              <a:ext uri="{FF2B5EF4-FFF2-40B4-BE49-F238E27FC236}">
                <a16:creationId xmlns:a16="http://schemas.microsoft.com/office/drawing/2014/main" id="{064F59E5-032B-4861-9210-7E8A62862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4" name="Text Box 23">
            <a:extLst>
              <a:ext uri="{FF2B5EF4-FFF2-40B4-BE49-F238E27FC236}">
                <a16:creationId xmlns:a16="http://schemas.microsoft.com/office/drawing/2014/main" id="{AA973695-3750-4027-AB54-E7C4882FE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135" name="Picture 2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B8110C93-1007-4E2F-A8C5-56AE82342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25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F2B5ADB-1BE0-4DB2-A3A9-1629D8819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2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3657BBC-F07E-48A8-8CF8-D17ECFBD2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8" name="Picture 2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AEF5D20-3D3A-437D-AEA6-E740CC880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9" name="Picture 2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31E5348-AE59-4921-9FBE-FCCE8D4F6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5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5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5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build="p" autoUpdateAnimBg="0"/>
      <p:bldP spid="84999" grpId="0" build="p" autoUpdateAnimBg="0"/>
      <p:bldP spid="85006" grpId="0" build="p" autoUpdateAnimBg="0"/>
      <p:bldP spid="85007" grpId="0" build="p" autoUpdateAnimBg="0"/>
      <p:bldP spid="85008" grpId="0" animBg="1"/>
      <p:bldP spid="85009" grpId="0" build="p" autoUpdateAnimBg="0"/>
      <p:bldP spid="85010" grpId="0" build="p" autoUpdateAnimBg="0"/>
      <p:bldP spid="85011" grpId="0" build="p" autoUpdateAnimBg="0"/>
      <p:bldP spid="85012" grpId="0" build="p" autoUpdateAnimBg="0"/>
      <p:bldP spid="8501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05" name="Object 37">
            <a:extLst>
              <a:ext uri="{FF2B5EF4-FFF2-40B4-BE49-F238E27FC236}">
                <a16:creationId xmlns:a16="http://schemas.microsoft.com/office/drawing/2014/main" id="{EE78541A-7959-4267-AC2D-4112084C6E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4163" y="617538"/>
          <a:ext cx="3924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3" imgW="3905235" imgH="885922" progId="Equation.3">
                  <p:embed/>
                </p:oleObj>
              </mc:Choice>
              <mc:Fallback>
                <p:oleObj name="Equation" r:id="rId3" imgW="3905235" imgH="885922" progId="Equation.3">
                  <p:embed/>
                  <p:pic>
                    <p:nvPicPr>
                      <p:cNvPr id="84005" name="Object 37">
                        <a:extLst>
                          <a:ext uri="{FF2B5EF4-FFF2-40B4-BE49-F238E27FC236}">
                            <a16:creationId xmlns:a16="http://schemas.microsoft.com/office/drawing/2014/main" id="{EE78541A-7959-4267-AC2D-4112084C6E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617538"/>
                        <a:ext cx="3924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6" name="Object 38">
            <a:extLst>
              <a:ext uri="{FF2B5EF4-FFF2-40B4-BE49-F238E27FC236}">
                <a16:creationId xmlns:a16="http://schemas.microsoft.com/office/drawing/2014/main" id="{4F02E017-D101-46D4-958C-DDECA2D28D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4163" y="1550988"/>
          <a:ext cx="3962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5" imgW="3943296" imgH="885922" progId="Equation.3">
                  <p:embed/>
                </p:oleObj>
              </mc:Choice>
              <mc:Fallback>
                <p:oleObj name="Equation" r:id="rId5" imgW="3943296" imgH="885922" progId="Equation.3">
                  <p:embed/>
                  <p:pic>
                    <p:nvPicPr>
                      <p:cNvPr id="84006" name="Object 38">
                        <a:extLst>
                          <a:ext uri="{FF2B5EF4-FFF2-40B4-BE49-F238E27FC236}">
                            <a16:creationId xmlns:a16="http://schemas.microsoft.com/office/drawing/2014/main" id="{4F02E017-D101-46D4-958C-DDECA2D28D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1550988"/>
                        <a:ext cx="3962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7" name="Object 39">
            <a:extLst>
              <a:ext uri="{FF2B5EF4-FFF2-40B4-BE49-F238E27FC236}">
                <a16:creationId xmlns:a16="http://schemas.microsoft.com/office/drawing/2014/main" id="{6C90FB44-E42C-4D18-BF84-D503E2DCFC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4163" y="2541588"/>
          <a:ext cx="3898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7" imgW="3886069" imgH="885922" progId="Equation.3">
                  <p:embed/>
                </p:oleObj>
              </mc:Choice>
              <mc:Fallback>
                <p:oleObj name="Equation" r:id="rId7" imgW="3886069" imgH="885922" progId="Equation.3">
                  <p:embed/>
                  <p:pic>
                    <p:nvPicPr>
                      <p:cNvPr id="84007" name="Object 39">
                        <a:extLst>
                          <a:ext uri="{FF2B5EF4-FFF2-40B4-BE49-F238E27FC236}">
                            <a16:creationId xmlns:a16="http://schemas.microsoft.com/office/drawing/2014/main" id="{6C90FB44-E42C-4D18-BF84-D503E2DCFC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2541588"/>
                        <a:ext cx="3898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10" name="Text Box 42">
            <a:extLst>
              <a:ext uri="{FF2B5EF4-FFF2-40B4-BE49-F238E27FC236}">
                <a16:creationId xmlns:a16="http://schemas.microsoft.com/office/drawing/2014/main" id="{10816071-2D82-4030-B4C6-0499098F0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988" y="3509963"/>
            <a:ext cx="413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对 </a:t>
            </a:r>
            <a:r>
              <a:rPr lang="en-US" altLang="zh-CN" i="1">
                <a:solidFill>
                  <a:srgbClr val="FFFFFF"/>
                </a:solidFill>
              </a:rPr>
              <a:t>xoy </a:t>
            </a:r>
            <a:r>
              <a:rPr lang="zh-CN" altLang="en-US">
                <a:solidFill>
                  <a:srgbClr val="FFFFFF"/>
                </a:solidFill>
              </a:rPr>
              <a:t>面上的平面薄片</a:t>
            </a:r>
            <a:r>
              <a:rPr lang="en-US" altLang="zh-CN" i="1">
                <a:solidFill>
                  <a:srgbClr val="FFFFFF"/>
                </a:solidFill>
              </a:rPr>
              <a:t>D</a:t>
            </a:r>
            <a:r>
              <a:rPr lang="en-US" altLang="zh-CN">
                <a:solidFill>
                  <a:srgbClr val="FFFFFF"/>
                </a:solidFill>
              </a:rPr>
              <a:t> ,</a:t>
            </a:r>
          </a:p>
        </p:txBody>
      </p:sp>
      <p:sp>
        <p:nvSpPr>
          <p:cNvPr id="84011" name="Text Box 43">
            <a:extLst>
              <a:ext uri="{FF2B5EF4-FFF2-40B4-BE49-F238E27FC236}">
                <a16:creationId xmlns:a16="http://schemas.microsoft.com/office/drawing/2014/main" id="{742EBE40-88E9-4A0B-846F-9D8AA56B4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3487738"/>
            <a:ext cx="4451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它对原点处的单位质量质点</a:t>
            </a:r>
          </a:p>
        </p:txBody>
      </p:sp>
      <p:sp>
        <p:nvSpPr>
          <p:cNvPr id="84012" name="Text Box 44">
            <a:extLst>
              <a:ext uri="{FF2B5EF4-FFF2-40B4-BE49-F238E27FC236}">
                <a16:creationId xmlns:a16="http://schemas.microsoft.com/office/drawing/2014/main" id="{41F38F53-8C7C-4806-B47A-8BC8CA440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412908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的引力分量为</a:t>
            </a:r>
          </a:p>
        </p:txBody>
      </p:sp>
      <p:graphicFrame>
        <p:nvGraphicFramePr>
          <p:cNvPr id="84013" name="Object 45">
            <a:extLst>
              <a:ext uri="{FF2B5EF4-FFF2-40B4-BE49-F238E27FC236}">
                <a16:creationId xmlns:a16="http://schemas.microsoft.com/office/drawing/2014/main" id="{4A115E1A-80E7-4483-A169-CB2762A49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9863" y="4649788"/>
          <a:ext cx="3556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9" imgW="3543244" imgH="933430" progId="Equation.3">
                  <p:embed/>
                </p:oleObj>
              </mc:Choice>
              <mc:Fallback>
                <p:oleObj name="Equation" r:id="rId9" imgW="3543244" imgH="933430" progId="Equation.3">
                  <p:embed/>
                  <p:pic>
                    <p:nvPicPr>
                      <p:cNvPr id="84013" name="Object 45">
                        <a:extLst>
                          <a:ext uri="{FF2B5EF4-FFF2-40B4-BE49-F238E27FC236}">
                            <a16:creationId xmlns:a16="http://schemas.microsoft.com/office/drawing/2014/main" id="{4A115E1A-80E7-4483-A169-CB2762A49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4649788"/>
                        <a:ext cx="3556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7" name="Object 49">
            <a:extLst>
              <a:ext uri="{FF2B5EF4-FFF2-40B4-BE49-F238E27FC236}">
                <a16:creationId xmlns:a16="http://schemas.microsoft.com/office/drawing/2014/main" id="{299CF78E-4B86-437B-882B-D1950902CC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1313" y="4649788"/>
          <a:ext cx="3505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11" imgW="3486016" imgH="933430" progId="Equation.3">
                  <p:embed/>
                </p:oleObj>
              </mc:Choice>
              <mc:Fallback>
                <p:oleObj name="Equation" r:id="rId11" imgW="3486016" imgH="933430" progId="Equation.3">
                  <p:embed/>
                  <p:pic>
                    <p:nvPicPr>
                      <p:cNvPr id="84017" name="Object 49">
                        <a:extLst>
                          <a:ext uri="{FF2B5EF4-FFF2-40B4-BE49-F238E27FC236}">
                            <a16:creationId xmlns:a16="http://schemas.microsoft.com/office/drawing/2014/main" id="{299CF78E-4B86-437B-882B-D1950902CC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3" y="4649788"/>
                        <a:ext cx="3505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8" name="Object 50">
            <a:extLst>
              <a:ext uri="{FF2B5EF4-FFF2-40B4-BE49-F238E27FC236}">
                <a16:creationId xmlns:a16="http://schemas.microsoft.com/office/drawing/2014/main" id="{978EF897-2298-466E-971F-BF8C2F5109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0463" y="5653088"/>
          <a:ext cx="2349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13" imgW="2305025" imgH="571449" progId="Equation.3">
                  <p:embed/>
                </p:oleObj>
              </mc:Choice>
              <mc:Fallback>
                <p:oleObj name="Equation" r:id="rId13" imgW="2305025" imgH="571449" progId="Equation.3">
                  <p:embed/>
                  <p:pic>
                    <p:nvPicPr>
                      <p:cNvPr id="84018" name="Object 50">
                        <a:extLst>
                          <a:ext uri="{FF2B5EF4-FFF2-40B4-BE49-F238E27FC236}">
                            <a16:creationId xmlns:a16="http://schemas.microsoft.com/office/drawing/2014/main" id="{978EF897-2298-466E-971F-BF8C2F5109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463" y="5653088"/>
                        <a:ext cx="2349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9" name="Picture 52" descr="F:\My Documents\数学资源库\机动.jpg">
            <a:extLst>
              <a:ext uri="{FF2B5EF4-FFF2-40B4-BE49-F238E27FC236}">
                <a16:creationId xmlns:a16="http://schemas.microsoft.com/office/drawing/2014/main" id="{403FCFF9-F20E-40C7-A7F5-1945F1D53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0" name="Text Box 53">
            <a:extLst>
              <a:ext uri="{FF2B5EF4-FFF2-40B4-BE49-F238E27FC236}">
                <a16:creationId xmlns:a16="http://schemas.microsoft.com/office/drawing/2014/main" id="{34E42171-EFC5-4755-A3B0-1D9196A9B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2541" name="Picture 54" descr="F:\My Documents\数学资源库\返回.jpg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3DE726AB-37CB-45A9-A7A2-9A6B6B24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2" name="Picture 55" descr="F:\My Documents\数学资源库\目录.jp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2CB9349-0B90-4D53-B8DE-EF07FA945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3" name="Picture 56" descr="F:\My Documents\数学资源库\上一页.jp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C416D5-AA73-4629-8B11-0111DC187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4" name="Picture 57" descr="F:\My Documents\数学资源库\退出.jp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AE7CD9D5-927E-4D62-B524-647196620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5" name="Picture 58" descr="F:\My Documents\数学资源库\下一页.jp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6908ECF-4869-4CD5-AB61-E575ACEDB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14">
            <a:extLst>
              <a:ext uri="{FF2B5EF4-FFF2-40B4-BE49-F238E27FC236}">
                <a16:creationId xmlns:a16="http://schemas.microsoft.com/office/drawing/2014/main" id="{72F48809-46AA-4EDA-94D0-032A23DE4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125413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在</a:t>
            </a:r>
            <a:r>
              <a:rPr lang="zh-CN" altLang="en-US">
                <a:solidFill>
                  <a:srgbClr val="FFFFFF"/>
                </a:solidFill>
                <a:sym typeface="Symbol" panose="05050102010706020507" pitchFamily="18" charset="2"/>
              </a:rPr>
              <a:t>上</a:t>
            </a:r>
            <a:r>
              <a:rPr lang="zh-CN" altLang="en-US">
                <a:solidFill>
                  <a:srgbClr val="FFFFFF"/>
                </a:solidFill>
              </a:rPr>
              <a:t>积分即得各引力分量</a:t>
            </a:r>
            <a:r>
              <a:rPr lang="en-US" altLang="zh-CN">
                <a:solidFill>
                  <a:srgbClr val="FFFFFF"/>
                </a:solidFill>
              </a:rPr>
              <a:t>: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4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4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10" grpId="0" build="p" autoUpdateAnimBg="0"/>
      <p:bldP spid="84011" grpId="0" build="p" autoUpdateAnimBg="0"/>
      <p:bldP spid="84012" grpId="0" build="p" autoUpdateAnimBg="0"/>
      <p:bldP spid="1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86" name="Object 74">
            <a:extLst>
              <a:ext uri="{FF2B5EF4-FFF2-40B4-BE49-F238E27FC236}">
                <a16:creationId xmlns:a16="http://schemas.microsoft.com/office/drawing/2014/main" id="{9E99709D-6671-44EF-9D6B-2EA05C7801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61350" y="5257800"/>
          <a:ext cx="18732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8" name="Equation" r:id="rId3" imgW="1524086" imgH="590615" progId="Equation.3">
                  <p:embed/>
                </p:oleObj>
              </mc:Choice>
              <mc:Fallback>
                <p:oleObj name="Equation" r:id="rId3" imgW="1524086" imgH="590615" progId="Equation.3">
                  <p:embed/>
                  <p:pic>
                    <p:nvPicPr>
                      <p:cNvPr id="38986" name="Object 74">
                        <a:extLst>
                          <a:ext uri="{FF2B5EF4-FFF2-40B4-BE49-F238E27FC236}">
                            <a16:creationId xmlns:a16="http://schemas.microsoft.com/office/drawing/2014/main" id="{9E99709D-6671-44EF-9D6B-2EA05C7801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1350" y="5257800"/>
                        <a:ext cx="18732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8">
            <a:extLst>
              <a:ext uri="{FF2B5EF4-FFF2-40B4-BE49-F238E27FC236}">
                <a16:creationId xmlns:a16="http://schemas.microsoft.com/office/drawing/2014/main" id="{0020AE83-A3B7-4C30-972A-CF67ACBFD04E}"/>
              </a:ext>
            </a:extLst>
          </p:cNvPr>
          <p:cNvGrpSpPr>
            <a:grpSpLocks/>
          </p:cNvGrpSpPr>
          <p:nvPr/>
        </p:nvGrpSpPr>
        <p:grpSpPr bwMode="auto">
          <a:xfrm>
            <a:off x="8121650" y="1071564"/>
            <a:ext cx="2470150" cy="2205037"/>
            <a:chOff x="4057" y="675"/>
            <a:chExt cx="1556" cy="1389"/>
          </a:xfrm>
        </p:grpSpPr>
        <p:sp>
          <p:nvSpPr>
            <p:cNvPr id="38924" name="Oval 12">
              <a:extLst>
                <a:ext uri="{FF2B5EF4-FFF2-40B4-BE49-F238E27FC236}">
                  <a16:creationId xmlns:a16="http://schemas.microsoft.com/office/drawing/2014/main" id="{557F1692-6081-4168-ACAC-E84635472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1189"/>
              <a:ext cx="1190" cy="603"/>
            </a:xfrm>
            <a:prstGeom prst="ellipse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602" name="Line 13">
              <a:extLst>
                <a:ext uri="{FF2B5EF4-FFF2-40B4-BE49-F238E27FC236}">
                  <a16:creationId xmlns:a16="http://schemas.microsoft.com/office/drawing/2014/main" id="{E80FBA63-FBBC-4CDC-82D2-90573B49BE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491"/>
              <a:ext cx="9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603" name="Line 14">
              <a:extLst>
                <a:ext uri="{FF2B5EF4-FFF2-40B4-BE49-F238E27FC236}">
                  <a16:creationId xmlns:a16="http://schemas.microsoft.com/office/drawing/2014/main" id="{646D15E7-6624-4864-97FC-A3A30D6DD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675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604" name="Line 15">
              <a:extLst>
                <a:ext uri="{FF2B5EF4-FFF2-40B4-BE49-F238E27FC236}">
                  <a16:creationId xmlns:a16="http://schemas.microsoft.com/office/drawing/2014/main" id="{5924DC97-BE5E-4FE8-B828-39E059B89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491"/>
              <a:ext cx="432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3605" name="Object 20">
              <a:extLst>
                <a:ext uri="{FF2B5EF4-FFF2-40B4-BE49-F238E27FC236}">
                  <a16:creationId xmlns:a16="http://schemas.microsoft.com/office/drawing/2014/main" id="{77555220-B515-4991-A4C6-E4996AB499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1875"/>
            <a:ext cx="170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9" name="公式" r:id="rId5" imgW="85841" imgH="95287" progId="Equation.3">
                    <p:embed/>
                  </p:oleObj>
                </mc:Choice>
                <mc:Fallback>
                  <p:oleObj name="公式" r:id="rId5" imgW="85841" imgH="95287" progId="Equation.3">
                    <p:embed/>
                    <p:pic>
                      <p:nvPicPr>
                        <p:cNvPr id="23605" name="Object 20">
                          <a:extLst>
                            <a:ext uri="{FF2B5EF4-FFF2-40B4-BE49-F238E27FC236}">
                              <a16:creationId xmlns:a16="http://schemas.microsoft.com/office/drawing/2014/main" id="{77555220-B515-4991-A4C6-E4996AB499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875"/>
                          <a:ext cx="170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06" name="Object 21">
              <a:extLst>
                <a:ext uri="{FF2B5EF4-FFF2-40B4-BE49-F238E27FC236}">
                  <a16:creationId xmlns:a16="http://schemas.microsoft.com/office/drawing/2014/main" id="{F014A63A-4CD6-4DAD-AA2E-0B76C4AB40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4" y="1510"/>
            <a:ext cx="189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90" name="公式" r:id="rId7" imgW="95289" imgH="123900" progId="Equation.3">
                    <p:embed/>
                  </p:oleObj>
                </mc:Choice>
                <mc:Fallback>
                  <p:oleObj name="公式" r:id="rId7" imgW="95289" imgH="123900" progId="Equation.3">
                    <p:embed/>
                    <p:pic>
                      <p:nvPicPr>
                        <p:cNvPr id="23606" name="Object 21">
                          <a:extLst>
                            <a:ext uri="{FF2B5EF4-FFF2-40B4-BE49-F238E27FC236}">
                              <a16:creationId xmlns:a16="http://schemas.microsoft.com/office/drawing/2014/main" id="{F014A63A-4CD6-4DAD-AA2E-0B76C4AB40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510"/>
                          <a:ext cx="189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07" name="Object 22">
              <a:extLst>
                <a:ext uri="{FF2B5EF4-FFF2-40B4-BE49-F238E27FC236}">
                  <a16:creationId xmlns:a16="http://schemas.microsoft.com/office/drawing/2014/main" id="{A130C9F4-6ADD-4559-A363-CBA555B53C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675"/>
            <a:ext cx="170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91" name="公式" r:id="rId9" imgW="85841" imgH="85839" progId="Equation.3">
                    <p:embed/>
                  </p:oleObj>
                </mc:Choice>
                <mc:Fallback>
                  <p:oleObj name="公式" r:id="rId9" imgW="85841" imgH="85839" progId="Equation.3">
                    <p:embed/>
                    <p:pic>
                      <p:nvPicPr>
                        <p:cNvPr id="23607" name="Object 22">
                          <a:extLst>
                            <a:ext uri="{FF2B5EF4-FFF2-40B4-BE49-F238E27FC236}">
                              <a16:creationId xmlns:a16="http://schemas.microsoft.com/office/drawing/2014/main" id="{A130C9F4-6ADD-4559-A363-CBA555B53C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675"/>
                          <a:ext cx="170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08" name="Object 23">
              <a:extLst>
                <a:ext uri="{FF2B5EF4-FFF2-40B4-BE49-F238E27FC236}">
                  <a16:creationId xmlns:a16="http://schemas.microsoft.com/office/drawing/2014/main" id="{56F5209E-7781-4C3A-B67E-BAA1597F4C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86" y="1398"/>
            <a:ext cx="170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92" name="公式" r:id="rId11" imgW="85841" imgH="95287" progId="Equation.3">
                    <p:embed/>
                  </p:oleObj>
                </mc:Choice>
                <mc:Fallback>
                  <p:oleObj name="公式" r:id="rId11" imgW="85841" imgH="95287" progId="Equation.3">
                    <p:embed/>
                    <p:pic>
                      <p:nvPicPr>
                        <p:cNvPr id="23608" name="Object 23">
                          <a:extLst>
                            <a:ext uri="{FF2B5EF4-FFF2-40B4-BE49-F238E27FC236}">
                              <a16:creationId xmlns:a16="http://schemas.microsoft.com/office/drawing/2014/main" id="{56F5209E-7781-4C3A-B67E-BAA1597F4C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6" y="1398"/>
                          <a:ext cx="170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09" name="Object 26">
              <a:extLst>
                <a:ext uri="{FF2B5EF4-FFF2-40B4-BE49-F238E27FC236}">
                  <a16:creationId xmlns:a16="http://schemas.microsoft.com/office/drawing/2014/main" id="{563D7CF4-DF7E-4D21-81DB-0485888C65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4" y="1491"/>
            <a:ext cx="20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93" name="公式" r:id="rId13" imgW="114185" imgH="123900" progId="Equation.3">
                    <p:embed/>
                  </p:oleObj>
                </mc:Choice>
                <mc:Fallback>
                  <p:oleObj name="公式" r:id="rId13" imgW="114185" imgH="123900" progId="Equation.3">
                    <p:embed/>
                    <p:pic>
                      <p:nvPicPr>
                        <p:cNvPr id="23609" name="Object 26">
                          <a:extLst>
                            <a:ext uri="{FF2B5EF4-FFF2-40B4-BE49-F238E27FC236}">
                              <a16:creationId xmlns:a16="http://schemas.microsoft.com/office/drawing/2014/main" id="{563D7CF4-DF7E-4D21-81DB-0485888C65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491"/>
                          <a:ext cx="204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56" name="Rectangle 2">
            <a:extLst>
              <a:ext uri="{FF2B5EF4-FFF2-40B4-BE49-F238E27FC236}">
                <a16:creationId xmlns:a16="http://schemas.microsoft.com/office/drawing/2014/main" id="{212C65CF-6CFC-431A-AEDF-6A8DAF6F76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374650"/>
            <a:ext cx="1143000" cy="5334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7.</a:t>
            </a:r>
            <a:endParaRPr lang="en-US" altLang="zh-CN" sz="2800">
              <a:ea typeface="楷体_GB2312" pitchFamily="49" charset="-122"/>
            </a:endParaRPr>
          </a:p>
        </p:txBody>
      </p:sp>
      <p:sp>
        <p:nvSpPr>
          <p:cNvPr id="23557" name="Text Box 3">
            <a:extLst>
              <a:ext uri="{FF2B5EF4-FFF2-40B4-BE49-F238E27FC236}">
                <a16:creationId xmlns:a16="http://schemas.microsoft.com/office/drawing/2014/main" id="{42115741-422E-4BB3-B204-B36B8DFAC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74651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设面密度为</a:t>
            </a:r>
            <a:r>
              <a:rPr lang="en-US" altLang="zh-CN" i="1">
                <a:solidFill>
                  <a:srgbClr val="FFFFFF"/>
                </a:solidFill>
                <a:sym typeface="Symbol" panose="05050102010706020507" pitchFamily="18" charset="2"/>
              </a:rPr>
              <a:t>μ </a:t>
            </a:r>
            <a:r>
              <a:rPr lang="en-US" altLang="zh-CN">
                <a:solidFill>
                  <a:srgbClr val="FFFFFF"/>
                </a:solidFill>
              </a:rPr>
              <a:t>,</a:t>
            </a:r>
            <a:r>
              <a:rPr lang="zh-CN" altLang="en-US">
                <a:solidFill>
                  <a:srgbClr val="FFFFFF"/>
                </a:solidFill>
              </a:rPr>
              <a:t>半径为</a:t>
            </a:r>
            <a:r>
              <a:rPr lang="en-US" altLang="zh-CN" i="1">
                <a:solidFill>
                  <a:srgbClr val="FFFFFF"/>
                </a:solidFill>
              </a:rPr>
              <a:t>R</a:t>
            </a:r>
            <a:r>
              <a:rPr lang="zh-CN" altLang="en-US">
                <a:solidFill>
                  <a:srgbClr val="FFFFFF"/>
                </a:solidFill>
              </a:rPr>
              <a:t>的圆形薄片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593E9726-B1BB-4199-9FD5-0E85C0BB7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965201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求它对位于点</a:t>
            </a:r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9CCCE6F4-D1D7-4EA4-87ED-643AF4EEF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209801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>
                <a:solidFill>
                  <a:srgbClr val="FFFFFF"/>
                </a:solidFill>
              </a:rPr>
              <a:t>: </a:t>
            </a:r>
            <a:r>
              <a:rPr lang="zh-CN" altLang="en-US">
                <a:solidFill>
                  <a:srgbClr val="FFFFFF"/>
                </a:solidFill>
              </a:rPr>
              <a:t>由对称性知引力</a:t>
            </a:r>
          </a:p>
        </p:txBody>
      </p:sp>
      <p:graphicFrame>
        <p:nvGraphicFramePr>
          <p:cNvPr id="38923" name="Object 11">
            <a:extLst>
              <a:ext uri="{FF2B5EF4-FFF2-40B4-BE49-F238E27FC236}">
                <a16:creationId xmlns:a16="http://schemas.microsoft.com/office/drawing/2014/main" id="{0C97D6CB-825E-40A3-9C6F-AD217CBBDC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035300"/>
          <a:ext cx="93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4" name="Equation" r:id="rId15" imgW="895394" imgH="400042" progId="Equation.3">
                  <p:embed/>
                </p:oleObj>
              </mc:Choice>
              <mc:Fallback>
                <p:oleObj name="Equation" r:id="rId15" imgW="895394" imgH="400042" progId="Equation.3">
                  <p:embed/>
                  <p:pic>
                    <p:nvPicPr>
                      <p:cNvPr id="38923" name="Object 11">
                        <a:extLst>
                          <a:ext uri="{FF2B5EF4-FFF2-40B4-BE49-F238E27FC236}">
                            <a16:creationId xmlns:a16="http://schemas.microsoft.com/office/drawing/2014/main" id="{0C97D6CB-825E-40A3-9C6F-AD217CBBDC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035300"/>
                        <a:ext cx="939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1">
            <a:extLst>
              <a:ext uri="{FF2B5EF4-FFF2-40B4-BE49-F238E27FC236}">
                <a16:creationId xmlns:a16="http://schemas.microsoft.com/office/drawing/2014/main" id="{BBB942F8-0590-4922-9918-0B70EAE67B39}"/>
              </a:ext>
            </a:extLst>
          </p:cNvPr>
          <p:cNvGrpSpPr>
            <a:grpSpLocks/>
          </p:cNvGrpSpPr>
          <p:nvPr/>
        </p:nvGrpSpPr>
        <p:grpSpPr bwMode="auto">
          <a:xfrm>
            <a:off x="9072563" y="1452563"/>
            <a:ext cx="609600" cy="1295400"/>
            <a:chOff x="4560" y="336"/>
            <a:chExt cx="384" cy="816"/>
          </a:xfrm>
        </p:grpSpPr>
        <p:sp>
          <p:nvSpPr>
            <p:cNvPr id="23598" name="Oval 16">
              <a:extLst>
                <a:ext uri="{FF2B5EF4-FFF2-40B4-BE49-F238E27FC236}">
                  <a16:creationId xmlns:a16="http://schemas.microsoft.com/office/drawing/2014/main" id="{EE84B35A-2361-4E28-82D3-F140EF4FB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056"/>
              <a:ext cx="192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599" name="Line 18">
              <a:extLst>
                <a:ext uri="{FF2B5EF4-FFF2-40B4-BE49-F238E27FC236}">
                  <a16:creationId xmlns:a16="http://schemas.microsoft.com/office/drawing/2014/main" id="{291D1D7B-6BE6-4FD4-AE4B-0D5E15A8F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36"/>
              <a:ext cx="28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3600" name="Object 25">
              <a:extLst>
                <a:ext uri="{FF2B5EF4-FFF2-40B4-BE49-F238E27FC236}">
                  <a16:creationId xmlns:a16="http://schemas.microsoft.com/office/drawing/2014/main" id="{3FF3F2A3-5F75-41B4-80CB-2B6F532D60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626"/>
            <a:ext cx="18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95" name="公式" r:id="rId17" imgW="95289" imgH="133347" progId="Equation.3">
                    <p:embed/>
                  </p:oleObj>
                </mc:Choice>
                <mc:Fallback>
                  <p:oleObj name="公式" r:id="rId17" imgW="95289" imgH="133347" progId="Equation.3">
                    <p:embed/>
                    <p:pic>
                      <p:nvPicPr>
                        <p:cNvPr id="23600" name="Object 25">
                          <a:extLst>
                            <a:ext uri="{FF2B5EF4-FFF2-40B4-BE49-F238E27FC236}">
                              <a16:creationId xmlns:a16="http://schemas.microsoft.com/office/drawing/2014/main" id="{3FF3F2A3-5F75-41B4-80CB-2B6F532D60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626"/>
                          <a:ext cx="189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43" name="Object 31">
            <a:extLst>
              <a:ext uri="{FF2B5EF4-FFF2-40B4-BE49-F238E27FC236}">
                <a16:creationId xmlns:a16="http://schemas.microsoft.com/office/drawing/2014/main" id="{40D46716-35DA-445F-9C33-80F2395064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7300" y="3089275"/>
          <a:ext cx="125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6" name="Equation" r:id="rId19" imgW="1219323" imgH="352533" progId="Equation.3">
                  <p:embed/>
                </p:oleObj>
              </mc:Choice>
              <mc:Fallback>
                <p:oleObj name="Equation" r:id="rId19" imgW="1219323" imgH="352533" progId="Equation.3">
                  <p:embed/>
                  <p:pic>
                    <p:nvPicPr>
                      <p:cNvPr id="38943" name="Object 31">
                        <a:extLst>
                          <a:ext uri="{FF2B5EF4-FFF2-40B4-BE49-F238E27FC236}">
                            <a16:creationId xmlns:a16="http://schemas.microsoft.com/office/drawing/2014/main" id="{40D46716-35DA-445F-9C33-80F2395064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3089275"/>
                        <a:ext cx="1257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4">
            <a:extLst>
              <a:ext uri="{FF2B5EF4-FFF2-40B4-BE49-F238E27FC236}">
                <a16:creationId xmlns:a16="http://schemas.microsoft.com/office/drawing/2014/main" id="{90096F5F-735D-4DE3-9435-D5DDAB1F33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43875" y="373063"/>
          <a:ext cx="2057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7" name="Equation" r:id="rId21" imgW="2019428" imgH="476163" progId="Equation.3">
                  <p:embed/>
                </p:oleObj>
              </mc:Choice>
              <mc:Fallback>
                <p:oleObj name="Equation" r:id="rId21" imgW="2019428" imgH="476163" progId="Equation.3">
                  <p:embed/>
                  <p:pic>
                    <p:nvPicPr>
                      <p:cNvPr id="23563" name="Object 4">
                        <a:extLst>
                          <a:ext uri="{FF2B5EF4-FFF2-40B4-BE49-F238E27FC236}">
                            <a16:creationId xmlns:a16="http://schemas.microsoft.com/office/drawing/2014/main" id="{90096F5F-735D-4DE3-9435-D5DDAB1F33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75" y="373063"/>
                        <a:ext cx="2057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>
            <a:extLst>
              <a:ext uri="{FF2B5EF4-FFF2-40B4-BE49-F238E27FC236}">
                <a16:creationId xmlns:a16="http://schemas.microsoft.com/office/drawing/2014/main" id="{130BA687-603E-490B-8A05-E54A67663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7300" y="1052513"/>
          <a:ext cx="278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8" name="Equation" r:id="rId23" imgW="2743139" imgH="400042" progId="Equation.3">
                  <p:embed/>
                </p:oleObj>
              </mc:Choice>
              <mc:Fallback>
                <p:oleObj name="Equation" r:id="rId23" imgW="2743139" imgH="400042" progId="Equation.3">
                  <p:embed/>
                  <p:pic>
                    <p:nvPicPr>
                      <p:cNvPr id="38918" name="Object 6">
                        <a:extLst>
                          <a:ext uri="{FF2B5EF4-FFF2-40B4-BE49-F238E27FC236}">
                            <a16:creationId xmlns:a16="http://schemas.microsoft.com/office/drawing/2014/main" id="{130BA687-603E-490B-8A05-E54A67663D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1052513"/>
                        <a:ext cx="278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9" name="Object 37">
            <a:extLst>
              <a:ext uri="{FF2B5EF4-FFF2-40B4-BE49-F238E27FC236}">
                <a16:creationId xmlns:a16="http://schemas.microsoft.com/office/drawing/2014/main" id="{378BD2D0-3120-436A-8F15-5CEF3F7FE6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1" y="3917950"/>
          <a:ext cx="25638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9" name="Equation" r:id="rId25" imgW="2524217" imgH="780918" progId="Equation.3">
                  <p:embed/>
                </p:oleObj>
              </mc:Choice>
              <mc:Fallback>
                <p:oleObj name="Equation" r:id="rId25" imgW="2524217" imgH="780918" progId="Equation.3">
                  <p:embed/>
                  <p:pic>
                    <p:nvPicPr>
                      <p:cNvPr id="38949" name="Object 37">
                        <a:extLst>
                          <a:ext uri="{FF2B5EF4-FFF2-40B4-BE49-F238E27FC236}">
                            <a16:creationId xmlns:a16="http://schemas.microsoft.com/office/drawing/2014/main" id="{378BD2D0-3120-436A-8F15-5CEF3F7FE6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1" y="3917950"/>
                        <a:ext cx="25638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1" name="Object 39">
            <a:extLst>
              <a:ext uri="{FF2B5EF4-FFF2-40B4-BE49-F238E27FC236}">
                <a16:creationId xmlns:a16="http://schemas.microsoft.com/office/drawing/2014/main" id="{07A616FD-1645-49BF-9F70-644C9266AD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4800" y="5384800"/>
          <a:ext cx="133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0" name="Equation" r:id="rId27" imgW="1295446" imgH="352533" progId="Equation.3">
                  <p:embed/>
                </p:oleObj>
              </mc:Choice>
              <mc:Fallback>
                <p:oleObj name="Equation" r:id="rId27" imgW="1295446" imgH="352533" progId="Equation.3">
                  <p:embed/>
                  <p:pic>
                    <p:nvPicPr>
                      <p:cNvPr id="38951" name="Object 39">
                        <a:extLst>
                          <a:ext uri="{FF2B5EF4-FFF2-40B4-BE49-F238E27FC236}">
                            <a16:creationId xmlns:a16="http://schemas.microsoft.com/office/drawing/2014/main" id="{07A616FD-1645-49BF-9F70-644C9266AD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5384800"/>
                        <a:ext cx="133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2" name="Object 40">
            <a:extLst>
              <a:ext uri="{FF2B5EF4-FFF2-40B4-BE49-F238E27FC236}">
                <a16:creationId xmlns:a16="http://schemas.microsoft.com/office/drawing/2014/main" id="{8C216F90-D02C-49ED-A0C9-A9E7F5191E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5410200"/>
          <a:ext cx="170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1" name="Equation" r:id="rId29" imgW="1657437" imgH="390594" progId="Equation.3">
                  <p:embed/>
                </p:oleObj>
              </mc:Choice>
              <mc:Fallback>
                <p:oleObj name="Equation" r:id="rId29" imgW="1657437" imgH="390594" progId="Equation.3">
                  <p:embed/>
                  <p:pic>
                    <p:nvPicPr>
                      <p:cNvPr id="38952" name="Object 40">
                        <a:extLst>
                          <a:ext uri="{FF2B5EF4-FFF2-40B4-BE49-F238E27FC236}">
                            <a16:creationId xmlns:a16="http://schemas.microsoft.com/office/drawing/2014/main" id="{8C216F90-D02C-49ED-A0C9-A9E7F5191E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410200"/>
                        <a:ext cx="170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8" name="Text Box 46">
            <a:extLst>
              <a:ext uri="{FF2B5EF4-FFF2-40B4-BE49-F238E27FC236}">
                <a16:creationId xmlns:a16="http://schemas.microsoft.com/office/drawing/2014/main" id="{80ED6931-3B6D-4F31-AA19-339086A0A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00201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处的单位质量质点的引力</a:t>
            </a:r>
            <a:r>
              <a:rPr lang="en-US" altLang="zh-CN">
                <a:solidFill>
                  <a:srgbClr val="FFFFFF"/>
                </a:solidFill>
              </a:rPr>
              <a:t>. </a:t>
            </a:r>
          </a:p>
        </p:txBody>
      </p:sp>
      <p:graphicFrame>
        <p:nvGraphicFramePr>
          <p:cNvPr id="38959" name="Object 47">
            <a:extLst>
              <a:ext uri="{FF2B5EF4-FFF2-40B4-BE49-F238E27FC236}">
                <a16:creationId xmlns:a16="http://schemas.microsoft.com/office/drawing/2014/main" id="{AEA894C7-705F-4BA8-8467-29039ADCB2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5950" y="2819400"/>
          <a:ext cx="1562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2" name="Equation" r:id="rId31" imgW="1524086" imgH="838144" progId="Equation.3">
                  <p:embed/>
                </p:oleObj>
              </mc:Choice>
              <mc:Fallback>
                <p:oleObj name="Equation" r:id="rId31" imgW="1524086" imgH="838144" progId="Equation.3">
                  <p:embed/>
                  <p:pic>
                    <p:nvPicPr>
                      <p:cNvPr id="38959" name="Object 47">
                        <a:extLst>
                          <a:ext uri="{FF2B5EF4-FFF2-40B4-BE49-F238E27FC236}">
                            <a16:creationId xmlns:a16="http://schemas.microsoft.com/office/drawing/2014/main" id="{AEA894C7-705F-4BA8-8467-29039ADCB2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2819400"/>
                        <a:ext cx="1562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60" name="Object 48">
            <a:extLst>
              <a:ext uri="{FF2B5EF4-FFF2-40B4-BE49-F238E27FC236}">
                <a16:creationId xmlns:a16="http://schemas.microsoft.com/office/drawing/2014/main" id="{9C83F7ED-555C-434B-8A51-C65B9507AF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1" y="2743200"/>
          <a:ext cx="4111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3" name="公式" r:id="rId33" imgW="123903" imgH="352533" progId="Equation.3">
                  <p:embed/>
                </p:oleObj>
              </mc:Choice>
              <mc:Fallback>
                <p:oleObj name="公式" r:id="rId33" imgW="123903" imgH="352533" progId="Equation.3">
                  <p:embed/>
                  <p:pic>
                    <p:nvPicPr>
                      <p:cNvPr id="38960" name="Object 48">
                        <a:extLst>
                          <a:ext uri="{FF2B5EF4-FFF2-40B4-BE49-F238E27FC236}">
                            <a16:creationId xmlns:a16="http://schemas.microsoft.com/office/drawing/2014/main" id="{9C83F7ED-555C-434B-8A51-C65B9507AF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2743200"/>
                        <a:ext cx="4111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61" name="Object 49">
            <a:extLst>
              <a:ext uri="{FF2B5EF4-FFF2-40B4-BE49-F238E27FC236}">
                <a16:creationId xmlns:a16="http://schemas.microsoft.com/office/drawing/2014/main" id="{DEDC3F7E-117E-47E8-8C76-DB6F76447E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4100" y="5035550"/>
          <a:ext cx="3175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4" name="Equation" r:id="rId35" imgW="276150" imgH="1124003" progId="Equation.3">
                  <p:embed/>
                </p:oleObj>
              </mc:Choice>
              <mc:Fallback>
                <p:oleObj name="Equation" r:id="rId35" imgW="276150" imgH="1124003" progId="Equation.3">
                  <p:embed/>
                  <p:pic>
                    <p:nvPicPr>
                      <p:cNvPr id="38961" name="Object 49">
                        <a:extLst>
                          <a:ext uri="{FF2B5EF4-FFF2-40B4-BE49-F238E27FC236}">
                            <a16:creationId xmlns:a16="http://schemas.microsoft.com/office/drawing/2014/main" id="{DEDC3F7E-117E-47E8-8C76-DB6F76447E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5035550"/>
                        <a:ext cx="3175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62" name="Object 50">
            <a:extLst>
              <a:ext uri="{FF2B5EF4-FFF2-40B4-BE49-F238E27FC236}">
                <a16:creationId xmlns:a16="http://schemas.microsoft.com/office/drawing/2014/main" id="{C3404739-97E2-4212-9F89-448D1ECEAC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5900" y="5041900"/>
          <a:ext cx="8255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5" name="Equation" r:id="rId37" imgW="780939" imgH="1124003" progId="Equation.3">
                  <p:embed/>
                </p:oleObj>
              </mc:Choice>
              <mc:Fallback>
                <p:oleObj name="Equation" r:id="rId37" imgW="780939" imgH="1124003" progId="Equation.3">
                  <p:embed/>
                  <p:pic>
                    <p:nvPicPr>
                      <p:cNvPr id="38962" name="Object 50">
                        <a:extLst>
                          <a:ext uri="{FF2B5EF4-FFF2-40B4-BE49-F238E27FC236}">
                            <a16:creationId xmlns:a16="http://schemas.microsoft.com/office/drawing/2014/main" id="{C3404739-97E2-4212-9F89-448D1ECEAC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5041900"/>
                        <a:ext cx="8255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67" name="Line 55">
            <a:extLst>
              <a:ext uri="{FF2B5EF4-FFF2-40B4-BE49-F238E27FC236}">
                <a16:creationId xmlns:a16="http://schemas.microsoft.com/office/drawing/2014/main" id="{49439888-D06A-416F-87F6-54F0A049C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78914" y="1452564"/>
            <a:ext cx="230187" cy="611187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969" name="Line 57">
            <a:extLst>
              <a:ext uri="{FF2B5EF4-FFF2-40B4-BE49-F238E27FC236}">
                <a16:creationId xmlns:a16="http://schemas.microsoft.com/office/drawing/2014/main" id="{1D0EF724-31E0-4831-BAE6-85A2482F8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72563" y="1452563"/>
            <a:ext cx="0" cy="457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Group 61">
            <a:extLst>
              <a:ext uri="{FF2B5EF4-FFF2-40B4-BE49-F238E27FC236}">
                <a16:creationId xmlns:a16="http://schemas.microsoft.com/office/drawing/2014/main" id="{42CF2990-4D68-40FF-92B8-C6C2AE8A954C}"/>
              </a:ext>
            </a:extLst>
          </p:cNvPr>
          <p:cNvGrpSpPr>
            <a:grpSpLocks/>
          </p:cNvGrpSpPr>
          <p:nvPr/>
        </p:nvGrpSpPr>
        <p:grpSpPr bwMode="auto">
          <a:xfrm>
            <a:off x="9072563" y="1909763"/>
            <a:ext cx="457200" cy="762000"/>
            <a:chOff x="4656" y="624"/>
            <a:chExt cx="288" cy="480"/>
          </a:xfrm>
        </p:grpSpPr>
        <p:sp>
          <p:nvSpPr>
            <p:cNvPr id="23596" name="Line 59">
              <a:extLst>
                <a:ext uri="{FF2B5EF4-FFF2-40B4-BE49-F238E27FC236}">
                  <a16:creationId xmlns:a16="http://schemas.microsoft.com/office/drawing/2014/main" id="{4AD8483D-E0BE-4B6B-AA86-794B9C13BC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56" y="91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97" name="Line 60">
              <a:extLst>
                <a:ext uri="{FF2B5EF4-FFF2-40B4-BE49-F238E27FC236}">
                  <a16:creationId xmlns:a16="http://schemas.microsoft.com/office/drawing/2014/main" id="{B8B3AF1A-8F94-4208-ABFE-614EA51EF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56" y="624"/>
              <a:ext cx="145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Group 64">
            <a:extLst>
              <a:ext uri="{FF2B5EF4-FFF2-40B4-BE49-F238E27FC236}">
                <a16:creationId xmlns:a16="http://schemas.microsoft.com/office/drawing/2014/main" id="{3E5508ED-D869-44EA-AF60-F301415232E2}"/>
              </a:ext>
            </a:extLst>
          </p:cNvPr>
          <p:cNvGrpSpPr>
            <a:grpSpLocks/>
          </p:cNvGrpSpPr>
          <p:nvPr/>
        </p:nvGrpSpPr>
        <p:grpSpPr bwMode="auto">
          <a:xfrm>
            <a:off x="8802689" y="1071563"/>
            <a:ext cx="803275" cy="609600"/>
            <a:chOff x="4486" y="96"/>
            <a:chExt cx="506" cy="384"/>
          </a:xfrm>
        </p:grpSpPr>
        <p:grpSp>
          <p:nvGrpSpPr>
            <p:cNvPr id="23592" name="Group 63">
              <a:extLst>
                <a:ext uri="{FF2B5EF4-FFF2-40B4-BE49-F238E27FC236}">
                  <a16:creationId xmlns:a16="http://schemas.microsoft.com/office/drawing/2014/main" id="{CB17337D-FFA6-4F32-8F3C-6E3ED9F22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6" y="206"/>
              <a:ext cx="506" cy="274"/>
              <a:chOff x="4486" y="206"/>
              <a:chExt cx="506" cy="274"/>
            </a:xfrm>
          </p:grpSpPr>
          <p:graphicFrame>
            <p:nvGraphicFramePr>
              <p:cNvPr id="23594" name="Object 19">
                <a:extLst>
                  <a:ext uri="{FF2B5EF4-FFF2-40B4-BE49-F238E27FC236}">
                    <a16:creationId xmlns:a16="http://schemas.microsoft.com/office/drawing/2014/main" id="{D1985BEC-53A2-492A-B1BA-228B5A8732D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86" y="288"/>
              <a:ext cx="170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06" name="公式" r:id="rId39" imgW="85841" imgH="95287" progId="Equation.3">
                      <p:embed/>
                    </p:oleObj>
                  </mc:Choice>
                  <mc:Fallback>
                    <p:oleObj name="公式" r:id="rId39" imgW="85841" imgH="95287" progId="Equation.3">
                      <p:embed/>
                      <p:pic>
                        <p:nvPicPr>
                          <p:cNvPr id="23594" name="Object 19">
                            <a:extLst>
                              <a:ext uri="{FF2B5EF4-FFF2-40B4-BE49-F238E27FC236}">
                                <a16:creationId xmlns:a16="http://schemas.microsoft.com/office/drawing/2014/main" id="{D1985BEC-53A2-492A-B1BA-228B5A8732D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6" y="288"/>
                            <a:ext cx="170" cy="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95" name="Object 24">
                <a:extLst>
                  <a:ext uri="{FF2B5EF4-FFF2-40B4-BE49-F238E27FC236}">
                    <a16:creationId xmlns:a16="http://schemas.microsoft.com/office/drawing/2014/main" id="{DAFD922F-B388-4087-A7D2-656EE2565F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04" y="206"/>
              <a:ext cx="288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07" name="公式" r:id="rId41" imgW="200026" imgH="190573" progId="Equation.3">
                      <p:embed/>
                    </p:oleObj>
                  </mc:Choice>
                  <mc:Fallback>
                    <p:oleObj name="公式" r:id="rId41" imgW="200026" imgH="190573" progId="Equation.3">
                      <p:embed/>
                      <p:pic>
                        <p:nvPicPr>
                          <p:cNvPr id="23595" name="Object 24">
                            <a:extLst>
                              <a:ext uri="{FF2B5EF4-FFF2-40B4-BE49-F238E27FC236}">
                                <a16:creationId xmlns:a16="http://schemas.microsoft.com/office/drawing/2014/main" id="{DAFD922F-B388-4087-A7D2-656EE2565F4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206"/>
                            <a:ext cx="288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593" name="Text Box 17">
              <a:extLst>
                <a:ext uri="{FF2B5EF4-FFF2-40B4-BE49-F238E27FC236}">
                  <a16:creationId xmlns:a16="http://schemas.microsoft.com/office/drawing/2014/main" id="{16E6CE38-8F28-4CBF-B491-29B9B0001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96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FF0033"/>
                  </a:solidFill>
                  <a:ea typeface="仿宋_GB2312" pitchFamily="49" charset="-122"/>
                </a:rPr>
                <a:t>。</a:t>
              </a:r>
            </a:p>
          </p:txBody>
        </p:sp>
      </p:grpSp>
      <p:graphicFrame>
        <p:nvGraphicFramePr>
          <p:cNvPr id="23577" name="Object 69">
            <a:extLst>
              <a:ext uri="{FF2B5EF4-FFF2-40B4-BE49-F238E27FC236}">
                <a16:creationId xmlns:a16="http://schemas.microsoft.com/office/drawing/2014/main" id="{DF6A1C65-AAAC-4C77-96C8-8B7FFE1CB9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079500"/>
          <a:ext cx="850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8" name="Equation" r:id="rId43" imgW="809553" imgH="323920" progId="Equation.3">
                  <p:embed/>
                </p:oleObj>
              </mc:Choice>
              <mc:Fallback>
                <p:oleObj name="Equation" r:id="rId43" imgW="809553" imgH="323920" progId="Equation.3">
                  <p:embed/>
                  <p:pic>
                    <p:nvPicPr>
                      <p:cNvPr id="23577" name="Object 69">
                        <a:extLst>
                          <a:ext uri="{FF2B5EF4-FFF2-40B4-BE49-F238E27FC236}">
                            <a16:creationId xmlns:a16="http://schemas.microsoft.com/office/drawing/2014/main" id="{DF6A1C65-AAAC-4C77-96C8-8B7FFE1CB9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79500"/>
                        <a:ext cx="850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71">
            <a:extLst>
              <a:ext uri="{FF2B5EF4-FFF2-40B4-BE49-F238E27FC236}">
                <a16:creationId xmlns:a16="http://schemas.microsoft.com/office/drawing/2014/main" id="{A5E88D04-B56F-4004-8538-2519957E5CA9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286000"/>
            <a:ext cx="2171700" cy="457200"/>
            <a:chOff x="2400" y="1392"/>
            <a:chExt cx="1368" cy="288"/>
          </a:xfrm>
        </p:grpSpPr>
        <p:graphicFrame>
          <p:nvGraphicFramePr>
            <p:cNvPr id="23590" name="Object 42">
              <a:extLst>
                <a:ext uri="{FF2B5EF4-FFF2-40B4-BE49-F238E27FC236}">
                  <a16:creationId xmlns:a16="http://schemas.microsoft.com/office/drawing/2014/main" id="{D7738DF2-A1B4-4B75-94B6-7333CF7564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00"/>
            <a:ext cx="136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9" name="Equation" r:id="rId45" imgW="2133613" imgH="400042" progId="Equation.3">
                    <p:embed/>
                  </p:oleObj>
                </mc:Choice>
                <mc:Fallback>
                  <p:oleObj name="Equation" r:id="rId45" imgW="2133613" imgH="400042" progId="Equation.3">
                    <p:embed/>
                    <p:pic>
                      <p:nvPicPr>
                        <p:cNvPr id="23590" name="Object 42">
                          <a:extLst>
                            <a:ext uri="{FF2B5EF4-FFF2-40B4-BE49-F238E27FC236}">
                              <a16:creationId xmlns:a16="http://schemas.microsoft.com/office/drawing/2014/main" id="{D7738DF2-A1B4-4B75-94B6-7333CF7564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00"/>
                          <a:ext cx="136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1" name="Line 70">
              <a:extLst>
                <a:ext uri="{FF2B5EF4-FFF2-40B4-BE49-F238E27FC236}">
                  <a16:creationId xmlns:a16="http://schemas.microsoft.com/office/drawing/2014/main" id="{3DB2CB51-668D-4669-80B6-58AABA864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92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38984" name="Object 72">
            <a:extLst>
              <a:ext uri="{FF2B5EF4-FFF2-40B4-BE49-F238E27FC236}">
                <a16:creationId xmlns:a16="http://schemas.microsoft.com/office/drawing/2014/main" id="{CCDD0DB1-66D6-446C-AAA6-80BD4AA092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1426" y="2957513"/>
          <a:ext cx="20859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0" name="Equation" r:id="rId47" imgW="1695499" imgH="723962" progId="Equation.3">
                  <p:embed/>
                </p:oleObj>
              </mc:Choice>
              <mc:Fallback>
                <p:oleObj name="Equation" r:id="rId47" imgW="1695499" imgH="723962" progId="Equation.3">
                  <p:embed/>
                  <p:pic>
                    <p:nvPicPr>
                      <p:cNvPr id="38984" name="Object 72">
                        <a:extLst>
                          <a:ext uri="{FF2B5EF4-FFF2-40B4-BE49-F238E27FC236}">
                            <a16:creationId xmlns:a16="http://schemas.microsoft.com/office/drawing/2014/main" id="{CCDD0DB1-66D6-446C-AAA6-80BD4AA092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1426" y="2957513"/>
                        <a:ext cx="20859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85" name="Object 73">
            <a:extLst>
              <a:ext uri="{FF2B5EF4-FFF2-40B4-BE49-F238E27FC236}">
                <a16:creationId xmlns:a16="http://schemas.microsoft.com/office/drawing/2014/main" id="{EB4A1349-44E7-46DC-85DB-3F2AE77C53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886201"/>
          <a:ext cx="21336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1" name="Equation" r:id="rId49" imgW="1733560" imgH="742857" progId="Equation.3">
                  <p:embed/>
                </p:oleObj>
              </mc:Choice>
              <mc:Fallback>
                <p:oleObj name="Equation" r:id="rId49" imgW="1733560" imgH="742857" progId="Equation.3">
                  <p:embed/>
                  <p:pic>
                    <p:nvPicPr>
                      <p:cNvPr id="38985" name="Object 73">
                        <a:extLst>
                          <a:ext uri="{FF2B5EF4-FFF2-40B4-BE49-F238E27FC236}">
                            <a16:creationId xmlns:a16="http://schemas.microsoft.com/office/drawing/2014/main" id="{EB4A1349-44E7-46DC-85DB-3F2AE77C53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886201"/>
                        <a:ext cx="21336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88" name="Object 76">
            <a:extLst>
              <a:ext uri="{FF2B5EF4-FFF2-40B4-BE49-F238E27FC236}">
                <a16:creationId xmlns:a16="http://schemas.microsoft.com/office/drawing/2014/main" id="{6B5F9E9E-3D90-4DCF-A155-020927B2A1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33000" y="5410200"/>
          <a:ext cx="25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2" name="Equation" r:id="rId51" imgW="209474" imgH="390594" progId="Equation.3">
                  <p:embed/>
                </p:oleObj>
              </mc:Choice>
              <mc:Fallback>
                <p:oleObj name="Equation" r:id="rId51" imgW="209474" imgH="390594" progId="Equation.3">
                  <p:embed/>
                  <p:pic>
                    <p:nvPicPr>
                      <p:cNvPr id="38988" name="Object 76">
                        <a:extLst>
                          <a:ext uri="{FF2B5EF4-FFF2-40B4-BE49-F238E27FC236}">
                            <a16:creationId xmlns:a16="http://schemas.microsoft.com/office/drawing/2014/main" id="{6B5F9E9E-3D90-4DCF-A155-020927B2A1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0" y="5410200"/>
                        <a:ext cx="254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89" name="Object 77">
            <a:extLst>
              <a:ext uri="{FF2B5EF4-FFF2-40B4-BE49-F238E27FC236}">
                <a16:creationId xmlns:a16="http://schemas.microsoft.com/office/drawing/2014/main" id="{608A90BB-B368-476B-BE17-2503FA4999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5208589"/>
          <a:ext cx="153828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3" name="Equation" r:id="rId53" imgW="1238219" imgH="800083" progId="Equation.3">
                  <p:embed/>
                </p:oleObj>
              </mc:Choice>
              <mc:Fallback>
                <p:oleObj name="Equation" r:id="rId53" imgW="1238219" imgH="800083" progId="Equation.3">
                  <p:embed/>
                  <p:pic>
                    <p:nvPicPr>
                      <p:cNvPr id="38989" name="Object 77">
                        <a:extLst>
                          <a:ext uri="{FF2B5EF4-FFF2-40B4-BE49-F238E27FC236}">
                            <a16:creationId xmlns:a16="http://schemas.microsoft.com/office/drawing/2014/main" id="{608A90BB-B368-476B-BE17-2503FA4999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208589"/>
                        <a:ext cx="1538288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83" name="Picture 78" descr="机动">
            <a:extLst>
              <a:ext uri="{FF2B5EF4-FFF2-40B4-BE49-F238E27FC236}">
                <a16:creationId xmlns:a16="http://schemas.microsoft.com/office/drawing/2014/main" id="{90E092CB-B1FE-42F2-B826-2632D057C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84" name="Text Box 79">
            <a:extLst>
              <a:ext uri="{FF2B5EF4-FFF2-40B4-BE49-F238E27FC236}">
                <a16:creationId xmlns:a16="http://schemas.microsoft.com/office/drawing/2014/main" id="{EB2A3686-6603-448B-AB2C-01FA07C0D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3585" name="Picture 80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F9D75C85-3012-47FC-99E6-FAEAF997A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6" name="Picture 81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F1F0300-7BEC-43F2-B8ED-6ED650FB9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7" name="Picture 82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171D99E-3CA9-449C-97B6-E4C7A8205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8" name="Picture 83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EC0D94E-D559-4899-8E68-61B8D7588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9" name="Picture 84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3969642-6459-4606-A144-00DCBEAEB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8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utoUpdateAnimBg="0"/>
      <p:bldP spid="38921" grpId="0" autoUpdateAnimBg="0"/>
      <p:bldP spid="3895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28" name="Group 52">
            <a:extLst>
              <a:ext uri="{FF2B5EF4-FFF2-40B4-BE49-F238E27FC236}">
                <a16:creationId xmlns:a16="http://schemas.microsoft.com/office/drawing/2014/main" id="{F274890F-663C-4A03-934F-2316E5DB9FCE}"/>
              </a:ext>
            </a:extLst>
          </p:cNvPr>
          <p:cNvGrpSpPr>
            <a:grpSpLocks/>
          </p:cNvGrpSpPr>
          <p:nvPr/>
        </p:nvGrpSpPr>
        <p:grpSpPr bwMode="auto">
          <a:xfrm>
            <a:off x="8458200" y="2070100"/>
            <a:ext cx="1917700" cy="2325688"/>
            <a:chOff x="4368" y="1304"/>
            <a:chExt cx="1208" cy="1465"/>
          </a:xfrm>
        </p:grpSpPr>
        <p:sp>
          <p:nvSpPr>
            <p:cNvPr id="75791" name="Oval 15">
              <a:extLst>
                <a:ext uri="{FF2B5EF4-FFF2-40B4-BE49-F238E27FC236}">
                  <a16:creationId xmlns:a16="http://schemas.microsoft.com/office/drawing/2014/main" id="{C4D4246F-6BC3-43F0-84A9-AA2DAAAD8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09"/>
              <a:ext cx="912" cy="960"/>
            </a:xfrm>
            <a:prstGeom prst="ellipse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4612" name="Object 46">
              <a:extLst>
                <a:ext uri="{FF2B5EF4-FFF2-40B4-BE49-F238E27FC236}">
                  <a16:creationId xmlns:a16="http://schemas.microsoft.com/office/drawing/2014/main" id="{3BA4FD8C-53AC-4D4D-9CF0-9FEBF04ED2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24" y="1728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2" name="Equation" r:id="rId3" imgW="266702" imgH="285860" progId="Equation.3">
                    <p:embed/>
                  </p:oleObj>
                </mc:Choice>
                <mc:Fallback>
                  <p:oleObj name="Equation" r:id="rId3" imgW="266702" imgH="285860" progId="Equation.3">
                    <p:embed/>
                    <p:pic>
                      <p:nvPicPr>
                        <p:cNvPr id="24612" name="Object 46">
                          <a:extLst>
                            <a:ext uri="{FF2B5EF4-FFF2-40B4-BE49-F238E27FC236}">
                              <a16:creationId xmlns:a16="http://schemas.microsoft.com/office/drawing/2014/main" id="{3BA4FD8C-53AC-4D4D-9CF0-9FEBF04ED2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4" y="1728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3" name="Arc 28">
              <a:extLst>
                <a:ext uri="{FF2B5EF4-FFF2-40B4-BE49-F238E27FC236}">
                  <a16:creationId xmlns:a16="http://schemas.microsoft.com/office/drawing/2014/main" id="{3587C8A8-172D-4B78-8917-4423DA891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9" y="2205"/>
              <a:ext cx="911" cy="99"/>
            </a:xfrm>
            <a:custGeom>
              <a:avLst/>
              <a:gdLst>
                <a:gd name="T0" fmla="*/ 0 w 43200"/>
                <a:gd name="T1" fmla="*/ 0 h 22156"/>
                <a:gd name="T2" fmla="*/ 19 w 43200"/>
                <a:gd name="T3" fmla="*/ 0 h 22156"/>
                <a:gd name="T4" fmla="*/ 10 w 43200"/>
                <a:gd name="T5" fmla="*/ 0 h 221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2156" fill="none" extrusionOk="0">
                  <a:moveTo>
                    <a:pt x="7" y="22155"/>
                  </a:moveTo>
                  <a:cubicBezTo>
                    <a:pt x="2" y="21970"/>
                    <a:pt x="0" y="2178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156" stroke="0" extrusionOk="0">
                  <a:moveTo>
                    <a:pt x="7" y="22155"/>
                  </a:moveTo>
                  <a:cubicBezTo>
                    <a:pt x="2" y="21970"/>
                    <a:pt x="0" y="2178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7" y="2215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14" name="Arc 45">
              <a:extLst>
                <a:ext uri="{FF2B5EF4-FFF2-40B4-BE49-F238E27FC236}">
                  <a16:creationId xmlns:a16="http://schemas.microsoft.com/office/drawing/2014/main" id="{AB1AE0BB-BFC6-4799-88C4-AE315D74472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368" y="2301"/>
              <a:ext cx="911" cy="99"/>
            </a:xfrm>
            <a:custGeom>
              <a:avLst/>
              <a:gdLst>
                <a:gd name="T0" fmla="*/ 0 w 43200"/>
                <a:gd name="T1" fmla="*/ 0 h 22156"/>
                <a:gd name="T2" fmla="*/ 19 w 43200"/>
                <a:gd name="T3" fmla="*/ 0 h 22156"/>
                <a:gd name="T4" fmla="*/ 10 w 43200"/>
                <a:gd name="T5" fmla="*/ 0 h 221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2156" fill="none" extrusionOk="0">
                  <a:moveTo>
                    <a:pt x="7" y="22155"/>
                  </a:moveTo>
                  <a:cubicBezTo>
                    <a:pt x="2" y="21970"/>
                    <a:pt x="0" y="2178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156" stroke="0" extrusionOk="0">
                  <a:moveTo>
                    <a:pt x="7" y="22155"/>
                  </a:moveTo>
                  <a:cubicBezTo>
                    <a:pt x="2" y="21970"/>
                    <a:pt x="0" y="2178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7" y="2215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15" name="Line 19">
              <a:extLst>
                <a:ext uri="{FF2B5EF4-FFF2-40B4-BE49-F238E27FC236}">
                  <a16:creationId xmlns:a16="http://schemas.microsoft.com/office/drawing/2014/main" id="{BA13888F-26EF-4711-BBEE-B5D652302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304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16" name="Line 20">
              <a:extLst>
                <a:ext uri="{FF2B5EF4-FFF2-40B4-BE49-F238E27FC236}">
                  <a16:creationId xmlns:a16="http://schemas.microsoft.com/office/drawing/2014/main" id="{21A53FDA-35AF-4C9B-BDC7-437B4EAFC3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1305"/>
              <a:ext cx="0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17" name="Line 21">
              <a:extLst>
                <a:ext uri="{FF2B5EF4-FFF2-40B4-BE49-F238E27FC236}">
                  <a16:creationId xmlns:a16="http://schemas.microsoft.com/office/drawing/2014/main" id="{53AFD887-92C2-471A-98A9-BD61429E0C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182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18" name="Line 22">
              <a:extLst>
                <a:ext uri="{FF2B5EF4-FFF2-40B4-BE49-F238E27FC236}">
                  <a16:creationId xmlns:a16="http://schemas.microsoft.com/office/drawing/2014/main" id="{472451CF-F2FB-458C-83DC-5422C2469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304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19" name="Line 23">
              <a:extLst>
                <a:ext uri="{FF2B5EF4-FFF2-40B4-BE49-F238E27FC236}">
                  <a16:creationId xmlns:a16="http://schemas.microsoft.com/office/drawing/2014/main" id="{95E0B00D-19BB-4A93-A158-6EA672C90B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3" y="2389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4620" name="Object 24">
              <a:extLst>
                <a:ext uri="{FF2B5EF4-FFF2-40B4-BE49-F238E27FC236}">
                  <a16:creationId xmlns:a16="http://schemas.microsoft.com/office/drawing/2014/main" id="{80DCEDF8-E06A-4F4B-B6DA-9B242997B2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32" y="244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3" name="Equation" r:id="rId5" imgW="209474" imgH="228634" progId="Equation.3">
                    <p:embed/>
                  </p:oleObj>
                </mc:Choice>
                <mc:Fallback>
                  <p:oleObj name="Equation" r:id="rId5" imgW="209474" imgH="228634" progId="Equation.3">
                    <p:embed/>
                    <p:pic>
                      <p:nvPicPr>
                        <p:cNvPr id="24620" name="Object 24">
                          <a:extLst>
                            <a:ext uri="{FF2B5EF4-FFF2-40B4-BE49-F238E27FC236}">
                              <a16:creationId xmlns:a16="http://schemas.microsoft.com/office/drawing/2014/main" id="{80DCEDF8-E06A-4F4B-B6DA-9B242997B2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2" y="244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1" name="Object 25">
              <a:extLst>
                <a:ext uri="{FF2B5EF4-FFF2-40B4-BE49-F238E27FC236}">
                  <a16:creationId xmlns:a16="http://schemas.microsoft.com/office/drawing/2014/main" id="{77D9B419-A2E2-46B1-A850-82209D798A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4" y="236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4" name="Equation" r:id="rId7" imgW="228640" imgH="304755" progId="Equation.3">
                    <p:embed/>
                  </p:oleObj>
                </mc:Choice>
                <mc:Fallback>
                  <p:oleObj name="Equation" r:id="rId7" imgW="228640" imgH="304755" progId="Equation.3">
                    <p:embed/>
                    <p:pic>
                      <p:nvPicPr>
                        <p:cNvPr id="24621" name="Object 25">
                          <a:extLst>
                            <a:ext uri="{FF2B5EF4-FFF2-40B4-BE49-F238E27FC236}">
                              <a16:creationId xmlns:a16="http://schemas.microsoft.com/office/drawing/2014/main" id="{77D9B419-A2E2-46B1-A850-82209D798A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236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2" name="Object 26">
              <a:extLst>
                <a:ext uri="{FF2B5EF4-FFF2-40B4-BE49-F238E27FC236}">
                  <a16:creationId xmlns:a16="http://schemas.microsoft.com/office/drawing/2014/main" id="{F4C47661-FC3D-424D-820E-74E41049EA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4" y="130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5" name="Equation" r:id="rId9" imgW="200026" imgH="200021" progId="Equation.3">
                    <p:embed/>
                  </p:oleObj>
                </mc:Choice>
                <mc:Fallback>
                  <p:oleObj name="Equation" r:id="rId9" imgW="200026" imgH="200021" progId="Equation.3">
                    <p:embed/>
                    <p:pic>
                      <p:nvPicPr>
                        <p:cNvPr id="24622" name="Object 26">
                          <a:extLst>
                            <a:ext uri="{FF2B5EF4-FFF2-40B4-BE49-F238E27FC236}">
                              <a16:creationId xmlns:a16="http://schemas.microsoft.com/office/drawing/2014/main" id="{F4C47661-FC3D-424D-820E-74E41049EA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4" y="130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3" name="Line 29">
              <a:extLst>
                <a:ext uri="{FF2B5EF4-FFF2-40B4-BE49-F238E27FC236}">
                  <a16:creationId xmlns:a16="http://schemas.microsoft.com/office/drawing/2014/main" id="{24813B41-4B96-4A0A-963F-259703602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1" y="2304"/>
              <a:ext cx="109" cy="1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4624" name="Object 31">
              <a:extLst>
                <a:ext uri="{FF2B5EF4-FFF2-40B4-BE49-F238E27FC236}">
                  <a16:creationId xmlns:a16="http://schemas.microsoft.com/office/drawing/2014/main" id="{BA0849C1-9AC0-4F35-A405-8C9A71F686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0" y="230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6" name="Equation" r:id="rId11" imgW="200026" imgH="228634" progId="Equation.3">
                    <p:embed/>
                  </p:oleObj>
                </mc:Choice>
                <mc:Fallback>
                  <p:oleObj name="Equation" r:id="rId11" imgW="200026" imgH="228634" progId="Equation.3">
                    <p:embed/>
                    <p:pic>
                      <p:nvPicPr>
                        <p:cNvPr id="24624" name="Object 31">
                          <a:extLst>
                            <a:ext uri="{FF2B5EF4-FFF2-40B4-BE49-F238E27FC236}">
                              <a16:creationId xmlns:a16="http://schemas.microsoft.com/office/drawing/2014/main" id="{BA0849C1-9AC0-4F35-A405-8C9A71F686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0" y="230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FE3830D-2579-4327-926A-15A1C379F9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381000"/>
            <a:ext cx="4191000" cy="6858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8.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求半径 </a:t>
            </a:r>
            <a:r>
              <a:rPr lang="en-US" altLang="zh-CN" sz="2800" i="1">
                <a:solidFill>
                  <a:schemeClr val="tx1"/>
                </a:solidFill>
                <a:ea typeface="楷体_GB2312" pitchFamily="49" charset="-122"/>
              </a:rPr>
              <a:t>R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的均匀球</a:t>
            </a:r>
          </a:p>
        </p:txBody>
      </p:sp>
      <p:graphicFrame>
        <p:nvGraphicFramePr>
          <p:cNvPr id="24580" name="Object 3">
            <a:extLst>
              <a:ext uri="{FF2B5EF4-FFF2-40B4-BE49-F238E27FC236}">
                <a16:creationId xmlns:a16="http://schemas.microsoft.com/office/drawing/2014/main" id="{49352C1A-8CBB-4760-B2B6-EEB0DCA84D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1400" y="457200"/>
          <a:ext cx="2641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7" name="Equation" r:id="rId13" imgW="2628954" imgH="504776" progId="Equation.3">
                  <p:embed/>
                </p:oleObj>
              </mc:Choice>
              <mc:Fallback>
                <p:oleObj name="Equation" r:id="rId13" imgW="2628954" imgH="504776" progId="Equation.3">
                  <p:embed/>
                  <p:pic>
                    <p:nvPicPr>
                      <p:cNvPr id="24580" name="Object 3">
                        <a:extLst>
                          <a:ext uri="{FF2B5EF4-FFF2-40B4-BE49-F238E27FC236}">
                            <a16:creationId xmlns:a16="http://schemas.microsoft.com/office/drawing/2014/main" id="{49352C1A-8CBB-4760-B2B6-EEB0DCA84D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457200"/>
                        <a:ext cx="2641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Text Box 4">
            <a:extLst>
              <a:ext uri="{FF2B5EF4-FFF2-40B4-BE49-F238E27FC236}">
                <a16:creationId xmlns:a16="http://schemas.microsoft.com/office/drawing/2014/main" id="{1160EE9F-9B9E-4ECC-A9CF-885C2760A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3952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对位于</a:t>
            </a:r>
          </a:p>
        </p:txBody>
      </p:sp>
      <p:graphicFrame>
        <p:nvGraphicFramePr>
          <p:cNvPr id="75781" name="Object 5">
            <a:extLst>
              <a:ext uri="{FF2B5EF4-FFF2-40B4-BE49-F238E27FC236}">
                <a16:creationId xmlns:a16="http://schemas.microsoft.com/office/drawing/2014/main" id="{27105772-D3B0-47A6-A795-9F5CE4BD7E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4100" y="1066800"/>
          <a:ext cx="293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Equation" r:id="rId15" imgW="2914552" imgH="428655" progId="Equation.3">
                  <p:embed/>
                </p:oleObj>
              </mc:Choice>
              <mc:Fallback>
                <p:oleObj name="Equation" r:id="rId15" imgW="2914552" imgH="428655" progId="Equation.3">
                  <p:embed/>
                  <p:pic>
                    <p:nvPicPr>
                      <p:cNvPr id="75781" name="Object 5">
                        <a:extLst>
                          <a:ext uri="{FF2B5EF4-FFF2-40B4-BE49-F238E27FC236}">
                            <a16:creationId xmlns:a16="http://schemas.microsoft.com/office/drawing/2014/main" id="{27105772-D3B0-47A6-A795-9F5CE4BD7E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1066800"/>
                        <a:ext cx="293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Text Box 6">
            <a:extLst>
              <a:ext uri="{FF2B5EF4-FFF2-40B4-BE49-F238E27FC236}">
                <a16:creationId xmlns:a16="http://schemas.microsoft.com/office/drawing/2014/main" id="{4D76E197-C075-4E41-9BCA-05F8C86C8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004888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的单位质量质点的引力</a:t>
            </a:r>
            <a:r>
              <a:rPr lang="en-US" altLang="zh-CN">
                <a:solidFill>
                  <a:srgbClr val="FFFFFF"/>
                </a:solidFill>
              </a:rPr>
              <a:t>.</a:t>
            </a:r>
            <a:endParaRPr lang="en-US" altLang="zh-CN">
              <a:solidFill>
                <a:srgbClr val="00FFFF"/>
              </a:solidFill>
            </a:endParaRPr>
          </a:p>
        </p:txBody>
      </p:sp>
      <p:sp>
        <p:nvSpPr>
          <p:cNvPr id="75783" name="Text Box 7">
            <a:extLst>
              <a:ext uri="{FF2B5EF4-FFF2-40B4-BE49-F238E27FC236}">
                <a16:creationId xmlns:a16="http://schemas.microsoft.com/office/drawing/2014/main" id="{48A56E2C-0903-4D21-B896-0FFEC782D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524001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利用对称性知引力分量</a:t>
            </a:r>
          </a:p>
        </p:txBody>
      </p:sp>
      <p:graphicFrame>
        <p:nvGraphicFramePr>
          <p:cNvPr id="75784" name="Object 8">
            <a:extLst>
              <a:ext uri="{FF2B5EF4-FFF2-40B4-BE49-F238E27FC236}">
                <a16:creationId xmlns:a16="http://schemas.microsoft.com/office/drawing/2014/main" id="{6E64C670-DFDF-4D0C-A3AB-A6F08C1FF2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1600200"/>
          <a:ext cx="176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Equation" r:id="rId17" imgW="1752726" imgH="476163" progId="Equation.3">
                  <p:embed/>
                </p:oleObj>
              </mc:Choice>
              <mc:Fallback>
                <p:oleObj name="Equation" r:id="rId17" imgW="1752726" imgH="476163" progId="Equation.3">
                  <p:embed/>
                  <p:pic>
                    <p:nvPicPr>
                      <p:cNvPr id="75784" name="Object 8">
                        <a:extLst>
                          <a:ext uri="{FF2B5EF4-FFF2-40B4-BE49-F238E27FC236}">
                            <a16:creationId xmlns:a16="http://schemas.microsoft.com/office/drawing/2014/main" id="{6E64C670-DFDF-4D0C-A3AB-A6F08C1FF2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600200"/>
                        <a:ext cx="1765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>
            <a:extLst>
              <a:ext uri="{FF2B5EF4-FFF2-40B4-BE49-F238E27FC236}">
                <a16:creationId xmlns:a16="http://schemas.microsoft.com/office/drawing/2014/main" id="{4DF39C41-2D60-4E28-B36F-A6ACB62539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9600" y="2424113"/>
          <a:ext cx="71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name="Equation" r:id="rId19" imgW="695368" imgH="428655" progId="Equation.3">
                  <p:embed/>
                </p:oleObj>
              </mc:Choice>
              <mc:Fallback>
                <p:oleObj name="Equation" r:id="rId19" imgW="695368" imgH="428655" progId="Equation.3">
                  <p:embed/>
                  <p:pic>
                    <p:nvPicPr>
                      <p:cNvPr id="75785" name="Object 9">
                        <a:extLst>
                          <a:ext uri="{FF2B5EF4-FFF2-40B4-BE49-F238E27FC236}">
                            <a16:creationId xmlns:a16="http://schemas.microsoft.com/office/drawing/2014/main" id="{4DF39C41-2D60-4E28-B36F-A6ACB62539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424113"/>
                        <a:ext cx="711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1">
            <a:extLst>
              <a:ext uri="{FF2B5EF4-FFF2-40B4-BE49-F238E27FC236}">
                <a16:creationId xmlns:a16="http://schemas.microsoft.com/office/drawing/2014/main" id="{BB684E91-C917-437A-8D90-3B24194402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6800" y="4876800"/>
          <a:ext cx="24638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" name="Equation" r:id="rId21" imgW="2447824" imgH="1114556" progId="Equation.3">
                  <p:embed/>
                </p:oleObj>
              </mc:Choice>
              <mc:Fallback>
                <p:oleObj name="Equation" r:id="rId21" imgW="2447824" imgH="1114556" progId="Equation.3">
                  <p:embed/>
                  <p:pic>
                    <p:nvPicPr>
                      <p:cNvPr id="75787" name="Object 11">
                        <a:extLst>
                          <a:ext uri="{FF2B5EF4-FFF2-40B4-BE49-F238E27FC236}">
                            <a16:creationId xmlns:a16="http://schemas.microsoft.com/office/drawing/2014/main" id="{BB684E91-C917-437A-8D90-3B24194402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4876800"/>
                        <a:ext cx="24638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8" name="Object 32">
            <a:extLst>
              <a:ext uri="{FF2B5EF4-FFF2-40B4-BE49-F238E27FC236}">
                <a16:creationId xmlns:a16="http://schemas.microsoft.com/office/drawing/2014/main" id="{27FFD2BB-76D9-49E8-935F-D44C7B119E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4050" y="2222500"/>
          <a:ext cx="4229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" name="Equation" r:id="rId23" imgW="4209998" imgH="1076225" progId="Equation.3">
                  <p:embed/>
                </p:oleObj>
              </mc:Choice>
              <mc:Fallback>
                <p:oleObj name="Equation" r:id="rId23" imgW="4209998" imgH="1076225" progId="Equation.3">
                  <p:embed/>
                  <p:pic>
                    <p:nvPicPr>
                      <p:cNvPr id="75808" name="Object 32">
                        <a:extLst>
                          <a:ext uri="{FF2B5EF4-FFF2-40B4-BE49-F238E27FC236}">
                            <a16:creationId xmlns:a16="http://schemas.microsoft.com/office/drawing/2014/main" id="{27FFD2BB-76D9-49E8-935F-D44C7B119E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2222500"/>
                        <a:ext cx="42291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9" name="Object 33">
            <a:extLst>
              <a:ext uri="{FF2B5EF4-FFF2-40B4-BE49-F238E27FC236}">
                <a16:creationId xmlns:a16="http://schemas.microsoft.com/office/drawing/2014/main" id="{2E9839C8-09A9-44A7-8C9D-4B05A9CCE6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1600" y="2311400"/>
          <a:ext cx="558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" name="Equation" r:id="rId25" imgW="542851" imgH="876204" progId="Equation.3">
                  <p:embed/>
                </p:oleObj>
              </mc:Choice>
              <mc:Fallback>
                <p:oleObj name="Equation" r:id="rId25" imgW="542851" imgH="876204" progId="Equation.3">
                  <p:embed/>
                  <p:pic>
                    <p:nvPicPr>
                      <p:cNvPr id="75809" name="Object 33">
                        <a:extLst>
                          <a:ext uri="{FF2B5EF4-FFF2-40B4-BE49-F238E27FC236}">
                            <a16:creationId xmlns:a16="http://schemas.microsoft.com/office/drawing/2014/main" id="{2E9839C8-09A9-44A7-8C9D-4B05A9CCE6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2311400"/>
                        <a:ext cx="558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11" name="Object 35">
            <a:extLst>
              <a:ext uri="{FF2B5EF4-FFF2-40B4-BE49-F238E27FC236}">
                <a16:creationId xmlns:a16="http://schemas.microsoft.com/office/drawing/2014/main" id="{4B235178-6BA4-4ACD-B6A8-F16B7D5A0C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8863" y="3378200"/>
          <a:ext cx="24638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" name="Equation" r:id="rId27" imgW="2447824" imgH="1114556" progId="Equation.3">
                  <p:embed/>
                </p:oleObj>
              </mc:Choice>
              <mc:Fallback>
                <p:oleObj name="Equation" r:id="rId27" imgW="2447824" imgH="1114556" progId="Equation.3">
                  <p:embed/>
                  <p:pic>
                    <p:nvPicPr>
                      <p:cNvPr id="75811" name="Object 35">
                        <a:extLst>
                          <a:ext uri="{FF2B5EF4-FFF2-40B4-BE49-F238E27FC236}">
                            <a16:creationId xmlns:a16="http://schemas.microsoft.com/office/drawing/2014/main" id="{4B235178-6BA4-4ACD-B6A8-F16B7D5A0C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3378200"/>
                        <a:ext cx="24638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15" name="Object 39">
            <a:extLst>
              <a:ext uri="{FF2B5EF4-FFF2-40B4-BE49-F238E27FC236}">
                <a16:creationId xmlns:a16="http://schemas.microsoft.com/office/drawing/2014/main" id="{4E9949BD-B6E8-4555-A0D2-84BF32C8F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4250" y="4845050"/>
          <a:ext cx="41783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" name="Equation" r:id="rId29" imgW="4162488" imgH="1295411" progId="Equation.3">
                  <p:embed/>
                </p:oleObj>
              </mc:Choice>
              <mc:Fallback>
                <p:oleObj name="Equation" r:id="rId29" imgW="4162488" imgH="1295411" progId="Equation.3">
                  <p:embed/>
                  <p:pic>
                    <p:nvPicPr>
                      <p:cNvPr id="75815" name="Object 39">
                        <a:extLst>
                          <a:ext uri="{FF2B5EF4-FFF2-40B4-BE49-F238E27FC236}">
                            <a16:creationId xmlns:a16="http://schemas.microsoft.com/office/drawing/2014/main" id="{4E9949BD-B6E8-4555-A0D2-84BF32C8F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4845050"/>
                        <a:ext cx="41783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16" name="Text Box 40">
            <a:extLst>
              <a:ext uri="{FF2B5EF4-FFF2-40B4-BE49-F238E27FC236}">
                <a16:creationId xmlns:a16="http://schemas.microsoft.com/office/drawing/2014/main" id="{AB4F28EF-243E-4F05-87E7-D5123C2E9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9207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FFFFFF"/>
                </a:solidFill>
              </a:rPr>
              <a:t>点</a:t>
            </a:r>
          </a:p>
        </p:txBody>
      </p:sp>
      <p:graphicFrame>
        <p:nvGraphicFramePr>
          <p:cNvPr id="75819" name="Object 43">
            <a:extLst>
              <a:ext uri="{FF2B5EF4-FFF2-40B4-BE49-F238E27FC236}">
                <a16:creationId xmlns:a16="http://schemas.microsoft.com/office/drawing/2014/main" id="{E7490C4F-CA63-409A-8113-2DDE3CB437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8850" y="3467100"/>
          <a:ext cx="3594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" name="Equation" r:id="rId31" imgW="3581306" imgH="1076225" progId="Equation.3">
                  <p:embed/>
                </p:oleObj>
              </mc:Choice>
              <mc:Fallback>
                <p:oleObj name="Equation" r:id="rId31" imgW="3581306" imgH="1076225" progId="Equation.3">
                  <p:embed/>
                  <p:pic>
                    <p:nvPicPr>
                      <p:cNvPr id="75819" name="Object 43">
                        <a:extLst>
                          <a:ext uri="{FF2B5EF4-FFF2-40B4-BE49-F238E27FC236}">
                            <a16:creationId xmlns:a16="http://schemas.microsoft.com/office/drawing/2014/main" id="{E7490C4F-CA63-409A-8113-2DDE3CB437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0" y="3467100"/>
                        <a:ext cx="35941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826" name="Group 50">
            <a:extLst>
              <a:ext uri="{FF2B5EF4-FFF2-40B4-BE49-F238E27FC236}">
                <a16:creationId xmlns:a16="http://schemas.microsoft.com/office/drawing/2014/main" id="{971ADF7E-2558-427C-A697-8C2DFEFC4D20}"/>
              </a:ext>
            </a:extLst>
          </p:cNvPr>
          <p:cNvGrpSpPr>
            <a:grpSpLocks/>
          </p:cNvGrpSpPr>
          <p:nvPr/>
        </p:nvGrpSpPr>
        <p:grpSpPr bwMode="auto">
          <a:xfrm>
            <a:off x="8867776" y="2286000"/>
            <a:ext cx="873125" cy="444500"/>
            <a:chOff x="4626" y="1440"/>
            <a:chExt cx="550" cy="280"/>
          </a:xfrm>
        </p:grpSpPr>
        <p:graphicFrame>
          <p:nvGraphicFramePr>
            <p:cNvPr id="24608" name="Object 13">
              <a:extLst>
                <a:ext uri="{FF2B5EF4-FFF2-40B4-BE49-F238E27FC236}">
                  <a16:creationId xmlns:a16="http://schemas.microsoft.com/office/drawing/2014/main" id="{17C62A2C-CD7B-4A80-8F95-DB59A8C4F1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8" y="1440"/>
            <a:ext cx="32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7" name="Equation" r:id="rId33" imgW="504789" imgH="428655" progId="Equation.3">
                    <p:embed/>
                  </p:oleObj>
                </mc:Choice>
                <mc:Fallback>
                  <p:oleObj name="Equation" r:id="rId33" imgW="504789" imgH="428655" progId="Equation.3">
                    <p:embed/>
                    <p:pic>
                      <p:nvPicPr>
                        <p:cNvPr id="24608" name="Object 13">
                          <a:extLst>
                            <a:ext uri="{FF2B5EF4-FFF2-40B4-BE49-F238E27FC236}">
                              <a16:creationId xmlns:a16="http://schemas.microsoft.com/office/drawing/2014/main" id="{17C62A2C-CD7B-4A80-8F95-DB59A8C4F1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440"/>
                          <a:ext cx="32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9" name="Object 34">
              <a:extLst>
                <a:ext uri="{FF2B5EF4-FFF2-40B4-BE49-F238E27FC236}">
                  <a16:creationId xmlns:a16="http://schemas.microsoft.com/office/drawing/2014/main" id="{122A52BD-3AE9-4B33-BAF2-1E1E6CFB7C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26" y="148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8" name="Equation" r:id="rId35" imgW="209474" imgH="228634" progId="Equation.3">
                    <p:embed/>
                  </p:oleObj>
                </mc:Choice>
                <mc:Fallback>
                  <p:oleObj name="Equation" r:id="rId35" imgW="209474" imgH="228634" progId="Equation.3">
                    <p:embed/>
                    <p:pic>
                      <p:nvPicPr>
                        <p:cNvPr id="24609" name="Object 34">
                          <a:extLst>
                            <a:ext uri="{FF2B5EF4-FFF2-40B4-BE49-F238E27FC236}">
                              <a16:creationId xmlns:a16="http://schemas.microsoft.com/office/drawing/2014/main" id="{122A52BD-3AE9-4B33-BAF2-1E1E6CFB7C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6" y="148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0" name="Oval 44">
              <a:extLst>
                <a:ext uri="{FF2B5EF4-FFF2-40B4-BE49-F238E27FC236}">
                  <a16:creationId xmlns:a16="http://schemas.microsoft.com/office/drawing/2014/main" id="{D783C503-1607-40D8-BA90-29FFB684A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1536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75830" name="Group 54">
            <a:extLst>
              <a:ext uri="{FF2B5EF4-FFF2-40B4-BE49-F238E27FC236}">
                <a16:creationId xmlns:a16="http://schemas.microsoft.com/office/drawing/2014/main" id="{10EC9B2F-CB8F-48AD-9B94-7DF8FDEB825A}"/>
              </a:ext>
            </a:extLst>
          </p:cNvPr>
          <p:cNvGrpSpPr>
            <a:grpSpLocks/>
          </p:cNvGrpSpPr>
          <p:nvPr/>
        </p:nvGrpSpPr>
        <p:grpSpPr bwMode="auto">
          <a:xfrm>
            <a:off x="8634414" y="3048000"/>
            <a:ext cx="1042987" cy="304800"/>
            <a:chOff x="4479" y="1920"/>
            <a:chExt cx="657" cy="192"/>
          </a:xfrm>
        </p:grpSpPr>
        <p:grpSp>
          <p:nvGrpSpPr>
            <p:cNvPr id="24604" name="Group 36">
              <a:extLst>
                <a:ext uri="{FF2B5EF4-FFF2-40B4-BE49-F238E27FC236}">
                  <a16:creationId xmlns:a16="http://schemas.microsoft.com/office/drawing/2014/main" id="{8C8EBD95-759E-4262-8558-53EB3830FE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9" y="1930"/>
              <a:ext cx="657" cy="111"/>
              <a:chOff x="4515" y="1584"/>
              <a:chExt cx="630" cy="111"/>
            </a:xfrm>
          </p:grpSpPr>
          <p:sp>
            <p:nvSpPr>
              <p:cNvPr id="24606" name="Arc 37">
                <a:extLst>
                  <a:ext uri="{FF2B5EF4-FFF2-40B4-BE49-F238E27FC236}">
                    <a16:creationId xmlns:a16="http://schemas.microsoft.com/office/drawing/2014/main" id="{36F6EBA1-2177-47AB-80FD-905E4DA5D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5" y="1584"/>
                <a:ext cx="621" cy="63"/>
              </a:xfrm>
              <a:custGeom>
                <a:avLst/>
                <a:gdLst>
                  <a:gd name="T0" fmla="*/ 0 w 43200"/>
                  <a:gd name="T1" fmla="*/ 0 h 22088"/>
                  <a:gd name="T2" fmla="*/ 9 w 43200"/>
                  <a:gd name="T3" fmla="*/ 0 h 22088"/>
                  <a:gd name="T4" fmla="*/ 4 w 43200"/>
                  <a:gd name="T5" fmla="*/ 0 h 220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2088" fill="none" extrusionOk="0">
                    <a:moveTo>
                      <a:pt x="5" y="22088"/>
                    </a:moveTo>
                    <a:cubicBezTo>
                      <a:pt x="1" y="21925"/>
                      <a:pt x="0" y="2176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088" stroke="0" extrusionOk="0">
                    <a:moveTo>
                      <a:pt x="5" y="22088"/>
                    </a:moveTo>
                    <a:cubicBezTo>
                      <a:pt x="1" y="21925"/>
                      <a:pt x="0" y="2176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5" y="22088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607" name="Arc 38">
                <a:extLst>
                  <a:ext uri="{FF2B5EF4-FFF2-40B4-BE49-F238E27FC236}">
                    <a16:creationId xmlns:a16="http://schemas.microsoft.com/office/drawing/2014/main" id="{A33806D7-9D5A-4272-A8C7-E0A0D9C51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4" y="1632"/>
                <a:ext cx="621" cy="63"/>
              </a:xfrm>
              <a:custGeom>
                <a:avLst/>
                <a:gdLst>
                  <a:gd name="T0" fmla="*/ 9 w 43200"/>
                  <a:gd name="T1" fmla="*/ 0 h 22282"/>
                  <a:gd name="T2" fmla="*/ 0 w 43200"/>
                  <a:gd name="T3" fmla="*/ 0 h 22282"/>
                  <a:gd name="T4" fmla="*/ 4 w 43200"/>
                  <a:gd name="T5" fmla="*/ 0 h 2228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2282" fill="none" extrusionOk="0">
                    <a:moveTo>
                      <a:pt x="43196" y="284"/>
                    </a:moveTo>
                    <a:cubicBezTo>
                      <a:pt x="43198" y="417"/>
                      <a:pt x="43200" y="549"/>
                      <a:pt x="43200" y="682"/>
                    </a:cubicBezTo>
                    <a:cubicBezTo>
                      <a:pt x="43200" y="12611"/>
                      <a:pt x="33529" y="22282"/>
                      <a:pt x="21600" y="22282"/>
                    </a:cubicBezTo>
                    <a:cubicBezTo>
                      <a:pt x="9670" y="22282"/>
                      <a:pt x="0" y="12611"/>
                      <a:pt x="0" y="682"/>
                    </a:cubicBezTo>
                    <a:cubicBezTo>
                      <a:pt x="-1" y="454"/>
                      <a:pt x="3" y="227"/>
                      <a:pt x="10" y="-1"/>
                    </a:cubicBezTo>
                  </a:path>
                  <a:path w="43200" h="22282" stroke="0" extrusionOk="0">
                    <a:moveTo>
                      <a:pt x="43196" y="284"/>
                    </a:moveTo>
                    <a:cubicBezTo>
                      <a:pt x="43198" y="417"/>
                      <a:pt x="43200" y="549"/>
                      <a:pt x="43200" y="682"/>
                    </a:cubicBezTo>
                    <a:cubicBezTo>
                      <a:pt x="43200" y="12611"/>
                      <a:pt x="33529" y="22282"/>
                      <a:pt x="21600" y="22282"/>
                    </a:cubicBezTo>
                    <a:cubicBezTo>
                      <a:pt x="9670" y="22282"/>
                      <a:pt x="0" y="12611"/>
                      <a:pt x="0" y="682"/>
                    </a:cubicBezTo>
                    <a:cubicBezTo>
                      <a:pt x="-1" y="454"/>
                      <a:pt x="3" y="227"/>
                      <a:pt x="10" y="-1"/>
                    </a:cubicBezTo>
                    <a:lnTo>
                      <a:pt x="21600" y="682"/>
                    </a:lnTo>
                    <a:lnTo>
                      <a:pt x="43196" y="28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4605" name="Line 53">
              <a:extLst>
                <a:ext uri="{FF2B5EF4-FFF2-40B4-BE49-F238E27FC236}">
                  <a16:creationId xmlns:a16="http://schemas.microsoft.com/office/drawing/2014/main" id="{7DE7480A-F9BB-4F33-BB34-70CC0FDAF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75786" name="Object 10">
            <a:extLst>
              <a:ext uri="{FF2B5EF4-FFF2-40B4-BE49-F238E27FC236}">
                <a16:creationId xmlns:a16="http://schemas.microsoft.com/office/drawing/2014/main" id="{19C3675E-6C2C-42F8-9B3E-EC13123D6D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34475" y="2984500"/>
          <a:ext cx="44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9" name="Equation" r:id="rId37" imgW="428666" imgH="428655" progId="Equation.3">
                  <p:embed/>
                </p:oleObj>
              </mc:Choice>
              <mc:Fallback>
                <p:oleObj name="Equation" r:id="rId37" imgW="428666" imgH="428655" progId="Equation.3">
                  <p:embed/>
                  <p:pic>
                    <p:nvPicPr>
                      <p:cNvPr id="75786" name="Object 10">
                        <a:extLst>
                          <a:ext uri="{FF2B5EF4-FFF2-40B4-BE49-F238E27FC236}">
                            <a16:creationId xmlns:a16="http://schemas.microsoft.com/office/drawing/2014/main" id="{19C3675E-6C2C-42F8-9B3E-EC13123D6D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4475" y="2984500"/>
                        <a:ext cx="44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97" name="Picture 55" descr="F:\My Documents\数学资源库\机动.jpg">
            <a:extLst>
              <a:ext uri="{FF2B5EF4-FFF2-40B4-BE49-F238E27FC236}">
                <a16:creationId xmlns:a16="http://schemas.microsoft.com/office/drawing/2014/main" id="{CAD32490-5548-42CD-85B2-CC4889D80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8" name="Text Box 56">
            <a:extLst>
              <a:ext uri="{FF2B5EF4-FFF2-40B4-BE49-F238E27FC236}">
                <a16:creationId xmlns:a16="http://schemas.microsoft.com/office/drawing/2014/main" id="{E9F1E902-F0C8-4AAC-B0EB-B6526BA47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4599" name="Picture 57" descr="F:\My Documents\数学资源库\返回.jpg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80EBC58-73F9-4439-B2A6-A28EB62B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0" name="Picture 58" descr="F:\My Documents\数学资源库\目录.jp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21BC8B8-AEFA-4A8E-937C-6980D0C62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1" name="Picture 59" descr="F:\My Documents\数学资源库\上一页.jp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2ADDEB2-28B0-46B2-8217-9A9957222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2" name="Picture 60" descr="F:\My Documents\数学资源库\退出.jp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A211719A-3C55-4DF0-A263-AD10143B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3" name="Picture 61" descr="F:\My Documents\数学资源库\下一页.jp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6001493-9D35-4C54-98CA-81B416FA5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 autoUpdateAnimBg="0"/>
      <p:bldP spid="75782" grpId="0" build="p" autoUpdateAnimBg="0"/>
      <p:bldP spid="75783" grpId="0" autoUpdateAnimBg="0"/>
      <p:bldP spid="75816" grpId="0" build="p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>
            <a:extLst>
              <a:ext uri="{FF2B5EF4-FFF2-40B4-BE49-F238E27FC236}">
                <a16:creationId xmlns:a16="http://schemas.microsoft.com/office/drawing/2014/main" id="{A6867A7A-6974-4E98-87E3-244AE4237E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1905000"/>
          <a:ext cx="558323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3" imgW="5572119" imgH="1114556" progId="Equation.3">
                  <p:embed/>
                </p:oleObj>
              </mc:Choice>
              <mc:Fallback>
                <p:oleObj name="Equation" r:id="rId3" imgW="5572119" imgH="1114556" progId="Equation.3">
                  <p:embed/>
                  <p:pic>
                    <p:nvPicPr>
                      <p:cNvPr id="76802" name="Object 2">
                        <a:extLst>
                          <a:ext uri="{FF2B5EF4-FFF2-40B4-BE49-F238E27FC236}">
                            <a16:creationId xmlns:a16="http://schemas.microsoft.com/office/drawing/2014/main" id="{A6867A7A-6974-4E98-87E3-244AE4237E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05000"/>
                        <a:ext cx="5583238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9">
            <a:extLst>
              <a:ext uri="{FF2B5EF4-FFF2-40B4-BE49-F238E27FC236}">
                <a16:creationId xmlns:a16="http://schemas.microsoft.com/office/drawing/2014/main" id="{981AF5FF-47AD-41AF-8B6B-F1E769513A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0425" y="925513"/>
          <a:ext cx="1104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Equation" r:id="rId5" imgW="1085972" imgH="428655" progId="Equation.3">
                  <p:embed/>
                </p:oleObj>
              </mc:Choice>
              <mc:Fallback>
                <p:oleObj name="Equation" r:id="rId5" imgW="1085972" imgH="428655" progId="Equation.3">
                  <p:embed/>
                  <p:pic>
                    <p:nvPicPr>
                      <p:cNvPr id="25603" name="Object 9">
                        <a:extLst>
                          <a:ext uri="{FF2B5EF4-FFF2-40B4-BE49-F238E27FC236}">
                            <a16:creationId xmlns:a16="http://schemas.microsoft.com/office/drawing/2014/main" id="{981AF5FF-47AD-41AF-8B6B-F1E769513A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925513"/>
                        <a:ext cx="1104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">
            <a:extLst>
              <a:ext uri="{FF2B5EF4-FFF2-40B4-BE49-F238E27FC236}">
                <a16:creationId xmlns:a16="http://schemas.microsoft.com/office/drawing/2014/main" id="{64DD14EC-B950-4637-A8BA-6630100BFD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255838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7" imgW="1295446" imgH="380876" progId="Equation.3">
                  <p:embed/>
                </p:oleObj>
              </mc:Choice>
              <mc:Fallback>
                <p:oleObj name="Equation" r:id="rId7" imgW="1295446" imgH="380876" progId="Equation.3">
                  <p:embed/>
                  <p:pic>
                    <p:nvPicPr>
                      <p:cNvPr id="76810" name="Object 10">
                        <a:extLst>
                          <a:ext uri="{FF2B5EF4-FFF2-40B4-BE49-F238E27FC236}">
                            <a16:creationId xmlns:a16="http://schemas.microsoft.com/office/drawing/2014/main" id="{64DD14EC-B950-4637-A8BA-6630100BFD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55838"/>
                        <a:ext cx="1308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1">
            <a:extLst>
              <a:ext uri="{FF2B5EF4-FFF2-40B4-BE49-F238E27FC236}">
                <a16:creationId xmlns:a16="http://schemas.microsoft.com/office/drawing/2014/main" id="{6630EC7C-41A8-4838-86E6-8FB34677D9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060575"/>
          <a:ext cx="38052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Equation" r:id="rId9" imgW="3791050" imgH="1000104" progId="Equation.3">
                  <p:embed/>
                </p:oleObj>
              </mc:Choice>
              <mc:Fallback>
                <p:oleObj name="Equation" r:id="rId9" imgW="3791050" imgH="1000104" progId="Equation.3">
                  <p:embed/>
                  <p:pic>
                    <p:nvPicPr>
                      <p:cNvPr id="76811" name="Object 11">
                        <a:extLst>
                          <a:ext uri="{FF2B5EF4-FFF2-40B4-BE49-F238E27FC236}">
                            <a16:creationId xmlns:a16="http://schemas.microsoft.com/office/drawing/2014/main" id="{6630EC7C-41A8-4838-86E6-8FB34677D9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060575"/>
                        <a:ext cx="380523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12">
            <a:extLst>
              <a:ext uri="{FF2B5EF4-FFF2-40B4-BE49-F238E27FC236}">
                <a16:creationId xmlns:a16="http://schemas.microsoft.com/office/drawing/2014/main" id="{24F421A4-F399-4D90-8B08-67F8BA8D39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6600" y="501650"/>
          <a:ext cx="41783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name="Equation" r:id="rId11" imgW="4162488" imgH="1295411" progId="Equation.3">
                  <p:embed/>
                </p:oleObj>
              </mc:Choice>
              <mc:Fallback>
                <p:oleObj name="Equation" r:id="rId11" imgW="4162488" imgH="1295411" progId="Equation.3">
                  <p:embed/>
                  <p:pic>
                    <p:nvPicPr>
                      <p:cNvPr id="25606" name="Object 12">
                        <a:extLst>
                          <a:ext uri="{FF2B5EF4-FFF2-40B4-BE49-F238E27FC236}">
                            <a16:creationId xmlns:a16="http://schemas.microsoft.com/office/drawing/2014/main" id="{24F421A4-F399-4D90-8B08-67F8BA8D39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501650"/>
                        <a:ext cx="41783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3">
            <a:extLst>
              <a:ext uri="{FF2B5EF4-FFF2-40B4-BE49-F238E27FC236}">
                <a16:creationId xmlns:a16="http://schemas.microsoft.com/office/drawing/2014/main" id="{4A633961-0F70-4E21-8C3D-113C55A6A2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3750" y="558800"/>
          <a:ext cx="24892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6" name="Equation" r:id="rId13" imgW="2476438" imgH="1114556" progId="Equation.3">
                  <p:embed/>
                </p:oleObj>
              </mc:Choice>
              <mc:Fallback>
                <p:oleObj name="Equation" r:id="rId13" imgW="2476438" imgH="1114556" progId="Equation.3">
                  <p:embed/>
                  <p:pic>
                    <p:nvPicPr>
                      <p:cNvPr id="25607" name="Object 13">
                        <a:extLst>
                          <a:ext uri="{FF2B5EF4-FFF2-40B4-BE49-F238E27FC236}">
                            <a16:creationId xmlns:a16="http://schemas.microsoft.com/office/drawing/2014/main" id="{4A633961-0F70-4E21-8C3D-113C55A6A2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558800"/>
                        <a:ext cx="24892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4" name="Line 14">
            <a:extLst>
              <a:ext uri="{FF2B5EF4-FFF2-40B4-BE49-F238E27FC236}">
                <a16:creationId xmlns:a16="http://schemas.microsoft.com/office/drawing/2014/main" id="{F249A7DE-934A-4A4D-B94D-70DCCF86C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124200"/>
            <a:ext cx="1828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6815" name="Object 15">
            <a:extLst>
              <a:ext uri="{FF2B5EF4-FFF2-40B4-BE49-F238E27FC236}">
                <a16:creationId xmlns:a16="http://schemas.microsoft.com/office/drawing/2014/main" id="{4396E016-A053-4D1A-97B1-F27035CDA0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0" y="3370263"/>
          <a:ext cx="1574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7" name="Equation" r:id="rId15" imgW="1562148" imgH="885922" progId="Equation.3">
                  <p:embed/>
                </p:oleObj>
              </mc:Choice>
              <mc:Fallback>
                <p:oleObj name="Equation" r:id="rId15" imgW="1562148" imgH="885922" progId="Equation.3">
                  <p:embed/>
                  <p:pic>
                    <p:nvPicPr>
                      <p:cNvPr id="76815" name="Object 15">
                        <a:extLst>
                          <a:ext uri="{FF2B5EF4-FFF2-40B4-BE49-F238E27FC236}">
                            <a16:creationId xmlns:a16="http://schemas.microsoft.com/office/drawing/2014/main" id="{4396E016-A053-4D1A-97B1-F27035CDA0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370263"/>
                        <a:ext cx="1574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16">
            <a:extLst>
              <a:ext uri="{FF2B5EF4-FFF2-40B4-BE49-F238E27FC236}">
                <a16:creationId xmlns:a16="http://schemas.microsoft.com/office/drawing/2014/main" id="{B61420DA-312A-4E94-AFA0-3C9C4B2419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8225" y="3276600"/>
          <a:ext cx="1828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8" name="Equation" r:id="rId17" imgW="1809684" imgH="1142899" progId="Equation.3">
                  <p:embed/>
                </p:oleObj>
              </mc:Choice>
              <mc:Fallback>
                <p:oleObj name="Equation" r:id="rId17" imgW="1809684" imgH="1142899" progId="Equation.3">
                  <p:embed/>
                  <p:pic>
                    <p:nvPicPr>
                      <p:cNvPr id="76816" name="Object 16">
                        <a:extLst>
                          <a:ext uri="{FF2B5EF4-FFF2-40B4-BE49-F238E27FC236}">
                            <a16:creationId xmlns:a16="http://schemas.microsoft.com/office/drawing/2014/main" id="{B61420DA-312A-4E94-AFA0-3C9C4B2419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225" y="3276600"/>
                        <a:ext cx="18288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7" name="Object 17">
            <a:extLst>
              <a:ext uri="{FF2B5EF4-FFF2-40B4-BE49-F238E27FC236}">
                <a16:creationId xmlns:a16="http://schemas.microsoft.com/office/drawing/2014/main" id="{EA5417BC-D21E-41A6-900A-B74E79862F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5288" y="3560763"/>
          <a:ext cx="2501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9" name="Equation" r:id="rId19" imgW="2486155" imgH="514223" progId="Equation.3">
                  <p:embed/>
                </p:oleObj>
              </mc:Choice>
              <mc:Fallback>
                <p:oleObj name="Equation" r:id="rId19" imgW="2486155" imgH="514223" progId="Equation.3">
                  <p:embed/>
                  <p:pic>
                    <p:nvPicPr>
                      <p:cNvPr id="76817" name="Object 17">
                        <a:extLst>
                          <a:ext uri="{FF2B5EF4-FFF2-40B4-BE49-F238E27FC236}">
                            <a16:creationId xmlns:a16="http://schemas.microsoft.com/office/drawing/2014/main" id="{EA5417BC-D21E-41A6-900A-B74E79862F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288" y="3560763"/>
                        <a:ext cx="2501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8" name="Line 18">
            <a:extLst>
              <a:ext uri="{FF2B5EF4-FFF2-40B4-BE49-F238E27FC236}">
                <a16:creationId xmlns:a16="http://schemas.microsoft.com/office/drawing/2014/main" id="{66659F88-C2B1-45F3-8C82-7FEBCF0B53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124200"/>
            <a:ext cx="3124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6819" name="Object 19">
            <a:extLst>
              <a:ext uri="{FF2B5EF4-FFF2-40B4-BE49-F238E27FC236}">
                <a16:creationId xmlns:a16="http://schemas.microsoft.com/office/drawing/2014/main" id="{569D8A38-C066-4CB3-B153-10AF404BBD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0000" y="4572000"/>
          <a:ext cx="1270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name="Equation" r:id="rId21" imgW="1257385" imgH="876204" progId="Equation.3">
                  <p:embed/>
                </p:oleObj>
              </mc:Choice>
              <mc:Fallback>
                <p:oleObj name="Equation" r:id="rId21" imgW="1257385" imgH="876204" progId="Equation.3">
                  <p:embed/>
                  <p:pic>
                    <p:nvPicPr>
                      <p:cNvPr id="76819" name="Object 19">
                        <a:extLst>
                          <a:ext uri="{FF2B5EF4-FFF2-40B4-BE49-F238E27FC236}">
                            <a16:creationId xmlns:a16="http://schemas.microsoft.com/office/drawing/2014/main" id="{569D8A38-C066-4CB3-B153-10AF404BBD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4572000"/>
                        <a:ext cx="1270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0" name="Object 20">
            <a:extLst>
              <a:ext uri="{FF2B5EF4-FFF2-40B4-BE49-F238E27FC236}">
                <a16:creationId xmlns:a16="http://schemas.microsoft.com/office/drawing/2014/main" id="{DB566CCC-93DA-471F-8285-4F31F40259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0" y="3289300"/>
          <a:ext cx="304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1" name="Equation" r:id="rId23" imgW="285867" imgH="885922" progId="Equation.3">
                  <p:embed/>
                </p:oleObj>
              </mc:Choice>
              <mc:Fallback>
                <p:oleObj name="Equation" r:id="rId23" imgW="285867" imgH="885922" progId="Equation.3">
                  <p:embed/>
                  <p:pic>
                    <p:nvPicPr>
                      <p:cNvPr id="76820" name="Object 20">
                        <a:extLst>
                          <a:ext uri="{FF2B5EF4-FFF2-40B4-BE49-F238E27FC236}">
                            <a16:creationId xmlns:a16="http://schemas.microsoft.com/office/drawing/2014/main" id="{DB566CCC-93DA-471F-8285-4F31F40259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3289300"/>
                        <a:ext cx="304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1" name="Object 21">
            <a:extLst>
              <a:ext uri="{FF2B5EF4-FFF2-40B4-BE49-F238E27FC236}">
                <a16:creationId xmlns:a16="http://schemas.microsoft.com/office/drawing/2014/main" id="{B3F8427F-E699-4695-9BC0-0560761C4A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0975" y="3657600"/>
          <a:ext cx="736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2" name="Equation" r:id="rId25" imgW="723981" imgH="285860" progId="Equation.3">
                  <p:embed/>
                </p:oleObj>
              </mc:Choice>
              <mc:Fallback>
                <p:oleObj name="Equation" r:id="rId25" imgW="723981" imgH="285860" progId="Equation.3">
                  <p:embed/>
                  <p:pic>
                    <p:nvPicPr>
                      <p:cNvPr id="76821" name="Object 21">
                        <a:extLst>
                          <a:ext uri="{FF2B5EF4-FFF2-40B4-BE49-F238E27FC236}">
                            <a16:creationId xmlns:a16="http://schemas.microsoft.com/office/drawing/2014/main" id="{B3F8427F-E699-4695-9BC0-0560761C4A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3657600"/>
                        <a:ext cx="736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2" name="Line 22">
            <a:extLst>
              <a:ext uri="{FF2B5EF4-FFF2-40B4-BE49-F238E27FC236}">
                <a16:creationId xmlns:a16="http://schemas.microsoft.com/office/drawing/2014/main" id="{C04581C4-7D12-4C67-8FE6-A2F460130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124200"/>
            <a:ext cx="1905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6823" name="Line 23">
            <a:extLst>
              <a:ext uri="{FF2B5EF4-FFF2-40B4-BE49-F238E27FC236}">
                <a16:creationId xmlns:a16="http://schemas.microsoft.com/office/drawing/2014/main" id="{D025688E-049D-4ED2-A383-C01617D362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8900" y="3124200"/>
            <a:ext cx="32004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6830" name="Group 30">
            <a:extLst>
              <a:ext uri="{FF2B5EF4-FFF2-40B4-BE49-F238E27FC236}">
                <a16:creationId xmlns:a16="http://schemas.microsoft.com/office/drawing/2014/main" id="{2416EF7D-13D9-481C-9BA7-F5FC523454CF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4495800"/>
            <a:ext cx="4572000" cy="1079500"/>
            <a:chOff x="1968" y="3544"/>
            <a:chExt cx="2880" cy="680"/>
          </a:xfrm>
        </p:grpSpPr>
        <p:graphicFrame>
          <p:nvGraphicFramePr>
            <p:cNvPr id="25626" name="Object 25">
              <a:extLst>
                <a:ext uri="{FF2B5EF4-FFF2-40B4-BE49-F238E27FC236}">
                  <a16:creationId xmlns:a16="http://schemas.microsoft.com/office/drawing/2014/main" id="{97B3C15D-5AC8-4C11-988B-6927E08856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9" y="3544"/>
            <a:ext cx="1380" cy="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3" name="公式" r:id="rId27" imgW="857332" imgH="419207" progId="Equation.3">
                    <p:embed/>
                  </p:oleObj>
                </mc:Choice>
                <mc:Fallback>
                  <p:oleObj name="公式" r:id="rId27" imgW="857332" imgH="419207" progId="Equation.3">
                    <p:embed/>
                    <p:pic>
                      <p:nvPicPr>
                        <p:cNvPr id="25626" name="Object 25">
                          <a:extLst>
                            <a:ext uri="{FF2B5EF4-FFF2-40B4-BE49-F238E27FC236}">
                              <a16:creationId xmlns:a16="http://schemas.microsoft.com/office/drawing/2014/main" id="{97B3C15D-5AC8-4C11-988B-6927E08856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9" y="3544"/>
                          <a:ext cx="1380" cy="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8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7" name="Text Box 26">
              <a:extLst>
                <a:ext uri="{FF2B5EF4-FFF2-40B4-BE49-F238E27FC236}">
                  <a16:creationId xmlns:a16="http://schemas.microsoft.com/office/drawing/2014/main" id="{879C298F-C363-4056-932A-F415049D0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696"/>
              <a:ext cx="1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FFFFFF"/>
                  </a:solidFill>
                </a:rPr>
                <a:t>为球的质量</a:t>
              </a:r>
            </a:p>
          </p:txBody>
        </p:sp>
        <p:sp>
          <p:nvSpPr>
            <p:cNvPr id="25628" name="Rectangle 27">
              <a:extLst>
                <a:ext uri="{FF2B5EF4-FFF2-40B4-BE49-F238E27FC236}">
                  <a16:creationId xmlns:a16="http://schemas.microsoft.com/office/drawing/2014/main" id="{DB5608DE-93BD-4579-B953-6FD8989C2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552"/>
              <a:ext cx="2784" cy="67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25619" name="Picture 31" descr="F:\My Documents\数学资源库\机动.jpg">
            <a:extLst>
              <a:ext uri="{FF2B5EF4-FFF2-40B4-BE49-F238E27FC236}">
                <a16:creationId xmlns:a16="http://schemas.microsoft.com/office/drawing/2014/main" id="{64C7E476-99F9-48F3-B490-A9C9ABC71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0" name="Text Box 32">
            <a:extLst>
              <a:ext uri="{FF2B5EF4-FFF2-40B4-BE49-F238E27FC236}">
                <a16:creationId xmlns:a16="http://schemas.microsoft.com/office/drawing/2014/main" id="{59EE1C2D-8CA0-4385-8F0C-ACD4A026C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5621" name="Picture 33" descr="F:\My Documents\数学资源库\返回.jpg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B0F8BA78-0327-48A9-9878-F4A3A6020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2" name="Picture 34" descr="F:\My Documents\数学资源库\目录.jp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EE53440-899D-4A84-9D03-CFFC0139C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3" name="Picture 35" descr="F:\My Documents\数学资源库\上一页.jp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80B98A4-7D49-4691-B060-6AFD66292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4" name="Picture 36" descr="F:\My Documents\数学资源库\退出.jp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BB8A4F0-3A4F-4D37-8F28-73837360B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5" name="Picture 37" descr="F:\My Documents\数学资源库\下一页.jp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B980E1-D35A-4850-AF67-1FEABB375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05" name="Object 5">
            <a:extLst>
              <a:ext uri="{FF2B5EF4-FFF2-40B4-BE49-F238E27FC236}">
                <a16:creationId xmlns:a16="http://schemas.microsoft.com/office/drawing/2014/main" id="{14525E87-E8BB-4CCB-B2EE-87812B0784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2300" y="1323975"/>
          <a:ext cx="59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3" imgW="580913" imgH="390594" progId="Equation.3">
                  <p:embed/>
                </p:oleObj>
              </mc:Choice>
              <mc:Fallback>
                <p:oleObj name="Equation" r:id="rId3" imgW="580913" imgH="390594" progId="Equation.3">
                  <p:embed/>
                  <p:pic>
                    <p:nvPicPr>
                      <p:cNvPr id="102405" name="Object 5">
                        <a:extLst>
                          <a:ext uri="{FF2B5EF4-FFF2-40B4-BE49-F238E27FC236}">
                            <a16:creationId xmlns:a16="http://schemas.microsoft.com/office/drawing/2014/main" id="{14525E87-E8BB-4CCB-B2EE-87812B0784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1323975"/>
                        <a:ext cx="596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Text Box 6">
            <a:extLst>
              <a:ext uri="{FF2B5EF4-FFF2-40B4-BE49-F238E27FC236}">
                <a16:creationId xmlns:a16="http://schemas.microsoft.com/office/drawing/2014/main" id="{CF020F9E-8F86-4F88-8754-7C90072FE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173164"/>
            <a:ext cx="556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( </a:t>
            </a:r>
            <a:r>
              <a:rPr lang="en-US" altLang="zh-CN" sz="3200" i="1">
                <a:solidFill>
                  <a:srgbClr val="FFFFFF"/>
                </a:solidFill>
              </a:rPr>
              <a:t>t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为时间</a:t>
            </a:r>
            <a:r>
              <a:rPr lang="en-US" altLang="zh-CN">
                <a:solidFill>
                  <a:srgbClr val="FFFFFF"/>
                </a:solidFill>
              </a:rPr>
              <a:t>) </a:t>
            </a:r>
            <a:r>
              <a:rPr lang="zh-CN" altLang="en-US">
                <a:solidFill>
                  <a:srgbClr val="FFFFFF"/>
                </a:solidFill>
              </a:rPr>
              <a:t>的雪堆在融化过程中</a:t>
            </a:r>
            <a:r>
              <a:rPr lang="en-US" altLang="zh-CN">
                <a:solidFill>
                  <a:srgbClr val="FFFFFF"/>
                </a:solidFill>
              </a:rPr>
              <a:t>,</a:t>
            </a:r>
            <a:r>
              <a:rPr lang="zh-CN" altLang="en-US">
                <a:solidFill>
                  <a:srgbClr val="FFFFFF"/>
                </a:solidFill>
              </a:rPr>
              <a:t>其</a:t>
            </a:r>
          </a:p>
        </p:txBody>
      </p:sp>
      <p:sp>
        <p:nvSpPr>
          <p:cNvPr id="102407" name="Text Box 7">
            <a:extLst>
              <a:ext uri="{FF2B5EF4-FFF2-40B4-BE49-F238E27FC236}">
                <a16:creationId xmlns:a16="http://schemas.microsoft.com/office/drawing/2014/main" id="{4AC79340-73AD-4B61-9480-61B9B8A2F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6216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侧面满足方程</a:t>
            </a:r>
          </a:p>
        </p:txBody>
      </p:sp>
      <p:graphicFrame>
        <p:nvGraphicFramePr>
          <p:cNvPr id="102408" name="Object 8">
            <a:extLst>
              <a:ext uri="{FF2B5EF4-FFF2-40B4-BE49-F238E27FC236}">
                <a16:creationId xmlns:a16="http://schemas.microsoft.com/office/drawing/2014/main" id="{58119FC6-2B73-4648-92B0-5ED828C594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1" y="1828800"/>
          <a:ext cx="31988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5" imgW="3181253" imgH="1000104" progId="Equation.3">
                  <p:embed/>
                </p:oleObj>
              </mc:Choice>
              <mc:Fallback>
                <p:oleObj name="Equation" r:id="rId5" imgW="3181253" imgH="1000104" progId="Equation.3">
                  <p:embed/>
                  <p:pic>
                    <p:nvPicPr>
                      <p:cNvPr id="102408" name="Object 8">
                        <a:extLst>
                          <a:ext uri="{FF2B5EF4-FFF2-40B4-BE49-F238E27FC236}">
                            <a16:creationId xmlns:a16="http://schemas.microsoft.com/office/drawing/2014/main" id="{58119FC6-2B73-4648-92B0-5ED828C594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1828800"/>
                        <a:ext cx="31988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9" name="Text Box 9">
            <a:extLst>
              <a:ext uri="{FF2B5EF4-FFF2-40B4-BE49-F238E27FC236}">
                <a16:creationId xmlns:a16="http://schemas.microsoft.com/office/drawing/2014/main" id="{86C3C935-AC3A-4E7A-86AD-2E2A87E2B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0716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设长度单位为厘米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</a:p>
        </p:txBody>
      </p:sp>
      <p:sp>
        <p:nvSpPr>
          <p:cNvPr id="102410" name="Text Box 10">
            <a:extLst>
              <a:ext uri="{FF2B5EF4-FFF2-40B4-BE49-F238E27FC236}">
                <a16:creationId xmlns:a16="http://schemas.microsoft.com/office/drawing/2014/main" id="{7C853EA8-B2FF-4EB9-9B69-4DB1391A8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895601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时间单位为小时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endParaRPr lang="en-US" altLang="zh-CN" b="1">
              <a:solidFill>
                <a:srgbClr val="00FFFF"/>
              </a:solidFill>
            </a:endParaRPr>
          </a:p>
        </p:txBody>
      </p:sp>
      <p:sp>
        <p:nvSpPr>
          <p:cNvPr id="102411" name="Text Box 11">
            <a:extLst>
              <a:ext uri="{FF2B5EF4-FFF2-40B4-BE49-F238E27FC236}">
                <a16:creationId xmlns:a16="http://schemas.microsoft.com/office/drawing/2014/main" id="{9A26F2BE-9E48-49A3-875E-D6F6D3E2E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1203326"/>
            <a:ext cx="2425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设有一高度为</a:t>
            </a:r>
          </a:p>
        </p:txBody>
      </p:sp>
      <p:sp>
        <p:nvSpPr>
          <p:cNvPr id="102412" name="Text Box 12">
            <a:extLst>
              <a:ext uri="{FF2B5EF4-FFF2-40B4-BE49-F238E27FC236}">
                <a16:creationId xmlns:a16="http://schemas.microsoft.com/office/drawing/2014/main" id="{EAE6EAC5-3EB2-45C5-BB58-8B33B2150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0" y="2895601"/>
            <a:ext cx="5873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已知体积减少的速率与侧面积成正比</a:t>
            </a:r>
          </a:p>
        </p:txBody>
      </p:sp>
      <p:sp>
        <p:nvSpPr>
          <p:cNvPr id="102413" name="Text Box 13">
            <a:extLst>
              <a:ext uri="{FF2B5EF4-FFF2-40B4-BE49-F238E27FC236}">
                <a16:creationId xmlns:a16="http://schemas.microsoft.com/office/drawing/2014/main" id="{294D4A54-06B6-43F3-8B14-B4FB3E33D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3505201"/>
            <a:ext cx="264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(</a:t>
            </a:r>
            <a:r>
              <a:rPr lang="zh-CN" altLang="en-US">
                <a:solidFill>
                  <a:srgbClr val="FFFFFF"/>
                </a:solidFill>
              </a:rPr>
              <a:t>比例系数 </a:t>
            </a:r>
            <a:r>
              <a:rPr lang="en-US" altLang="zh-CN">
                <a:solidFill>
                  <a:srgbClr val="FFFF00"/>
                </a:solidFill>
              </a:rPr>
              <a:t>0.9 </a:t>
            </a:r>
            <a:r>
              <a:rPr lang="en-US" altLang="zh-CN">
                <a:solidFill>
                  <a:srgbClr val="FFFFFF"/>
                </a:solidFill>
              </a:rPr>
              <a:t>),</a:t>
            </a:r>
          </a:p>
        </p:txBody>
      </p:sp>
      <p:sp>
        <p:nvSpPr>
          <p:cNvPr id="102414" name="Text Box 14">
            <a:extLst>
              <a:ext uri="{FF2B5EF4-FFF2-40B4-BE49-F238E27FC236}">
                <a16:creationId xmlns:a16="http://schemas.microsoft.com/office/drawing/2014/main" id="{A2987831-351F-471B-BF8E-85A54E381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05201"/>
            <a:ext cx="6040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问高度为</a:t>
            </a:r>
            <a:r>
              <a:rPr lang="en-US" altLang="zh-CN">
                <a:solidFill>
                  <a:srgbClr val="FFFF00"/>
                </a:solidFill>
              </a:rPr>
              <a:t>130 cm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的雪堆全部融化需要 </a:t>
            </a:r>
            <a:endParaRPr lang="zh-CN" altLang="en-US" sz="3200">
              <a:solidFill>
                <a:srgbClr val="FFFFFF"/>
              </a:solidFill>
            </a:endParaRPr>
          </a:p>
        </p:txBody>
      </p:sp>
      <p:sp>
        <p:nvSpPr>
          <p:cNvPr id="102415" name="Text Box 15">
            <a:extLst>
              <a:ext uri="{FF2B5EF4-FFF2-40B4-BE49-F238E27FC236}">
                <a16:creationId xmlns:a16="http://schemas.microsoft.com/office/drawing/2014/main" id="{C52A0116-E1ED-4EAB-86D1-D91535716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339" y="4114801"/>
            <a:ext cx="3367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多少小时</a:t>
            </a:r>
            <a:r>
              <a:rPr lang="en-US" altLang="zh-CN">
                <a:solidFill>
                  <a:srgbClr val="FFFFFF"/>
                </a:solidFill>
              </a:rPr>
              <a:t>?  </a:t>
            </a:r>
            <a:r>
              <a:rPr lang="en-US" altLang="zh-CN" sz="2400" b="1">
                <a:solidFill>
                  <a:srgbClr val="00FFFF"/>
                </a:solidFill>
              </a:rPr>
              <a:t>(2001</a:t>
            </a:r>
            <a:r>
              <a:rPr lang="zh-CN" altLang="en-US" sz="2400" b="1">
                <a:solidFill>
                  <a:srgbClr val="00FFFF"/>
                </a:solidFill>
              </a:rPr>
              <a:t>考研</a:t>
            </a:r>
            <a:r>
              <a:rPr lang="en-US" altLang="zh-CN" sz="2400" b="1">
                <a:solidFill>
                  <a:srgbClr val="00FFFF"/>
                </a:solidFill>
              </a:rPr>
              <a:t>)</a:t>
            </a:r>
          </a:p>
        </p:txBody>
      </p:sp>
      <p:pic>
        <p:nvPicPr>
          <p:cNvPr id="26637" name="Picture 17" descr="F:\My Documents\数学资源库\机动.jpg">
            <a:extLst>
              <a:ext uri="{FF2B5EF4-FFF2-40B4-BE49-F238E27FC236}">
                <a16:creationId xmlns:a16="http://schemas.microsoft.com/office/drawing/2014/main" id="{CA630585-0B5B-49F0-976B-B01BB9FBD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8" name="Text Box 18">
            <a:extLst>
              <a:ext uri="{FF2B5EF4-FFF2-40B4-BE49-F238E27FC236}">
                <a16:creationId xmlns:a16="http://schemas.microsoft.com/office/drawing/2014/main" id="{3D38581B-F858-4E77-9956-3A3883CFD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6639" name="Picture 19" descr="F:\My Documents\数学资源库\返回.jpg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CE74F69-2EDD-4484-8401-AD45C937F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0" name="Picture 20" descr="F:\My Documents\数学资源库\目录.jp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E64B363-BD7D-4737-AA49-6D74CF6C8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1" name="Picture 21" descr="F:\My Documents\数学资源库\上一页.jp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4E11179-570A-40EB-B4E8-A322F44F7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2" name="Picture 22" descr="F:\My Documents\数学资源库\退出.jp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AC7BD74-C3A7-4776-9174-768768123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3" name="Picture 23" descr="F:\My Documents\数学资源库\下一页.jp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5128FBA-436F-41FF-AC8D-104B1A2D7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4" name="Rectangle 24">
            <a:extLst>
              <a:ext uri="{FF2B5EF4-FFF2-40B4-BE49-F238E27FC236}">
                <a16:creationId xmlns:a16="http://schemas.microsoft.com/office/drawing/2014/main" id="{ED6EAF17-1F1E-4947-8334-EFD60B8A4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609600"/>
            <a:ext cx="1676400" cy="6096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备用题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6" grpId="0" build="p" autoUpdateAnimBg="0" advAuto="0"/>
      <p:bldP spid="102407" grpId="0" autoUpdateAnimBg="0"/>
      <p:bldP spid="102409" grpId="0" autoUpdateAnimBg="0"/>
      <p:bldP spid="102410" grpId="0" autoUpdateAnimBg="0"/>
      <p:bldP spid="102411" grpId="0" build="p" autoUpdateAnimBg="0"/>
      <p:bldP spid="102412" grpId="0" build="p" autoUpdateAnimBg="0"/>
      <p:bldP spid="102413" grpId="0" build="p" autoUpdateAnimBg="0"/>
      <p:bldP spid="102414" grpId="0" build="p" autoUpdateAnimBg="0"/>
      <p:bldP spid="10241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reeform 2">
            <a:extLst>
              <a:ext uri="{FF2B5EF4-FFF2-40B4-BE49-F238E27FC236}">
                <a16:creationId xmlns:a16="http://schemas.microsoft.com/office/drawing/2014/main" id="{4358B390-6382-4FBA-A649-F8D7B1717EBD}"/>
              </a:ext>
            </a:extLst>
          </p:cNvPr>
          <p:cNvSpPr>
            <a:spLocks/>
          </p:cNvSpPr>
          <p:nvPr/>
        </p:nvSpPr>
        <p:spPr bwMode="auto">
          <a:xfrm>
            <a:off x="8305800" y="1587500"/>
            <a:ext cx="1524000" cy="762000"/>
          </a:xfrm>
          <a:custGeom>
            <a:avLst/>
            <a:gdLst>
              <a:gd name="T0" fmla="*/ 0 w 960"/>
              <a:gd name="T1" fmla="*/ 1209675000 h 480"/>
              <a:gd name="T2" fmla="*/ 1209675000 w 960"/>
              <a:gd name="T3" fmla="*/ 0 h 480"/>
              <a:gd name="T4" fmla="*/ 2147483647 w 960"/>
              <a:gd name="T5" fmla="*/ 120967500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480">
                <a:moveTo>
                  <a:pt x="0" y="480"/>
                </a:moveTo>
                <a:cubicBezTo>
                  <a:pt x="160" y="240"/>
                  <a:pt x="320" y="0"/>
                  <a:pt x="480" y="0"/>
                </a:cubicBezTo>
                <a:cubicBezTo>
                  <a:pt x="640" y="0"/>
                  <a:pt x="880" y="400"/>
                  <a:pt x="960" y="480"/>
                </a:cubicBezTo>
              </a:path>
            </a:pathLst>
          </a:custGeom>
          <a:gradFill rotWithShape="0">
            <a:gsLst>
              <a:gs pos="0">
                <a:srgbClr val="477618"/>
              </a:gs>
              <a:gs pos="100000">
                <a:srgbClr val="99FF33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F15F50A-F9AD-4267-9004-7F6D27448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444500"/>
            <a:ext cx="1981200" cy="533400"/>
          </a:xfrm>
        </p:spPr>
        <p:txBody>
          <a:bodyPr/>
          <a:lstStyle/>
          <a:p>
            <a:r>
              <a:rPr lang="zh-CN" altLang="en-US" sz="2800" b="1">
                <a:ea typeface="楷体_GB2312" pitchFamily="49" charset="-122"/>
              </a:rPr>
              <a:t>提示</a:t>
            </a:r>
            <a:r>
              <a:rPr lang="en-US" altLang="zh-CN" sz="2800" b="1">
                <a:ea typeface="楷体_GB2312" pitchFamily="49" charset="-122"/>
              </a:rPr>
              <a:t>:</a:t>
            </a:r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363E1776-1082-4DFA-A5D8-EA4021DA15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58401" y="2384425"/>
          <a:ext cx="37941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4" name="公式" r:id="rId3" imgW="123903" imgH="152512" progId="Equation.3">
                  <p:embed/>
                </p:oleObj>
              </mc:Choice>
              <mc:Fallback>
                <p:oleObj name="公式" r:id="rId3" imgW="123903" imgH="152512" progId="Equation.3">
                  <p:embed/>
                  <p:pic>
                    <p:nvPicPr>
                      <p:cNvPr id="27652" name="Object 4">
                        <a:extLst>
                          <a:ext uri="{FF2B5EF4-FFF2-40B4-BE49-F238E27FC236}">
                            <a16:creationId xmlns:a16="http://schemas.microsoft.com/office/drawing/2014/main" id="{363E1776-1082-4DFA-A5D8-EA4021DA15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8401" y="2384425"/>
                        <a:ext cx="37941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>
            <a:extLst>
              <a:ext uri="{FF2B5EF4-FFF2-40B4-BE49-F238E27FC236}">
                <a16:creationId xmlns:a16="http://schemas.microsoft.com/office/drawing/2014/main" id="{598F8FDA-1080-4CE6-B8C2-2CB3D302CF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76" y="2659064"/>
          <a:ext cx="3397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5" name="公式" r:id="rId5" imgW="114185" imgH="123900" progId="Equation.3">
                  <p:embed/>
                </p:oleObj>
              </mc:Choice>
              <mc:Fallback>
                <p:oleObj name="公式" r:id="rId5" imgW="114185" imgH="123900" progId="Equation.3">
                  <p:embed/>
                  <p:pic>
                    <p:nvPicPr>
                      <p:cNvPr id="27653" name="Object 5">
                        <a:extLst>
                          <a:ext uri="{FF2B5EF4-FFF2-40B4-BE49-F238E27FC236}">
                            <a16:creationId xmlns:a16="http://schemas.microsoft.com/office/drawing/2014/main" id="{598F8FDA-1080-4CE6-B8C2-2CB3D302CF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76" y="2659064"/>
                        <a:ext cx="33972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Arc 6">
            <a:extLst>
              <a:ext uri="{FF2B5EF4-FFF2-40B4-BE49-F238E27FC236}">
                <a16:creationId xmlns:a16="http://schemas.microsoft.com/office/drawing/2014/main" id="{F5EB6217-AFC8-4FCC-BAE5-09E438DF67F4}"/>
              </a:ext>
            </a:extLst>
          </p:cNvPr>
          <p:cNvSpPr>
            <a:spLocks/>
          </p:cNvSpPr>
          <p:nvPr/>
        </p:nvSpPr>
        <p:spPr bwMode="auto">
          <a:xfrm>
            <a:off x="8305800" y="2219325"/>
            <a:ext cx="1544638" cy="177800"/>
          </a:xfrm>
          <a:custGeom>
            <a:avLst/>
            <a:gdLst>
              <a:gd name="T0" fmla="*/ 0 w 43191"/>
              <a:gd name="T1" fmla="*/ 931757 h 26676"/>
              <a:gd name="T2" fmla="*/ 54467024 w 43191"/>
              <a:gd name="T3" fmla="*/ 1185067 h 26676"/>
              <a:gd name="T4" fmla="*/ 27614656 w 43191"/>
              <a:gd name="T5" fmla="*/ 959571 h 266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1" h="26676" fill="none" extrusionOk="0">
                <a:moveTo>
                  <a:pt x="0" y="20974"/>
                </a:moveTo>
                <a:cubicBezTo>
                  <a:pt x="338" y="9293"/>
                  <a:pt x="9905" y="-1"/>
                  <a:pt x="21591" y="0"/>
                </a:cubicBezTo>
                <a:cubicBezTo>
                  <a:pt x="33520" y="0"/>
                  <a:pt x="43191" y="9670"/>
                  <a:pt x="43191" y="21600"/>
                </a:cubicBezTo>
                <a:cubicBezTo>
                  <a:pt x="43191" y="23309"/>
                  <a:pt x="42987" y="25013"/>
                  <a:pt x="42586" y="26676"/>
                </a:cubicBezTo>
              </a:path>
              <a:path w="43191" h="26676" stroke="0" extrusionOk="0">
                <a:moveTo>
                  <a:pt x="0" y="20974"/>
                </a:moveTo>
                <a:cubicBezTo>
                  <a:pt x="338" y="9293"/>
                  <a:pt x="9905" y="-1"/>
                  <a:pt x="21591" y="0"/>
                </a:cubicBezTo>
                <a:cubicBezTo>
                  <a:pt x="33520" y="0"/>
                  <a:pt x="43191" y="9670"/>
                  <a:pt x="43191" y="21600"/>
                </a:cubicBezTo>
                <a:cubicBezTo>
                  <a:pt x="43191" y="23309"/>
                  <a:pt x="42987" y="25013"/>
                  <a:pt x="42586" y="26676"/>
                </a:cubicBezTo>
                <a:lnTo>
                  <a:pt x="21591" y="21600"/>
                </a:lnTo>
                <a:lnTo>
                  <a:pt x="0" y="20974"/>
                </a:lnTo>
                <a:close/>
              </a:path>
            </a:pathLst>
          </a:custGeom>
          <a:gradFill rotWithShape="0">
            <a:gsLst>
              <a:gs pos="0">
                <a:srgbClr val="477618"/>
              </a:gs>
              <a:gs pos="100000">
                <a:srgbClr val="99FF33"/>
              </a:gs>
            </a:gsLst>
            <a:lin ang="0" scaled="1"/>
          </a:gra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55" name="Arc 7">
            <a:extLst>
              <a:ext uri="{FF2B5EF4-FFF2-40B4-BE49-F238E27FC236}">
                <a16:creationId xmlns:a16="http://schemas.microsoft.com/office/drawing/2014/main" id="{9D0214B3-83ED-494C-80E0-4FDC06A5E93E}"/>
              </a:ext>
            </a:extLst>
          </p:cNvPr>
          <p:cNvSpPr>
            <a:spLocks/>
          </p:cNvSpPr>
          <p:nvPr/>
        </p:nvSpPr>
        <p:spPr bwMode="auto">
          <a:xfrm rot="10800000">
            <a:off x="8305800" y="2360613"/>
            <a:ext cx="1544638" cy="144462"/>
          </a:xfrm>
          <a:custGeom>
            <a:avLst/>
            <a:gdLst>
              <a:gd name="T0" fmla="*/ 0 w 43191"/>
              <a:gd name="T1" fmla="*/ 938167 h 21600"/>
              <a:gd name="T2" fmla="*/ 55240827 w 43191"/>
              <a:gd name="T3" fmla="*/ 966170 h 21600"/>
              <a:gd name="T4" fmla="*/ 27614656 w 43191"/>
              <a:gd name="T5" fmla="*/ 96617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1" h="21600" fill="none" extrusionOk="0">
                <a:moveTo>
                  <a:pt x="0" y="20974"/>
                </a:moveTo>
                <a:cubicBezTo>
                  <a:pt x="338" y="9293"/>
                  <a:pt x="9905" y="-1"/>
                  <a:pt x="21591" y="0"/>
                </a:cubicBezTo>
                <a:cubicBezTo>
                  <a:pt x="33520" y="0"/>
                  <a:pt x="43191" y="9670"/>
                  <a:pt x="43191" y="21600"/>
                </a:cubicBezTo>
              </a:path>
              <a:path w="43191" h="21600" stroke="0" extrusionOk="0">
                <a:moveTo>
                  <a:pt x="0" y="20974"/>
                </a:moveTo>
                <a:cubicBezTo>
                  <a:pt x="338" y="9293"/>
                  <a:pt x="9905" y="-1"/>
                  <a:pt x="21591" y="0"/>
                </a:cubicBezTo>
                <a:cubicBezTo>
                  <a:pt x="33520" y="0"/>
                  <a:pt x="43191" y="9670"/>
                  <a:pt x="43191" y="21600"/>
                </a:cubicBezTo>
                <a:lnTo>
                  <a:pt x="21591" y="21600"/>
                </a:lnTo>
                <a:lnTo>
                  <a:pt x="0" y="20974"/>
                </a:lnTo>
                <a:close/>
              </a:path>
            </a:pathLst>
          </a:custGeom>
          <a:gradFill rotWithShape="0">
            <a:gsLst>
              <a:gs pos="0">
                <a:srgbClr val="477618"/>
              </a:gs>
              <a:gs pos="100000">
                <a:srgbClr val="99FF33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7656" name="Object 8">
            <a:extLst>
              <a:ext uri="{FF2B5EF4-FFF2-40B4-BE49-F238E27FC236}">
                <a16:creationId xmlns:a16="http://schemas.microsoft.com/office/drawing/2014/main" id="{3CB15FAA-F660-4B87-A908-6A2B150CAA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86851" y="1139825"/>
          <a:ext cx="3413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6" name="公式" r:id="rId7" imgW="114185" imgH="114182" progId="Equation.3">
                  <p:embed/>
                </p:oleObj>
              </mc:Choice>
              <mc:Fallback>
                <p:oleObj name="公式" r:id="rId7" imgW="114185" imgH="114182" progId="Equation.3">
                  <p:embed/>
                  <p:pic>
                    <p:nvPicPr>
                      <p:cNvPr id="27656" name="Object 8">
                        <a:extLst>
                          <a:ext uri="{FF2B5EF4-FFF2-40B4-BE49-F238E27FC236}">
                            <a16:creationId xmlns:a16="http://schemas.microsoft.com/office/drawing/2014/main" id="{3CB15FAA-F660-4B87-A908-6A2B150CAA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6851" y="1139825"/>
                        <a:ext cx="34131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>
            <a:extLst>
              <a:ext uri="{FF2B5EF4-FFF2-40B4-BE49-F238E27FC236}">
                <a16:creationId xmlns:a16="http://schemas.microsoft.com/office/drawing/2014/main" id="{5192346D-75F8-4B4F-9F97-53337794EE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1" y="2079625"/>
          <a:ext cx="3397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7" name="公式" r:id="rId9" imgW="114185" imgH="123900" progId="Equation.3">
                  <p:embed/>
                </p:oleObj>
              </mc:Choice>
              <mc:Fallback>
                <p:oleObj name="公式" r:id="rId9" imgW="114185" imgH="123900" progId="Equation.3">
                  <p:embed/>
                  <p:pic>
                    <p:nvPicPr>
                      <p:cNvPr id="27657" name="Object 9">
                        <a:extLst>
                          <a:ext uri="{FF2B5EF4-FFF2-40B4-BE49-F238E27FC236}">
                            <a16:creationId xmlns:a16="http://schemas.microsoft.com/office/drawing/2014/main" id="{5192346D-75F8-4B4F-9F97-53337794EE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1" y="2079625"/>
                        <a:ext cx="33972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8" name="Text Box 10">
            <a:extLst>
              <a:ext uri="{FF2B5EF4-FFF2-40B4-BE49-F238E27FC236}">
                <a16:creationId xmlns:a16="http://schemas.microsoft.com/office/drawing/2014/main" id="{6BDD80B5-ECA8-4E28-AD86-7252B9865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990601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记雪堆体积为 </a:t>
            </a:r>
            <a:r>
              <a:rPr lang="en-US" altLang="zh-CN" i="1">
                <a:solidFill>
                  <a:srgbClr val="FFFF00"/>
                </a:solidFill>
              </a:rPr>
              <a:t>V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侧面积为 </a:t>
            </a:r>
            <a:r>
              <a:rPr lang="en-US" altLang="zh-CN" i="1">
                <a:solidFill>
                  <a:srgbClr val="FFFF00"/>
                </a:solidFill>
              </a:rPr>
              <a:t>S ,</a:t>
            </a:r>
            <a:r>
              <a:rPr lang="zh-CN" altLang="en-US">
                <a:solidFill>
                  <a:srgbClr val="FFFFFF"/>
                </a:solidFill>
              </a:rPr>
              <a:t>则</a:t>
            </a:r>
          </a:p>
        </p:txBody>
      </p:sp>
      <p:graphicFrame>
        <p:nvGraphicFramePr>
          <p:cNvPr id="78859" name="Object 11">
            <a:extLst>
              <a:ext uri="{FF2B5EF4-FFF2-40B4-BE49-F238E27FC236}">
                <a16:creationId xmlns:a16="http://schemas.microsoft.com/office/drawing/2014/main" id="{A80F20CF-7745-4BB5-8C11-1B58FF16CC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3581401"/>
          <a:ext cx="28146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8" name="Equation" r:id="rId11" imgW="3133744" imgH="571449" progId="Equation.3">
                  <p:embed/>
                </p:oleObj>
              </mc:Choice>
              <mc:Fallback>
                <p:oleObj name="Equation" r:id="rId11" imgW="3133744" imgH="571449" progId="Equation.3">
                  <p:embed/>
                  <p:pic>
                    <p:nvPicPr>
                      <p:cNvPr id="78859" name="Object 11">
                        <a:extLst>
                          <a:ext uri="{FF2B5EF4-FFF2-40B4-BE49-F238E27FC236}">
                            <a16:creationId xmlns:a16="http://schemas.microsoft.com/office/drawing/2014/main" id="{A80F20CF-7745-4BB5-8C11-1B58FF16CC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581401"/>
                        <a:ext cx="2814638" cy="5238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0" name="Line 12">
            <a:extLst>
              <a:ext uri="{FF2B5EF4-FFF2-40B4-BE49-F238E27FC236}">
                <a16:creationId xmlns:a16="http://schemas.microsoft.com/office/drawing/2014/main" id="{A9AA5452-E18B-431C-A088-12A5036AA9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2349500"/>
            <a:ext cx="0" cy="1231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8861" name="Group 13">
            <a:extLst>
              <a:ext uri="{FF2B5EF4-FFF2-40B4-BE49-F238E27FC236}">
                <a16:creationId xmlns:a16="http://schemas.microsoft.com/office/drawing/2014/main" id="{F7049E46-5DF4-4B3C-8E1A-B37C57E08D73}"/>
              </a:ext>
            </a:extLst>
          </p:cNvPr>
          <p:cNvGrpSpPr>
            <a:grpSpLocks/>
          </p:cNvGrpSpPr>
          <p:nvPr/>
        </p:nvGrpSpPr>
        <p:grpSpPr bwMode="auto">
          <a:xfrm>
            <a:off x="8686800" y="1739900"/>
            <a:ext cx="719138" cy="152400"/>
            <a:chOff x="4512" y="576"/>
            <a:chExt cx="453" cy="96"/>
          </a:xfrm>
        </p:grpSpPr>
        <p:sp>
          <p:nvSpPr>
            <p:cNvPr id="27694" name="Arc 14">
              <a:extLst>
                <a:ext uri="{FF2B5EF4-FFF2-40B4-BE49-F238E27FC236}">
                  <a16:creationId xmlns:a16="http://schemas.microsoft.com/office/drawing/2014/main" id="{2FE18381-A5F5-4817-8218-52B876498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576"/>
              <a:ext cx="453" cy="54"/>
            </a:xfrm>
            <a:custGeom>
              <a:avLst/>
              <a:gdLst>
                <a:gd name="T0" fmla="*/ 0 w 43200"/>
                <a:gd name="T1" fmla="*/ 0 h 22040"/>
                <a:gd name="T2" fmla="*/ 5 w 43200"/>
                <a:gd name="T3" fmla="*/ 0 h 22040"/>
                <a:gd name="T4" fmla="*/ 2 w 43200"/>
                <a:gd name="T5" fmla="*/ 0 h 220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2040" fill="none" extrusionOk="0">
                  <a:moveTo>
                    <a:pt x="4" y="22039"/>
                  </a:moveTo>
                  <a:cubicBezTo>
                    <a:pt x="1" y="21893"/>
                    <a:pt x="0" y="2174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040" stroke="0" extrusionOk="0">
                  <a:moveTo>
                    <a:pt x="4" y="22039"/>
                  </a:moveTo>
                  <a:cubicBezTo>
                    <a:pt x="1" y="21893"/>
                    <a:pt x="0" y="2174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4" y="22039"/>
                  </a:lnTo>
                  <a:close/>
                </a:path>
              </a:pathLst>
            </a:custGeom>
            <a:solidFill>
              <a:srgbClr val="009900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695" name="Arc 15">
              <a:extLst>
                <a:ext uri="{FF2B5EF4-FFF2-40B4-BE49-F238E27FC236}">
                  <a16:creationId xmlns:a16="http://schemas.microsoft.com/office/drawing/2014/main" id="{26BDAC30-8326-4B68-8D95-C6BF1B2C0C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512" y="618"/>
              <a:ext cx="453" cy="54"/>
            </a:xfrm>
            <a:custGeom>
              <a:avLst/>
              <a:gdLst>
                <a:gd name="T0" fmla="*/ 0 w 43200"/>
                <a:gd name="T1" fmla="*/ 0 h 22040"/>
                <a:gd name="T2" fmla="*/ 5 w 43200"/>
                <a:gd name="T3" fmla="*/ 0 h 22040"/>
                <a:gd name="T4" fmla="*/ 2 w 43200"/>
                <a:gd name="T5" fmla="*/ 0 h 220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2040" fill="none" extrusionOk="0">
                  <a:moveTo>
                    <a:pt x="4" y="22039"/>
                  </a:moveTo>
                  <a:cubicBezTo>
                    <a:pt x="1" y="21893"/>
                    <a:pt x="0" y="2174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040" stroke="0" extrusionOk="0">
                  <a:moveTo>
                    <a:pt x="4" y="22039"/>
                  </a:moveTo>
                  <a:cubicBezTo>
                    <a:pt x="1" y="21893"/>
                    <a:pt x="0" y="2174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4" y="22039"/>
                  </a:lnTo>
                  <a:close/>
                </a:path>
              </a:pathLst>
            </a:cu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7662" name="Line 16">
            <a:extLst>
              <a:ext uri="{FF2B5EF4-FFF2-40B4-BE49-F238E27FC236}">
                <a16:creationId xmlns:a16="http://schemas.microsoft.com/office/drawing/2014/main" id="{799119FC-CF8B-4AF9-8D93-FAE18CB8A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7800" y="23495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63" name="Line 17">
            <a:extLst>
              <a:ext uri="{FF2B5EF4-FFF2-40B4-BE49-F238E27FC236}">
                <a16:creationId xmlns:a16="http://schemas.microsoft.com/office/drawing/2014/main" id="{95D7FEA1-B866-440E-BED3-ACC425A288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8538" y="23495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64" name="Line 18">
            <a:extLst>
              <a:ext uri="{FF2B5EF4-FFF2-40B4-BE49-F238E27FC236}">
                <a16:creationId xmlns:a16="http://schemas.microsoft.com/office/drawing/2014/main" id="{A386BDA0-37B3-4F0D-9EA1-162184CBDE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67800" y="1206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65" name="Line 19">
            <a:extLst>
              <a:ext uri="{FF2B5EF4-FFF2-40B4-BE49-F238E27FC236}">
                <a16:creationId xmlns:a16="http://schemas.microsoft.com/office/drawing/2014/main" id="{1EAD3355-CB7D-4995-B242-111731CD4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0" y="2349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66" name="Line 20">
            <a:extLst>
              <a:ext uri="{FF2B5EF4-FFF2-40B4-BE49-F238E27FC236}">
                <a16:creationId xmlns:a16="http://schemas.microsoft.com/office/drawing/2014/main" id="{AAC0444A-003A-4780-B11F-88792456A7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6100" y="2519363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67" name="Line 21">
            <a:extLst>
              <a:ext uri="{FF2B5EF4-FFF2-40B4-BE49-F238E27FC236}">
                <a16:creationId xmlns:a16="http://schemas.microsoft.com/office/drawing/2014/main" id="{CB050C8C-88A3-43F7-8E11-4B267D99D8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67800" y="15875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8870" name="Object 22">
            <a:extLst>
              <a:ext uri="{FF2B5EF4-FFF2-40B4-BE49-F238E27FC236}">
                <a16:creationId xmlns:a16="http://schemas.microsoft.com/office/drawing/2014/main" id="{081B01D7-C177-4A13-9E44-3539B37DC5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3176" y="461964"/>
          <a:ext cx="40100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9" name="Equation" r:id="rId13" imgW="4429190" imgH="571449" progId="Equation.3">
                  <p:embed/>
                </p:oleObj>
              </mc:Choice>
              <mc:Fallback>
                <p:oleObj name="Equation" r:id="rId13" imgW="4429190" imgH="571449" progId="Equation.3">
                  <p:embed/>
                  <p:pic>
                    <p:nvPicPr>
                      <p:cNvPr id="78870" name="Object 22">
                        <a:extLst>
                          <a:ext uri="{FF2B5EF4-FFF2-40B4-BE49-F238E27FC236}">
                            <a16:creationId xmlns:a16="http://schemas.microsoft.com/office/drawing/2014/main" id="{081B01D7-C177-4A13-9E44-3539B37DC5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176" y="461964"/>
                        <a:ext cx="4010025" cy="5286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1" name="Line 23">
            <a:extLst>
              <a:ext uri="{FF2B5EF4-FFF2-40B4-BE49-F238E27FC236}">
                <a16:creationId xmlns:a16="http://schemas.microsoft.com/office/drawing/2014/main" id="{3FC58D09-2285-4E9A-830B-0544176E3F6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990600"/>
            <a:ext cx="457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8872" name="Object 24">
            <a:extLst>
              <a:ext uri="{FF2B5EF4-FFF2-40B4-BE49-F238E27FC236}">
                <a16:creationId xmlns:a16="http://schemas.microsoft.com/office/drawing/2014/main" id="{096CD68C-36C9-412E-A494-3A37380730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757363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0" name="Equation" r:id="rId15" imgW="552569" imgH="304755" progId="Equation.3">
                  <p:embed/>
                </p:oleObj>
              </mc:Choice>
              <mc:Fallback>
                <p:oleObj name="Equation" r:id="rId15" imgW="552569" imgH="304755" progId="Equation.3">
                  <p:embed/>
                  <p:pic>
                    <p:nvPicPr>
                      <p:cNvPr id="78872" name="Object 24">
                        <a:extLst>
                          <a:ext uri="{FF2B5EF4-FFF2-40B4-BE49-F238E27FC236}">
                            <a16:creationId xmlns:a16="http://schemas.microsoft.com/office/drawing/2014/main" id="{096CD68C-36C9-412E-A494-3A37380730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7363"/>
                        <a:ext cx="57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3" name="Object 25">
            <a:extLst>
              <a:ext uri="{FF2B5EF4-FFF2-40B4-BE49-F238E27FC236}">
                <a16:creationId xmlns:a16="http://schemas.microsoft.com/office/drawing/2014/main" id="{5EE68170-2608-410F-9D7B-DE4CA90446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6700" y="1636713"/>
          <a:ext cx="1638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1" name="Equation" r:id="rId17" imgW="1619375" imgH="704797" progId="Equation.3">
                  <p:embed/>
                </p:oleObj>
              </mc:Choice>
              <mc:Fallback>
                <p:oleObj name="Equation" r:id="rId17" imgW="1619375" imgH="704797" progId="Equation.3">
                  <p:embed/>
                  <p:pic>
                    <p:nvPicPr>
                      <p:cNvPr id="78873" name="Object 25">
                        <a:extLst>
                          <a:ext uri="{FF2B5EF4-FFF2-40B4-BE49-F238E27FC236}">
                            <a16:creationId xmlns:a16="http://schemas.microsoft.com/office/drawing/2014/main" id="{5EE68170-2608-410F-9D7B-DE4CA90446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1636713"/>
                        <a:ext cx="1638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4" name="Object 26">
            <a:extLst>
              <a:ext uri="{FF2B5EF4-FFF2-40B4-BE49-F238E27FC236}">
                <a16:creationId xmlns:a16="http://schemas.microsoft.com/office/drawing/2014/main" id="{1CBCB849-169E-40D7-AC40-8F17C2C16D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9100" y="1524000"/>
          <a:ext cx="1155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2" name="Equation" r:id="rId19" imgW="1142930" imgH="809531" progId="Equation.3">
                  <p:embed/>
                </p:oleObj>
              </mc:Choice>
              <mc:Fallback>
                <p:oleObj name="Equation" r:id="rId19" imgW="1142930" imgH="809531" progId="Equation.3">
                  <p:embed/>
                  <p:pic>
                    <p:nvPicPr>
                      <p:cNvPr id="78874" name="Object 26">
                        <a:extLst>
                          <a:ext uri="{FF2B5EF4-FFF2-40B4-BE49-F238E27FC236}">
                            <a16:creationId xmlns:a16="http://schemas.microsoft.com/office/drawing/2014/main" id="{1CBCB849-169E-40D7-AC40-8F17C2C16D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1524000"/>
                        <a:ext cx="1155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5" name="Object 27">
            <a:extLst>
              <a:ext uri="{FF2B5EF4-FFF2-40B4-BE49-F238E27FC236}">
                <a16:creationId xmlns:a16="http://schemas.microsoft.com/office/drawing/2014/main" id="{062AB1F6-173D-4061-B241-8415B2C9F3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368550"/>
          <a:ext cx="403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3" name="Equation" r:id="rId21" imgW="4019420" imgH="819248" progId="Equation.3">
                  <p:embed/>
                </p:oleObj>
              </mc:Choice>
              <mc:Fallback>
                <p:oleObj name="Equation" r:id="rId21" imgW="4019420" imgH="819248" progId="Equation.3">
                  <p:embed/>
                  <p:pic>
                    <p:nvPicPr>
                      <p:cNvPr id="78875" name="Object 27">
                        <a:extLst>
                          <a:ext uri="{FF2B5EF4-FFF2-40B4-BE49-F238E27FC236}">
                            <a16:creationId xmlns:a16="http://schemas.microsoft.com/office/drawing/2014/main" id="{062AB1F6-173D-4061-B241-8415B2C9F3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368550"/>
                        <a:ext cx="403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6" name="Object 28">
            <a:extLst>
              <a:ext uri="{FF2B5EF4-FFF2-40B4-BE49-F238E27FC236}">
                <a16:creationId xmlns:a16="http://schemas.microsoft.com/office/drawing/2014/main" id="{BC96F0AC-8FE8-4126-A14E-4537EA9544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6150" y="3552825"/>
          <a:ext cx="546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4" name="Equation" r:id="rId23" imgW="533403" imgH="304755" progId="Equation.3">
                  <p:embed/>
                </p:oleObj>
              </mc:Choice>
              <mc:Fallback>
                <p:oleObj name="Equation" r:id="rId23" imgW="533403" imgH="304755" progId="Equation.3">
                  <p:embed/>
                  <p:pic>
                    <p:nvPicPr>
                      <p:cNvPr id="78876" name="Object 28">
                        <a:extLst>
                          <a:ext uri="{FF2B5EF4-FFF2-40B4-BE49-F238E27FC236}">
                            <a16:creationId xmlns:a16="http://schemas.microsoft.com/office/drawing/2014/main" id="{BC96F0AC-8FE8-4126-A14E-4537EA9544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3552825"/>
                        <a:ext cx="546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7" name="Object 29">
            <a:extLst>
              <a:ext uri="{FF2B5EF4-FFF2-40B4-BE49-F238E27FC236}">
                <a16:creationId xmlns:a16="http://schemas.microsoft.com/office/drawing/2014/main" id="{4F40EE4B-B737-4F83-939A-22BC4997CA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0350" y="3390900"/>
          <a:ext cx="889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5" name="Equation" r:id="rId25" imgW="876228" imgH="704797" progId="Equation.3">
                  <p:embed/>
                </p:oleObj>
              </mc:Choice>
              <mc:Fallback>
                <p:oleObj name="Equation" r:id="rId25" imgW="876228" imgH="704797" progId="Equation.3">
                  <p:embed/>
                  <p:pic>
                    <p:nvPicPr>
                      <p:cNvPr id="78877" name="Object 29">
                        <a:extLst>
                          <a:ext uri="{FF2B5EF4-FFF2-40B4-BE49-F238E27FC236}">
                            <a16:creationId xmlns:a16="http://schemas.microsoft.com/office/drawing/2014/main" id="{4F40EE4B-B737-4F83-939A-22BC4997CA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3390900"/>
                        <a:ext cx="889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8" name="Object 30">
            <a:extLst>
              <a:ext uri="{FF2B5EF4-FFF2-40B4-BE49-F238E27FC236}">
                <a16:creationId xmlns:a16="http://schemas.microsoft.com/office/drawing/2014/main" id="{90FEA48F-AF5A-4186-B594-C81D998AAC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7264" y="3467100"/>
          <a:ext cx="36655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6" name="Equation" r:id="rId27" imgW="3657699" imgH="609510" progId="Equation.3">
                  <p:embed/>
                </p:oleObj>
              </mc:Choice>
              <mc:Fallback>
                <p:oleObj name="Equation" r:id="rId27" imgW="3657699" imgH="609510" progId="Equation.3">
                  <p:embed/>
                  <p:pic>
                    <p:nvPicPr>
                      <p:cNvPr id="78878" name="Object 30">
                        <a:extLst>
                          <a:ext uri="{FF2B5EF4-FFF2-40B4-BE49-F238E27FC236}">
                            <a16:creationId xmlns:a16="http://schemas.microsoft.com/office/drawing/2014/main" id="{90FEA48F-AF5A-4186-B594-C81D998AAC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64" y="3467100"/>
                        <a:ext cx="3665537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9" name="Object 31">
            <a:extLst>
              <a:ext uri="{FF2B5EF4-FFF2-40B4-BE49-F238E27FC236}">
                <a16:creationId xmlns:a16="http://schemas.microsoft.com/office/drawing/2014/main" id="{08DD7FF5-095A-404F-B2F0-3980A9B0AD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381500"/>
          <a:ext cx="1168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7" name="Equation" r:id="rId29" imgW="1152648" imgH="704797" progId="Equation.3">
                  <p:embed/>
                </p:oleObj>
              </mc:Choice>
              <mc:Fallback>
                <p:oleObj name="Equation" r:id="rId29" imgW="1152648" imgH="704797" progId="Equation.3">
                  <p:embed/>
                  <p:pic>
                    <p:nvPicPr>
                      <p:cNvPr id="78879" name="Object 31">
                        <a:extLst>
                          <a:ext uri="{FF2B5EF4-FFF2-40B4-BE49-F238E27FC236}">
                            <a16:creationId xmlns:a16="http://schemas.microsoft.com/office/drawing/2014/main" id="{08DD7FF5-095A-404F-B2F0-3980A9B0AD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381500"/>
                        <a:ext cx="1168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0" name="Object 32">
            <a:extLst>
              <a:ext uri="{FF2B5EF4-FFF2-40B4-BE49-F238E27FC236}">
                <a16:creationId xmlns:a16="http://schemas.microsoft.com/office/drawing/2014/main" id="{1E754598-C11F-445D-9FC8-6CA91495D6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5" y="4267200"/>
          <a:ext cx="21923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8" name="Equation" r:id="rId31" imgW="1981096" imgH="819248" progId="Equation.3">
                  <p:embed/>
                </p:oleObj>
              </mc:Choice>
              <mc:Fallback>
                <p:oleObj name="Equation" r:id="rId31" imgW="1981096" imgH="819248" progId="Equation.3">
                  <p:embed/>
                  <p:pic>
                    <p:nvPicPr>
                      <p:cNvPr id="78880" name="Object 32">
                        <a:extLst>
                          <a:ext uri="{FF2B5EF4-FFF2-40B4-BE49-F238E27FC236}">
                            <a16:creationId xmlns:a16="http://schemas.microsoft.com/office/drawing/2014/main" id="{1E754598-C11F-445D-9FC8-6CA91495D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4267200"/>
                        <a:ext cx="2192338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1" name="Object 33">
            <a:extLst>
              <a:ext uri="{FF2B5EF4-FFF2-40B4-BE49-F238E27FC236}">
                <a16:creationId xmlns:a16="http://schemas.microsoft.com/office/drawing/2014/main" id="{D87A1A6B-A325-4627-BAE0-7BD04F3D49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2700" y="5308600"/>
          <a:ext cx="13335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9" name="Equation" r:id="rId33" imgW="1314342" imgH="1228738" progId="Equation.3">
                  <p:embed/>
                </p:oleObj>
              </mc:Choice>
              <mc:Fallback>
                <p:oleObj name="Equation" r:id="rId33" imgW="1314342" imgH="1228738" progId="Equation.3">
                  <p:embed/>
                  <p:pic>
                    <p:nvPicPr>
                      <p:cNvPr id="78881" name="Object 33">
                        <a:extLst>
                          <a:ext uri="{FF2B5EF4-FFF2-40B4-BE49-F238E27FC236}">
                            <a16:creationId xmlns:a16="http://schemas.microsoft.com/office/drawing/2014/main" id="{D87A1A6B-A325-4627-BAE0-7BD04F3D49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5308600"/>
                        <a:ext cx="13335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2" name="Object 34">
            <a:extLst>
              <a:ext uri="{FF2B5EF4-FFF2-40B4-BE49-F238E27FC236}">
                <a16:creationId xmlns:a16="http://schemas.microsoft.com/office/drawing/2014/main" id="{CA334833-E428-4E9F-A0A7-D04A12E692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5664200"/>
          <a:ext cx="2730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0" name="Equation" r:id="rId35" imgW="2714525" imgH="542836" progId="Equation.3">
                  <p:embed/>
                </p:oleObj>
              </mc:Choice>
              <mc:Fallback>
                <p:oleObj name="Equation" r:id="rId35" imgW="2714525" imgH="542836" progId="Equation.3">
                  <p:embed/>
                  <p:pic>
                    <p:nvPicPr>
                      <p:cNvPr id="78882" name="Object 34">
                        <a:extLst>
                          <a:ext uri="{FF2B5EF4-FFF2-40B4-BE49-F238E27FC236}">
                            <a16:creationId xmlns:a16="http://schemas.microsoft.com/office/drawing/2014/main" id="{CA334833-E428-4E9F-A0A7-D04A12E692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5664200"/>
                        <a:ext cx="2730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3" name="Object 35">
            <a:extLst>
              <a:ext uri="{FF2B5EF4-FFF2-40B4-BE49-F238E27FC236}">
                <a16:creationId xmlns:a16="http://schemas.microsoft.com/office/drawing/2014/main" id="{F4013561-EDDE-418E-A4DB-89853F0965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8726" y="6057901"/>
          <a:ext cx="19367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1" name="Equation" r:id="rId37" imgW="200026" imgH="304755" progId="Equation.3">
                  <p:embed/>
                </p:oleObj>
              </mc:Choice>
              <mc:Fallback>
                <p:oleObj name="Equation" r:id="rId37" imgW="200026" imgH="304755" progId="Equation.3">
                  <p:embed/>
                  <p:pic>
                    <p:nvPicPr>
                      <p:cNvPr id="78883" name="Object 35">
                        <a:extLst>
                          <a:ext uri="{FF2B5EF4-FFF2-40B4-BE49-F238E27FC236}">
                            <a16:creationId xmlns:a16="http://schemas.microsoft.com/office/drawing/2014/main" id="{F4013561-EDDE-418E-A4DB-89853F0965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6" y="6057901"/>
                        <a:ext cx="193675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4" name="Object 36">
            <a:extLst>
              <a:ext uri="{FF2B5EF4-FFF2-40B4-BE49-F238E27FC236}">
                <a16:creationId xmlns:a16="http://schemas.microsoft.com/office/drawing/2014/main" id="{35D8CFD6-38B5-4D03-9B3F-72B8552CF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50" y="5232400"/>
          <a:ext cx="495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2" name="Equation" r:id="rId39" imgW="476176" imgH="609510" progId="Equation.3">
                  <p:embed/>
                </p:oleObj>
              </mc:Choice>
              <mc:Fallback>
                <p:oleObj name="Equation" r:id="rId39" imgW="476176" imgH="609510" progId="Equation.3">
                  <p:embed/>
                  <p:pic>
                    <p:nvPicPr>
                      <p:cNvPr id="78884" name="Object 36">
                        <a:extLst>
                          <a:ext uri="{FF2B5EF4-FFF2-40B4-BE49-F238E27FC236}">
                            <a16:creationId xmlns:a16="http://schemas.microsoft.com/office/drawing/2014/main" id="{35D8CFD6-38B5-4D03-9B3F-72B8552CF2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5232400"/>
                        <a:ext cx="495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5" name="Object 37">
            <a:extLst>
              <a:ext uri="{FF2B5EF4-FFF2-40B4-BE49-F238E27FC236}">
                <a16:creationId xmlns:a16="http://schemas.microsoft.com/office/drawing/2014/main" id="{17F7BD1F-F25D-4F35-8072-5BF5112F5D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96100" y="5549900"/>
          <a:ext cx="1714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3" name="Equation" r:id="rId41" imgW="1695499" imgH="838144" progId="Equation.3">
                  <p:embed/>
                </p:oleObj>
              </mc:Choice>
              <mc:Fallback>
                <p:oleObj name="Equation" r:id="rId41" imgW="1695499" imgH="838144" progId="Equation.3">
                  <p:embed/>
                  <p:pic>
                    <p:nvPicPr>
                      <p:cNvPr id="78885" name="Object 37">
                        <a:extLst>
                          <a:ext uri="{FF2B5EF4-FFF2-40B4-BE49-F238E27FC236}">
                            <a16:creationId xmlns:a16="http://schemas.microsoft.com/office/drawing/2014/main" id="{17F7BD1F-F25D-4F35-8072-5BF5112F5D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5549900"/>
                        <a:ext cx="1714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9" name="Object 41">
            <a:extLst>
              <a:ext uri="{FF2B5EF4-FFF2-40B4-BE49-F238E27FC236}">
                <a16:creationId xmlns:a16="http://schemas.microsoft.com/office/drawing/2014/main" id="{C16D682B-89F7-4FA5-95EF-6B1E29E71B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2349500"/>
          <a:ext cx="1371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4" name="Equation" r:id="rId43" imgW="1352674" imgH="838144" progId="Equation.3">
                  <p:embed/>
                </p:oleObj>
              </mc:Choice>
              <mc:Fallback>
                <p:oleObj name="Equation" r:id="rId43" imgW="1352674" imgH="838144" progId="Equation.3">
                  <p:embed/>
                  <p:pic>
                    <p:nvPicPr>
                      <p:cNvPr id="78889" name="Object 41">
                        <a:extLst>
                          <a:ext uri="{FF2B5EF4-FFF2-40B4-BE49-F238E27FC236}">
                            <a16:creationId xmlns:a16="http://schemas.microsoft.com/office/drawing/2014/main" id="{C16D682B-89F7-4FA5-95EF-6B1E29E71B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349500"/>
                        <a:ext cx="1371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90" name="Object 42">
            <a:extLst>
              <a:ext uri="{FF2B5EF4-FFF2-40B4-BE49-F238E27FC236}">
                <a16:creationId xmlns:a16="http://schemas.microsoft.com/office/drawing/2014/main" id="{5B0C7C2F-A322-46E6-82E7-67D8BAB51E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5775" y="4546600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5" name="Equation" r:id="rId45" imgW="1000131" imgH="390594" progId="Equation.3">
                  <p:embed/>
                </p:oleObj>
              </mc:Choice>
              <mc:Fallback>
                <p:oleObj name="Equation" r:id="rId45" imgW="1000131" imgH="390594" progId="Equation.3">
                  <p:embed/>
                  <p:pic>
                    <p:nvPicPr>
                      <p:cNvPr id="78890" name="Object 42">
                        <a:extLst>
                          <a:ext uri="{FF2B5EF4-FFF2-40B4-BE49-F238E27FC236}">
                            <a16:creationId xmlns:a16="http://schemas.microsoft.com/office/drawing/2014/main" id="{5B0C7C2F-A322-46E6-82E7-67D8BAB51E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5775" y="4546600"/>
                        <a:ext cx="101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91" name="Text Box 43">
            <a:extLst>
              <a:ext uri="{FF2B5EF4-FFF2-40B4-BE49-F238E27FC236}">
                <a16:creationId xmlns:a16="http://schemas.microsoft.com/office/drawing/2014/main" id="{B59D1742-039B-4C55-ADE4-C4CAF47D6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6" y="4495801"/>
            <a:ext cx="1933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(</a:t>
            </a:r>
            <a:r>
              <a:rPr lang="zh-CN" altLang="en-US">
                <a:solidFill>
                  <a:srgbClr val="FFFFFF"/>
                </a:solidFill>
              </a:rPr>
              <a:t>用极坐标</a:t>
            </a:r>
            <a:r>
              <a:rPr lang="en-US" altLang="zh-CN">
                <a:solidFill>
                  <a:srgbClr val="FFFFFF"/>
                </a:solidFill>
              </a:rPr>
              <a:t>) </a:t>
            </a:r>
          </a:p>
        </p:txBody>
      </p:sp>
      <p:pic>
        <p:nvPicPr>
          <p:cNvPr id="27687" name="Picture 44" descr="F:\My Documents\数学资源库\机动.jpg">
            <a:extLst>
              <a:ext uri="{FF2B5EF4-FFF2-40B4-BE49-F238E27FC236}">
                <a16:creationId xmlns:a16="http://schemas.microsoft.com/office/drawing/2014/main" id="{7219D4BC-CD5C-41F4-9092-66333968B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88" name="Text Box 45">
            <a:extLst>
              <a:ext uri="{FF2B5EF4-FFF2-40B4-BE49-F238E27FC236}">
                <a16:creationId xmlns:a16="http://schemas.microsoft.com/office/drawing/2014/main" id="{0882F2B4-EF27-4538-8250-C417EC4E9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7689" name="Picture 46" descr="F:\My Documents\数学资源库\返回.jpg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A71FBEA-23ED-4661-9D01-E8B85F16F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90" name="Picture 47" descr="F:\My Documents\数学资源库\目录.jp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124A407-4B3D-4387-984D-8BBE0EA4B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91" name="Picture 48" descr="F:\My Documents\数学资源库\上一页.jp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599867E-57A4-4911-9817-FC2F6F815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92" name="Picture 49" descr="F:\My Documents\数学资源库\退出.jp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E9D2569-9256-4A73-915E-BDFDC76CF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93" name="Picture 50" descr="F:\My Documents\数学资源库\下一页.jp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5AC0213-3B67-451B-865C-45AF02243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8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8" grpId="0" autoUpdateAnimBg="0"/>
      <p:bldP spid="7889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0">
            <a:extLst>
              <a:ext uri="{FF2B5EF4-FFF2-40B4-BE49-F238E27FC236}">
                <a16:creationId xmlns:a16="http://schemas.microsoft.com/office/drawing/2014/main" id="{1BC8B76F-8185-4A61-B6EF-22401D17A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1000"/>
            <a:ext cx="4648200" cy="990600"/>
          </a:xfrm>
          <a:prstGeom prst="rect">
            <a:avLst/>
          </a:prstGeom>
          <a:solidFill>
            <a:srgbClr val="0066CC"/>
          </a:solidFill>
          <a:ln w="9525">
            <a:solidFill>
              <a:srgbClr val="00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28675" name="Object 3">
            <a:extLst>
              <a:ext uri="{FF2B5EF4-FFF2-40B4-BE49-F238E27FC236}">
                <a16:creationId xmlns:a16="http://schemas.microsoft.com/office/drawing/2014/main" id="{1D1F067E-740C-42EC-8A2E-4D21CF39B4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2500" y="457200"/>
          <a:ext cx="2019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3" imgW="2000262" imgH="838144" progId="Equation.3">
                  <p:embed/>
                </p:oleObj>
              </mc:Choice>
              <mc:Fallback>
                <p:oleObj name="Equation" r:id="rId3" imgW="2000262" imgH="838144" progId="Equation.3">
                  <p:embed/>
                  <p:pic>
                    <p:nvPicPr>
                      <p:cNvPr id="28675" name="Object 3">
                        <a:extLst>
                          <a:ext uri="{FF2B5EF4-FFF2-40B4-BE49-F238E27FC236}">
                            <a16:creationId xmlns:a16="http://schemas.microsoft.com/office/drawing/2014/main" id="{1D1F067E-740C-42EC-8A2E-4D21CF39B4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457200"/>
                        <a:ext cx="2019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F78C21F1-7737-4571-9294-84163C7E08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8550" y="442913"/>
          <a:ext cx="1866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Equation" r:id="rId5" imgW="1847745" imgH="838144" progId="Equation.3">
                  <p:embed/>
                </p:oleObj>
              </mc:Choice>
              <mc:Fallback>
                <p:oleObj name="Equation" r:id="rId5" imgW="1847745" imgH="838144" progId="Equation.3">
                  <p:embed/>
                  <p:pic>
                    <p:nvPicPr>
                      <p:cNvPr id="28676" name="Object 4">
                        <a:extLst>
                          <a:ext uri="{FF2B5EF4-FFF2-40B4-BE49-F238E27FC236}">
                            <a16:creationId xmlns:a16="http://schemas.microsoft.com/office/drawing/2014/main" id="{F78C21F1-7737-4571-9294-84163C7E08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442913"/>
                        <a:ext cx="1866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7" name="Text Box 5">
            <a:extLst>
              <a:ext uri="{FF2B5EF4-FFF2-40B4-BE49-F238E27FC236}">
                <a16:creationId xmlns:a16="http://schemas.microsoft.com/office/drawing/2014/main" id="{9868A107-E1EE-44D1-8DCF-BA8104B35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79863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由题意知</a:t>
            </a:r>
          </a:p>
        </p:txBody>
      </p:sp>
      <p:graphicFrame>
        <p:nvGraphicFramePr>
          <p:cNvPr id="79878" name="Object 6">
            <a:extLst>
              <a:ext uri="{FF2B5EF4-FFF2-40B4-BE49-F238E27FC236}">
                <a16:creationId xmlns:a16="http://schemas.microsoft.com/office/drawing/2014/main" id="{31068F71-8579-4165-9098-CBAC3835A7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9850" y="1708150"/>
          <a:ext cx="1841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Equation" r:id="rId7" imgW="1828849" imgH="914265" progId="Equation.3">
                  <p:embed/>
                </p:oleObj>
              </mc:Choice>
              <mc:Fallback>
                <p:oleObj name="Equation" r:id="rId7" imgW="1828849" imgH="914265" progId="Equation.3">
                  <p:embed/>
                  <p:pic>
                    <p:nvPicPr>
                      <p:cNvPr id="79878" name="Object 6">
                        <a:extLst>
                          <a:ext uri="{FF2B5EF4-FFF2-40B4-BE49-F238E27FC236}">
                            <a16:creationId xmlns:a16="http://schemas.microsoft.com/office/drawing/2014/main" id="{31068F71-8579-4165-9098-CBAC3835A7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1708150"/>
                        <a:ext cx="1841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AutoShape 7">
            <a:extLst>
              <a:ext uri="{FF2B5EF4-FFF2-40B4-BE49-F238E27FC236}">
                <a16:creationId xmlns:a16="http://schemas.microsoft.com/office/drawing/2014/main" id="{6FA13839-9B8E-42DF-A6AD-412DA10F2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21050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9880" name="AutoShape 8">
            <a:extLst>
              <a:ext uri="{FF2B5EF4-FFF2-40B4-BE49-F238E27FC236}">
                <a16:creationId xmlns:a16="http://schemas.microsoft.com/office/drawing/2014/main" id="{42BC8119-AD54-4D86-BBE6-9E823C4EC2AD}"/>
              </a:ext>
            </a:extLst>
          </p:cNvPr>
          <p:cNvSpPr>
            <a:spLocks/>
          </p:cNvSpPr>
          <p:nvPr/>
        </p:nvSpPr>
        <p:spPr bwMode="auto">
          <a:xfrm>
            <a:off x="3657600" y="27432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79881" name="Object 9">
            <a:extLst>
              <a:ext uri="{FF2B5EF4-FFF2-40B4-BE49-F238E27FC236}">
                <a16:creationId xmlns:a16="http://schemas.microsoft.com/office/drawing/2014/main" id="{08BC83E6-DC90-4225-A9A2-4CBE5B7B4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4950" y="2619375"/>
          <a:ext cx="1460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Equation" r:id="rId9" imgW="1447693" imgH="914265" progId="Equation.3">
                  <p:embed/>
                </p:oleObj>
              </mc:Choice>
              <mc:Fallback>
                <p:oleObj name="Equation" r:id="rId9" imgW="1447693" imgH="914265" progId="Equation.3">
                  <p:embed/>
                  <p:pic>
                    <p:nvPicPr>
                      <p:cNvPr id="79881" name="Object 9">
                        <a:extLst>
                          <a:ext uri="{FF2B5EF4-FFF2-40B4-BE49-F238E27FC236}">
                            <a16:creationId xmlns:a16="http://schemas.microsoft.com/office/drawing/2014/main" id="{08BC83E6-DC90-4225-A9A2-4CBE5B7B47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2619375"/>
                        <a:ext cx="1460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2" name="Object 10">
            <a:extLst>
              <a:ext uri="{FF2B5EF4-FFF2-40B4-BE49-F238E27FC236}">
                <a16:creationId xmlns:a16="http://schemas.microsoft.com/office/drawing/2014/main" id="{D91932E1-225B-4B50-9141-910065990E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3200" y="3657600"/>
          <a:ext cx="154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Equation" r:id="rId11" imgW="1533534" imgH="390594" progId="Equation.3">
                  <p:embed/>
                </p:oleObj>
              </mc:Choice>
              <mc:Fallback>
                <p:oleObj name="Equation" r:id="rId11" imgW="1533534" imgH="390594" progId="Equation.3">
                  <p:embed/>
                  <p:pic>
                    <p:nvPicPr>
                      <p:cNvPr id="79882" name="Object 10">
                        <a:extLst>
                          <a:ext uri="{FF2B5EF4-FFF2-40B4-BE49-F238E27FC236}">
                            <a16:creationId xmlns:a16="http://schemas.microsoft.com/office/drawing/2014/main" id="{D91932E1-225B-4B50-9141-910065990E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3657600"/>
                        <a:ext cx="1549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3" name="AutoShape 11">
            <a:extLst>
              <a:ext uri="{FF2B5EF4-FFF2-40B4-BE49-F238E27FC236}">
                <a16:creationId xmlns:a16="http://schemas.microsoft.com/office/drawing/2014/main" id="{EA8FF4D7-C4B1-4059-95AF-D30790269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352800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79884" name="Object 12">
            <a:extLst>
              <a:ext uri="{FF2B5EF4-FFF2-40B4-BE49-F238E27FC236}">
                <a16:creationId xmlns:a16="http://schemas.microsoft.com/office/drawing/2014/main" id="{0E65E4C9-706B-42E2-9909-F918E92529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3035300"/>
          <a:ext cx="257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Equation" r:id="rId13" imgW="2562279" imgH="838144" progId="Equation.3">
                  <p:embed/>
                </p:oleObj>
              </mc:Choice>
              <mc:Fallback>
                <p:oleObj name="Equation" r:id="rId13" imgW="2562279" imgH="838144" progId="Equation.3">
                  <p:embed/>
                  <p:pic>
                    <p:nvPicPr>
                      <p:cNvPr id="79884" name="Object 12">
                        <a:extLst>
                          <a:ext uri="{FF2B5EF4-FFF2-40B4-BE49-F238E27FC236}">
                            <a16:creationId xmlns:a16="http://schemas.microsoft.com/office/drawing/2014/main" id="{0E65E4C9-706B-42E2-9909-F918E92529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035300"/>
                        <a:ext cx="2578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5" name="Text Box 13">
            <a:extLst>
              <a:ext uri="{FF2B5EF4-FFF2-40B4-BE49-F238E27FC236}">
                <a16:creationId xmlns:a16="http://schemas.microsoft.com/office/drawing/2014/main" id="{87C0A1A6-BE06-4F2F-A732-72837696B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27513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令</a:t>
            </a:r>
          </a:p>
        </p:txBody>
      </p:sp>
      <p:graphicFrame>
        <p:nvGraphicFramePr>
          <p:cNvPr id="79886" name="Object 14">
            <a:extLst>
              <a:ext uri="{FF2B5EF4-FFF2-40B4-BE49-F238E27FC236}">
                <a16:creationId xmlns:a16="http://schemas.microsoft.com/office/drawing/2014/main" id="{87CA3E88-FBD3-48F8-B5F1-F6FD18E32F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1400" y="439420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15" imgW="1409631" imgH="390594" progId="Equation.3">
                  <p:embed/>
                </p:oleObj>
              </mc:Choice>
              <mc:Fallback>
                <p:oleObj name="Equation" r:id="rId15" imgW="1409631" imgH="390594" progId="Equation.3">
                  <p:embed/>
                  <p:pic>
                    <p:nvPicPr>
                      <p:cNvPr id="79886" name="Object 14">
                        <a:extLst>
                          <a:ext uri="{FF2B5EF4-FFF2-40B4-BE49-F238E27FC236}">
                            <a16:creationId xmlns:a16="http://schemas.microsoft.com/office/drawing/2014/main" id="{87CA3E88-FBD3-48F8-B5F1-F6FD18E32F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4394200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7" name="Text Box 15">
            <a:extLst>
              <a:ext uri="{FF2B5EF4-FFF2-40B4-BE49-F238E27FC236}">
                <a16:creationId xmlns:a16="http://schemas.microsoft.com/office/drawing/2014/main" id="{365D0078-1ABE-4C81-9B5E-971B78A0E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2672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得</a:t>
            </a:r>
          </a:p>
        </p:txBody>
      </p:sp>
      <p:graphicFrame>
        <p:nvGraphicFramePr>
          <p:cNvPr id="79888" name="Object 16">
            <a:extLst>
              <a:ext uri="{FF2B5EF4-FFF2-40B4-BE49-F238E27FC236}">
                <a16:creationId xmlns:a16="http://schemas.microsoft.com/office/drawing/2014/main" id="{AE271BB3-3EED-47F4-AE07-C31B19D370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419600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17" imgW="1009579" imgH="304755" progId="Equation.3">
                  <p:embed/>
                </p:oleObj>
              </mc:Choice>
              <mc:Fallback>
                <p:oleObj name="Equation" r:id="rId17" imgW="1009579" imgH="304755" progId="Equation.3">
                  <p:embed/>
                  <p:pic>
                    <p:nvPicPr>
                      <p:cNvPr id="79888" name="Object 16">
                        <a:extLst>
                          <a:ext uri="{FF2B5EF4-FFF2-40B4-BE49-F238E27FC236}">
                            <a16:creationId xmlns:a16="http://schemas.microsoft.com/office/drawing/2014/main" id="{AE271BB3-3EED-47F4-AE07-C31B19D370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19600"/>
                        <a:ext cx="1028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9" name="Text Box 17">
            <a:extLst>
              <a:ext uri="{FF2B5EF4-FFF2-40B4-BE49-F238E27FC236}">
                <a16:creationId xmlns:a16="http://schemas.microsoft.com/office/drawing/2014/main" id="{BF515DE7-A31A-45E8-835D-2F917DE36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814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(</a:t>
            </a:r>
            <a:r>
              <a:rPr lang="zh-CN" altLang="en-US">
                <a:solidFill>
                  <a:srgbClr val="FFFFFF"/>
                </a:solidFill>
              </a:rPr>
              <a:t>小时</a:t>
            </a:r>
            <a:r>
              <a:rPr lang="en-US" altLang="zh-CN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79890" name="Text Box 18">
            <a:extLst>
              <a:ext uri="{FF2B5EF4-FFF2-40B4-BE49-F238E27FC236}">
                <a16:creationId xmlns:a16="http://schemas.microsoft.com/office/drawing/2014/main" id="{C9FD21BC-2CD6-49A7-914B-92F1CBCF9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953001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因此高度为</a:t>
            </a:r>
            <a:r>
              <a:rPr lang="en-US" altLang="zh-CN">
                <a:solidFill>
                  <a:srgbClr val="FFFFFF"/>
                </a:solidFill>
              </a:rPr>
              <a:t>130cm</a:t>
            </a:r>
            <a:r>
              <a:rPr lang="zh-CN" altLang="en-US">
                <a:solidFill>
                  <a:srgbClr val="FFFFFF"/>
                </a:solidFill>
              </a:rPr>
              <a:t>的雪堆全部融化所需的时间为</a:t>
            </a:r>
            <a:r>
              <a:rPr lang="en-US" altLang="zh-CN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79894" name="Text Box 22">
            <a:extLst>
              <a:ext uri="{FF2B5EF4-FFF2-40B4-BE49-F238E27FC236}">
                <a16:creationId xmlns:a16="http://schemas.microsoft.com/office/drawing/2014/main" id="{89585D0F-E7FB-43E4-9C61-A00B9A174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5768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小时</a:t>
            </a:r>
            <a:r>
              <a:rPr lang="en-US" altLang="zh-CN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28692" name="Picture 23" descr="F:\My Documents\数学资源库\机动.jpg">
            <a:extLst>
              <a:ext uri="{FF2B5EF4-FFF2-40B4-BE49-F238E27FC236}">
                <a16:creationId xmlns:a16="http://schemas.microsoft.com/office/drawing/2014/main" id="{39077782-17A7-400E-AA3A-43232F2FD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93" name="Text Box 24">
            <a:extLst>
              <a:ext uri="{FF2B5EF4-FFF2-40B4-BE49-F238E27FC236}">
                <a16:creationId xmlns:a16="http://schemas.microsoft.com/office/drawing/2014/main" id="{D4ED686C-F417-4542-B1EF-CD4404614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8694" name="Picture 25" descr="F:\My Documents\数学资源库\返回.jpg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2B1501CD-948E-4A55-9DC9-FD9BA5B70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5" name="Picture 26" descr="F:\My Documents\数学资源库\目录.jp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28F23C5-8187-4377-9B98-499CFAC8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6" name="Picture 27" descr="F:\My Documents\数学资源库\上一页.jp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3452082-899F-4636-9CD0-64CE86B18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7" name="Picture 28" descr="F:\My Documents\数学资源库\退出.jp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348748E-703B-4667-AD90-C39BE040B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8" name="Picture 29" descr="F:\My Documents\数学资源库\下一页.jp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E0D773B-31EF-46A9-81AD-158835BFE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9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autoUpdateAnimBg="0"/>
      <p:bldP spid="79879" grpId="0" animBg="1"/>
      <p:bldP spid="79880" grpId="0" animBg="1"/>
      <p:bldP spid="79883" grpId="0" animBg="1"/>
      <p:bldP spid="79885" grpId="0" autoUpdateAnimBg="0"/>
      <p:bldP spid="79887" grpId="0" autoUpdateAnimBg="0"/>
      <p:bldP spid="79889" grpId="0" autoUpdateAnimBg="0"/>
      <p:bldP spid="79890" grpId="0" build="p" autoUpdateAnimBg="0"/>
      <p:bldP spid="79894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1">
            <a:extLst>
              <a:ext uri="{FF2B5EF4-FFF2-40B4-BE49-F238E27FC236}">
                <a16:creationId xmlns:a16="http://schemas.microsoft.com/office/drawing/2014/main" id="{59DFB755-0F27-40A9-9C58-338C6C4F58B0}"/>
              </a:ext>
            </a:extLst>
          </p:cNvPr>
          <p:cNvGrpSpPr>
            <a:grpSpLocks/>
          </p:cNvGrpSpPr>
          <p:nvPr/>
        </p:nvGrpSpPr>
        <p:grpSpPr bwMode="auto">
          <a:xfrm>
            <a:off x="8256588" y="4191001"/>
            <a:ext cx="1878012" cy="1776413"/>
            <a:chOff x="4241" y="2485"/>
            <a:chExt cx="1183" cy="1119"/>
          </a:xfrm>
        </p:grpSpPr>
        <p:sp>
          <p:nvSpPr>
            <p:cNvPr id="6198" name="Freeform 49">
              <a:extLst>
                <a:ext uri="{FF2B5EF4-FFF2-40B4-BE49-F238E27FC236}">
                  <a16:creationId xmlns:a16="http://schemas.microsoft.com/office/drawing/2014/main" id="{A2567F02-9B4B-4780-937F-EA3558276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" y="2736"/>
              <a:ext cx="1104" cy="672"/>
            </a:xfrm>
            <a:custGeom>
              <a:avLst/>
              <a:gdLst>
                <a:gd name="T0" fmla="*/ 0 w 1104"/>
                <a:gd name="T1" fmla="*/ 240 h 672"/>
                <a:gd name="T2" fmla="*/ 672 w 1104"/>
                <a:gd name="T3" fmla="*/ 0 h 672"/>
                <a:gd name="T4" fmla="*/ 1104 w 1104"/>
                <a:gd name="T5" fmla="*/ 432 h 672"/>
                <a:gd name="T6" fmla="*/ 432 w 1104"/>
                <a:gd name="T7" fmla="*/ 672 h 672"/>
                <a:gd name="T8" fmla="*/ 0 w 1104"/>
                <a:gd name="T9" fmla="*/ 24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4"/>
                <a:gd name="T16" fmla="*/ 0 h 672"/>
                <a:gd name="T17" fmla="*/ 1104 w 1104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4" h="672">
                  <a:moveTo>
                    <a:pt x="0" y="240"/>
                  </a:moveTo>
                  <a:lnTo>
                    <a:pt x="672" y="0"/>
                  </a:lnTo>
                  <a:lnTo>
                    <a:pt x="1104" y="432"/>
                  </a:lnTo>
                  <a:lnTo>
                    <a:pt x="432" y="672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744D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99" name="Line 50">
              <a:extLst>
                <a:ext uri="{FF2B5EF4-FFF2-40B4-BE49-F238E27FC236}">
                  <a16:creationId xmlns:a16="http://schemas.microsoft.com/office/drawing/2014/main" id="{8A6739FB-AEEE-4D50-B44A-5ECAA3437E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73" y="2496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200" name="Line 51">
              <a:extLst>
                <a:ext uri="{FF2B5EF4-FFF2-40B4-BE49-F238E27FC236}">
                  <a16:creationId xmlns:a16="http://schemas.microsoft.com/office/drawing/2014/main" id="{DDFAFE6E-1A50-42BC-9C0B-9D5C6EF14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3" y="297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6201" name="Object 53">
              <a:extLst>
                <a:ext uri="{FF2B5EF4-FFF2-40B4-BE49-F238E27FC236}">
                  <a16:creationId xmlns:a16="http://schemas.microsoft.com/office/drawing/2014/main" id="{2002A495-D027-4BEC-AB9A-1FFB91444F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34" y="3024"/>
            <a:ext cx="145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" name="Equation" r:id="rId3" imgW="200026" imgH="276142" progId="Equation.3">
                    <p:embed/>
                  </p:oleObj>
                </mc:Choice>
                <mc:Fallback>
                  <p:oleObj name="Equation" r:id="rId3" imgW="200026" imgH="276142" progId="Equation.3">
                    <p:embed/>
                    <p:pic>
                      <p:nvPicPr>
                        <p:cNvPr id="6201" name="Object 53">
                          <a:extLst>
                            <a:ext uri="{FF2B5EF4-FFF2-40B4-BE49-F238E27FC236}">
                              <a16:creationId xmlns:a16="http://schemas.microsoft.com/office/drawing/2014/main" id="{2002A495-D027-4BEC-AB9A-1FFB91444F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4" y="3024"/>
                          <a:ext cx="145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02" name="Object 54">
              <a:extLst>
                <a:ext uri="{FF2B5EF4-FFF2-40B4-BE49-F238E27FC236}">
                  <a16:creationId xmlns:a16="http://schemas.microsoft.com/office/drawing/2014/main" id="{79BD1B57-2C7E-48F1-A763-1927F7BC95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58" y="3417"/>
            <a:ext cx="24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" name="Equation" r:id="rId5" imgW="361991" imgH="266694" progId="Equation.3">
                    <p:embed/>
                  </p:oleObj>
                </mc:Choice>
                <mc:Fallback>
                  <p:oleObj name="Equation" r:id="rId5" imgW="361991" imgH="266694" progId="Equation.3">
                    <p:embed/>
                    <p:pic>
                      <p:nvPicPr>
                        <p:cNvPr id="6202" name="Object 54">
                          <a:extLst>
                            <a:ext uri="{FF2B5EF4-FFF2-40B4-BE49-F238E27FC236}">
                              <a16:creationId xmlns:a16="http://schemas.microsoft.com/office/drawing/2014/main" id="{79BD1B57-2C7E-48F1-A763-1927F7BC95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3417"/>
                          <a:ext cx="242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03" name="Object 55">
              <a:extLst>
                <a:ext uri="{FF2B5EF4-FFF2-40B4-BE49-F238E27FC236}">
                  <a16:creationId xmlns:a16="http://schemas.microsoft.com/office/drawing/2014/main" id="{74D26B2C-1A3A-45D1-B70B-5E6E4182ED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9" y="3109"/>
            <a:ext cx="31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7" name="Equation" r:id="rId7" imgW="476176" imgH="285860" progId="Equation.3">
                    <p:embed/>
                  </p:oleObj>
                </mc:Choice>
                <mc:Fallback>
                  <p:oleObj name="Equation" r:id="rId7" imgW="476176" imgH="285860" progId="Equation.3">
                    <p:embed/>
                    <p:pic>
                      <p:nvPicPr>
                        <p:cNvPr id="6203" name="Object 55">
                          <a:extLst>
                            <a:ext uri="{FF2B5EF4-FFF2-40B4-BE49-F238E27FC236}">
                              <a16:creationId xmlns:a16="http://schemas.microsoft.com/office/drawing/2014/main" id="{74D26B2C-1A3A-45D1-B70B-5E6E4182ED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9" y="3109"/>
                          <a:ext cx="312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4" name="Line 56">
              <a:extLst>
                <a:ext uri="{FF2B5EF4-FFF2-40B4-BE49-F238E27FC236}">
                  <a16:creationId xmlns:a16="http://schemas.microsoft.com/office/drawing/2014/main" id="{FBFC71A4-DEFC-4987-BAB3-C896BADF3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29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6205" name="Object 57">
              <a:extLst>
                <a:ext uri="{FF2B5EF4-FFF2-40B4-BE49-F238E27FC236}">
                  <a16:creationId xmlns:a16="http://schemas.microsoft.com/office/drawing/2014/main" id="{80A1CFEA-00EF-42DA-8E73-F45E8736B1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19" y="2485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8" name="Equation" r:id="rId9" imgW="171412" imgH="171408" progId="Equation.3">
                    <p:embed/>
                  </p:oleObj>
                </mc:Choice>
                <mc:Fallback>
                  <p:oleObj name="Equation" r:id="rId9" imgW="171412" imgH="171408" progId="Equation.3">
                    <p:embed/>
                    <p:pic>
                      <p:nvPicPr>
                        <p:cNvPr id="6205" name="Object 57">
                          <a:extLst>
                            <a:ext uri="{FF2B5EF4-FFF2-40B4-BE49-F238E27FC236}">
                              <a16:creationId xmlns:a16="http://schemas.microsoft.com/office/drawing/2014/main" id="{80A1CFEA-00EF-42DA-8E73-F45E8736B1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9" y="2485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6" name="Freeform 58">
              <a:extLst>
                <a:ext uri="{FF2B5EF4-FFF2-40B4-BE49-F238E27FC236}">
                  <a16:creationId xmlns:a16="http://schemas.microsoft.com/office/drawing/2014/main" id="{7A62EBCA-C13D-4012-80AF-1479CAE46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" y="3231"/>
              <a:ext cx="666" cy="172"/>
            </a:xfrm>
            <a:custGeom>
              <a:avLst/>
              <a:gdLst>
                <a:gd name="T0" fmla="*/ 0 w 720"/>
                <a:gd name="T1" fmla="*/ 72 h 192"/>
                <a:gd name="T2" fmla="*/ 261 w 720"/>
                <a:gd name="T3" fmla="*/ 0 h 192"/>
                <a:gd name="T4" fmla="*/ 356 w 720"/>
                <a:gd name="T5" fmla="*/ 72 h 192"/>
                <a:gd name="T6" fmla="*/ 0 w 720"/>
                <a:gd name="T7" fmla="*/ 7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192"/>
                <a:gd name="T14" fmla="*/ 720 w 720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192">
                  <a:moveTo>
                    <a:pt x="0" y="192"/>
                  </a:moveTo>
                  <a:lnTo>
                    <a:pt x="528" y="0"/>
                  </a:lnTo>
                  <a:lnTo>
                    <a:pt x="72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6207" name="Object 59">
              <a:extLst>
                <a:ext uri="{FF2B5EF4-FFF2-40B4-BE49-F238E27FC236}">
                  <a16:creationId xmlns:a16="http://schemas.microsoft.com/office/drawing/2014/main" id="{ABD56981-8DF2-4EC8-8DC9-6E6B539B74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3" y="3408"/>
            <a:ext cx="31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" name="Equation" r:id="rId11" imgW="476176" imgH="285860" progId="Equation.3">
                    <p:embed/>
                  </p:oleObj>
                </mc:Choice>
                <mc:Fallback>
                  <p:oleObj name="Equation" r:id="rId11" imgW="476176" imgH="285860" progId="Equation.3">
                    <p:embed/>
                    <p:pic>
                      <p:nvPicPr>
                        <p:cNvPr id="6207" name="Object 59">
                          <a:extLst>
                            <a:ext uri="{FF2B5EF4-FFF2-40B4-BE49-F238E27FC236}">
                              <a16:creationId xmlns:a16="http://schemas.microsoft.com/office/drawing/2014/main" id="{ABD56981-8DF2-4EC8-8DC9-6E6B539B74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3" y="3408"/>
                          <a:ext cx="31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8" name="Line 60">
              <a:extLst>
                <a:ext uri="{FF2B5EF4-FFF2-40B4-BE49-F238E27FC236}">
                  <a16:creationId xmlns:a16="http://schemas.microsoft.com/office/drawing/2014/main" id="{FDA7DFAA-4121-4334-90F7-35F50A365F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09" y="2745"/>
              <a:ext cx="353" cy="6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209" name="Freeform 77">
              <a:extLst>
                <a:ext uri="{FF2B5EF4-FFF2-40B4-BE49-F238E27FC236}">
                  <a16:creationId xmlns:a16="http://schemas.microsoft.com/office/drawing/2014/main" id="{93213006-3B78-46EF-AE16-3BA39FFAC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6" y="3216"/>
              <a:ext cx="57" cy="63"/>
            </a:xfrm>
            <a:custGeom>
              <a:avLst/>
              <a:gdLst>
                <a:gd name="T0" fmla="*/ 0 w 192"/>
                <a:gd name="T1" fmla="*/ 1 h 112"/>
                <a:gd name="T2" fmla="*/ 0 w 192"/>
                <a:gd name="T3" fmla="*/ 1 h 112"/>
                <a:gd name="T4" fmla="*/ 0 w 192"/>
                <a:gd name="T5" fmla="*/ 1 h 112"/>
                <a:gd name="T6" fmla="*/ 0 60000 65536"/>
                <a:gd name="T7" fmla="*/ 0 60000 65536"/>
                <a:gd name="T8" fmla="*/ 0 60000 65536"/>
                <a:gd name="T9" fmla="*/ 0 w 192"/>
                <a:gd name="T10" fmla="*/ 0 h 112"/>
                <a:gd name="T11" fmla="*/ 192 w 192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12">
                  <a:moveTo>
                    <a:pt x="0" y="112"/>
                  </a:moveTo>
                  <a:cubicBezTo>
                    <a:pt x="8" y="72"/>
                    <a:pt x="16" y="32"/>
                    <a:pt x="48" y="16"/>
                  </a:cubicBezTo>
                  <a:cubicBezTo>
                    <a:pt x="80" y="0"/>
                    <a:pt x="136" y="8"/>
                    <a:pt x="192" y="16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6210" name="Group 80">
              <a:extLst>
                <a:ext uri="{FF2B5EF4-FFF2-40B4-BE49-F238E27FC236}">
                  <a16:creationId xmlns:a16="http://schemas.microsoft.com/office/drawing/2014/main" id="{13EAFBB9-3E4D-416F-BB23-73AA121B3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2568"/>
              <a:ext cx="159" cy="186"/>
              <a:chOff x="4320" y="2568"/>
              <a:chExt cx="159" cy="186"/>
            </a:xfrm>
          </p:grpSpPr>
          <p:graphicFrame>
            <p:nvGraphicFramePr>
              <p:cNvPr id="6211" name="Object 52">
                <a:extLst>
                  <a:ext uri="{FF2B5EF4-FFF2-40B4-BE49-F238E27FC236}">
                    <a16:creationId xmlns:a16="http://schemas.microsoft.com/office/drawing/2014/main" id="{7FDFF6D3-2466-4BB5-85FA-BCB060479E1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4" y="2611"/>
              <a:ext cx="136" cy="1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0" name="Equation" r:id="rId13" imgW="190578" imgH="200021" progId="Equation.3">
                      <p:embed/>
                    </p:oleObj>
                  </mc:Choice>
                  <mc:Fallback>
                    <p:oleObj name="Equation" r:id="rId13" imgW="190578" imgH="200021" progId="Equation.3">
                      <p:embed/>
                      <p:pic>
                        <p:nvPicPr>
                          <p:cNvPr id="6211" name="Object 52">
                            <a:extLst>
                              <a:ext uri="{FF2B5EF4-FFF2-40B4-BE49-F238E27FC236}">
                                <a16:creationId xmlns:a16="http://schemas.microsoft.com/office/drawing/2014/main" id="{7FDFF6D3-2466-4BB5-85FA-BCB060479E1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4" y="2611"/>
                            <a:ext cx="136" cy="1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12" name="Line 79">
                <a:extLst>
                  <a:ext uri="{FF2B5EF4-FFF2-40B4-BE49-F238E27FC236}">
                    <a16:creationId xmlns:a16="http://schemas.microsoft.com/office/drawing/2014/main" id="{725B8F91-523A-4733-98B7-EC40263B6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568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6147" name="Rectangle 2">
            <a:extLst>
              <a:ext uri="{FF2B5EF4-FFF2-40B4-BE49-F238E27FC236}">
                <a16:creationId xmlns:a16="http://schemas.microsoft.com/office/drawing/2014/main" id="{61081A4B-C71E-4088-BC82-9FCFABEB5E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457200"/>
            <a:ext cx="3200400" cy="457200"/>
          </a:xfrm>
        </p:spPr>
        <p:txBody>
          <a:bodyPr/>
          <a:lstStyle/>
          <a:p>
            <a:pPr algn="l" eaLnBrk="1" hangingPunct="1"/>
            <a:r>
              <a:rPr lang="zh-CN" altLang="en-US" sz="3200" b="1">
                <a:ea typeface="楷体_GB2312" pitchFamily="49" charset="-122"/>
              </a:rPr>
              <a:t>一、曲面的面积</a:t>
            </a:r>
          </a:p>
        </p:txBody>
      </p:sp>
      <p:grpSp>
        <p:nvGrpSpPr>
          <p:cNvPr id="4" name="Group 72">
            <a:extLst>
              <a:ext uri="{FF2B5EF4-FFF2-40B4-BE49-F238E27FC236}">
                <a16:creationId xmlns:a16="http://schemas.microsoft.com/office/drawing/2014/main" id="{41B29DAA-5322-4E1F-B7FB-956A32BBCC04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81014"/>
            <a:ext cx="2209800" cy="2439987"/>
            <a:chOff x="4032" y="624"/>
            <a:chExt cx="1392" cy="1537"/>
          </a:xfrm>
        </p:grpSpPr>
        <p:grpSp>
          <p:nvGrpSpPr>
            <p:cNvPr id="6187" name="Group 68">
              <a:extLst>
                <a:ext uri="{FF2B5EF4-FFF2-40B4-BE49-F238E27FC236}">
                  <a16:creationId xmlns:a16="http://schemas.microsoft.com/office/drawing/2014/main" id="{9D51BB7F-160C-4BF8-969B-8441D2D6C6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624"/>
              <a:ext cx="1392" cy="1537"/>
              <a:chOff x="4032" y="624"/>
              <a:chExt cx="1392" cy="1537"/>
            </a:xfrm>
          </p:grpSpPr>
          <p:graphicFrame>
            <p:nvGraphicFramePr>
              <p:cNvPr id="6189" name="Object 67">
                <a:extLst>
                  <a:ext uri="{FF2B5EF4-FFF2-40B4-BE49-F238E27FC236}">
                    <a16:creationId xmlns:a16="http://schemas.microsoft.com/office/drawing/2014/main" id="{B3565F6B-DE40-4EB8-AAA5-99CFEF1A102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80" y="672"/>
              <a:ext cx="1344" cy="9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1" name="BMP 图象" r:id="rId15" imgW="2580952" imgH="1790476" progId="Paint.Picture">
                      <p:embed/>
                    </p:oleObj>
                  </mc:Choice>
                  <mc:Fallback>
                    <p:oleObj name="BMP 图象" r:id="rId15" imgW="2580952" imgH="1790476" progId="Paint.Picture">
                      <p:embed/>
                      <p:pic>
                        <p:nvPicPr>
                          <p:cNvPr id="6189" name="Object 67">
                            <a:extLst>
                              <a:ext uri="{FF2B5EF4-FFF2-40B4-BE49-F238E27FC236}">
                                <a16:creationId xmlns:a16="http://schemas.microsoft.com/office/drawing/2014/main" id="{B3565F6B-DE40-4EB8-AAA5-99CFEF1A102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672"/>
                            <a:ext cx="1344" cy="9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0" name="Object 6">
                <a:extLst>
                  <a:ext uri="{FF2B5EF4-FFF2-40B4-BE49-F238E27FC236}">
                    <a16:creationId xmlns:a16="http://schemas.microsoft.com/office/drawing/2014/main" id="{D90BACB0-2867-4A45-BE4C-DC70E352873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76" y="2016"/>
              <a:ext cx="137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2" name="Equation" r:id="rId17" imgW="190578" imgH="200021" progId="Equation.3">
                      <p:embed/>
                    </p:oleObj>
                  </mc:Choice>
                  <mc:Fallback>
                    <p:oleObj name="Equation" r:id="rId17" imgW="190578" imgH="200021" progId="Equation.3">
                      <p:embed/>
                      <p:pic>
                        <p:nvPicPr>
                          <p:cNvPr id="6190" name="Object 6">
                            <a:extLst>
                              <a:ext uri="{FF2B5EF4-FFF2-40B4-BE49-F238E27FC236}">
                                <a16:creationId xmlns:a16="http://schemas.microsoft.com/office/drawing/2014/main" id="{D90BACB0-2867-4A45-BE4C-DC70E352873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2016"/>
                            <a:ext cx="137" cy="1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1" name="Object 7">
                <a:extLst>
                  <a:ext uri="{FF2B5EF4-FFF2-40B4-BE49-F238E27FC236}">
                    <a16:creationId xmlns:a16="http://schemas.microsoft.com/office/drawing/2014/main" id="{26064FE8-4718-4281-91E4-D518A7092DC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32" y="1839"/>
              <a:ext cx="145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" name="Equation" r:id="rId19" imgW="200026" imgH="276142" progId="Equation.3">
                      <p:embed/>
                    </p:oleObj>
                  </mc:Choice>
                  <mc:Fallback>
                    <p:oleObj name="Equation" r:id="rId19" imgW="200026" imgH="276142" progId="Equation.3">
                      <p:embed/>
                      <p:pic>
                        <p:nvPicPr>
                          <p:cNvPr id="6191" name="Object 7">
                            <a:extLst>
                              <a:ext uri="{FF2B5EF4-FFF2-40B4-BE49-F238E27FC236}">
                                <a16:creationId xmlns:a16="http://schemas.microsoft.com/office/drawing/2014/main" id="{26064FE8-4718-4281-91E4-D518A7092DC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1839"/>
                            <a:ext cx="145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92" name="Line 8">
                <a:extLst>
                  <a:ext uri="{FF2B5EF4-FFF2-40B4-BE49-F238E27FC236}">
                    <a16:creationId xmlns:a16="http://schemas.microsoft.com/office/drawing/2014/main" id="{BAC6EFF9-C0D4-4176-98CD-53203BC31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1776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93" name="Line 9">
                <a:extLst>
                  <a:ext uri="{FF2B5EF4-FFF2-40B4-BE49-F238E27FC236}">
                    <a16:creationId xmlns:a16="http://schemas.microsoft.com/office/drawing/2014/main" id="{D4EED4BA-1637-47A1-863F-502094A117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2" y="1776"/>
                <a:ext cx="336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94" name="Line 10">
                <a:extLst>
                  <a:ext uri="{FF2B5EF4-FFF2-40B4-BE49-F238E27FC236}">
                    <a16:creationId xmlns:a16="http://schemas.microsoft.com/office/drawing/2014/main" id="{4DCEEE4B-4B21-4536-8C65-21650DA0F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68" y="624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6195" name="Object 11">
                <a:extLst>
                  <a:ext uri="{FF2B5EF4-FFF2-40B4-BE49-F238E27FC236}">
                    <a16:creationId xmlns:a16="http://schemas.microsoft.com/office/drawing/2014/main" id="{66AEAB62-8A18-40E8-B0F8-042279A32A5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76" y="624"/>
              <a:ext cx="130" cy="1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4" name="Equation" r:id="rId21" imgW="171412" imgH="171408" progId="Equation.3">
                      <p:embed/>
                    </p:oleObj>
                  </mc:Choice>
                  <mc:Fallback>
                    <p:oleObj name="Equation" r:id="rId21" imgW="171412" imgH="171408" progId="Equation.3">
                      <p:embed/>
                      <p:pic>
                        <p:nvPicPr>
                          <p:cNvPr id="6195" name="Object 11">
                            <a:extLst>
                              <a:ext uri="{FF2B5EF4-FFF2-40B4-BE49-F238E27FC236}">
                                <a16:creationId xmlns:a16="http://schemas.microsoft.com/office/drawing/2014/main" id="{66AEAB62-8A18-40E8-B0F8-042279A32A5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624"/>
                            <a:ext cx="130" cy="1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96" name="Line 12">
                <a:extLst>
                  <a:ext uri="{FF2B5EF4-FFF2-40B4-BE49-F238E27FC236}">
                    <a16:creationId xmlns:a16="http://schemas.microsoft.com/office/drawing/2014/main" id="{7EAECB59-5E11-483F-91D5-716BB63B2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68" y="1296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6197" name="Object 13">
                <a:extLst>
                  <a:ext uri="{FF2B5EF4-FFF2-40B4-BE49-F238E27FC236}">
                    <a16:creationId xmlns:a16="http://schemas.microsoft.com/office/drawing/2014/main" id="{F7FD2CFF-D783-4972-A601-A9866127BA9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63" y="1059"/>
              <a:ext cx="152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5" name="Equation" r:id="rId23" imgW="209474" imgH="276142" progId="Equation.3">
                      <p:embed/>
                    </p:oleObj>
                  </mc:Choice>
                  <mc:Fallback>
                    <p:oleObj name="Equation" r:id="rId23" imgW="209474" imgH="276142" progId="Equation.3">
                      <p:embed/>
                      <p:pic>
                        <p:nvPicPr>
                          <p:cNvPr id="6197" name="Object 13">
                            <a:extLst>
                              <a:ext uri="{FF2B5EF4-FFF2-40B4-BE49-F238E27FC236}">
                                <a16:creationId xmlns:a16="http://schemas.microsoft.com/office/drawing/2014/main" id="{F7FD2CFF-D783-4972-A601-A9866127BA9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3" y="1059"/>
                            <a:ext cx="152" cy="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188" name="Object 14">
              <a:extLst>
                <a:ext uri="{FF2B5EF4-FFF2-40B4-BE49-F238E27FC236}">
                  <a16:creationId xmlns:a16="http://schemas.microsoft.com/office/drawing/2014/main" id="{3A294C77-ABEE-4494-9FB3-C42E8E7C95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678"/>
            <a:ext cx="129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" name="Equation" r:id="rId25" imgW="171412" imgH="200021" progId="Equation.3">
                    <p:embed/>
                  </p:oleObj>
                </mc:Choice>
                <mc:Fallback>
                  <p:oleObj name="Equation" r:id="rId25" imgW="171412" imgH="200021" progId="Equation.3">
                    <p:embed/>
                    <p:pic>
                      <p:nvPicPr>
                        <p:cNvPr id="6188" name="Object 14">
                          <a:extLst>
                            <a:ext uri="{FF2B5EF4-FFF2-40B4-BE49-F238E27FC236}">
                              <a16:creationId xmlns:a16="http://schemas.microsoft.com/office/drawing/2014/main" id="{3A294C77-ABEE-4494-9FB3-C42E8E7C95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678"/>
                          <a:ext cx="129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107" name="Text Box 19">
            <a:extLst>
              <a:ext uri="{FF2B5EF4-FFF2-40B4-BE49-F238E27FC236}">
                <a16:creationId xmlns:a16="http://schemas.microsoft.com/office/drawing/2014/main" id="{4EEA47C4-AD57-4EAD-805D-9097615BB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1066801"/>
            <a:ext cx="269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设光滑曲面</a:t>
            </a:r>
          </a:p>
        </p:txBody>
      </p:sp>
      <p:graphicFrame>
        <p:nvGraphicFramePr>
          <p:cNvPr id="89108" name="Object 20">
            <a:extLst>
              <a:ext uri="{FF2B5EF4-FFF2-40B4-BE49-F238E27FC236}">
                <a16:creationId xmlns:a16="http://schemas.microsoft.com/office/drawing/2014/main" id="{A4E2BA22-8BF8-4722-82E5-AE940F3986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2900" y="1174750"/>
          <a:ext cx="374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Equation" r:id="rId27" imgW="3705208" imgH="361981" progId="Equation.3">
                  <p:embed/>
                </p:oleObj>
              </mc:Choice>
              <mc:Fallback>
                <p:oleObj name="Equation" r:id="rId27" imgW="3705208" imgH="361981" progId="Equation.3">
                  <p:embed/>
                  <p:pic>
                    <p:nvPicPr>
                      <p:cNvPr id="89108" name="Object 20">
                        <a:extLst>
                          <a:ext uri="{FF2B5EF4-FFF2-40B4-BE49-F238E27FC236}">
                            <a16:creationId xmlns:a16="http://schemas.microsoft.com/office/drawing/2014/main" id="{A4E2BA22-8BF8-4722-82E5-AE940F3986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1174750"/>
                        <a:ext cx="374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9" name="Text Box 21">
            <a:extLst>
              <a:ext uri="{FF2B5EF4-FFF2-40B4-BE49-F238E27FC236}">
                <a16:creationId xmlns:a16="http://schemas.microsoft.com/office/drawing/2014/main" id="{CC176DCA-96F9-40D6-962D-9F73C154B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95451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则面积 </a:t>
            </a:r>
            <a:r>
              <a:rPr lang="en-US" altLang="zh-CN" i="1">
                <a:solidFill>
                  <a:srgbClr val="FFFFFF"/>
                </a:solidFill>
              </a:rPr>
              <a:t>A </a:t>
            </a:r>
            <a:r>
              <a:rPr lang="zh-CN" altLang="en-US">
                <a:solidFill>
                  <a:srgbClr val="FFFFFF"/>
                </a:solidFill>
              </a:rPr>
              <a:t>可看成曲面上各点</a:t>
            </a:r>
          </a:p>
        </p:txBody>
      </p:sp>
      <p:graphicFrame>
        <p:nvGraphicFramePr>
          <p:cNvPr id="89110" name="Object 22">
            <a:extLst>
              <a:ext uri="{FF2B5EF4-FFF2-40B4-BE49-F238E27FC236}">
                <a16:creationId xmlns:a16="http://schemas.microsoft.com/office/drawing/2014/main" id="{3E072446-DAE1-4075-B4F9-DFB43AA825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0463" y="1803400"/>
          <a:ext cx="151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Equation" r:id="rId29" imgW="1466859" imgH="361981" progId="Equation.3">
                  <p:embed/>
                </p:oleObj>
              </mc:Choice>
              <mc:Fallback>
                <p:oleObj name="Equation" r:id="rId29" imgW="1466859" imgH="361981" progId="Equation.3">
                  <p:embed/>
                  <p:pic>
                    <p:nvPicPr>
                      <p:cNvPr id="89110" name="Object 22">
                        <a:extLst>
                          <a:ext uri="{FF2B5EF4-FFF2-40B4-BE49-F238E27FC236}">
                            <a16:creationId xmlns:a16="http://schemas.microsoft.com/office/drawing/2014/main" id="{3E072446-DAE1-4075-B4F9-DFB43AA825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1803400"/>
                        <a:ext cx="1511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1" name="Text Box 23">
            <a:extLst>
              <a:ext uri="{FF2B5EF4-FFF2-40B4-BE49-F238E27FC236}">
                <a16:creationId xmlns:a16="http://schemas.microsoft.com/office/drawing/2014/main" id="{52AD6081-8D23-4BF4-94F5-4AC56E259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2209801"/>
            <a:ext cx="6134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处小切平面的面积 </a:t>
            </a:r>
            <a:r>
              <a:rPr lang="en-US" altLang="zh-CN">
                <a:solidFill>
                  <a:srgbClr val="FFFF00"/>
                </a:solidFill>
              </a:rPr>
              <a:t>d </a:t>
            </a:r>
            <a:r>
              <a:rPr lang="en-US" altLang="zh-CN" i="1">
                <a:solidFill>
                  <a:srgbClr val="FFFF00"/>
                </a:solidFill>
              </a:rPr>
              <a:t>A </a:t>
            </a:r>
            <a:r>
              <a:rPr lang="zh-CN" altLang="en-US">
                <a:solidFill>
                  <a:srgbClr val="FFFFFF"/>
                </a:solidFill>
              </a:rPr>
              <a:t>无限积累而成</a:t>
            </a:r>
            <a:r>
              <a:rPr lang="en-US" altLang="zh-CN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89113" name="Text Box 25">
            <a:extLst>
              <a:ext uri="{FF2B5EF4-FFF2-40B4-BE49-F238E27FC236}">
                <a16:creationId xmlns:a16="http://schemas.microsoft.com/office/drawing/2014/main" id="{439C4CD7-E545-4E02-8550-C567CDB3F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2800351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设它在 </a:t>
            </a:r>
            <a:r>
              <a:rPr lang="en-US" altLang="zh-CN" i="1">
                <a:solidFill>
                  <a:srgbClr val="FFFFFF"/>
                </a:solidFill>
              </a:rPr>
              <a:t>D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上的投影为 </a:t>
            </a:r>
            <a:r>
              <a:rPr lang="en-US" altLang="zh-CN">
                <a:solidFill>
                  <a:srgbClr val="FFFF00"/>
                </a:solidFill>
              </a:rPr>
              <a:t>d</a:t>
            </a:r>
            <a:r>
              <a:rPr lang="en-US" altLang="zh-CN" i="1">
                <a:solidFill>
                  <a:srgbClr val="FFFF00"/>
                </a:solidFill>
                <a:sym typeface="Symbol" panose="05050102010706020507" pitchFamily="18" charset="2"/>
              </a:rPr>
              <a:t></a:t>
            </a:r>
            <a:r>
              <a:rPr lang="en-US" altLang="zh-CN">
                <a:solidFill>
                  <a:srgbClr val="FFFF00"/>
                </a:solidFill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FFFFFF"/>
                </a:solidFill>
                <a:sym typeface="Symbol" panose="05050102010706020507" pitchFamily="18" charset="2"/>
              </a:rPr>
              <a:t>,</a:t>
            </a:r>
            <a:endParaRPr lang="en-US" altLang="zh-CN">
              <a:solidFill>
                <a:srgbClr val="FFFFFF"/>
              </a:solidFill>
            </a:endParaRPr>
          </a:p>
        </p:txBody>
      </p:sp>
      <p:graphicFrame>
        <p:nvGraphicFramePr>
          <p:cNvPr id="89115" name="Object 27">
            <a:extLst>
              <a:ext uri="{FF2B5EF4-FFF2-40B4-BE49-F238E27FC236}">
                <a16:creationId xmlns:a16="http://schemas.microsoft.com/office/drawing/2014/main" id="{128FA540-F793-41F2-B53B-7F2146AE30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8700" y="3403600"/>
          <a:ext cx="227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Equation" r:id="rId31" imgW="2228902" imgH="361981" progId="Equation.3">
                  <p:embed/>
                </p:oleObj>
              </mc:Choice>
              <mc:Fallback>
                <p:oleObj name="Equation" r:id="rId31" imgW="2228902" imgH="361981" progId="Equation.3">
                  <p:embed/>
                  <p:pic>
                    <p:nvPicPr>
                      <p:cNvPr id="89115" name="Object 27">
                        <a:extLst>
                          <a:ext uri="{FF2B5EF4-FFF2-40B4-BE49-F238E27FC236}">
                            <a16:creationId xmlns:a16="http://schemas.microsoft.com/office/drawing/2014/main" id="{128FA540-F793-41F2-B53B-7F2146AE30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3403600"/>
                        <a:ext cx="227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6" name="Object 28">
            <a:extLst>
              <a:ext uri="{FF2B5EF4-FFF2-40B4-BE49-F238E27FC236}">
                <a16:creationId xmlns:a16="http://schemas.microsoft.com/office/drawing/2014/main" id="{BE22A9F2-42B6-4669-8BAC-5E36BCDA0F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0151" y="3937001"/>
          <a:ext cx="531177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公式" r:id="rId33" imgW="2524217" imgH="685901" progId="Equation.3">
                  <p:embed/>
                </p:oleObj>
              </mc:Choice>
              <mc:Fallback>
                <p:oleObj name="公式" r:id="rId33" imgW="2524217" imgH="685901" progId="Equation.3">
                  <p:embed/>
                  <p:pic>
                    <p:nvPicPr>
                      <p:cNvPr id="89116" name="Object 28">
                        <a:extLst>
                          <a:ext uri="{FF2B5EF4-FFF2-40B4-BE49-F238E27FC236}">
                            <a16:creationId xmlns:a16="http://schemas.microsoft.com/office/drawing/2014/main" id="{BE22A9F2-42B6-4669-8BAC-5E36BCDA0F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1" y="3937001"/>
                        <a:ext cx="5311775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7" name="Line 29">
            <a:extLst>
              <a:ext uri="{FF2B5EF4-FFF2-40B4-BE49-F238E27FC236}">
                <a16:creationId xmlns:a16="http://schemas.microsoft.com/office/drawing/2014/main" id="{4F38C097-B102-43A5-BDE6-4A299013BE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0" y="3886201"/>
            <a:ext cx="0" cy="1604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9118" name="Object 30">
            <a:extLst>
              <a:ext uri="{FF2B5EF4-FFF2-40B4-BE49-F238E27FC236}">
                <a16:creationId xmlns:a16="http://schemas.microsoft.com/office/drawing/2014/main" id="{27EB6723-554B-4E18-8C1F-65AEDB58AA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7276" y="5370513"/>
          <a:ext cx="52927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Equation" r:id="rId35" imgW="5257908" imgH="590615" progId="Equation.3">
                  <p:embed/>
                </p:oleObj>
              </mc:Choice>
              <mc:Fallback>
                <p:oleObj name="Equation" r:id="rId35" imgW="5257908" imgH="590615" progId="Equation.3">
                  <p:embed/>
                  <p:pic>
                    <p:nvPicPr>
                      <p:cNvPr id="89118" name="Object 30">
                        <a:extLst>
                          <a:ext uri="{FF2B5EF4-FFF2-40B4-BE49-F238E27FC236}">
                            <a16:creationId xmlns:a16="http://schemas.microsoft.com/office/drawing/2014/main" id="{27EB6723-554B-4E18-8C1F-65AEDB58AA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6" y="5370513"/>
                        <a:ext cx="52927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9" name="Text Box 31">
            <a:extLst>
              <a:ext uri="{FF2B5EF4-FFF2-40B4-BE49-F238E27FC236}">
                <a16:creationId xmlns:a16="http://schemas.microsoft.com/office/drawing/2014/main" id="{0491096F-E24B-4EBD-B330-7DF4D27DC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005513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(</a:t>
            </a:r>
            <a:r>
              <a:rPr lang="zh-CN" altLang="en-US">
                <a:solidFill>
                  <a:srgbClr val="FFFFFF"/>
                </a:solidFill>
              </a:rPr>
              <a:t>称为面积元素</a:t>
            </a:r>
            <a:r>
              <a:rPr lang="en-US" altLang="zh-CN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89122" name="Text Box 34">
            <a:extLst>
              <a:ext uri="{FF2B5EF4-FFF2-40B4-BE49-F238E27FC236}">
                <a16:creationId xmlns:a16="http://schemas.microsoft.com/office/drawing/2014/main" id="{2ED9F562-5478-4105-95AD-68791BD5D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28146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则</a:t>
            </a:r>
          </a:p>
        </p:txBody>
      </p:sp>
      <p:sp>
        <p:nvSpPr>
          <p:cNvPr id="89151" name="Line 63">
            <a:extLst>
              <a:ext uri="{FF2B5EF4-FFF2-40B4-BE49-F238E27FC236}">
                <a16:creationId xmlns:a16="http://schemas.microsoft.com/office/drawing/2014/main" id="{B8DC1A3E-4A1D-4ED3-9FFB-B44F88A95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6013" y="52752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" name="Group 64">
            <a:extLst>
              <a:ext uri="{FF2B5EF4-FFF2-40B4-BE49-F238E27FC236}">
                <a16:creationId xmlns:a16="http://schemas.microsoft.com/office/drawing/2014/main" id="{24F59205-15D3-4F92-9838-1DA75E2215BA}"/>
              </a:ext>
            </a:extLst>
          </p:cNvPr>
          <p:cNvGrpSpPr>
            <a:grpSpLocks/>
          </p:cNvGrpSpPr>
          <p:nvPr/>
        </p:nvGrpSpPr>
        <p:grpSpPr bwMode="auto">
          <a:xfrm>
            <a:off x="9220200" y="5546725"/>
            <a:ext cx="444500" cy="762000"/>
            <a:chOff x="5136" y="2832"/>
            <a:chExt cx="280" cy="480"/>
          </a:xfrm>
        </p:grpSpPr>
        <p:graphicFrame>
          <p:nvGraphicFramePr>
            <p:cNvPr id="6185" name="Object 65">
              <a:extLst>
                <a:ext uri="{FF2B5EF4-FFF2-40B4-BE49-F238E27FC236}">
                  <a16:creationId xmlns:a16="http://schemas.microsoft.com/office/drawing/2014/main" id="{E4749E11-8CB5-411F-81DA-AC67E172CC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2" y="3072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" name="公式" r:id="rId37" imgW="85841" imgH="123900" progId="Equation.3">
                    <p:embed/>
                  </p:oleObj>
                </mc:Choice>
                <mc:Fallback>
                  <p:oleObj name="公式" r:id="rId37" imgW="85841" imgH="123900" progId="Equation.3">
                    <p:embed/>
                    <p:pic>
                      <p:nvPicPr>
                        <p:cNvPr id="6185" name="Object 65">
                          <a:extLst>
                            <a:ext uri="{FF2B5EF4-FFF2-40B4-BE49-F238E27FC236}">
                              <a16:creationId xmlns:a16="http://schemas.microsoft.com/office/drawing/2014/main" id="{E4749E11-8CB5-411F-81DA-AC67E172CC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3072"/>
                          <a:ext cx="1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6" name="Line 66">
              <a:extLst>
                <a:ext uri="{FF2B5EF4-FFF2-40B4-BE49-F238E27FC236}">
                  <a16:creationId xmlns:a16="http://schemas.microsoft.com/office/drawing/2014/main" id="{74677F6A-BC74-4867-878D-6674EF3799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36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" name="Group 70">
            <a:extLst>
              <a:ext uri="{FF2B5EF4-FFF2-40B4-BE49-F238E27FC236}">
                <a16:creationId xmlns:a16="http://schemas.microsoft.com/office/drawing/2014/main" id="{4DB5484B-1E60-4311-B43A-2D13C2E0FB5F}"/>
              </a:ext>
            </a:extLst>
          </p:cNvPr>
          <p:cNvGrpSpPr>
            <a:grpSpLocks/>
          </p:cNvGrpSpPr>
          <p:nvPr/>
        </p:nvGrpSpPr>
        <p:grpSpPr bwMode="auto">
          <a:xfrm>
            <a:off x="8991601" y="481013"/>
            <a:ext cx="538163" cy="609600"/>
            <a:chOff x="4704" y="624"/>
            <a:chExt cx="339" cy="384"/>
          </a:xfrm>
        </p:grpSpPr>
        <p:graphicFrame>
          <p:nvGraphicFramePr>
            <p:cNvPr id="6182" name="Object 16">
              <a:extLst>
                <a:ext uri="{FF2B5EF4-FFF2-40B4-BE49-F238E27FC236}">
                  <a16:creationId xmlns:a16="http://schemas.microsoft.com/office/drawing/2014/main" id="{CE238B52-A8BB-46FF-B6C1-C4FCFA9625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624"/>
            <a:ext cx="14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" name="Equation" r:id="rId39" imgW="200026" imgH="276142" progId="Equation.3">
                    <p:embed/>
                  </p:oleObj>
                </mc:Choice>
                <mc:Fallback>
                  <p:oleObj name="Equation" r:id="rId39" imgW="200026" imgH="276142" progId="Equation.3">
                    <p:embed/>
                    <p:pic>
                      <p:nvPicPr>
                        <p:cNvPr id="6182" name="Object 16">
                          <a:extLst>
                            <a:ext uri="{FF2B5EF4-FFF2-40B4-BE49-F238E27FC236}">
                              <a16:creationId xmlns:a16="http://schemas.microsoft.com/office/drawing/2014/main" id="{CE238B52-A8BB-46FF-B6C1-C4FCFA9625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624"/>
                          <a:ext cx="14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3" name="Line 18">
              <a:extLst>
                <a:ext uri="{FF2B5EF4-FFF2-40B4-BE49-F238E27FC236}">
                  <a16:creationId xmlns:a16="http://schemas.microsoft.com/office/drawing/2014/main" id="{0DAC8CF1-6FD6-48B5-8E48-FFBAC1942E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720"/>
              <a:ext cx="192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84" name="Freeform 69">
              <a:extLst>
                <a:ext uri="{FF2B5EF4-FFF2-40B4-BE49-F238E27FC236}">
                  <a16:creationId xmlns:a16="http://schemas.microsoft.com/office/drawing/2014/main" id="{97D5DCCF-AD35-484C-966F-9523EF727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945"/>
              <a:ext cx="109" cy="63"/>
            </a:xfrm>
            <a:custGeom>
              <a:avLst/>
              <a:gdLst>
                <a:gd name="T0" fmla="*/ 0 w 192"/>
                <a:gd name="T1" fmla="*/ 1 h 112"/>
                <a:gd name="T2" fmla="*/ 1 w 192"/>
                <a:gd name="T3" fmla="*/ 1 h 112"/>
                <a:gd name="T4" fmla="*/ 1 w 192"/>
                <a:gd name="T5" fmla="*/ 1 h 112"/>
                <a:gd name="T6" fmla="*/ 0 60000 65536"/>
                <a:gd name="T7" fmla="*/ 0 60000 65536"/>
                <a:gd name="T8" fmla="*/ 0 60000 65536"/>
                <a:gd name="T9" fmla="*/ 0 w 192"/>
                <a:gd name="T10" fmla="*/ 0 h 112"/>
                <a:gd name="T11" fmla="*/ 192 w 192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12">
                  <a:moveTo>
                    <a:pt x="0" y="112"/>
                  </a:moveTo>
                  <a:cubicBezTo>
                    <a:pt x="8" y="72"/>
                    <a:pt x="16" y="32"/>
                    <a:pt x="48" y="16"/>
                  </a:cubicBezTo>
                  <a:cubicBezTo>
                    <a:pt x="80" y="0"/>
                    <a:pt x="136" y="8"/>
                    <a:pt x="192" y="16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" name="Group 36">
            <a:extLst>
              <a:ext uri="{FF2B5EF4-FFF2-40B4-BE49-F238E27FC236}">
                <a16:creationId xmlns:a16="http://schemas.microsoft.com/office/drawing/2014/main" id="{8F895FCE-E816-4E0B-A7E8-536CC866E229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404813"/>
            <a:ext cx="1066800" cy="914400"/>
            <a:chOff x="4752" y="48"/>
            <a:chExt cx="672" cy="576"/>
          </a:xfrm>
        </p:grpSpPr>
        <p:grpSp>
          <p:nvGrpSpPr>
            <p:cNvPr id="6177" name="Group 37">
              <a:extLst>
                <a:ext uri="{FF2B5EF4-FFF2-40B4-BE49-F238E27FC236}">
                  <a16:creationId xmlns:a16="http://schemas.microsoft.com/office/drawing/2014/main" id="{D69B7FA2-5146-4028-A292-053F59C6C3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4" y="336"/>
              <a:ext cx="500" cy="288"/>
              <a:chOff x="4944" y="336"/>
              <a:chExt cx="500" cy="288"/>
            </a:xfrm>
          </p:grpSpPr>
          <p:sp>
            <p:nvSpPr>
              <p:cNvPr id="6180" name="AutoShape 38">
                <a:extLst>
                  <a:ext uri="{FF2B5EF4-FFF2-40B4-BE49-F238E27FC236}">
                    <a16:creationId xmlns:a16="http://schemas.microsoft.com/office/drawing/2014/main" id="{77C18592-DFCD-4CC8-8D43-12733B653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480"/>
                <a:ext cx="288" cy="144"/>
              </a:xfrm>
              <a:prstGeom prst="parallelogram">
                <a:avLst>
                  <a:gd name="adj" fmla="val 50000"/>
                </a:avLst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graphicFrame>
            <p:nvGraphicFramePr>
              <p:cNvPr id="6181" name="Object 39">
                <a:extLst>
                  <a:ext uri="{FF2B5EF4-FFF2-40B4-BE49-F238E27FC236}">
                    <a16:creationId xmlns:a16="http://schemas.microsoft.com/office/drawing/2014/main" id="{C3E6DE75-72A2-4173-8C7C-1F94A8A0509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36" y="336"/>
              <a:ext cx="308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4" name="公式" r:id="rId41" imgW="161965" imgH="123900" progId="Equation.3">
                      <p:embed/>
                    </p:oleObj>
                  </mc:Choice>
                  <mc:Fallback>
                    <p:oleObj name="公式" r:id="rId41" imgW="161965" imgH="123900" progId="Equation.3">
                      <p:embed/>
                      <p:pic>
                        <p:nvPicPr>
                          <p:cNvPr id="6181" name="Object 39">
                            <a:extLst>
                              <a:ext uri="{FF2B5EF4-FFF2-40B4-BE49-F238E27FC236}">
                                <a16:creationId xmlns:a16="http://schemas.microsoft.com/office/drawing/2014/main" id="{C3E6DE75-72A2-4173-8C7C-1F94A8A0509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336"/>
                            <a:ext cx="308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178" name="Line 40">
              <a:extLst>
                <a:ext uri="{FF2B5EF4-FFF2-40B4-BE49-F238E27FC236}">
                  <a16:creationId xmlns:a16="http://schemas.microsoft.com/office/drawing/2014/main" id="{4D3E91E1-1AB6-48B1-8EA6-5CA5DFB0F5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52" y="240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6179" name="Object 41">
              <a:extLst>
                <a:ext uri="{FF2B5EF4-FFF2-40B4-BE49-F238E27FC236}">
                  <a16:creationId xmlns:a16="http://schemas.microsoft.com/office/drawing/2014/main" id="{B5037AA5-D911-4370-8CF0-2E2FF3ECF8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48"/>
            <a:ext cx="18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5" name="公式" r:id="rId43" imgW="85841" imgH="133347" progId="Equation.3">
                    <p:embed/>
                  </p:oleObj>
                </mc:Choice>
                <mc:Fallback>
                  <p:oleObj name="公式" r:id="rId43" imgW="85841" imgH="133347" progId="Equation.3">
                    <p:embed/>
                    <p:pic>
                      <p:nvPicPr>
                        <p:cNvPr id="6179" name="Object 41">
                          <a:extLst>
                            <a:ext uri="{FF2B5EF4-FFF2-40B4-BE49-F238E27FC236}">
                              <a16:creationId xmlns:a16="http://schemas.microsoft.com/office/drawing/2014/main" id="{B5037AA5-D911-4370-8CF0-2E2FF3ECF8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48"/>
                          <a:ext cx="184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71">
            <a:extLst>
              <a:ext uri="{FF2B5EF4-FFF2-40B4-BE49-F238E27FC236}">
                <a16:creationId xmlns:a16="http://schemas.microsoft.com/office/drawing/2014/main" id="{3BB7C39C-E13C-4148-B8E8-34AF870032FF}"/>
              </a:ext>
            </a:extLst>
          </p:cNvPr>
          <p:cNvGrpSpPr>
            <a:grpSpLocks/>
          </p:cNvGrpSpPr>
          <p:nvPr/>
        </p:nvGrpSpPr>
        <p:grpSpPr bwMode="auto">
          <a:xfrm>
            <a:off x="8955088" y="481014"/>
            <a:ext cx="855662" cy="2314575"/>
            <a:chOff x="4681" y="624"/>
            <a:chExt cx="539" cy="1458"/>
          </a:xfrm>
        </p:grpSpPr>
        <p:sp>
          <p:nvSpPr>
            <p:cNvPr id="6174" name="AutoShape 44">
              <a:extLst>
                <a:ext uri="{FF2B5EF4-FFF2-40B4-BE49-F238E27FC236}">
                  <a16:creationId xmlns:a16="http://schemas.microsoft.com/office/drawing/2014/main" id="{C21B0B4D-1831-426E-B229-77621D73A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" y="1882"/>
              <a:ext cx="240" cy="144"/>
            </a:xfrm>
            <a:prstGeom prst="parallelogram">
              <a:avLst>
                <a:gd name="adj" fmla="val 41667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aphicFrame>
          <p:nvGraphicFramePr>
            <p:cNvPr id="6175" name="Object 45">
              <a:extLst>
                <a:ext uri="{FF2B5EF4-FFF2-40B4-BE49-F238E27FC236}">
                  <a16:creationId xmlns:a16="http://schemas.microsoft.com/office/drawing/2014/main" id="{0C8B5AF5-CF29-4FA5-87BE-33D5FC52CB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07" y="1885"/>
            <a:ext cx="313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6" name="Equation" r:id="rId45" imgW="476176" imgH="285860" progId="Equation.3">
                    <p:embed/>
                  </p:oleObj>
                </mc:Choice>
                <mc:Fallback>
                  <p:oleObj name="Equation" r:id="rId45" imgW="476176" imgH="285860" progId="Equation.3">
                    <p:embed/>
                    <p:pic>
                      <p:nvPicPr>
                        <p:cNvPr id="6175" name="Object 45">
                          <a:extLst>
                            <a:ext uri="{FF2B5EF4-FFF2-40B4-BE49-F238E27FC236}">
                              <a16:creationId xmlns:a16="http://schemas.microsoft.com/office/drawing/2014/main" id="{0C8B5AF5-CF29-4FA5-87BE-33D5FC52CB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7" y="1885"/>
                          <a:ext cx="313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6" name="Line 46">
              <a:extLst>
                <a:ext uri="{FF2B5EF4-FFF2-40B4-BE49-F238E27FC236}">
                  <a16:creationId xmlns:a16="http://schemas.microsoft.com/office/drawing/2014/main" id="{F9DB0FCC-822E-4B37-9ECE-B41B2E1F1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624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pic>
        <p:nvPicPr>
          <p:cNvPr id="6166" name="Picture 82" descr="机动">
            <a:extLst>
              <a:ext uri="{FF2B5EF4-FFF2-40B4-BE49-F238E27FC236}">
                <a16:creationId xmlns:a16="http://schemas.microsoft.com/office/drawing/2014/main" id="{798B9811-4DE3-47FF-B734-7BB49AC87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7" name="Text Box 83">
            <a:extLst>
              <a:ext uri="{FF2B5EF4-FFF2-40B4-BE49-F238E27FC236}">
                <a16:creationId xmlns:a16="http://schemas.microsoft.com/office/drawing/2014/main" id="{4CBFBA08-BFF9-4EBF-BE57-62EDD3E51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6168" name="Picture 8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E2C80A2-FB21-4A2B-A6A1-6C77C8087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9" name="Picture 85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5EC07F8-8799-4BCF-9925-035931659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0" name="Picture 8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8CCC8FC-6A9B-438A-9FC3-403E99272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1" name="Picture 8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A0CCB4F-E46B-45DB-9930-0D8B20B21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2" name="Picture 8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36847AC-A773-415F-9088-E342A61FA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2D88C91-5B72-436D-97EF-A6787459BC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0175" y="3151189"/>
          <a:ext cx="36576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公式" r:id="rId53" imgW="1619375" imgH="304755" progId="Equation.3">
                  <p:embed/>
                </p:oleObj>
              </mc:Choice>
              <mc:Fallback>
                <p:oleObj name="公式" r:id="rId53" imgW="1619375" imgH="304755" progId="Equation.3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F2D88C91-5B72-436D-97EF-A6787459BC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175" y="3151189"/>
                        <a:ext cx="3657600" cy="7445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9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9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9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7" grpId="0" autoUpdateAnimBg="0"/>
      <p:bldP spid="89109" grpId="0" autoUpdateAnimBg="0"/>
      <p:bldP spid="89111" grpId="0" autoUpdateAnimBg="0"/>
      <p:bldP spid="89113" grpId="0" autoUpdateAnimBg="0"/>
      <p:bldP spid="89119" grpId="0" autoUpdateAnimBg="0"/>
      <p:bldP spid="8912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51">
            <a:extLst>
              <a:ext uri="{FF2B5EF4-FFF2-40B4-BE49-F238E27FC236}">
                <a16:creationId xmlns:a16="http://schemas.microsoft.com/office/drawing/2014/main" id="{EA2D55B0-B1BB-4462-875A-7E19B374B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457201"/>
            <a:ext cx="3286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故有曲面面积公式</a:t>
            </a:r>
          </a:p>
        </p:txBody>
      </p:sp>
      <p:graphicFrame>
        <p:nvGraphicFramePr>
          <p:cNvPr id="106496" name="Object 0">
            <a:extLst>
              <a:ext uri="{FF2B5EF4-FFF2-40B4-BE49-F238E27FC236}">
                <a16:creationId xmlns:a16="http://schemas.microsoft.com/office/drawing/2014/main" id="{4B084B24-1406-4149-BB75-4D09B10293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9276" y="1060450"/>
          <a:ext cx="57880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3" imgW="5752980" imgH="666736" progId="Equation.3">
                  <p:embed/>
                </p:oleObj>
              </mc:Choice>
              <mc:Fallback>
                <p:oleObj name="Equation" r:id="rId3" imgW="5752980" imgH="666736" progId="Equation.3">
                  <p:embed/>
                  <p:pic>
                    <p:nvPicPr>
                      <p:cNvPr id="106496" name="Object 0">
                        <a:extLst>
                          <a:ext uri="{FF2B5EF4-FFF2-40B4-BE49-F238E27FC236}">
                            <a16:creationId xmlns:a16="http://schemas.microsoft.com/office/drawing/2014/main" id="{4B084B24-1406-4149-BB75-4D09B10293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6" y="1060450"/>
                        <a:ext cx="57880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41" name="Rectangle 85">
            <a:extLst>
              <a:ext uri="{FF2B5EF4-FFF2-40B4-BE49-F238E27FC236}">
                <a16:creationId xmlns:a16="http://schemas.microsoft.com/office/drawing/2014/main" id="{CCEFD525-7AB7-4ABC-94AC-8BA9B058E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81200"/>
            <a:ext cx="5410200" cy="1295400"/>
          </a:xfrm>
          <a:prstGeom prst="rect">
            <a:avLst/>
          </a:prstGeom>
          <a:solidFill>
            <a:srgbClr val="002BB4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106497" name="Object 1">
            <a:extLst>
              <a:ext uri="{FF2B5EF4-FFF2-40B4-BE49-F238E27FC236}">
                <a16:creationId xmlns:a16="http://schemas.microsoft.com/office/drawing/2014/main" id="{B0DF1075-1FE4-4A9B-8B1C-75B6E1E8DA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9264" y="2209800"/>
          <a:ext cx="52403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5" imgW="5200681" imgH="933430" progId="Equation.3">
                  <p:embed/>
                </p:oleObj>
              </mc:Choice>
              <mc:Fallback>
                <p:oleObj name="Equation" r:id="rId5" imgW="5200681" imgH="933430" progId="Equation.3">
                  <p:embed/>
                  <p:pic>
                    <p:nvPicPr>
                      <p:cNvPr id="106497" name="Object 1">
                        <a:extLst>
                          <a:ext uri="{FF2B5EF4-FFF2-40B4-BE49-F238E27FC236}">
                            <a16:creationId xmlns:a16="http://schemas.microsoft.com/office/drawing/2014/main" id="{B0DF1075-1FE4-4A9B-8B1C-75B6E1E8DA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4" y="2209800"/>
                        <a:ext cx="524033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5" name="Text Box 99">
            <a:extLst>
              <a:ext uri="{FF2B5EF4-FFF2-40B4-BE49-F238E27FC236}">
                <a16:creationId xmlns:a16="http://schemas.microsoft.com/office/drawing/2014/main" id="{7EF99BF0-F2FF-4EE9-B962-9E1B0F1C7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62201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即</a:t>
            </a:r>
          </a:p>
        </p:txBody>
      </p:sp>
      <p:pic>
        <p:nvPicPr>
          <p:cNvPr id="7175" name="Picture 100" descr="机动">
            <a:extLst>
              <a:ext uri="{FF2B5EF4-FFF2-40B4-BE49-F238E27FC236}">
                <a16:creationId xmlns:a16="http://schemas.microsoft.com/office/drawing/2014/main" id="{06CF457C-F80F-4086-846F-EFC60CA12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Text Box 101">
            <a:extLst>
              <a:ext uri="{FF2B5EF4-FFF2-40B4-BE49-F238E27FC236}">
                <a16:creationId xmlns:a16="http://schemas.microsoft.com/office/drawing/2014/main" id="{837EFF62-1C4F-44DD-920C-5E5F4E631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7177" name="Picture 102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D729B16B-D929-475B-BF21-63FE8F01A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3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673BA2B-8055-4B6D-9107-6AF9160DB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04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344147A-E3CD-496C-8A83-B30D9C023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05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62927CD-5056-4D05-98D7-EFE754C15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106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6893D98-1AF3-4E68-BB39-4D81FF4AD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8">
            <a:extLst>
              <a:ext uri="{FF2B5EF4-FFF2-40B4-BE49-F238E27FC236}">
                <a16:creationId xmlns:a16="http://schemas.microsoft.com/office/drawing/2014/main" id="{A483B523-09E6-48C4-A437-E068B1FCA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3340101"/>
            <a:ext cx="422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若光滑曲面方程为隐式</a:t>
            </a:r>
          </a:p>
        </p:txBody>
      </p:sp>
      <p:graphicFrame>
        <p:nvGraphicFramePr>
          <p:cNvPr id="20" name="Object 9">
            <a:extLst>
              <a:ext uri="{FF2B5EF4-FFF2-40B4-BE49-F238E27FC236}">
                <a16:creationId xmlns:a16="http://schemas.microsoft.com/office/drawing/2014/main" id="{157E5131-D3CB-4891-B3EA-0DEBDCC1AA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8150" y="3467100"/>
          <a:ext cx="208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13" imgW="2038324" imgH="361981" progId="Equation.3">
                  <p:embed/>
                </p:oleObj>
              </mc:Choice>
              <mc:Fallback>
                <p:oleObj name="Equation" r:id="rId13" imgW="2038324" imgH="361981" progId="Equation.3">
                  <p:embed/>
                  <p:pic>
                    <p:nvPicPr>
                      <p:cNvPr id="20" name="Object 9">
                        <a:extLst>
                          <a:ext uri="{FF2B5EF4-FFF2-40B4-BE49-F238E27FC236}">
                            <a16:creationId xmlns:a16="http://schemas.microsoft.com/office/drawing/2014/main" id="{157E5131-D3CB-4891-B3EA-0DEBDCC1AA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3467100"/>
                        <a:ext cx="2082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1">
            <a:extLst>
              <a:ext uri="{FF2B5EF4-FFF2-40B4-BE49-F238E27FC236}">
                <a16:creationId xmlns:a16="http://schemas.microsoft.com/office/drawing/2014/main" id="{A15AC2EB-11CD-4436-A3F5-B3A5B6D5A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550" y="3305176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则</a:t>
            </a:r>
          </a:p>
        </p:txBody>
      </p:sp>
      <p:graphicFrame>
        <p:nvGraphicFramePr>
          <p:cNvPr id="22" name="Object 13">
            <a:extLst>
              <a:ext uri="{FF2B5EF4-FFF2-40B4-BE49-F238E27FC236}">
                <a16:creationId xmlns:a16="http://schemas.microsoft.com/office/drawing/2014/main" id="{33B662EF-6700-44C5-8CF1-514D72025B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4151" y="3976688"/>
          <a:ext cx="60166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15" imgW="5981620" imgH="962043" progId="Equation.3">
                  <p:embed/>
                </p:oleObj>
              </mc:Choice>
              <mc:Fallback>
                <p:oleObj name="Equation" r:id="rId15" imgW="5981620" imgH="962043" progId="Equation.3">
                  <p:embed/>
                  <p:pic>
                    <p:nvPicPr>
                      <p:cNvPr id="22" name="Object 13">
                        <a:extLst>
                          <a:ext uri="{FF2B5EF4-FFF2-40B4-BE49-F238E27FC236}">
                            <a16:creationId xmlns:a16="http://schemas.microsoft.com/office/drawing/2014/main" id="{33B662EF-6700-44C5-8CF1-514D72025B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1" y="3976688"/>
                        <a:ext cx="60166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4">
            <a:extLst>
              <a:ext uri="{FF2B5EF4-FFF2-40B4-BE49-F238E27FC236}">
                <a16:creationId xmlns:a16="http://schemas.microsoft.com/office/drawing/2014/main" id="{9B01034F-1262-4C08-BA4B-11094CEE7D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5418138"/>
          <a:ext cx="1968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17" imgW="1924139" imgH="580897" progId="Equation.3">
                  <p:embed/>
                </p:oleObj>
              </mc:Choice>
              <mc:Fallback>
                <p:oleObj name="Equation" r:id="rId17" imgW="1924139" imgH="580897" progId="Equation.3">
                  <p:embed/>
                  <p:pic>
                    <p:nvPicPr>
                      <p:cNvPr id="23" name="Object 14">
                        <a:extLst>
                          <a:ext uri="{FF2B5EF4-FFF2-40B4-BE49-F238E27FC236}">
                            <a16:creationId xmlns:a16="http://schemas.microsoft.com/office/drawing/2014/main" id="{9B01034F-1262-4C08-BA4B-11094CEE7D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5418138"/>
                        <a:ext cx="1968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">
            <a:extLst>
              <a:ext uri="{FF2B5EF4-FFF2-40B4-BE49-F238E27FC236}">
                <a16:creationId xmlns:a16="http://schemas.microsoft.com/office/drawing/2014/main" id="{7839D56B-B47D-4E32-B34A-4325829444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7950" y="5881689"/>
          <a:ext cx="6350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19" imgW="590631" imgH="466715" progId="Equation.3">
                  <p:embed/>
                </p:oleObj>
              </mc:Choice>
              <mc:Fallback>
                <p:oleObj name="Equation" r:id="rId19" imgW="590631" imgH="466715" progId="Equation.3">
                  <p:embed/>
                  <p:pic>
                    <p:nvPicPr>
                      <p:cNvPr id="24" name="Object 15">
                        <a:extLst>
                          <a:ext uri="{FF2B5EF4-FFF2-40B4-BE49-F238E27FC236}">
                            <a16:creationId xmlns:a16="http://schemas.microsoft.com/office/drawing/2014/main" id="{7839D56B-B47D-4E32-B34A-4325829444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5881689"/>
                        <a:ext cx="6350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0">
            <a:extLst>
              <a:ext uri="{FF2B5EF4-FFF2-40B4-BE49-F238E27FC236}">
                <a16:creationId xmlns:a16="http://schemas.microsoft.com/office/drawing/2014/main" id="{8152DBFF-52D9-4A2A-A53E-A9CB332F82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0550" y="5170488"/>
          <a:ext cx="2654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21" imgW="2609788" imgH="1124003" progId="Equation.3">
                  <p:embed/>
                </p:oleObj>
              </mc:Choice>
              <mc:Fallback>
                <p:oleObj name="Equation" r:id="rId21" imgW="2609788" imgH="1124003" progId="Equation.3">
                  <p:embed/>
                  <p:pic>
                    <p:nvPicPr>
                      <p:cNvPr id="25" name="Object 20">
                        <a:extLst>
                          <a:ext uri="{FF2B5EF4-FFF2-40B4-BE49-F238E27FC236}">
                            <a16:creationId xmlns:a16="http://schemas.microsoft.com/office/drawing/2014/main" id="{8152DBFF-52D9-4A2A-A53E-A9CB332F82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5170488"/>
                        <a:ext cx="2654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6">
            <a:extLst>
              <a:ext uri="{FF2B5EF4-FFF2-40B4-BE49-F238E27FC236}">
                <a16:creationId xmlns:a16="http://schemas.microsoft.com/office/drawing/2014/main" id="{87BB6E97-B8FA-47A0-9AAC-70FCF2D50B70}"/>
              </a:ext>
            </a:extLst>
          </p:cNvPr>
          <p:cNvGrpSpPr>
            <a:grpSpLocks/>
          </p:cNvGrpSpPr>
          <p:nvPr/>
        </p:nvGrpSpPr>
        <p:grpSpPr bwMode="auto">
          <a:xfrm>
            <a:off x="7600950" y="3340100"/>
            <a:ext cx="1752600" cy="560388"/>
            <a:chOff x="4560" y="2322"/>
            <a:chExt cx="1104" cy="353"/>
          </a:xfrm>
        </p:grpSpPr>
        <p:graphicFrame>
          <p:nvGraphicFramePr>
            <p:cNvPr id="7191" name="Object 10">
              <a:extLst>
                <a:ext uri="{FF2B5EF4-FFF2-40B4-BE49-F238E27FC236}">
                  <a16:creationId xmlns:a16="http://schemas.microsoft.com/office/drawing/2014/main" id="{96A4C0BE-59EE-409D-8008-EC570C80A6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59" y="2322"/>
            <a:ext cx="805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Equation" r:id="rId23" imgW="438114" imgH="171408" progId="Equation.3">
                    <p:embed/>
                  </p:oleObj>
                </mc:Choice>
                <mc:Fallback>
                  <p:oleObj name="Equation" r:id="rId23" imgW="438114" imgH="171408" progId="Equation.3">
                    <p:embed/>
                    <p:pic>
                      <p:nvPicPr>
                        <p:cNvPr id="7191" name="Object 10">
                          <a:extLst>
                            <a:ext uri="{FF2B5EF4-FFF2-40B4-BE49-F238E27FC236}">
                              <a16:creationId xmlns:a16="http://schemas.microsoft.com/office/drawing/2014/main" id="{96A4C0BE-59EE-409D-8008-EC570C80A6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9" y="2322"/>
                          <a:ext cx="805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2" name="Text Box 24">
              <a:extLst>
                <a:ext uri="{FF2B5EF4-FFF2-40B4-BE49-F238E27FC236}">
                  <a16:creationId xmlns:a16="http://schemas.microsoft.com/office/drawing/2014/main" id="{32874729-DB3B-48B8-8362-E4DABA666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33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FFFFFF"/>
                  </a:solidFill>
                </a:rPr>
                <a:t>且</a:t>
              </a:r>
            </a:p>
          </p:txBody>
        </p:sp>
      </p:grpSp>
      <p:graphicFrame>
        <p:nvGraphicFramePr>
          <p:cNvPr id="29" name="Object 25">
            <a:extLst>
              <a:ext uri="{FF2B5EF4-FFF2-40B4-BE49-F238E27FC236}">
                <a16:creationId xmlns:a16="http://schemas.microsoft.com/office/drawing/2014/main" id="{6DFF0A4F-4A90-46D8-AD67-1C401BD5A4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6450" y="5629275"/>
          <a:ext cx="88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25" imgW="847614" imgH="361981" progId="Equation.3">
                  <p:embed/>
                </p:oleObj>
              </mc:Choice>
              <mc:Fallback>
                <p:oleObj name="Equation" r:id="rId25" imgW="847614" imgH="361981" progId="Equation.3">
                  <p:embed/>
                  <p:pic>
                    <p:nvPicPr>
                      <p:cNvPr id="29" name="Object 25">
                        <a:extLst>
                          <a:ext uri="{FF2B5EF4-FFF2-40B4-BE49-F238E27FC236}">
                            <a16:creationId xmlns:a16="http://schemas.microsoft.com/office/drawing/2014/main" id="{6DFF0A4F-4A90-46D8-AD67-1C401BD5A4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5629275"/>
                        <a:ext cx="889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41" grpId="0" animBg="1"/>
      <p:bldP spid="19555" grpId="0" build="p" autoUpdateAnimBg="0"/>
      <p:bldP spid="19" grpId="0" build="p" autoUpdateAnimBg="0"/>
      <p:bldP spid="2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504" name="Object 16">
            <a:extLst>
              <a:ext uri="{FF2B5EF4-FFF2-40B4-BE49-F238E27FC236}">
                <a16:creationId xmlns:a16="http://schemas.microsoft.com/office/drawing/2014/main" id="{32B9D049-4822-44D3-B3FB-D9D439BD58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2451" y="1104900"/>
          <a:ext cx="55848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3" imgW="5543506" imgH="933430" progId="Equation.3">
                  <p:embed/>
                </p:oleObj>
              </mc:Choice>
              <mc:Fallback>
                <p:oleObj name="Equation" r:id="rId3" imgW="5543506" imgH="933430" progId="Equation.3">
                  <p:embed/>
                  <p:pic>
                    <p:nvPicPr>
                      <p:cNvPr id="63504" name="Object 16">
                        <a:extLst>
                          <a:ext uri="{FF2B5EF4-FFF2-40B4-BE49-F238E27FC236}">
                            <a16:creationId xmlns:a16="http://schemas.microsoft.com/office/drawing/2014/main" id="{32B9D049-4822-44D3-B3FB-D9D439BD58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1" y="1104900"/>
                        <a:ext cx="55848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5">
            <a:extLst>
              <a:ext uri="{FF2B5EF4-FFF2-40B4-BE49-F238E27FC236}">
                <a16:creationId xmlns:a16="http://schemas.microsoft.com/office/drawing/2014/main" id="{013B51A2-AD7A-4C40-A5AB-59382E96C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63551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若光滑曲面方程为 </a:t>
            </a:r>
          </a:p>
        </p:txBody>
      </p:sp>
      <p:graphicFrame>
        <p:nvGraphicFramePr>
          <p:cNvPr id="63494" name="Object 6">
            <a:extLst>
              <a:ext uri="{FF2B5EF4-FFF2-40B4-BE49-F238E27FC236}">
                <a16:creationId xmlns:a16="http://schemas.microsoft.com/office/drawing/2014/main" id="{BD573DDB-CC4D-4E41-A65B-F6342A3C5D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558800"/>
          <a:ext cx="3695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5" imgW="3657699" imgH="466715" progId="Equation.3">
                  <p:embed/>
                </p:oleObj>
              </mc:Choice>
              <mc:Fallback>
                <p:oleObj name="Equation" r:id="rId5" imgW="3657699" imgH="466715" progId="Equation.3">
                  <p:embed/>
                  <p:pic>
                    <p:nvPicPr>
                      <p:cNvPr id="63494" name="Object 6">
                        <a:extLst>
                          <a:ext uri="{FF2B5EF4-FFF2-40B4-BE49-F238E27FC236}">
                            <a16:creationId xmlns:a16="http://schemas.microsoft.com/office/drawing/2014/main" id="{BD573DDB-CC4D-4E41-A65B-F6342A3C5D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58800"/>
                        <a:ext cx="3695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0" name="Text Box 12">
            <a:extLst>
              <a:ext uri="{FF2B5EF4-FFF2-40B4-BE49-F238E27FC236}">
                <a16:creationId xmlns:a16="http://schemas.microsoft.com/office/drawing/2014/main" id="{6281937A-6665-4023-ACF1-6B63EFC43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457201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则有</a:t>
            </a:r>
          </a:p>
        </p:txBody>
      </p:sp>
      <p:graphicFrame>
        <p:nvGraphicFramePr>
          <p:cNvPr id="63505" name="Object 17">
            <a:extLst>
              <a:ext uri="{FF2B5EF4-FFF2-40B4-BE49-F238E27FC236}">
                <a16:creationId xmlns:a16="http://schemas.microsoft.com/office/drawing/2014/main" id="{5DCA6212-5327-4C06-A837-FEC05C5664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1625600"/>
          <a:ext cx="60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7" imgW="571465" imgH="466715" progId="Equation.3">
                  <p:embed/>
                </p:oleObj>
              </mc:Choice>
              <mc:Fallback>
                <p:oleObj name="Equation" r:id="rId7" imgW="571465" imgH="466715" progId="Equation.3">
                  <p:embed/>
                  <p:pic>
                    <p:nvPicPr>
                      <p:cNvPr id="63505" name="Object 17">
                        <a:extLst>
                          <a:ext uri="{FF2B5EF4-FFF2-40B4-BE49-F238E27FC236}">
                            <a16:creationId xmlns:a16="http://schemas.microsoft.com/office/drawing/2014/main" id="{5DCA6212-5327-4C06-A837-FEC05C5664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25600"/>
                        <a:ext cx="609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9" name="Picture 27" descr="机动">
            <a:extLst>
              <a:ext uri="{FF2B5EF4-FFF2-40B4-BE49-F238E27FC236}">
                <a16:creationId xmlns:a16="http://schemas.microsoft.com/office/drawing/2014/main" id="{2CE00732-EE8F-47D7-85C5-7F011E954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Text Box 28">
            <a:extLst>
              <a:ext uri="{FF2B5EF4-FFF2-40B4-BE49-F238E27FC236}">
                <a16:creationId xmlns:a16="http://schemas.microsoft.com/office/drawing/2014/main" id="{12E8391B-F9F9-4887-911A-8594D48DA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8201" name="Picture 29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10219B8-CFC8-4CDA-8187-CD9632C79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30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8677C19-B66C-4A90-9BFC-B90C4E8FE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31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3E3F18C-38E7-4CC6-9EA4-5CD66D150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32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6DC6272-4CE2-4E4E-B178-67F407349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Picture 33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1AC3A15-6E41-42A6-96D8-962717477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Box 94">
            <a:extLst>
              <a:ext uri="{FF2B5EF4-FFF2-40B4-BE49-F238E27FC236}">
                <a16:creationId xmlns:a16="http://schemas.microsoft.com/office/drawing/2014/main" id="{C7B63239-4197-4923-AF87-814DC76EC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47901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若光滑曲面方程为</a:t>
            </a:r>
          </a:p>
        </p:txBody>
      </p:sp>
      <p:graphicFrame>
        <p:nvGraphicFramePr>
          <p:cNvPr id="26" name="Object 2">
            <a:extLst>
              <a:ext uri="{FF2B5EF4-FFF2-40B4-BE49-F238E27FC236}">
                <a16:creationId xmlns:a16="http://schemas.microsoft.com/office/drawing/2014/main" id="{646AE493-CDB6-4F64-964D-71C7C1056E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2300" y="3098800"/>
          <a:ext cx="5600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15" imgW="5562672" imgH="933430" progId="Equation.3">
                  <p:embed/>
                </p:oleObj>
              </mc:Choice>
              <mc:Fallback>
                <p:oleObj name="Equation" r:id="rId15" imgW="5562672" imgH="933430" progId="Equation.3">
                  <p:embed/>
                  <p:pic>
                    <p:nvPicPr>
                      <p:cNvPr id="26" name="Object 2">
                        <a:extLst>
                          <a:ext uri="{FF2B5EF4-FFF2-40B4-BE49-F238E27FC236}">
                            <a16:creationId xmlns:a16="http://schemas.microsoft.com/office/drawing/2014/main" id="{646AE493-CDB6-4F64-964D-71C7C1056E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3098800"/>
                        <a:ext cx="5600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">
            <a:extLst>
              <a:ext uri="{FF2B5EF4-FFF2-40B4-BE49-F238E27FC236}">
                <a16:creationId xmlns:a16="http://schemas.microsoft.com/office/drawing/2014/main" id="{999448AB-385C-455B-8579-F8F76DD6ED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2349500"/>
          <a:ext cx="3733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17" imgW="3695760" imgH="466715" progId="Equation.3">
                  <p:embed/>
                </p:oleObj>
              </mc:Choice>
              <mc:Fallback>
                <p:oleObj name="Equation" r:id="rId17" imgW="3695760" imgH="466715" progId="Equation.3">
                  <p:embed/>
                  <p:pic>
                    <p:nvPicPr>
                      <p:cNvPr id="27" name="Object 3">
                        <a:extLst>
                          <a:ext uri="{FF2B5EF4-FFF2-40B4-BE49-F238E27FC236}">
                            <a16:creationId xmlns:a16="http://schemas.microsoft.com/office/drawing/2014/main" id="{999448AB-385C-455B-8579-F8F76DD6ED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349500"/>
                        <a:ext cx="3733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97">
            <a:extLst>
              <a:ext uri="{FF2B5EF4-FFF2-40B4-BE49-F238E27FC236}">
                <a16:creationId xmlns:a16="http://schemas.microsoft.com/office/drawing/2014/main" id="{C953DE53-09C8-4146-AB0E-619D770DB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22621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>
                <a:solidFill>
                  <a:srgbClr val="FFFFFF"/>
                </a:solidFill>
              </a:rPr>
              <a:t>则有</a:t>
            </a:r>
          </a:p>
        </p:txBody>
      </p:sp>
      <p:graphicFrame>
        <p:nvGraphicFramePr>
          <p:cNvPr id="29" name="Object 4">
            <a:extLst>
              <a:ext uri="{FF2B5EF4-FFF2-40B4-BE49-F238E27FC236}">
                <a16:creationId xmlns:a16="http://schemas.microsoft.com/office/drawing/2014/main" id="{EA4BE3DA-8A5F-497F-81C9-A1EAA36AB8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644900"/>
          <a:ext cx="622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19" imgW="580913" imgH="466715" progId="Equation.3">
                  <p:embed/>
                </p:oleObj>
              </mc:Choice>
              <mc:Fallback>
                <p:oleObj name="Equation" r:id="rId19" imgW="580913" imgH="466715" progId="Equation.3">
                  <p:embed/>
                  <p:pic>
                    <p:nvPicPr>
                      <p:cNvPr id="29" name="Object 4">
                        <a:extLst>
                          <a:ext uri="{FF2B5EF4-FFF2-40B4-BE49-F238E27FC236}">
                            <a16:creationId xmlns:a16="http://schemas.microsoft.com/office/drawing/2014/main" id="{EA4BE3DA-8A5F-497F-81C9-A1EAA36AB8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644900"/>
                        <a:ext cx="622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0" grpId="0" autoUpdateAnimBg="0"/>
      <p:bldP spid="25" grpId="0" build="p" autoUpdateAnimBg="0"/>
      <p:bldP spid="2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8706746-BA6E-4BC2-BC3B-8A57A08724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63764" y="381000"/>
            <a:ext cx="4084637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1. 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计算双曲抛物面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8D741265-95C5-444C-B492-C4D2BC5100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647700"/>
          <a:ext cx="977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3" imgW="933456" imgH="276142" progId="Equation.3">
                  <p:embed/>
                </p:oleObj>
              </mc:Choice>
              <mc:Fallback>
                <p:oleObj name="Equation" r:id="rId3" imgW="933456" imgH="276142" progId="Equation.3">
                  <p:embed/>
                  <p:pic>
                    <p:nvPicPr>
                      <p:cNvPr id="9219" name="Object 3">
                        <a:extLst>
                          <a:ext uri="{FF2B5EF4-FFF2-40B4-BE49-F238E27FC236}">
                            <a16:creationId xmlns:a16="http://schemas.microsoft.com/office/drawing/2014/main" id="{8D741265-95C5-444C-B492-C4D2BC5100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647700"/>
                        <a:ext cx="977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>
            <a:extLst>
              <a:ext uri="{FF2B5EF4-FFF2-40B4-BE49-F238E27FC236}">
                <a16:creationId xmlns:a16="http://schemas.microsoft.com/office/drawing/2014/main" id="{4FDD4DFD-9615-4022-AAAA-094B0B05F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15926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被柱面</a:t>
            </a:r>
          </a:p>
        </p:txBody>
      </p:sp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id="{95391ADD-FFBC-496C-8274-778D0C2985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415925"/>
          <a:ext cx="193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5" imgW="1886077" imgH="476163" progId="Equation.3">
                  <p:embed/>
                </p:oleObj>
              </mc:Choice>
              <mc:Fallback>
                <p:oleObj name="Equation" r:id="rId5" imgW="1886077" imgH="476163" progId="Equation.3">
                  <p:embed/>
                  <p:pic>
                    <p:nvPicPr>
                      <p:cNvPr id="9221" name="Object 5">
                        <a:extLst>
                          <a:ext uri="{FF2B5EF4-FFF2-40B4-BE49-F238E27FC236}">
                            <a16:creationId xmlns:a16="http://schemas.microsoft.com/office/drawing/2014/main" id="{95391ADD-FFBC-496C-8274-778D0C2985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15925"/>
                        <a:ext cx="1930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>
            <a:extLst>
              <a:ext uri="{FF2B5EF4-FFF2-40B4-BE49-F238E27FC236}">
                <a16:creationId xmlns:a16="http://schemas.microsoft.com/office/drawing/2014/main" id="{76DB3031-BF33-4D50-8596-42543905E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200" y="415926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所截</a:t>
            </a:r>
            <a:endParaRPr lang="zh-CN" altLang="en-US" i="1">
              <a:solidFill>
                <a:srgbClr val="FFFFFF"/>
              </a:solidFill>
            </a:endParaRP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DC016DB6-89D4-460C-ACBE-493CC6F47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53828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 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曲面在</a:t>
            </a:r>
            <a:r>
              <a:rPr lang="zh-CN" altLang="en-US" i="1">
                <a:solidFill>
                  <a:srgbClr val="FFFFFF"/>
                </a:solidFill>
              </a:rPr>
              <a:t> </a:t>
            </a:r>
            <a:r>
              <a:rPr lang="en-US" altLang="zh-CN" i="1">
                <a:solidFill>
                  <a:srgbClr val="FFFFFF"/>
                </a:solidFill>
              </a:rPr>
              <a:t>xoy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面上投影为</a:t>
            </a:r>
          </a:p>
        </p:txBody>
      </p:sp>
      <p:graphicFrame>
        <p:nvGraphicFramePr>
          <p:cNvPr id="22536" name="Object 8">
            <a:extLst>
              <a:ext uri="{FF2B5EF4-FFF2-40B4-BE49-F238E27FC236}">
                <a16:creationId xmlns:a16="http://schemas.microsoft.com/office/drawing/2014/main" id="{0195F64D-E3A2-4842-8B42-1FEF16EF93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1536700"/>
          <a:ext cx="2552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7" imgW="2514499" imgH="476163" progId="Equation.3">
                  <p:embed/>
                </p:oleObj>
              </mc:Choice>
              <mc:Fallback>
                <p:oleObj name="Equation" r:id="rId7" imgW="2514499" imgH="476163" progId="Equation.3">
                  <p:embed/>
                  <p:pic>
                    <p:nvPicPr>
                      <p:cNvPr id="22536" name="Object 8">
                        <a:extLst>
                          <a:ext uri="{FF2B5EF4-FFF2-40B4-BE49-F238E27FC236}">
                            <a16:creationId xmlns:a16="http://schemas.microsoft.com/office/drawing/2014/main" id="{0195F64D-E3A2-4842-8B42-1FEF16EF93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536700"/>
                        <a:ext cx="2552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9">
            <a:extLst>
              <a:ext uri="{FF2B5EF4-FFF2-40B4-BE49-F238E27FC236}">
                <a16:creationId xmlns:a16="http://schemas.microsoft.com/office/drawing/2014/main" id="{9EE1A9B0-2AF8-4375-9FB6-BB8974C5E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152400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则</a:t>
            </a:r>
          </a:p>
        </p:txBody>
      </p:sp>
      <p:graphicFrame>
        <p:nvGraphicFramePr>
          <p:cNvPr id="22538" name="Object 10">
            <a:extLst>
              <a:ext uri="{FF2B5EF4-FFF2-40B4-BE49-F238E27FC236}">
                <a16:creationId xmlns:a16="http://schemas.microsoft.com/office/drawing/2014/main" id="{1E67CB26-E189-45B4-8BE6-8B1AB69012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8900" y="2209800"/>
          <a:ext cx="4152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9" imgW="4114709" imgH="723962" progId="Equation.3">
                  <p:embed/>
                </p:oleObj>
              </mc:Choice>
              <mc:Fallback>
                <p:oleObj name="Equation" r:id="rId9" imgW="4114709" imgH="723962" progId="Equation.3">
                  <p:embed/>
                  <p:pic>
                    <p:nvPicPr>
                      <p:cNvPr id="22538" name="Object 10">
                        <a:extLst>
                          <a:ext uri="{FF2B5EF4-FFF2-40B4-BE49-F238E27FC236}">
                            <a16:creationId xmlns:a16="http://schemas.microsoft.com/office/drawing/2014/main" id="{1E67CB26-E189-45B4-8BE6-8B1AB69012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209800"/>
                        <a:ext cx="41529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>
            <a:extLst>
              <a:ext uri="{FF2B5EF4-FFF2-40B4-BE49-F238E27FC236}">
                <a16:creationId xmlns:a16="http://schemas.microsoft.com/office/drawing/2014/main" id="{BFEAD08D-287A-4869-AA8C-128AD4E54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2275" y="3124200"/>
          <a:ext cx="3581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11" imgW="3543244" imgH="704797" progId="Equation.3">
                  <p:embed/>
                </p:oleObj>
              </mc:Choice>
              <mc:Fallback>
                <p:oleObj name="Equation" r:id="rId11" imgW="3543244" imgH="704797" progId="Equation.3">
                  <p:embed/>
                  <p:pic>
                    <p:nvPicPr>
                      <p:cNvPr id="22539" name="Object 11">
                        <a:extLst>
                          <a:ext uri="{FF2B5EF4-FFF2-40B4-BE49-F238E27FC236}">
                            <a16:creationId xmlns:a16="http://schemas.microsoft.com/office/drawing/2014/main" id="{BFEAD08D-287A-4869-AA8C-128AD4E547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3124200"/>
                        <a:ext cx="35814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>
            <a:extLst>
              <a:ext uri="{FF2B5EF4-FFF2-40B4-BE49-F238E27FC236}">
                <a16:creationId xmlns:a16="http://schemas.microsoft.com/office/drawing/2014/main" id="{71E85762-5856-4DFC-8ACF-BA5A9D647D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2275" y="3962400"/>
          <a:ext cx="3517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13" imgW="3476568" imgH="780918" progId="Equation.3">
                  <p:embed/>
                </p:oleObj>
              </mc:Choice>
              <mc:Fallback>
                <p:oleObj name="Equation" r:id="rId13" imgW="3476568" imgH="780918" progId="Equation.3">
                  <p:embed/>
                  <p:pic>
                    <p:nvPicPr>
                      <p:cNvPr id="22540" name="Object 12">
                        <a:extLst>
                          <a:ext uri="{FF2B5EF4-FFF2-40B4-BE49-F238E27FC236}">
                            <a16:creationId xmlns:a16="http://schemas.microsoft.com/office/drawing/2014/main" id="{71E85762-5856-4DFC-8ACF-BA5A9D647D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3962400"/>
                        <a:ext cx="3517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>
            <a:extLst>
              <a:ext uri="{FF2B5EF4-FFF2-40B4-BE49-F238E27FC236}">
                <a16:creationId xmlns:a16="http://schemas.microsoft.com/office/drawing/2014/main" id="{429B69A9-0100-47EF-857F-3F6C630F47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2275" y="4876800"/>
          <a:ext cx="3314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15" imgW="3276542" imgH="819248" progId="Equation.3">
                  <p:embed/>
                </p:oleObj>
              </mc:Choice>
              <mc:Fallback>
                <p:oleObj name="Equation" r:id="rId15" imgW="3276542" imgH="819248" progId="Equation.3">
                  <p:embed/>
                  <p:pic>
                    <p:nvPicPr>
                      <p:cNvPr id="22541" name="Object 13">
                        <a:extLst>
                          <a:ext uri="{FF2B5EF4-FFF2-40B4-BE49-F238E27FC236}">
                            <a16:creationId xmlns:a16="http://schemas.microsoft.com/office/drawing/2014/main" id="{429B69A9-0100-47EF-857F-3F6C630F47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4876800"/>
                        <a:ext cx="3314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18">
            <a:extLst>
              <a:ext uri="{FF2B5EF4-FFF2-40B4-BE49-F238E27FC236}">
                <a16:creationId xmlns:a16="http://schemas.microsoft.com/office/drawing/2014/main" id="{59550FDE-421F-4FAB-A56C-D013EA2E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99060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出的面积 </a:t>
            </a:r>
            <a:r>
              <a:rPr lang="en-US" altLang="zh-CN" i="1">
                <a:solidFill>
                  <a:srgbClr val="FFFFFF"/>
                </a:solidFill>
              </a:rPr>
              <a:t>A .</a:t>
            </a:r>
          </a:p>
        </p:txBody>
      </p:sp>
      <p:graphicFrame>
        <p:nvGraphicFramePr>
          <p:cNvPr id="22547" name="Object 19">
            <a:extLst>
              <a:ext uri="{FF2B5EF4-FFF2-40B4-BE49-F238E27FC236}">
                <a16:creationId xmlns:a16="http://schemas.microsoft.com/office/drawing/2014/main" id="{51ECD0FF-A56D-499C-B03A-EE0C3DDE77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9526" y="2343150"/>
          <a:ext cx="2657475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BMP 图象" r:id="rId17" imgW="2657846" imgH="2305372" progId="Paint.Picture">
                  <p:embed/>
                </p:oleObj>
              </mc:Choice>
              <mc:Fallback>
                <p:oleObj name="BMP 图象" r:id="rId17" imgW="2657846" imgH="2305372" progId="Paint.Picture">
                  <p:embed/>
                  <p:pic>
                    <p:nvPicPr>
                      <p:cNvPr id="22547" name="Object 19">
                        <a:extLst>
                          <a:ext uri="{FF2B5EF4-FFF2-40B4-BE49-F238E27FC236}">
                            <a16:creationId xmlns:a16="http://schemas.microsoft.com/office/drawing/2014/main" id="{51ECD0FF-A56D-499C-B03A-EE0C3DDE77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9526" y="2343150"/>
                        <a:ext cx="2657475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32" name="Picture 20" descr="机动">
            <a:extLst>
              <a:ext uri="{FF2B5EF4-FFF2-40B4-BE49-F238E27FC236}">
                <a16:creationId xmlns:a16="http://schemas.microsoft.com/office/drawing/2014/main" id="{5B9A0488-7B32-48F4-97B0-17BF60CE0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3" name="Text Box 21">
            <a:extLst>
              <a:ext uri="{FF2B5EF4-FFF2-40B4-BE49-F238E27FC236}">
                <a16:creationId xmlns:a16="http://schemas.microsoft.com/office/drawing/2014/main" id="{4C1202D5-7F40-4570-8B63-F07685619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9234" name="Picture 22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66B7B260-F51D-4C77-B759-52097B7E7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5" name="Picture 23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53F2C94-2F36-4A1F-BE1E-3EA9C857D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24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CB889B8-FA53-40FA-B8AF-BC16AD8C3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7" name="Picture 25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2F5A26F-10A3-44B7-8E01-AE45A9800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8" name="Picture 26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668D7A-F791-486A-877F-0B62F0F4D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build="p" autoUpdateAnimBg="0"/>
      <p:bldP spid="2253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074">
            <a:extLst>
              <a:ext uri="{FF2B5EF4-FFF2-40B4-BE49-F238E27FC236}">
                <a16:creationId xmlns:a16="http://schemas.microsoft.com/office/drawing/2014/main" id="{F5F46BEE-786B-4FC7-9B73-613F6D75AD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71675" y="327025"/>
            <a:ext cx="7467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2. 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计算半径为 </a:t>
            </a:r>
            <a:r>
              <a:rPr lang="en-US" altLang="zh-CN" sz="2800" i="1">
                <a:ea typeface="楷体_GB2312" pitchFamily="49" charset="-122"/>
              </a:rPr>
              <a:t>a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的球的表面积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en-US" altLang="zh-CN" sz="240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93187" name="Text Box 3075">
            <a:extLst>
              <a:ext uri="{FF2B5EF4-FFF2-40B4-BE49-F238E27FC236}">
                <a16:creationId xmlns:a16="http://schemas.microsoft.com/office/drawing/2014/main" id="{44057C3B-BCF3-4997-A1FD-D5B2B6A8A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3" y="9525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3188" name="Text Box 3076">
            <a:extLst>
              <a:ext uri="{FF2B5EF4-FFF2-40B4-BE49-F238E27FC236}">
                <a16:creationId xmlns:a16="http://schemas.microsoft.com/office/drawing/2014/main" id="{E0607E0F-FEED-4E25-B9C6-B00B2E8BC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2203451"/>
            <a:ext cx="4033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曲面在</a:t>
            </a:r>
            <a:r>
              <a:rPr lang="zh-CN" altLang="en-US" i="1">
                <a:solidFill>
                  <a:srgbClr val="FFFFFF"/>
                </a:solidFill>
              </a:rPr>
              <a:t> </a:t>
            </a:r>
            <a:r>
              <a:rPr lang="en-US" altLang="zh-CN" i="1">
                <a:solidFill>
                  <a:srgbClr val="FFFFFF"/>
                </a:solidFill>
              </a:rPr>
              <a:t>xoy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面上投影为</a:t>
            </a:r>
          </a:p>
        </p:txBody>
      </p:sp>
      <p:graphicFrame>
        <p:nvGraphicFramePr>
          <p:cNvPr id="93189" name="Object 3077">
            <a:extLst>
              <a:ext uri="{FF2B5EF4-FFF2-40B4-BE49-F238E27FC236}">
                <a16:creationId xmlns:a16="http://schemas.microsoft.com/office/drawing/2014/main" id="{A68E1E46-0C57-4E84-892E-0726EA7B5E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4576" y="2735264"/>
          <a:ext cx="24558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公式" r:id="rId3" imgW="962069" imgH="209468" progId="Equation.3">
                  <p:embed/>
                </p:oleObj>
              </mc:Choice>
              <mc:Fallback>
                <p:oleObj name="公式" r:id="rId3" imgW="962069" imgH="209468" progId="Equation.3">
                  <p:embed/>
                  <p:pic>
                    <p:nvPicPr>
                      <p:cNvPr id="93189" name="Object 3077">
                        <a:extLst>
                          <a:ext uri="{FF2B5EF4-FFF2-40B4-BE49-F238E27FC236}">
                            <a16:creationId xmlns:a16="http://schemas.microsoft.com/office/drawing/2014/main" id="{A68E1E46-0C57-4E84-892E-0726EA7B5E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6" y="2735264"/>
                        <a:ext cx="24558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0" name="Text Box 3078">
            <a:extLst>
              <a:ext uri="{FF2B5EF4-FFF2-40B4-BE49-F238E27FC236}">
                <a16:creationId xmlns:a16="http://schemas.microsoft.com/office/drawing/2014/main" id="{C54ADFC9-A2D7-4C80-A98A-1CB0E1888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288" y="3440113"/>
            <a:ext cx="576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则</a:t>
            </a:r>
          </a:p>
        </p:txBody>
      </p:sp>
      <p:graphicFrame>
        <p:nvGraphicFramePr>
          <p:cNvPr id="93192" name="Object 3080">
            <a:extLst>
              <a:ext uri="{FF2B5EF4-FFF2-40B4-BE49-F238E27FC236}">
                <a16:creationId xmlns:a16="http://schemas.microsoft.com/office/drawing/2014/main" id="{688928E5-CD53-48BF-A957-C069617DB6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3488" y="4238626"/>
          <a:ext cx="4640262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公式" r:id="rId5" imgW="1800236" imgH="457267" progId="Equation.3">
                  <p:embed/>
                </p:oleObj>
              </mc:Choice>
              <mc:Fallback>
                <p:oleObj name="公式" r:id="rId5" imgW="1800236" imgH="457267" progId="Equation.3">
                  <p:embed/>
                  <p:pic>
                    <p:nvPicPr>
                      <p:cNvPr id="93192" name="Object 3080">
                        <a:extLst>
                          <a:ext uri="{FF2B5EF4-FFF2-40B4-BE49-F238E27FC236}">
                            <a16:creationId xmlns:a16="http://schemas.microsoft.com/office/drawing/2014/main" id="{688928E5-CD53-48BF-A957-C069617DB6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4238626"/>
                        <a:ext cx="4640262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3" name="Object 3081">
            <a:extLst>
              <a:ext uri="{FF2B5EF4-FFF2-40B4-BE49-F238E27FC236}">
                <a16:creationId xmlns:a16="http://schemas.microsoft.com/office/drawing/2014/main" id="{AE77BC35-C3DF-4BD1-B5E3-42AF379E1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5875" y="5453063"/>
          <a:ext cx="1181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7" imgW="1142930" imgH="476163" progId="Equation.3">
                  <p:embed/>
                </p:oleObj>
              </mc:Choice>
              <mc:Fallback>
                <p:oleObj name="Equation" r:id="rId7" imgW="1142930" imgH="476163" progId="Equation.3">
                  <p:embed/>
                  <p:pic>
                    <p:nvPicPr>
                      <p:cNvPr id="93193" name="Object 3081">
                        <a:extLst>
                          <a:ext uri="{FF2B5EF4-FFF2-40B4-BE49-F238E27FC236}">
                            <a16:creationId xmlns:a16="http://schemas.microsoft.com/office/drawing/2014/main" id="{AE77BC35-C3DF-4BD1-B5E3-42AF379E16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5453063"/>
                        <a:ext cx="1181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0" name="Text Box 3088">
            <a:extLst>
              <a:ext uri="{FF2B5EF4-FFF2-40B4-BE49-F238E27FC236}">
                <a16:creationId xmlns:a16="http://schemas.microsoft.com/office/drawing/2014/main" id="{56B15027-58CB-4AF6-B9C9-46C2CDBBF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663" y="952501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方法</a:t>
            </a:r>
            <a:r>
              <a:rPr lang="en-US" altLang="zh-CN" b="1">
                <a:solidFill>
                  <a:srgbClr val="FFFF00"/>
                </a:solidFill>
              </a:rPr>
              <a:t>1  </a:t>
            </a:r>
            <a:r>
              <a:rPr lang="zh-CN" altLang="en-US">
                <a:solidFill>
                  <a:srgbClr val="FFFFFF"/>
                </a:solidFill>
              </a:rPr>
              <a:t>利用直角坐标方程</a:t>
            </a:r>
            <a:r>
              <a:rPr lang="en-US" altLang="zh-CN">
                <a:solidFill>
                  <a:srgbClr val="FFFFFF"/>
                </a:solidFill>
              </a:rPr>
              <a:t>.   </a:t>
            </a:r>
            <a:endParaRPr lang="en-US" altLang="zh-CN" sz="2400">
              <a:solidFill>
                <a:srgbClr val="00FFFF"/>
              </a:solidFill>
            </a:endParaRPr>
          </a:p>
        </p:txBody>
      </p:sp>
      <p:pic>
        <p:nvPicPr>
          <p:cNvPr id="10250" name="Picture 3122" descr="机动">
            <a:extLst>
              <a:ext uri="{FF2B5EF4-FFF2-40B4-BE49-F238E27FC236}">
                <a16:creationId xmlns:a16="http://schemas.microsoft.com/office/drawing/2014/main" id="{45C337C1-E158-4181-93D9-8DED5C571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1" name="Text Box 3123">
            <a:extLst>
              <a:ext uri="{FF2B5EF4-FFF2-40B4-BE49-F238E27FC236}">
                <a16:creationId xmlns:a16="http://schemas.microsoft.com/office/drawing/2014/main" id="{85503BB7-4E04-4BC2-8E9B-D90F3B0D5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0252" name="Picture 312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0C7B9F8F-6F2A-4143-8280-D3F6190CD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3125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C4575C4-D9E0-4476-847E-5E5EF2D61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4" name="Picture 312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3B70C60-BE50-4BC7-9E86-3904C3B1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5" name="Picture 312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45AC1EF-A891-4052-B57C-515F8035F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6" name="Picture 312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B254082-FB42-4494-9FB1-DFD9F12C3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15AA69B-72DE-4FA9-B207-481097BEF0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9" y="3233738"/>
          <a:ext cx="45624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公式" r:id="rId15" imgW="1771622" imgH="342816" progId="Equation.3">
                  <p:embed/>
                </p:oleObj>
              </mc:Choice>
              <mc:Fallback>
                <p:oleObj name="公式" r:id="rId15" imgW="1771622" imgH="342816" progId="Equation.3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415AA69B-72DE-4FA9-B207-481097BEF0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9" y="3233738"/>
                        <a:ext cx="456247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3076">
            <a:extLst>
              <a:ext uri="{FF2B5EF4-FFF2-40B4-BE49-F238E27FC236}">
                <a16:creationId xmlns:a16="http://schemas.microsoft.com/office/drawing/2014/main" id="{28E54D37-82D3-40C0-9F56-2E3B197AA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1611314"/>
            <a:ext cx="2730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上半球面方程为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BA00760-A0C9-41FA-9923-52E4449315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4438" y="1493839"/>
          <a:ext cx="277495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公式" r:id="rId17" imgW="1085972" imgH="266694" progId="Equation.3">
                  <p:embed/>
                </p:oleObj>
              </mc:Choice>
              <mc:Fallback>
                <p:oleObj name="公式" r:id="rId17" imgW="1085972" imgH="266694" progId="Equation.3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BA00760-A0C9-41FA-9923-52E4449315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1493839"/>
                        <a:ext cx="2774950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autoUpdateAnimBg="0"/>
      <p:bldP spid="93188" grpId="0" autoUpdateAnimBg="0"/>
      <p:bldP spid="93190" grpId="0" autoUpdateAnimBg="0"/>
      <p:bldP spid="93200" grpId="0" autoUpdateAnimBg="0"/>
      <p:bldP spid="5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074">
            <a:extLst>
              <a:ext uri="{FF2B5EF4-FFF2-40B4-BE49-F238E27FC236}">
                <a16:creationId xmlns:a16="http://schemas.microsoft.com/office/drawing/2014/main" id="{FE6345F2-09AD-4558-B992-DD05700932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381000"/>
            <a:ext cx="7467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2. 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计算半径为 </a:t>
            </a:r>
            <a:r>
              <a:rPr lang="en-US" altLang="zh-CN" sz="2800" i="1">
                <a:ea typeface="楷体_GB2312" pitchFamily="49" charset="-122"/>
              </a:rPr>
              <a:t>a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的球的表面积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en-US" altLang="zh-CN" sz="240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93187" name="Text Box 3075">
            <a:extLst>
              <a:ext uri="{FF2B5EF4-FFF2-40B4-BE49-F238E27FC236}">
                <a16:creationId xmlns:a16="http://schemas.microsoft.com/office/drawing/2014/main" id="{5B050F59-BB6F-4681-8817-6153BFA42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04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3188" name="Text Box 3076">
            <a:extLst>
              <a:ext uri="{FF2B5EF4-FFF2-40B4-BE49-F238E27FC236}">
                <a16:creationId xmlns:a16="http://schemas.microsoft.com/office/drawing/2014/main" id="{A431B7FE-F9E7-403C-B908-ED48B3BBE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16076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设球面方程为   </a:t>
            </a:r>
          </a:p>
        </p:txBody>
      </p:sp>
      <p:graphicFrame>
        <p:nvGraphicFramePr>
          <p:cNvPr id="93189" name="Object 3077">
            <a:extLst>
              <a:ext uri="{FF2B5EF4-FFF2-40B4-BE49-F238E27FC236}">
                <a16:creationId xmlns:a16="http://schemas.microsoft.com/office/drawing/2014/main" id="{F7F178CB-1490-4441-8759-D34BE71E5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816100"/>
          <a:ext cx="723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r:id="rId3" imgW="685920" imgH="276142" progId="Equation.3">
                  <p:embed/>
                </p:oleObj>
              </mc:Choice>
              <mc:Fallback>
                <p:oleObj name="Equation" r:id="rId3" imgW="685920" imgH="276142" progId="Equation.3">
                  <p:embed/>
                  <p:pic>
                    <p:nvPicPr>
                      <p:cNvPr id="93189" name="Object 3077">
                        <a:extLst>
                          <a:ext uri="{FF2B5EF4-FFF2-40B4-BE49-F238E27FC236}">
                            <a16:creationId xmlns:a16="http://schemas.microsoft.com/office/drawing/2014/main" id="{F7F178CB-1490-4441-8759-D34BE71E51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816100"/>
                        <a:ext cx="723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0" name="Text Box 3078">
            <a:extLst>
              <a:ext uri="{FF2B5EF4-FFF2-40B4-BE49-F238E27FC236}">
                <a16:creationId xmlns:a16="http://schemas.microsoft.com/office/drawing/2014/main" id="{2008C42B-318E-4B4D-9EA6-58DDFE424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1478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球面面积元素为</a:t>
            </a:r>
          </a:p>
        </p:txBody>
      </p:sp>
      <p:graphicFrame>
        <p:nvGraphicFramePr>
          <p:cNvPr id="93191" name="Object 3079">
            <a:extLst>
              <a:ext uri="{FF2B5EF4-FFF2-40B4-BE49-F238E27FC236}">
                <a16:creationId xmlns:a16="http://schemas.microsoft.com/office/drawing/2014/main" id="{9C262FB2-8FB4-403B-B73D-3E13C089CE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3450" y="2743200"/>
          <a:ext cx="3022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Equation" r:id="rId5" imgW="2981227" imgH="476163" progId="Equation.3">
                  <p:embed/>
                </p:oleObj>
              </mc:Choice>
              <mc:Fallback>
                <p:oleObj name="Equation" r:id="rId5" imgW="2981227" imgH="476163" progId="Equation.3">
                  <p:embed/>
                  <p:pic>
                    <p:nvPicPr>
                      <p:cNvPr id="93191" name="Object 3079">
                        <a:extLst>
                          <a:ext uri="{FF2B5EF4-FFF2-40B4-BE49-F238E27FC236}">
                            <a16:creationId xmlns:a16="http://schemas.microsoft.com/office/drawing/2014/main" id="{9C262FB2-8FB4-403B-B73D-3E13C089CE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2743200"/>
                        <a:ext cx="3022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2" name="Object 3080">
            <a:extLst>
              <a:ext uri="{FF2B5EF4-FFF2-40B4-BE49-F238E27FC236}">
                <a16:creationId xmlns:a16="http://schemas.microsoft.com/office/drawing/2014/main" id="{5A39D903-071E-42A5-9B85-A6D824C987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429000"/>
          <a:ext cx="4267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Equation" r:id="rId7" imgW="4229164" imgH="780918" progId="Equation.3">
                  <p:embed/>
                </p:oleObj>
              </mc:Choice>
              <mc:Fallback>
                <p:oleObj name="Equation" r:id="rId7" imgW="4229164" imgH="780918" progId="Equation.3">
                  <p:embed/>
                  <p:pic>
                    <p:nvPicPr>
                      <p:cNvPr id="93192" name="Object 3080">
                        <a:extLst>
                          <a:ext uri="{FF2B5EF4-FFF2-40B4-BE49-F238E27FC236}">
                            <a16:creationId xmlns:a16="http://schemas.microsoft.com/office/drawing/2014/main" id="{5A39D903-071E-42A5-9B85-A6D824C987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4267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3" name="Object 3081">
            <a:extLst>
              <a:ext uri="{FF2B5EF4-FFF2-40B4-BE49-F238E27FC236}">
                <a16:creationId xmlns:a16="http://schemas.microsoft.com/office/drawing/2014/main" id="{7AF2D20E-261F-49A6-A8AA-47CDC35ABA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267200"/>
          <a:ext cx="1181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Equation" r:id="rId9" imgW="1142930" imgH="476163" progId="Equation.3">
                  <p:embed/>
                </p:oleObj>
              </mc:Choice>
              <mc:Fallback>
                <p:oleObj name="Equation" r:id="rId9" imgW="1142930" imgH="476163" progId="Equation.3">
                  <p:embed/>
                  <p:pic>
                    <p:nvPicPr>
                      <p:cNvPr id="93193" name="Object 3081">
                        <a:extLst>
                          <a:ext uri="{FF2B5EF4-FFF2-40B4-BE49-F238E27FC236}">
                            <a16:creationId xmlns:a16="http://schemas.microsoft.com/office/drawing/2014/main" id="{7AF2D20E-261F-49A6-A8AA-47CDC35ABA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267200"/>
                        <a:ext cx="1181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82">
            <a:extLst>
              <a:ext uri="{FF2B5EF4-FFF2-40B4-BE49-F238E27FC236}">
                <a16:creationId xmlns:a16="http://schemas.microsoft.com/office/drawing/2014/main" id="{9059FC18-3D19-406D-9CB6-FC052D3D854E}"/>
              </a:ext>
            </a:extLst>
          </p:cNvPr>
          <p:cNvGrpSpPr>
            <a:grpSpLocks/>
          </p:cNvGrpSpPr>
          <p:nvPr/>
        </p:nvGrpSpPr>
        <p:grpSpPr bwMode="auto">
          <a:xfrm>
            <a:off x="7010401" y="2051050"/>
            <a:ext cx="1489075" cy="387350"/>
            <a:chOff x="3622" y="1292"/>
            <a:chExt cx="938" cy="244"/>
          </a:xfrm>
        </p:grpSpPr>
        <p:graphicFrame>
          <p:nvGraphicFramePr>
            <p:cNvPr id="11315" name="Object 3083">
              <a:extLst>
                <a:ext uri="{FF2B5EF4-FFF2-40B4-BE49-F238E27FC236}">
                  <a16:creationId xmlns:a16="http://schemas.microsoft.com/office/drawing/2014/main" id="{D3EADEF6-1EB2-4D87-A7A8-64BAB5555C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2" y="1292"/>
            <a:ext cx="602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9" name="Equation" r:id="rId11" imgW="952621" imgH="361981" progId="Equation.3">
                    <p:embed/>
                  </p:oleObj>
                </mc:Choice>
                <mc:Fallback>
                  <p:oleObj name="Equation" r:id="rId11" imgW="952621" imgH="361981" progId="Equation.3">
                    <p:embed/>
                    <p:pic>
                      <p:nvPicPr>
                        <p:cNvPr id="11315" name="Object 3083">
                          <a:extLst>
                            <a:ext uri="{FF2B5EF4-FFF2-40B4-BE49-F238E27FC236}">
                              <a16:creationId xmlns:a16="http://schemas.microsoft.com/office/drawing/2014/main" id="{D3EADEF6-1EB2-4D87-A7A8-64BAB5555C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2" y="1292"/>
                          <a:ext cx="602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6" name="Line 3084">
              <a:extLst>
                <a:ext uri="{FF2B5EF4-FFF2-40B4-BE49-F238E27FC236}">
                  <a16:creationId xmlns:a16="http://schemas.microsoft.com/office/drawing/2014/main" id="{8CB93C27-D21C-4B3A-A44C-3000BDF360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296"/>
              <a:ext cx="33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3085">
            <a:extLst>
              <a:ext uri="{FF2B5EF4-FFF2-40B4-BE49-F238E27FC236}">
                <a16:creationId xmlns:a16="http://schemas.microsoft.com/office/drawing/2014/main" id="{09281F35-C9EC-4139-ACDF-BD506E40C26D}"/>
              </a:ext>
            </a:extLst>
          </p:cNvPr>
          <p:cNvGrpSpPr>
            <a:grpSpLocks/>
          </p:cNvGrpSpPr>
          <p:nvPr/>
        </p:nvGrpSpPr>
        <p:grpSpPr bwMode="auto">
          <a:xfrm>
            <a:off x="9032875" y="2438400"/>
            <a:ext cx="838200" cy="914400"/>
            <a:chOff x="4896" y="1536"/>
            <a:chExt cx="528" cy="576"/>
          </a:xfrm>
        </p:grpSpPr>
        <p:graphicFrame>
          <p:nvGraphicFramePr>
            <p:cNvPr id="11313" name="Object 3086">
              <a:extLst>
                <a:ext uri="{FF2B5EF4-FFF2-40B4-BE49-F238E27FC236}">
                  <a16:creationId xmlns:a16="http://schemas.microsoft.com/office/drawing/2014/main" id="{CBFE70F0-18B4-4D82-9757-00A457E0FE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0" y="1868"/>
            <a:ext cx="424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0" name="Equation" r:id="rId13" imgW="657306" imgH="361981" progId="Equation.3">
                    <p:embed/>
                  </p:oleObj>
                </mc:Choice>
                <mc:Fallback>
                  <p:oleObj name="Equation" r:id="rId13" imgW="657306" imgH="361981" progId="Equation.3">
                    <p:embed/>
                    <p:pic>
                      <p:nvPicPr>
                        <p:cNvPr id="11313" name="Object 3086">
                          <a:extLst>
                            <a:ext uri="{FF2B5EF4-FFF2-40B4-BE49-F238E27FC236}">
                              <a16:creationId xmlns:a16="http://schemas.microsoft.com/office/drawing/2014/main" id="{CBFE70F0-18B4-4D82-9757-00A457E0FE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" y="1868"/>
                          <a:ext cx="424" cy="24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4" name="Freeform 3087">
              <a:extLst>
                <a:ext uri="{FF2B5EF4-FFF2-40B4-BE49-F238E27FC236}">
                  <a16:creationId xmlns:a16="http://schemas.microsoft.com/office/drawing/2014/main" id="{8B305543-190E-4164-8990-0F01D7982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536"/>
              <a:ext cx="96" cy="480"/>
            </a:xfrm>
            <a:custGeom>
              <a:avLst/>
              <a:gdLst>
                <a:gd name="T0" fmla="*/ 0 w 96"/>
                <a:gd name="T1" fmla="*/ 0 h 480"/>
                <a:gd name="T2" fmla="*/ 0 w 96"/>
                <a:gd name="T3" fmla="*/ 480 h 480"/>
                <a:gd name="T4" fmla="*/ 96 w 96"/>
                <a:gd name="T5" fmla="*/ 480 h 480"/>
                <a:gd name="T6" fmla="*/ 0 60000 65536"/>
                <a:gd name="T7" fmla="*/ 0 60000 65536"/>
                <a:gd name="T8" fmla="*/ 0 60000 65536"/>
                <a:gd name="T9" fmla="*/ 0 w 96"/>
                <a:gd name="T10" fmla="*/ 0 h 480"/>
                <a:gd name="T11" fmla="*/ 96 w 96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480">
                  <a:moveTo>
                    <a:pt x="0" y="0"/>
                  </a:moveTo>
                  <a:lnTo>
                    <a:pt x="0" y="480"/>
                  </a:lnTo>
                  <a:lnTo>
                    <a:pt x="96" y="480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93201" name="Text Box 3089">
            <a:extLst>
              <a:ext uri="{FF2B5EF4-FFF2-40B4-BE49-F238E27FC236}">
                <a16:creationId xmlns:a16="http://schemas.microsoft.com/office/drawing/2014/main" id="{9DE98149-3B04-43A3-AD95-5DC6A265D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00488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方法</a:t>
            </a:r>
            <a:r>
              <a:rPr lang="en-US" altLang="zh-CN" b="1">
                <a:solidFill>
                  <a:srgbClr val="FFFF00"/>
                </a:solidFill>
              </a:rPr>
              <a:t>2  </a:t>
            </a:r>
            <a:r>
              <a:rPr lang="zh-CN" altLang="en-US">
                <a:solidFill>
                  <a:srgbClr val="FFFFFF"/>
                </a:solidFill>
              </a:rPr>
              <a:t>利用球坐标方程</a:t>
            </a:r>
            <a:r>
              <a:rPr lang="en-US" altLang="zh-CN">
                <a:solidFill>
                  <a:srgbClr val="FFFFFF"/>
                </a:solidFill>
              </a:rPr>
              <a:t>.</a:t>
            </a:r>
          </a:p>
        </p:txBody>
      </p:sp>
      <p:grpSp>
        <p:nvGrpSpPr>
          <p:cNvPr id="4" name="Group 3121">
            <a:extLst>
              <a:ext uri="{FF2B5EF4-FFF2-40B4-BE49-F238E27FC236}">
                <a16:creationId xmlns:a16="http://schemas.microsoft.com/office/drawing/2014/main" id="{7FBDCF43-0EC9-4D16-9994-40719C5AF47A}"/>
              </a:ext>
            </a:extLst>
          </p:cNvPr>
          <p:cNvGrpSpPr>
            <a:grpSpLocks/>
          </p:cNvGrpSpPr>
          <p:nvPr/>
        </p:nvGrpSpPr>
        <p:grpSpPr bwMode="auto">
          <a:xfrm>
            <a:off x="7661275" y="1377950"/>
            <a:ext cx="2001838" cy="2914650"/>
            <a:chOff x="3866" y="868"/>
            <a:chExt cx="1261" cy="1836"/>
          </a:xfrm>
        </p:grpSpPr>
        <p:sp>
          <p:nvSpPr>
            <p:cNvPr id="11288" name="Line 3097">
              <a:extLst>
                <a:ext uri="{FF2B5EF4-FFF2-40B4-BE49-F238E27FC236}">
                  <a16:creationId xmlns:a16="http://schemas.microsoft.com/office/drawing/2014/main" id="{4F69F22C-67A8-46E9-B649-D44BB48B05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2" y="1392"/>
              <a:ext cx="576" cy="8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1289" name="Group 3120">
              <a:extLst>
                <a:ext uri="{FF2B5EF4-FFF2-40B4-BE49-F238E27FC236}">
                  <a16:creationId xmlns:a16="http://schemas.microsoft.com/office/drawing/2014/main" id="{8055BF16-7BCE-4F15-980F-4B0F7E424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6" y="868"/>
              <a:ext cx="1261" cy="1836"/>
              <a:chOff x="3866" y="868"/>
              <a:chExt cx="1261" cy="1836"/>
            </a:xfrm>
          </p:grpSpPr>
          <p:sp>
            <p:nvSpPr>
              <p:cNvPr id="11291" name="Line 3091">
                <a:extLst>
                  <a:ext uri="{FF2B5EF4-FFF2-40B4-BE49-F238E27FC236}">
                    <a16:creationId xmlns:a16="http://schemas.microsoft.com/office/drawing/2014/main" id="{5F04F067-801E-49BF-BE08-E00897267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02" y="1440"/>
                <a:ext cx="417" cy="7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292" name="Line 3093">
                <a:extLst>
                  <a:ext uri="{FF2B5EF4-FFF2-40B4-BE49-F238E27FC236}">
                    <a16:creationId xmlns:a16="http://schemas.microsoft.com/office/drawing/2014/main" id="{1E7DB312-5C00-4127-BE65-DF2F39C49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02" y="1532"/>
                <a:ext cx="768" cy="6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293" name="Line 3094">
                <a:extLst>
                  <a:ext uri="{FF2B5EF4-FFF2-40B4-BE49-F238E27FC236}">
                    <a16:creationId xmlns:a16="http://schemas.microsoft.com/office/drawing/2014/main" id="{58A735A6-0EDF-4BCD-B79D-DABF33E7A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2" y="2212"/>
                <a:ext cx="432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294" name="Line 3095">
                <a:extLst>
                  <a:ext uri="{FF2B5EF4-FFF2-40B4-BE49-F238E27FC236}">
                    <a16:creationId xmlns:a16="http://schemas.microsoft.com/office/drawing/2014/main" id="{C0A8FB46-AE8A-4FB7-873E-19ED290E70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2" y="1060"/>
                <a:ext cx="432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295" name="Line 3096">
                <a:extLst>
                  <a:ext uri="{FF2B5EF4-FFF2-40B4-BE49-F238E27FC236}">
                    <a16:creationId xmlns:a16="http://schemas.microsoft.com/office/drawing/2014/main" id="{5ADC49E4-C382-4035-8D3F-44A737F1BA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2" y="1060"/>
                <a:ext cx="553" cy="2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296" name="Line 3098">
                <a:extLst>
                  <a:ext uri="{FF2B5EF4-FFF2-40B4-BE49-F238E27FC236}">
                    <a16:creationId xmlns:a16="http://schemas.microsoft.com/office/drawing/2014/main" id="{749985F3-1D21-4DE1-A824-EBB23A9A1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02" y="1584"/>
                <a:ext cx="612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297" name="Line 3099">
                <a:extLst>
                  <a:ext uri="{FF2B5EF4-FFF2-40B4-BE49-F238E27FC236}">
                    <a16:creationId xmlns:a16="http://schemas.microsoft.com/office/drawing/2014/main" id="{60E3A489-525F-42F9-992A-6E9F95B869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4" y="1444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298" name="Freeform 3100">
                <a:extLst>
                  <a:ext uri="{FF2B5EF4-FFF2-40B4-BE49-F238E27FC236}">
                    <a16:creationId xmlns:a16="http://schemas.microsoft.com/office/drawing/2014/main" id="{B0B8F311-02F5-436D-98FC-61B3895D7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7" y="1982"/>
                <a:ext cx="91" cy="34"/>
              </a:xfrm>
              <a:custGeom>
                <a:avLst/>
                <a:gdLst>
                  <a:gd name="T0" fmla="*/ 0 w 96"/>
                  <a:gd name="T1" fmla="*/ 2 h 48"/>
                  <a:gd name="T2" fmla="*/ 30 w 96"/>
                  <a:gd name="T3" fmla="*/ 0 h 48"/>
                  <a:gd name="T4" fmla="*/ 60 w 96"/>
                  <a:gd name="T5" fmla="*/ 2 h 48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48"/>
                  <a:gd name="T11" fmla="*/ 96 w 96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48">
                    <a:moveTo>
                      <a:pt x="0" y="48"/>
                    </a:moveTo>
                    <a:lnTo>
                      <a:pt x="48" y="0"/>
                    </a:lnTo>
                    <a:lnTo>
                      <a:pt x="96" y="48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11299" name="Object 3101">
                <a:extLst>
                  <a:ext uri="{FF2B5EF4-FFF2-40B4-BE49-F238E27FC236}">
                    <a16:creationId xmlns:a16="http://schemas.microsoft.com/office/drawing/2014/main" id="{DCA7314F-EA12-4299-A9E4-B8FC9C0C625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54" y="2316"/>
              <a:ext cx="136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51" name="Equation" r:id="rId15" imgW="200026" imgH="276142" progId="Equation.3">
                      <p:embed/>
                    </p:oleObj>
                  </mc:Choice>
                  <mc:Fallback>
                    <p:oleObj name="Equation" r:id="rId15" imgW="200026" imgH="276142" progId="Equation.3">
                      <p:embed/>
                      <p:pic>
                        <p:nvPicPr>
                          <p:cNvPr id="11299" name="Object 3101">
                            <a:extLst>
                              <a:ext uri="{FF2B5EF4-FFF2-40B4-BE49-F238E27FC236}">
                                <a16:creationId xmlns:a16="http://schemas.microsoft.com/office/drawing/2014/main" id="{DCA7314F-EA12-4299-A9E4-B8FC9C0C625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4" y="2316"/>
                            <a:ext cx="136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00" name="Object 3102">
                <a:extLst>
                  <a:ext uri="{FF2B5EF4-FFF2-40B4-BE49-F238E27FC236}">
                    <a16:creationId xmlns:a16="http://schemas.microsoft.com/office/drawing/2014/main" id="{8DFF5C67-6258-499B-95E2-F3DDDD76B9B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43" y="1788"/>
              <a:ext cx="151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52" name="Equation" r:id="rId17" imgW="228640" imgH="276142" progId="Equation.3">
                      <p:embed/>
                    </p:oleObj>
                  </mc:Choice>
                  <mc:Fallback>
                    <p:oleObj name="Equation" r:id="rId17" imgW="228640" imgH="276142" progId="Equation.3">
                      <p:embed/>
                      <p:pic>
                        <p:nvPicPr>
                          <p:cNvPr id="11300" name="Object 3102">
                            <a:extLst>
                              <a:ext uri="{FF2B5EF4-FFF2-40B4-BE49-F238E27FC236}">
                                <a16:creationId xmlns:a16="http://schemas.microsoft.com/office/drawing/2014/main" id="{8DFF5C67-6258-499B-95E2-F3DDDD76B9B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3" y="1788"/>
                            <a:ext cx="151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01" name="Object 3103">
                <a:extLst>
                  <a:ext uri="{FF2B5EF4-FFF2-40B4-BE49-F238E27FC236}">
                    <a16:creationId xmlns:a16="http://schemas.microsoft.com/office/drawing/2014/main" id="{A4561E94-ACDA-4B71-8814-BEA2A56705B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83" y="1544"/>
              <a:ext cx="129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53" name="Equation" r:id="rId19" imgW="190578" imgH="200021" progId="Equation.3">
                      <p:embed/>
                    </p:oleObj>
                  </mc:Choice>
                  <mc:Fallback>
                    <p:oleObj name="Equation" r:id="rId19" imgW="190578" imgH="200021" progId="Equation.3">
                      <p:embed/>
                      <p:pic>
                        <p:nvPicPr>
                          <p:cNvPr id="11301" name="Object 3103">
                            <a:extLst>
                              <a:ext uri="{FF2B5EF4-FFF2-40B4-BE49-F238E27FC236}">
                                <a16:creationId xmlns:a16="http://schemas.microsoft.com/office/drawing/2014/main" id="{A4561E94-ACDA-4B71-8814-BEA2A56705B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3" y="1544"/>
                            <a:ext cx="129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02" name="Freeform 3104">
                <a:extLst>
                  <a:ext uri="{FF2B5EF4-FFF2-40B4-BE49-F238E27FC236}">
                    <a16:creationId xmlns:a16="http://schemas.microsoft.com/office/drawing/2014/main" id="{3BA5D050-AAA9-49C7-8AFC-CF1FA6B87C0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4154" y="2270"/>
                <a:ext cx="91" cy="34"/>
              </a:xfrm>
              <a:custGeom>
                <a:avLst/>
                <a:gdLst>
                  <a:gd name="T0" fmla="*/ 0 w 96"/>
                  <a:gd name="T1" fmla="*/ 2 h 48"/>
                  <a:gd name="T2" fmla="*/ 30 w 96"/>
                  <a:gd name="T3" fmla="*/ 0 h 48"/>
                  <a:gd name="T4" fmla="*/ 60 w 96"/>
                  <a:gd name="T5" fmla="*/ 2 h 48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48"/>
                  <a:gd name="T11" fmla="*/ 96 w 96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48">
                    <a:moveTo>
                      <a:pt x="0" y="48"/>
                    </a:moveTo>
                    <a:lnTo>
                      <a:pt x="48" y="0"/>
                    </a:lnTo>
                    <a:lnTo>
                      <a:pt x="96" y="48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1303" name="Group 3105">
                <a:extLst>
                  <a:ext uri="{FF2B5EF4-FFF2-40B4-BE49-F238E27FC236}">
                    <a16:creationId xmlns:a16="http://schemas.microsoft.com/office/drawing/2014/main" id="{A8262626-8E0E-424F-A937-7DB9B9FB15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6" y="868"/>
                <a:ext cx="1261" cy="1836"/>
                <a:chOff x="4032" y="868"/>
                <a:chExt cx="1261" cy="1836"/>
              </a:xfrm>
            </p:grpSpPr>
            <p:sp>
              <p:nvSpPr>
                <p:cNvPr id="11306" name="Line 3106">
                  <a:extLst>
                    <a:ext uri="{FF2B5EF4-FFF2-40B4-BE49-F238E27FC236}">
                      <a16:creationId xmlns:a16="http://schemas.microsoft.com/office/drawing/2014/main" id="{20D3EE7C-AB3B-4819-A1A8-1A0E0AB3F5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8" y="2212"/>
                  <a:ext cx="92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1307" name="Line 3107">
                  <a:extLst>
                    <a:ext uri="{FF2B5EF4-FFF2-40B4-BE49-F238E27FC236}">
                      <a16:creationId xmlns:a16="http://schemas.microsoft.com/office/drawing/2014/main" id="{42A31F5D-6DC8-4AF8-91FF-23A27B4397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32" y="2212"/>
                  <a:ext cx="336" cy="4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1308" name="Line 3108">
                  <a:extLst>
                    <a:ext uri="{FF2B5EF4-FFF2-40B4-BE49-F238E27FC236}">
                      <a16:creationId xmlns:a16="http://schemas.microsoft.com/office/drawing/2014/main" id="{A26D8BF2-A937-4B31-8628-32A9E78887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68" y="868"/>
                  <a:ext cx="0" cy="13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aphicFrame>
              <p:nvGraphicFramePr>
                <p:cNvPr id="11309" name="Object 3109">
                  <a:extLst>
                    <a:ext uri="{FF2B5EF4-FFF2-40B4-BE49-F238E27FC236}">
                      <a16:creationId xmlns:a16="http://schemas.microsoft.com/office/drawing/2014/main" id="{9943ED70-72D0-43CC-9C54-A112678AAF3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128" y="2568"/>
                <a:ext cx="129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54" name="Equation" r:id="rId21" imgW="190578" imgH="200021" progId="Equation.3">
                        <p:embed/>
                      </p:oleObj>
                    </mc:Choice>
                    <mc:Fallback>
                      <p:oleObj name="Equation" r:id="rId21" imgW="190578" imgH="200021" progId="Equation.3">
                        <p:embed/>
                        <p:pic>
                          <p:nvPicPr>
                            <p:cNvPr id="11309" name="Object 3109">
                              <a:extLst>
                                <a:ext uri="{FF2B5EF4-FFF2-40B4-BE49-F238E27FC236}">
                                  <a16:creationId xmlns:a16="http://schemas.microsoft.com/office/drawing/2014/main" id="{9943ED70-72D0-43CC-9C54-A112678AAF3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28" y="2568"/>
                              <a:ext cx="129" cy="1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310" name="Object 3110">
                  <a:extLst>
                    <a:ext uri="{FF2B5EF4-FFF2-40B4-BE49-F238E27FC236}">
                      <a16:creationId xmlns:a16="http://schemas.microsoft.com/office/drawing/2014/main" id="{F2BEFCF7-6DBD-4845-824E-44B62E0D518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143" y="2256"/>
                <a:ext cx="137" cy="17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55" name="Equation" r:id="rId23" imgW="200026" imgH="276142" progId="Equation.3">
                        <p:embed/>
                      </p:oleObj>
                    </mc:Choice>
                    <mc:Fallback>
                      <p:oleObj name="Equation" r:id="rId23" imgW="200026" imgH="276142" progId="Equation.3">
                        <p:embed/>
                        <p:pic>
                          <p:nvPicPr>
                            <p:cNvPr id="11310" name="Object 3110">
                              <a:extLst>
                                <a:ext uri="{FF2B5EF4-FFF2-40B4-BE49-F238E27FC236}">
                                  <a16:creationId xmlns:a16="http://schemas.microsoft.com/office/drawing/2014/main" id="{F2BEFCF7-6DBD-4845-824E-44B62E0D518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43" y="2256"/>
                              <a:ext cx="137" cy="17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311" name="Object 3111">
                  <a:extLst>
                    <a:ext uri="{FF2B5EF4-FFF2-40B4-BE49-F238E27FC236}">
                      <a16:creationId xmlns:a16="http://schemas.microsoft.com/office/drawing/2014/main" id="{A0F4ECC1-9D1A-438B-8E4C-87EBFA15D39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176" y="891"/>
                <a:ext cx="122" cy="1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56" name="Equation" r:id="rId25" imgW="171412" imgH="171408" progId="Equation.3">
                        <p:embed/>
                      </p:oleObj>
                    </mc:Choice>
                    <mc:Fallback>
                      <p:oleObj name="Equation" r:id="rId25" imgW="171412" imgH="171408" progId="Equation.3">
                        <p:embed/>
                        <p:pic>
                          <p:nvPicPr>
                            <p:cNvPr id="11311" name="Object 3111">
                              <a:extLst>
                                <a:ext uri="{FF2B5EF4-FFF2-40B4-BE49-F238E27FC236}">
                                  <a16:creationId xmlns:a16="http://schemas.microsoft.com/office/drawing/2014/main" id="{A0F4ECC1-9D1A-438B-8E4C-87EBFA15D39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76" y="891"/>
                              <a:ext cx="122" cy="12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312" name="Object 3112">
                  <a:extLst>
                    <a:ext uri="{FF2B5EF4-FFF2-40B4-BE49-F238E27FC236}">
                      <a16:creationId xmlns:a16="http://schemas.microsoft.com/office/drawing/2014/main" id="{AB3C0036-7776-495F-9B4C-CAA5059205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224" y="2133"/>
                <a:ext cx="122" cy="1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57" name="Equation" r:id="rId27" imgW="171412" imgH="200021" progId="Equation.3">
                        <p:embed/>
                      </p:oleObj>
                    </mc:Choice>
                    <mc:Fallback>
                      <p:oleObj name="Equation" r:id="rId27" imgW="171412" imgH="200021" progId="Equation.3">
                        <p:embed/>
                        <p:pic>
                          <p:nvPicPr>
                            <p:cNvPr id="11312" name="Object 3112">
                              <a:extLst>
                                <a:ext uri="{FF2B5EF4-FFF2-40B4-BE49-F238E27FC236}">
                                  <a16:creationId xmlns:a16="http://schemas.microsoft.com/office/drawing/2014/main" id="{AB3C0036-7776-495F-9B4C-CAA50592059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24" y="2133"/>
                              <a:ext cx="122" cy="1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1304" name="Line 3113">
                <a:extLst>
                  <a:ext uri="{FF2B5EF4-FFF2-40B4-BE49-F238E27FC236}">
                    <a16:creationId xmlns:a16="http://schemas.microsoft.com/office/drawing/2014/main" id="{C13496BC-E03F-4A39-921D-2EAC9EF655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46" y="1108"/>
                <a:ext cx="192" cy="48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11305" name="Object 3114">
                <a:extLst>
                  <a:ext uri="{FF2B5EF4-FFF2-40B4-BE49-F238E27FC236}">
                    <a16:creationId xmlns:a16="http://schemas.microsoft.com/office/drawing/2014/main" id="{65A2026F-0D64-4BC5-B94A-2EF3C763E68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38" y="1012"/>
              <a:ext cx="267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58" name="Equation" r:id="rId29" imgW="428666" imgH="285860" progId="Equation.3">
                      <p:embed/>
                    </p:oleObj>
                  </mc:Choice>
                  <mc:Fallback>
                    <p:oleObj name="Equation" r:id="rId29" imgW="428666" imgH="285860" progId="Equation.3">
                      <p:embed/>
                      <p:pic>
                        <p:nvPicPr>
                          <p:cNvPr id="11305" name="Object 3114">
                            <a:extLst>
                              <a:ext uri="{FF2B5EF4-FFF2-40B4-BE49-F238E27FC236}">
                                <a16:creationId xmlns:a16="http://schemas.microsoft.com/office/drawing/2014/main" id="{65A2026F-0D64-4BC5-B94A-2EF3C763E68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8" y="1012"/>
                            <a:ext cx="267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290" name="Freeform 3115">
              <a:extLst>
                <a:ext uri="{FF2B5EF4-FFF2-40B4-BE49-F238E27FC236}">
                  <a16:creationId xmlns:a16="http://schemas.microsoft.com/office/drawing/2014/main" id="{6CE62521-EBE3-4867-9888-A3DA4EA0C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7" y="1369"/>
              <a:ext cx="360" cy="215"/>
            </a:xfrm>
            <a:custGeom>
              <a:avLst/>
              <a:gdLst>
                <a:gd name="T0" fmla="*/ 0 w 1440"/>
                <a:gd name="T1" fmla="*/ 0 h 864"/>
                <a:gd name="T2" fmla="*/ 0 w 1440"/>
                <a:gd name="T3" fmla="*/ 0 h 864"/>
                <a:gd name="T4" fmla="*/ 0 w 1440"/>
                <a:gd name="T5" fmla="*/ 0 h 864"/>
                <a:gd name="T6" fmla="*/ 0 w 1440"/>
                <a:gd name="T7" fmla="*/ 0 h 864"/>
                <a:gd name="T8" fmla="*/ 0 w 1440"/>
                <a:gd name="T9" fmla="*/ 0 h 864"/>
                <a:gd name="T10" fmla="*/ 0 w 1440"/>
                <a:gd name="T11" fmla="*/ 0 h 864"/>
                <a:gd name="T12" fmla="*/ 0 w 1440"/>
                <a:gd name="T13" fmla="*/ 0 h 864"/>
                <a:gd name="T14" fmla="*/ 0 w 1440"/>
                <a:gd name="T15" fmla="*/ 0 h 864"/>
                <a:gd name="T16" fmla="*/ 0 w 1440"/>
                <a:gd name="T17" fmla="*/ 0 h 8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864"/>
                <a:gd name="T29" fmla="*/ 1440 w 1440"/>
                <a:gd name="T30" fmla="*/ 864 h 8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864">
                  <a:moveTo>
                    <a:pt x="0" y="288"/>
                  </a:moveTo>
                  <a:lnTo>
                    <a:pt x="240" y="96"/>
                  </a:lnTo>
                  <a:lnTo>
                    <a:pt x="576" y="0"/>
                  </a:lnTo>
                  <a:lnTo>
                    <a:pt x="1056" y="192"/>
                  </a:lnTo>
                  <a:lnTo>
                    <a:pt x="1440" y="576"/>
                  </a:lnTo>
                  <a:lnTo>
                    <a:pt x="1056" y="624"/>
                  </a:lnTo>
                  <a:lnTo>
                    <a:pt x="816" y="864"/>
                  </a:lnTo>
                  <a:lnTo>
                    <a:pt x="480" y="528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" name="Group 3116">
            <a:extLst>
              <a:ext uri="{FF2B5EF4-FFF2-40B4-BE49-F238E27FC236}">
                <a16:creationId xmlns:a16="http://schemas.microsoft.com/office/drawing/2014/main" id="{C836F2B4-A42E-4F32-9DB6-10F398055DE2}"/>
              </a:ext>
            </a:extLst>
          </p:cNvPr>
          <p:cNvGrpSpPr>
            <a:grpSpLocks/>
          </p:cNvGrpSpPr>
          <p:nvPr/>
        </p:nvGrpSpPr>
        <p:grpSpPr bwMode="auto">
          <a:xfrm>
            <a:off x="8991600" y="1062039"/>
            <a:ext cx="1371600" cy="1177925"/>
            <a:chOff x="4704" y="669"/>
            <a:chExt cx="864" cy="742"/>
          </a:xfrm>
        </p:grpSpPr>
        <p:graphicFrame>
          <p:nvGraphicFramePr>
            <p:cNvPr id="11286" name="Object 3117">
              <a:extLst>
                <a:ext uri="{FF2B5EF4-FFF2-40B4-BE49-F238E27FC236}">
                  <a16:creationId xmlns:a16="http://schemas.microsoft.com/office/drawing/2014/main" id="{C3C99BEC-C64A-45EB-88AD-792F1D6B93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16" y="669"/>
            <a:ext cx="85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9" name="Equation" r:id="rId31" imgW="1371570" imgH="361981" progId="Equation.3">
                    <p:embed/>
                  </p:oleObj>
                </mc:Choice>
                <mc:Fallback>
                  <p:oleObj name="Equation" r:id="rId31" imgW="1371570" imgH="361981" progId="Equation.3">
                    <p:embed/>
                    <p:pic>
                      <p:nvPicPr>
                        <p:cNvPr id="11286" name="Object 3117">
                          <a:extLst>
                            <a:ext uri="{FF2B5EF4-FFF2-40B4-BE49-F238E27FC236}">
                              <a16:creationId xmlns:a16="http://schemas.microsoft.com/office/drawing/2014/main" id="{C3C99BEC-C64A-45EB-88AD-792F1D6B93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" y="669"/>
                          <a:ext cx="852" cy="24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7" name="Freeform 3118">
              <a:extLst>
                <a:ext uri="{FF2B5EF4-FFF2-40B4-BE49-F238E27FC236}">
                  <a16:creationId xmlns:a16="http://schemas.microsoft.com/office/drawing/2014/main" id="{B33F2055-0ADD-4E0F-B7AB-857F0314E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912"/>
              <a:ext cx="384" cy="499"/>
            </a:xfrm>
            <a:custGeom>
              <a:avLst/>
              <a:gdLst>
                <a:gd name="T0" fmla="*/ 0 w 384"/>
                <a:gd name="T1" fmla="*/ 318 h 528"/>
                <a:gd name="T2" fmla="*/ 384 w 384"/>
                <a:gd name="T3" fmla="*/ 318 h 528"/>
                <a:gd name="T4" fmla="*/ 384 w 384"/>
                <a:gd name="T5" fmla="*/ 0 h 528"/>
                <a:gd name="T6" fmla="*/ 0 60000 65536"/>
                <a:gd name="T7" fmla="*/ 0 60000 65536"/>
                <a:gd name="T8" fmla="*/ 0 60000 65536"/>
                <a:gd name="T9" fmla="*/ 0 w 384"/>
                <a:gd name="T10" fmla="*/ 0 h 528"/>
                <a:gd name="T11" fmla="*/ 384 w 384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528">
                  <a:moveTo>
                    <a:pt x="0" y="528"/>
                  </a:moveTo>
                  <a:lnTo>
                    <a:pt x="384" y="528"/>
                  </a:lnTo>
                  <a:lnTo>
                    <a:pt x="384" y="0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pic>
        <p:nvPicPr>
          <p:cNvPr id="11279" name="Picture 3122" descr="机动">
            <a:extLst>
              <a:ext uri="{FF2B5EF4-FFF2-40B4-BE49-F238E27FC236}">
                <a16:creationId xmlns:a16="http://schemas.microsoft.com/office/drawing/2014/main" id="{0F02D39E-2F3F-435B-8F41-1FAF2E800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0" name="Text Box 3123">
            <a:extLst>
              <a:ext uri="{FF2B5EF4-FFF2-40B4-BE49-F238E27FC236}">
                <a16:creationId xmlns:a16="http://schemas.microsoft.com/office/drawing/2014/main" id="{B6E90312-578A-4894-BE48-E6429758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1281" name="Picture 312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BFAD2457-F8AC-49D6-A92C-E4D8DC7D4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2" name="Picture 3125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F088C0D-DBEB-4A1A-8C3E-AA08A1355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3" name="Picture 312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3ED604F-E0C6-4287-BBF8-5C72C4BCD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4" name="Picture 312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5F4F500-AE03-4652-AC33-20262029E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5" name="Picture 312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4148F27-92E4-4650-A640-D2C68510F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autoUpdateAnimBg="0"/>
      <p:bldP spid="93188" grpId="0" autoUpdateAnimBg="0"/>
      <p:bldP spid="93190" grpId="0" autoUpdateAnimBg="0"/>
      <p:bldP spid="9320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23D297B-15E1-4B3F-9C04-155BAF227D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381000"/>
            <a:ext cx="3200400" cy="685800"/>
          </a:xfrm>
        </p:spPr>
        <p:txBody>
          <a:bodyPr/>
          <a:lstStyle/>
          <a:p>
            <a:pPr algn="l" eaLnBrk="1" hangingPunct="1"/>
            <a:r>
              <a:rPr lang="zh-CN" altLang="en-US" sz="3200" b="1">
                <a:ea typeface="楷体_GB2312" pitchFamily="49" charset="-122"/>
              </a:rPr>
              <a:t>二、物体的质心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5FD7DB9C-4D36-4163-B1A1-C763810F5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810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设空间有</a:t>
            </a:r>
            <a:r>
              <a:rPr lang="en-US" altLang="zh-CN" i="1">
                <a:solidFill>
                  <a:srgbClr val="FFFFFF"/>
                </a:solidFill>
              </a:rPr>
              <a:t>n</a:t>
            </a:r>
            <a:r>
              <a:rPr lang="zh-CN" altLang="en-US">
                <a:solidFill>
                  <a:srgbClr val="FFFFFF"/>
                </a:solidFill>
              </a:rPr>
              <a:t>个质点</a:t>
            </a:r>
            <a:r>
              <a:rPr lang="en-US" altLang="zh-CN">
                <a:solidFill>
                  <a:srgbClr val="FFFFFF"/>
                </a:solidFill>
              </a:rPr>
              <a:t>,</a:t>
            </a:r>
          </a:p>
        </p:txBody>
      </p:sp>
      <p:graphicFrame>
        <p:nvGraphicFramePr>
          <p:cNvPr id="65540" name="Object 4">
            <a:extLst>
              <a:ext uri="{FF2B5EF4-FFF2-40B4-BE49-F238E27FC236}">
                <a16:creationId xmlns:a16="http://schemas.microsoft.com/office/drawing/2014/main" id="{D45C0A2E-D97E-45B2-9CD8-AC01DC846C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5100" y="1155700"/>
          <a:ext cx="194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3" imgW="1904973" imgH="400042" progId="Equation.3">
                  <p:embed/>
                </p:oleObj>
              </mc:Choice>
              <mc:Fallback>
                <p:oleObj name="Equation" r:id="rId3" imgW="1904973" imgH="400042" progId="Equation.3">
                  <p:embed/>
                  <p:pic>
                    <p:nvPicPr>
                      <p:cNvPr id="65540" name="Object 4">
                        <a:extLst>
                          <a:ext uri="{FF2B5EF4-FFF2-40B4-BE49-F238E27FC236}">
                            <a16:creationId xmlns:a16="http://schemas.microsoft.com/office/drawing/2014/main" id="{D45C0A2E-D97E-45B2-9CD8-AC01DC846C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1155700"/>
                        <a:ext cx="194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Text Box 5">
            <a:extLst>
              <a:ext uri="{FF2B5EF4-FFF2-40B4-BE49-F238E27FC236}">
                <a16:creationId xmlns:a16="http://schemas.microsoft.com/office/drawing/2014/main" id="{BC874D32-8E57-44EC-BA82-2A2C1D648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106680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其质量分别</a:t>
            </a:r>
          </a:p>
        </p:txBody>
      </p:sp>
      <p:graphicFrame>
        <p:nvGraphicFramePr>
          <p:cNvPr id="65543" name="Object 7">
            <a:extLst>
              <a:ext uri="{FF2B5EF4-FFF2-40B4-BE49-F238E27FC236}">
                <a16:creationId xmlns:a16="http://schemas.microsoft.com/office/drawing/2014/main" id="{0BA07A39-10B5-4D1F-8F47-58C9C1E160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765300"/>
          <a:ext cx="312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5" imgW="3086234" imgH="400042" progId="Equation.3">
                  <p:embed/>
                </p:oleObj>
              </mc:Choice>
              <mc:Fallback>
                <p:oleObj name="Equation" r:id="rId5" imgW="3086234" imgH="400042" progId="Equation.3">
                  <p:embed/>
                  <p:pic>
                    <p:nvPicPr>
                      <p:cNvPr id="65543" name="Object 7">
                        <a:extLst>
                          <a:ext uri="{FF2B5EF4-FFF2-40B4-BE49-F238E27FC236}">
                            <a16:creationId xmlns:a16="http://schemas.microsoft.com/office/drawing/2014/main" id="{0BA07A39-10B5-4D1F-8F47-58C9C1E160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65300"/>
                        <a:ext cx="312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4" name="Text Box 8">
            <a:extLst>
              <a:ext uri="{FF2B5EF4-FFF2-40B4-BE49-F238E27FC236}">
                <a16:creationId xmlns:a16="http://schemas.microsoft.com/office/drawing/2014/main" id="{DF7C5D5F-BA75-4467-B8A1-2137B6C3E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676401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由力学知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该质点系的质心坐标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F7FC315B-386E-4666-8262-8B8853EA0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081088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分别位于</a:t>
            </a:r>
          </a:p>
        </p:txBody>
      </p:sp>
      <p:sp>
        <p:nvSpPr>
          <p:cNvPr id="65554" name="Text Box 18">
            <a:extLst>
              <a:ext uri="{FF2B5EF4-FFF2-40B4-BE49-F238E27FC236}">
                <a16:creationId xmlns:a16="http://schemas.microsoft.com/office/drawing/2014/main" id="{1BD55488-D29D-407D-8DC2-7D7549246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50" y="16525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为</a:t>
            </a:r>
          </a:p>
        </p:txBody>
      </p:sp>
      <p:sp>
        <p:nvSpPr>
          <p:cNvPr id="65555" name="Text Box 19">
            <a:extLst>
              <a:ext uri="{FF2B5EF4-FFF2-40B4-BE49-F238E27FC236}">
                <a16:creationId xmlns:a16="http://schemas.microsoft.com/office/drawing/2014/main" id="{220C100C-9FE3-460D-976D-89761E7A9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26431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为</a:t>
            </a:r>
          </a:p>
        </p:txBody>
      </p:sp>
      <p:pic>
        <p:nvPicPr>
          <p:cNvPr id="12299" name="Picture 22" descr="机动">
            <a:extLst>
              <a:ext uri="{FF2B5EF4-FFF2-40B4-BE49-F238E27FC236}">
                <a16:creationId xmlns:a16="http://schemas.microsoft.com/office/drawing/2014/main" id="{E0685AAE-3282-465F-95DA-2009B3392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0" name="Text Box 23">
            <a:extLst>
              <a:ext uri="{FF2B5EF4-FFF2-40B4-BE49-F238E27FC236}">
                <a16:creationId xmlns:a16="http://schemas.microsoft.com/office/drawing/2014/main" id="{2006C3B3-CEF6-48F7-8EEA-27DDDAE22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2301" name="Picture 2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61DCD209-6494-45EF-AB09-D46C8655B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25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AE32612-4058-4767-835B-0BCB11CCE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3" name="Picture 2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BDF585D-B1F4-4F79-B2D8-1DE899F3A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4" name="Picture 2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0A9CC3F-92C9-4CA8-BDB2-BB8AB9B5F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5" name="Picture 2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3127378-0B33-409D-8231-5DC7B953E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5565" name="Object 29">
            <a:extLst>
              <a:ext uri="{FF2B5EF4-FFF2-40B4-BE49-F238E27FC236}">
                <a16:creationId xmlns:a16="http://schemas.microsoft.com/office/drawing/2014/main" id="{A5ACCD6D-2877-445B-A0D5-BCC1396DF6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1" y="2214563"/>
          <a:ext cx="449262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13" imgW="4457804" imgH="1428758" progId="Equation.3">
                  <p:embed/>
                </p:oleObj>
              </mc:Choice>
              <mc:Fallback>
                <p:oleObj name="Equation" r:id="rId13" imgW="4457804" imgH="1428758" progId="Equation.3">
                  <p:embed/>
                  <p:pic>
                    <p:nvPicPr>
                      <p:cNvPr id="65565" name="Object 29">
                        <a:extLst>
                          <a:ext uri="{FF2B5EF4-FFF2-40B4-BE49-F238E27FC236}">
                            <a16:creationId xmlns:a16="http://schemas.microsoft.com/office/drawing/2014/main" id="{A5ACCD6D-2877-445B-A0D5-BCC1396DF6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1" y="2214563"/>
                        <a:ext cx="4492625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6" name="Object 30">
            <a:extLst>
              <a:ext uri="{FF2B5EF4-FFF2-40B4-BE49-F238E27FC236}">
                <a16:creationId xmlns:a16="http://schemas.microsoft.com/office/drawing/2014/main" id="{F3035864-C53F-44D7-88EB-2127A82406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3833813"/>
          <a:ext cx="43561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15" imgW="4314735" imgH="1428758" progId="Equation.3">
                  <p:embed/>
                </p:oleObj>
              </mc:Choice>
              <mc:Fallback>
                <p:oleObj name="Equation" r:id="rId15" imgW="4314735" imgH="1428758" progId="Equation.3">
                  <p:embed/>
                  <p:pic>
                    <p:nvPicPr>
                      <p:cNvPr id="65566" name="Object 30">
                        <a:extLst>
                          <a:ext uri="{FF2B5EF4-FFF2-40B4-BE49-F238E27FC236}">
                            <a16:creationId xmlns:a16="http://schemas.microsoft.com/office/drawing/2014/main" id="{F3035864-C53F-44D7-88EB-2127A82406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3833813"/>
                        <a:ext cx="43561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7" name="Object 31">
            <a:extLst>
              <a:ext uri="{FF2B5EF4-FFF2-40B4-BE49-F238E27FC236}">
                <a16:creationId xmlns:a16="http://schemas.microsoft.com/office/drawing/2014/main" id="{E47C2C33-31BC-456C-8292-CA442AA58F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5213" y="3833813"/>
          <a:ext cx="42799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17" imgW="4238612" imgH="1428758" progId="Equation.3">
                  <p:embed/>
                </p:oleObj>
              </mc:Choice>
              <mc:Fallback>
                <p:oleObj name="Equation" r:id="rId17" imgW="4238612" imgH="1428758" progId="Equation.3">
                  <p:embed/>
                  <p:pic>
                    <p:nvPicPr>
                      <p:cNvPr id="65567" name="Object 31">
                        <a:extLst>
                          <a:ext uri="{FF2B5EF4-FFF2-40B4-BE49-F238E27FC236}">
                            <a16:creationId xmlns:a16="http://schemas.microsoft.com/office/drawing/2014/main" id="{E47C2C33-31BC-456C-8292-CA442AA58F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213" y="3833813"/>
                        <a:ext cx="42799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  <p:bldP spid="65541" grpId="0" build="p" autoUpdateAnimBg="0"/>
      <p:bldP spid="65544" grpId="0" build="p" autoUpdateAnimBg="0"/>
      <p:bldP spid="65553" grpId="0" build="p" autoUpdateAnimBg="0"/>
      <p:bldP spid="65554" grpId="0" build="p" autoUpdateAnimBg="0" advAuto="0"/>
      <p:bldP spid="65555" grpId="0" build="p" autoUpdateAnimBg="0" advAuto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1058</Words>
  <Application>Microsoft Office PowerPoint</Application>
  <PresentationFormat>宽屏</PresentationFormat>
  <Paragraphs>176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等线</vt:lpstr>
      <vt:lpstr>等线 Light</vt:lpstr>
      <vt:lpstr>华文行楷</vt:lpstr>
      <vt:lpstr>楷体_GB2312</vt:lpstr>
      <vt:lpstr>Arial</vt:lpstr>
      <vt:lpstr>Cambria Math</vt:lpstr>
      <vt:lpstr>Times New Roman</vt:lpstr>
      <vt:lpstr>Office 主题​​</vt:lpstr>
      <vt:lpstr>空演示文稿</vt:lpstr>
      <vt:lpstr>1_空演示文稿</vt:lpstr>
      <vt:lpstr>2_空演示文稿</vt:lpstr>
      <vt:lpstr>BMP 图象</vt:lpstr>
      <vt:lpstr>Equation</vt:lpstr>
      <vt:lpstr>公式</vt:lpstr>
      <vt:lpstr>第四节</vt:lpstr>
      <vt:lpstr>1. 能用重积分解决的实际问题的特点</vt:lpstr>
      <vt:lpstr>一、曲面的面积</vt:lpstr>
      <vt:lpstr>PowerPoint 演示文稿</vt:lpstr>
      <vt:lpstr>PowerPoint 演示文稿</vt:lpstr>
      <vt:lpstr>例1.  计算双曲抛物面</vt:lpstr>
      <vt:lpstr>例2.  计算半径为 a 的球的表面积.</vt:lpstr>
      <vt:lpstr>例2.  计算半径为 a 的球的表面积.</vt:lpstr>
      <vt:lpstr>二、物体的质心</vt:lpstr>
      <vt:lpstr>PowerPoint 演示文稿</vt:lpstr>
      <vt:lpstr>例3. 求位于两圆</vt:lpstr>
      <vt:lpstr>例4.  计算二重积分</vt:lpstr>
      <vt:lpstr>PowerPoint 演示文稿</vt:lpstr>
      <vt:lpstr>PowerPoint 演示文稿</vt:lpstr>
      <vt:lpstr>例5.求半径为 a 的均匀半圆薄片对其直径</vt:lpstr>
      <vt:lpstr>类似可得:</vt:lpstr>
      <vt:lpstr>例6.求均匀球体对于过球心的一条轴 l 的转动惯量.</vt:lpstr>
      <vt:lpstr>PowerPoint 演示文稿</vt:lpstr>
      <vt:lpstr>PowerPoint 演示文稿</vt:lpstr>
      <vt:lpstr>PowerPoint 演示文稿</vt:lpstr>
      <vt:lpstr>例7.</vt:lpstr>
      <vt:lpstr>例8. 求半径 R 的均匀球</vt:lpstr>
      <vt:lpstr>PowerPoint 演示文稿</vt:lpstr>
      <vt:lpstr>备用题</vt:lpstr>
      <vt:lpstr>提示: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第四节</dc:title>
  <dc:creator>han80mei@qq.com</dc:creator>
  <cp:lastModifiedBy>han80mei@qq.com</cp:lastModifiedBy>
  <cp:revision>8</cp:revision>
  <dcterms:created xsi:type="dcterms:W3CDTF">2020-04-19T15:25:30Z</dcterms:created>
  <dcterms:modified xsi:type="dcterms:W3CDTF">2020-04-23T02:08:09Z</dcterms:modified>
</cp:coreProperties>
</file>