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261" r:id="rId3"/>
    <p:sldId id="285" r:id="rId4"/>
    <p:sldId id="266" r:id="rId5"/>
    <p:sldId id="267" r:id="rId6"/>
    <p:sldId id="271" r:id="rId7"/>
    <p:sldId id="263" r:id="rId8"/>
    <p:sldId id="287" r:id="rId9"/>
    <p:sldId id="286" r:id="rId10"/>
    <p:sldId id="298" r:id="rId11"/>
    <p:sldId id="297" r:id="rId12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2BB4"/>
    <a:srgbClr val="002DBE"/>
    <a:srgbClr val="FFCC66"/>
    <a:srgbClr val="808000"/>
    <a:srgbClr val="006600"/>
    <a:srgbClr val="0066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6" autoAdjust="0"/>
    <p:restoredTop sz="86824" autoAdjust="0"/>
  </p:normalViewPr>
  <p:slideViewPr>
    <p:cSldViewPr>
      <p:cViewPr varScale="1">
        <p:scale>
          <a:sx n="68" d="100"/>
          <a:sy n="68" d="100"/>
        </p:scale>
        <p:origin x="-1092" y="-60"/>
      </p:cViewPr>
      <p:guideLst>
        <p:guide orient="horz" pos="3600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emf"/><Relationship Id="rId3" Type="http://schemas.openxmlformats.org/officeDocument/2006/relationships/image" Target="../media/image153.emf"/><Relationship Id="rId7" Type="http://schemas.openxmlformats.org/officeDocument/2006/relationships/image" Target="../media/image157.emf"/><Relationship Id="rId12" Type="http://schemas.openxmlformats.org/officeDocument/2006/relationships/image" Target="../media/image162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emf"/><Relationship Id="rId10" Type="http://schemas.openxmlformats.org/officeDocument/2006/relationships/image" Target="../media/image160.emf"/><Relationship Id="rId4" Type="http://schemas.openxmlformats.org/officeDocument/2006/relationships/image" Target="../media/image154.emf"/><Relationship Id="rId9" Type="http://schemas.openxmlformats.org/officeDocument/2006/relationships/image" Target="../media/image15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19" Type="http://schemas.openxmlformats.org/officeDocument/2006/relationships/image" Target="../media/image27.w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18" Type="http://schemas.openxmlformats.org/officeDocument/2006/relationships/image" Target="../media/image45.emf"/><Relationship Id="rId26" Type="http://schemas.openxmlformats.org/officeDocument/2006/relationships/image" Target="../media/image53.emf"/><Relationship Id="rId3" Type="http://schemas.openxmlformats.org/officeDocument/2006/relationships/image" Target="../media/image30.emf"/><Relationship Id="rId21" Type="http://schemas.openxmlformats.org/officeDocument/2006/relationships/image" Target="../media/image48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17" Type="http://schemas.openxmlformats.org/officeDocument/2006/relationships/image" Target="../media/image44.emf"/><Relationship Id="rId25" Type="http://schemas.openxmlformats.org/officeDocument/2006/relationships/image" Target="../media/image52.emf"/><Relationship Id="rId2" Type="http://schemas.openxmlformats.org/officeDocument/2006/relationships/image" Target="../media/image29.png"/><Relationship Id="rId16" Type="http://schemas.openxmlformats.org/officeDocument/2006/relationships/image" Target="../media/image43.emf"/><Relationship Id="rId20" Type="http://schemas.openxmlformats.org/officeDocument/2006/relationships/image" Target="../media/image47.emf"/><Relationship Id="rId1" Type="http://schemas.openxmlformats.org/officeDocument/2006/relationships/image" Target="../media/image28.png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24" Type="http://schemas.openxmlformats.org/officeDocument/2006/relationships/image" Target="../media/image51.emf"/><Relationship Id="rId5" Type="http://schemas.openxmlformats.org/officeDocument/2006/relationships/image" Target="../media/image32.emf"/><Relationship Id="rId15" Type="http://schemas.openxmlformats.org/officeDocument/2006/relationships/image" Target="../media/image42.emf"/><Relationship Id="rId23" Type="http://schemas.openxmlformats.org/officeDocument/2006/relationships/image" Target="../media/image50.emf"/><Relationship Id="rId10" Type="http://schemas.openxmlformats.org/officeDocument/2006/relationships/image" Target="../media/image37.emf"/><Relationship Id="rId19" Type="http://schemas.openxmlformats.org/officeDocument/2006/relationships/image" Target="../media/image46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Relationship Id="rId22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w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6" Type="http://schemas.openxmlformats.org/officeDocument/2006/relationships/image" Target="../media/image96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18" Type="http://schemas.openxmlformats.org/officeDocument/2006/relationships/image" Target="../media/image114.emf"/><Relationship Id="rId3" Type="http://schemas.openxmlformats.org/officeDocument/2006/relationships/image" Target="../media/image99.emf"/><Relationship Id="rId21" Type="http://schemas.openxmlformats.org/officeDocument/2006/relationships/image" Target="../media/image117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17" Type="http://schemas.openxmlformats.org/officeDocument/2006/relationships/image" Target="../media/image113.emf"/><Relationship Id="rId2" Type="http://schemas.openxmlformats.org/officeDocument/2006/relationships/image" Target="../media/image98.emf"/><Relationship Id="rId16" Type="http://schemas.openxmlformats.org/officeDocument/2006/relationships/image" Target="../media/image112.emf"/><Relationship Id="rId20" Type="http://schemas.openxmlformats.org/officeDocument/2006/relationships/image" Target="../media/image116.emf"/><Relationship Id="rId1" Type="http://schemas.openxmlformats.org/officeDocument/2006/relationships/image" Target="../media/image97.png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5" Type="http://schemas.openxmlformats.org/officeDocument/2006/relationships/image" Target="../media/image111.emf"/><Relationship Id="rId10" Type="http://schemas.openxmlformats.org/officeDocument/2006/relationships/image" Target="../media/image106.emf"/><Relationship Id="rId19" Type="http://schemas.openxmlformats.org/officeDocument/2006/relationships/image" Target="../media/image115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image" Target="../media/image143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12" Type="http://schemas.openxmlformats.org/officeDocument/2006/relationships/image" Target="../media/image142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11" Type="http://schemas.openxmlformats.org/officeDocument/2006/relationships/image" Target="../media/image141.emf"/><Relationship Id="rId5" Type="http://schemas.openxmlformats.org/officeDocument/2006/relationships/image" Target="../media/image13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Relationship Id="rId14" Type="http://schemas.openxmlformats.org/officeDocument/2006/relationships/image" Target="../media/image1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B46B7B6-C6D3-415B-9358-5B4AA4A3A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212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88EEA3F6-E91B-483D-B09F-96B9911B8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225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EDE4B-8F7E-4492-9C54-F45BB192C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00443-18F7-4983-B828-1A6F4B99C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FFEF1-DD80-45BA-9495-3470DB315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5F553-8EB7-492E-BC50-A39BA61D6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F3326-EC65-4DBA-9795-4B6AE353C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6D34-812A-408D-BEF3-54568E9F57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B5E28-567C-4384-84B8-D2AEEDFED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3C0F8-F9F3-40FE-9E08-CC2741C425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BB9DC-1414-47B9-8B1A-166BEFA9E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1A3A-923A-4D99-9018-CCDC2B0F0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2059-6122-44A6-A92B-173F1273B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D1445251-491D-4DA8-A257-4C683337D1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slide" Target="slide8.xml"/><Relationship Id="rId5" Type="http://schemas.openxmlformats.org/officeDocument/2006/relationships/image" Target="../media/image5.jpeg"/><Relationship Id="rId10" Type="http://schemas.openxmlformats.org/officeDocument/2006/relationships/image" Target="../media/image2.png"/><Relationship Id="rId4" Type="http://schemas.openxmlformats.org/officeDocument/2006/relationships/image" Target="../media/image4.jpe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9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jpeg"/><Relationship Id="rId20" Type="http://schemas.openxmlformats.org/officeDocument/2006/relationships/image" Target="../media/image15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5.jpeg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8.emf"/><Relationship Id="rId26" Type="http://schemas.openxmlformats.org/officeDocument/2006/relationships/image" Target="../media/image162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5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61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63.emf"/><Relationship Id="rId10" Type="http://schemas.openxmlformats.org/officeDocument/2006/relationships/image" Target="../media/image154.emf"/><Relationship Id="rId19" Type="http://schemas.openxmlformats.org/officeDocument/2006/relationships/oleObject" Target="../embeddings/oleObject152.bin"/><Relationship Id="rId31" Type="http://schemas.openxmlformats.org/officeDocument/2006/relationships/image" Target="../media/image5.jpeg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4.jpeg"/><Relationship Id="rId8" Type="http://schemas.openxmlformats.org/officeDocument/2006/relationships/image" Target="../media/image153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emf"/><Relationship Id="rId26" Type="http://schemas.openxmlformats.org/officeDocument/2006/relationships/image" Target="../media/image20.png"/><Relationship Id="rId39" Type="http://schemas.openxmlformats.org/officeDocument/2006/relationships/image" Target="../media/image5.jpeg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4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image" Target="../media/image3.jpeg"/><Relationship Id="rId40" Type="http://schemas.openxmlformats.org/officeDocument/2006/relationships/image" Target="../media/image6.jpeg"/><Relationship Id="rId45" Type="http://schemas.openxmlformats.org/officeDocument/2006/relationships/oleObject" Target="../embeddings/oleObject20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6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19.bin"/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4.jpeg"/><Relationship Id="rId46" Type="http://schemas.openxmlformats.org/officeDocument/2006/relationships/image" Target="../media/image27.wmf"/><Relationship Id="rId20" Type="http://schemas.openxmlformats.org/officeDocument/2006/relationships/image" Target="../media/image17.emf"/><Relationship Id="rId4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9" Type="http://schemas.openxmlformats.org/officeDocument/2006/relationships/oleObject" Target="../embeddings/oleObject39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43.emf"/><Relationship Id="rId42" Type="http://schemas.openxmlformats.org/officeDocument/2006/relationships/image" Target="../media/image47.emf"/><Relationship Id="rId47" Type="http://schemas.openxmlformats.org/officeDocument/2006/relationships/oleObject" Target="../embeddings/oleObject43.bin"/><Relationship Id="rId50" Type="http://schemas.openxmlformats.org/officeDocument/2006/relationships/image" Target="../media/image51.emf"/><Relationship Id="rId55" Type="http://schemas.openxmlformats.org/officeDocument/2006/relationships/image" Target="../media/image3.jpeg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29" Type="http://schemas.openxmlformats.org/officeDocument/2006/relationships/oleObject" Target="../embeddings/oleObject34.bin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37" Type="http://schemas.openxmlformats.org/officeDocument/2006/relationships/oleObject" Target="../embeddings/oleObject38.bin"/><Relationship Id="rId40" Type="http://schemas.openxmlformats.org/officeDocument/2006/relationships/image" Target="../media/image46.emf"/><Relationship Id="rId45" Type="http://schemas.openxmlformats.org/officeDocument/2006/relationships/oleObject" Target="../embeddings/oleObject42.bin"/><Relationship Id="rId53" Type="http://schemas.openxmlformats.org/officeDocument/2006/relationships/oleObject" Target="../embeddings/oleObject46.bin"/><Relationship Id="rId58" Type="http://schemas.openxmlformats.org/officeDocument/2006/relationships/image" Target="../media/image6.jpeg"/><Relationship Id="rId5" Type="http://schemas.openxmlformats.org/officeDocument/2006/relationships/oleObject" Target="../embeddings/oleObject22.bin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41.emf"/><Relationship Id="rId35" Type="http://schemas.openxmlformats.org/officeDocument/2006/relationships/oleObject" Target="../embeddings/oleObject37.bin"/><Relationship Id="rId43" Type="http://schemas.openxmlformats.org/officeDocument/2006/relationships/oleObject" Target="../embeddings/oleObject41.bin"/><Relationship Id="rId48" Type="http://schemas.openxmlformats.org/officeDocument/2006/relationships/image" Target="../media/image50.emf"/><Relationship Id="rId56" Type="http://schemas.openxmlformats.org/officeDocument/2006/relationships/image" Target="../media/image4.jpeg"/><Relationship Id="rId8" Type="http://schemas.openxmlformats.org/officeDocument/2006/relationships/image" Target="../media/image30.emf"/><Relationship Id="rId51" Type="http://schemas.openxmlformats.org/officeDocument/2006/relationships/oleObject" Target="../embeddings/oleObject45.bin"/><Relationship Id="rId3" Type="http://schemas.openxmlformats.org/officeDocument/2006/relationships/oleObject" Target="../embeddings/oleObject21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38" Type="http://schemas.openxmlformats.org/officeDocument/2006/relationships/image" Target="../media/image45.emf"/><Relationship Id="rId46" Type="http://schemas.openxmlformats.org/officeDocument/2006/relationships/image" Target="../media/image49.emf"/><Relationship Id="rId59" Type="http://schemas.openxmlformats.org/officeDocument/2006/relationships/image" Target="../media/image7.jpeg"/><Relationship Id="rId20" Type="http://schemas.openxmlformats.org/officeDocument/2006/relationships/image" Target="../media/image36.emf"/><Relationship Id="rId41" Type="http://schemas.openxmlformats.org/officeDocument/2006/relationships/oleObject" Target="../embeddings/oleObject40.bin"/><Relationship Id="rId54" Type="http://schemas.openxmlformats.org/officeDocument/2006/relationships/image" Target="../media/image5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40.emf"/><Relationship Id="rId36" Type="http://schemas.openxmlformats.org/officeDocument/2006/relationships/image" Target="../media/image44.emf"/><Relationship Id="rId49" Type="http://schemas.openxmlformats.org/officeDocument/2006/relationships/oleObject" Target="../embeddings/oleObject44.bin"/><Relationship Id="rId57" Type="http://schemas.openxmlformats.org/officeDocument/2006/relationships/image" Target="../media/image5.jpeg"/><Relationship Id="rId10" Type="http://schemas.openxmlformats.org/officeDocument/2006/relationships/image" Target="../media/image31.emf"/><Relationship Id="rId31" Type="http://schemas.openxmlformats.org/officeDocument/2006/relationships/oleObject" Target="../embeddings/oleObject35.bin"/><Relationship Id="rId44" Type="http://schemas.openxmlformats.org/officeDocument/2006/relationships/image" Target="../media/image48.emf"/><Relationship Id="rId52" Type="http://schemas.openxmlformats.org/officeDocument/2006/relationships/image" Target="../media/image52.emf"/><Relationship Id="rId60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4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6.emf"/><Relationship Id="rId36" Type="http://schemas.openxmlformats.org/officeDocument/2006/relationships/image" Target="../media/image8.jpeg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5.bin"/><Relationship Id="rId31" Type="http://schemas.openxmlformats.org/officeDocument/2006/relationships/image" Target="../media/image3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7.emf"/><Relationship Id="rId35" Type="http://schemas.openxmlformats.org/officeDocument/2006/relationships/image" Target="../media/image7.jpeg"/><Relationship Id="rId8" Type="http://schemas.openxmlformats.org/officeDocument/2006/relationships/image" Target="../media/image5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8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0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69.bin"/><Relationship Id="rId31" Type="http://schemas.openxmlformats.org/officeDocument/2006/relationships/image" Target="../media/image5.jpeg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4.jpeg"/><Relationship Id="rId8" Type="http://schemas.openxmlformats.org/officeDocument/2006/relationships/image" Target="../media/image70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9" Type="http://schemas.openxmlformats.org/officeDocument/2006/relationships/image" Target="../media/image7.jpeg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96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91.emf"/><Relationship Id="rId32" Type="http://schemas.openxmlformats.org/officeDocument/2006/relationships/image" Target="../media/image95.emf"/><Relationship Id="rId37" Type="http://schemas.openxmlformats.org/officeDocument/2006/relationships/image" Target="../media/image5.jpeg"/><Relationship Id="rId40" Type="http://schemas.openxmlformats.org/officeDocument/2006/relationships/image" Target="../media/image8.jpeg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93.emf"/><Relationship Id="rId36" Type="http://schemas.openxmlformats.org/officeDocument/2006/relationships/image" Target="../media/image4.jpeg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4.emf"/><Relationship Id="rId35" Type="http://schemas.openxmlformats.org/officeDocument/2006/relationships/image" Target="../media/image3.jpeg"/><Relationship Id="rId8" Type="http://schemas.openxmlformats.org/officeDocument/2006/relationships/image" Target="../media/image83.emf"/><Relationship Id="rId3" Type="http://schemas.openxmlformats.org/officeDocument/2006/relationships/oleObject" Target="../embeddings/oleObject7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12.emf"/><Relationship Id="rId42" Type="http://schemas.openxmlformats.org/officeDocument/2006/relationships/image" Target="../media/image116.emf"/><Relationship Id="rId47" Type="http://schemas.openxmlformats.org/officeDocument/2006/relationships/image" Target="../media/image5.jpeg"/><Relationship Id="rId50" Type="http://schemas.openxmlformats.org/officeDocument/2006/relationships/image" Target="../media/image8.jpeg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emf"/><Relationship Id="rId29" Type="http://schemas.openxmlformats.org/officeDocument/2006/relationships/oleObject" Target="../embeddings/oleObject103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7.emf"/><Relationship Id="rId32" Type="http://schemas.openxmlformats.org/officeDocument/2006/relationships/image" Target="../media/image111.e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5.emf"/><Relationship Id="rId45" Type="http://schemas.openxmlformats.org/officeDocument/2006/relationships/image" Target="../media/image3.jpeg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9.emf"/><Relationship Id="rId36" Type="http://schemas.openxmlformats.org/officeDocument/2006/relationships/image" Target="../media/image113.emf"/><Relationship Id="rId49" Type="http://schemas.openxmlformats.org/officeDocument/2006/relationships/image" Target="../media/image7.jpeg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4" Type="http://schemas.openxmlformats.org/officeDocument/2006/relationships/image" Target="../media/image117.emf"/><Relationship Id="rId4" Type="http://schemas.openxmlformats.org/officeDocument/2006/relationships/image" Target="../media/image97.png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10.e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Relationship Id="rId48" Type="http://schemas.openxmlformats.org/officeDocument/2006/relationships/image" Target="../media/image6.jpeg"/><Relationship Id="rId8" Type="http://schemas.openxmlformats.org/officeDocument/2006/relationships/image" Target="../media/image99.emf"/><Relationship Id="rId3" Type="http://schemas.openxmlformats.org/officeDocument/2006/relationships/oleObject" Target="../embeddings/oleObject90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4.emf"/><Relationship Id="rId46" Type="http://schemas.openxmlformats.org/officeDocument/2006/relationships/image" Target="../media/image4.jpeg"/><Relationship Id="rId20" Type="http://schemas.openxmlformats.org/officeDocument/2006/relationships/image" Target="../media/image105.emf"/><Relationship Id="rId41" Type="http://schemas.openxmlformats.org/officeDocument/2006/relationships/oleObject" Target="../embeddings/oleObject10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8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5.emf"/><Relationship Id="rId26" Type="http://schemas.openxmlformats.org/officeDocument/2006/relationships/image" Target="../media/image129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8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30.emf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19.bin"/><Relationship Id="rId31" Type="http://schemas.openxmlformats.org/officeDocument/2006/relationships/image" Target="../media/image5.jpeg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4.jpeg"/><Relationship Id="rId8" Type="http://schemas.openxmlformats.org/officeDocument/2006/relationships/image" Target="../media/image120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8.emf"/><Relationship Id="rId26" Type="http://schemas.openxmlformats.org/officeDocument/2006/relationships/image" Target="../media/image142.e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41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43.emf"/><Relationship Id="rId36" Type="http://schemas.openxmlformats.org/officeDocument/2006/relationships/image" Target="../media/image8.jpeg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2.bin"/><Relationship Id="rId31" Type="http://schemas.openxmlformats.org/officeDocument/2006/relationships/image" Target="../media/image3.jpeg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6.emf"/><Relationship Id="rId22" Type="http://schemas.openxmlformats.org/officeDocument/2006/relationships/image" Target="../media/image140.e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44.emf"/><Relationship Id="rId35" Type="http://schemas.openxmlformats.org/officeDocument/2006/relationships/image" Target="../media/image7.jpeg"/><Relationship Id="rId8" Type="http://schemas.openxmlformats.org/officeDocument/2006/relationships/image" Target="../media/image1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5908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800" b="1" smtClean="0">
                <a:ea typeface="华文行楷" pitchFamily="2" charset="-122"/>
              </a:rPr>
              <a:t>习题课</a:t>
            </a: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905000" y="2620963"/>
            <a:ext cx="5302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一、 重积分计算的基本方法 </a:t>
            </a:r>
            <a:endParaRPr lang="zh-CN" altLang="en-US" sz="3200"/>
          </a:p>
        </p:txBody>
      </p:sp>
      <p:sp>
        <p:nvSpPr>
          <p:cNvPr id="1030" name="Text Box 27"/>
          <p:cNvSpPr txBox="1">
            <a:spLocks noChangeArrowheads="1"/>
          </p:cNvSpPr>
          <p:nvPr/>
        </p:nvSpPr>
        <p:spPr bwMode="auto">
          <a:xfrm>
            <a:off x="1905000" y="3413125"/>
            <a:ext cx="5200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二、重积分计算的基本技巧 </a:t>
            </a:r>
          </a:p>
        </p:txBody>
      </p:sp>
      <p:sp>
        <p:nvSpPr>
          <p:cNvPr id="1031" name="Text Box 28"/>
          <p:cNvSpPr txBox="1">
            <a:spLocks noChangeArrowheads="1"/>
          </p:cNvSpPr>
          <p:nvPr/>
        </p:nvSpPr>
        <p:spPr bwMode="auto">
          <a:xfrm>
            <a:off x="1905000" y="4221163"/>
            <a:ext cx="356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三、重积分的应用 </a:t>
            </a:r>
          </a:p>
        </p:txBody>
      </p:sp>
      <p:pic>
        <p:nvPicPr>
          <p:cNvPr id="1032" name="Picture 30" descr="机动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4" name="Picture 3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3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3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3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3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37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BMP 图象" r:id="rId9" imgW="3390476" imgH="3409524" progId="Paint.Picture">
                  <p:embed/>
                </p:oleObj>
              </mc:Choice>
              <mc:Fallback>
                <p:oleObj name="BMP 图象" r:id="rId9" imgW="3390476" imgH="3409524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39"/>
          <p:cNvSpPr txBox="1">
            <a:spLocks noChangeArrowheads="1"/>
          </p:cNvSpPr>
          <p:nvPr/>
        </p:nvSpPr>
        <p:spPr bwMode="auto">
          <a:xfrm>
            <a:off x="7489825" y="250825"/>
            <a:ext cx="144145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第十章 </a:t>
            </a:r>
          </a:p>
        </p:txBody>
      </p:sp>
      <p:sp>
        <p:nvSpPr>
          <p:cNvPr id="1040" name="Text Box 44"/>
          <p:cNvSpPr txBox="1">
            <a:spLocks noChangeArrowheads="1"/>
          </p:cNvSpPr>
          <p:nvPr/>
        </p:nvSpPr>
        <p:spPr bwMode="auto">
          <a:xfrm>
            <a:off x="1524000" y="1143000"/>
            <a:ext cx="61182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重积分的 计算 及应用 </a:t>
            </a:r>
          </a:p>
        </p:txBody>
      </p:sp>
      <p:sp>
        <p:nvSpPr>
          <p:cNvPr id="1041" name="AutoShape 45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05000" y="3505200"/>
            <a:ext cx="5105400" cy="3810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AutoShape 4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81200" y="4343400"/>
            <a:ext cx="3352800" cy="381000"/>
          </a:xfrm>
          <a:prstGeom prst="actionButtonBlank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905000" y="1611313"/>
            <a:ext cx="3881446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利用“先二后一”计算</a:t>
            </a:r>
            <a:r>
              <a:rPr lang="en-US" altLang="zh-CN" dirty="0"/>
              <a:t>.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066800" y="3454400"/>
          <a:ext cx="2716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2717640" imgH="723600" progId="Equation.3">
                  <p:embed/>
                </p:oleObj>
              </mc:Choice>
              <mc:Fallback>
                <p:oleObj name="Equation" r:id="rId3" imgW="271764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54400"/>
                        <a:ext cx="27162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3886200" y="3365500"/>
          <a:ext cx="2881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2882880" imgH="850680" progId="Equation.3">
                  <p:embed/>
                </p:oleObj>
              </mc:Choice>
              <mc:Fallback>
                <p:oleObj name="Equation" r:id="rId5" imgW="288288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65500"/>
                        <a:ext cx="28813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4318000" y="4279900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1396800" imgH="850680" progId="Equation.3">
                  <p:embed/>
                </p:oleObj>
              </mc:Choice>
              <mc:Fallback>
                <p:oleObj name="Equation" r:id="rId7" imgW="13968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279900"/>
                        <a:ext cx="1397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1422400" y="4140200"/>
          <a:ext cx="279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2793960" imgH="1041120" progId="Equation.3">
                  <p:embed/>
                </p:oleObj>
              </mc:Choice>
              <mc:Fallback>
                <p:oleObj name="Equation" r:id="rId9" imgW="2793960" imgH="1041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140200"/>
                        <a:ext cx="2794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3"/>
          <p:cNvGraphicFramePr>
            <a:graphicFrameLocks noChangeAspect="1"/>
          </p:cNvGraphicFramePr>
          <p:nvPr/>
        </p:nvGraphicFramePr>
        <p:xfrm>
          <a:off x="2057400" y="2235200"/>
          <a:ext cx="31480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1" imgW="3149280" imgH="1041120" progId="Equation.3">
                  <p:embed/>
                </p:oleObj>
              </mc:Choice>
              <mc:Fallback>
                <p:oleObj name="Equation" r:id="rId11" imgW="3149280" imgH="10411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35200"/>
                        <a:ext cx="3148013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27" descr="机动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Text Box 2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9467" name="Picture 2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3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3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Picture 3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3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Text Box 34"/>
          <p:cNvSpPr txBox="1">
            <a:spLocks noChangeArrowheads="1"/>
          </p:cNvSpPr>
          <p:nvPr/>
        </p:nvSpPr>
        <p:spPr bwMode="auto">
          <a:xfrm>
            <a:off x="1050925" y="6540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9473" name="Rectangle 35"/>
          <p:cNvSpPr>
            <a:spLocks noGrp="1" noChangeArrowheads="1"/>
          </p:cNvSpPr>
          <p:nvPr>
            <p:ph type="title"/>
          </p:nvPr>
        </p:nvSpPr>
        <p:spPr>
          <a:xfrm>
            <a:off x="609600" y="541338"/>
            <a:ext cx="2962268" cy="704850"/>
          </a:xfrm>
          <a:noFill/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8.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试计算椭球体</a:t>
            </a:r>
          </a:p>
        </p:txBody>
      </p:sp>
      <p:graphicFrame>
        <p:nvGraphicFramePr>
          <p:cNvPr id="19463" name="Object 36"/>
          <p:cNvGraphicFramePr>
            <a:graphicFrameLocks noChangeAspect="1"/>
          </p:cNvGraphicFramePr>
          <p:nvPr/>
        </p:nvGraphicFramePr>
        <p:xfrm>
          <a:off x="3657600" y="469900"/>
          <a:ext cx="24368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9" imgW="2438280" imgH="977760" progId="Equation.3">
                  <p:embed/>
                </p:oleObj>
              </mc:Choice>
              <mc:Fallback>
                <p:oleObj name="Equation" r:id="rId19" imgW="2438280" imgH="9777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9900"/>
                        <a:ext cx="24368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37"/>
          <p:cNvSpPr txBox="1">
            <a:spLocks noChangeArrowheads="1"/>
          </p:cNvSpPr>
          <p:nvPr/>
        </p:nvSpPr>
        <p:spPr bwMode="auto">
          <a:xfrm>
            <a:off x="6096000" y="70802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的体积 </a:t>
            </a:r>
            <a:r>
              <a:rPr lang="en-US" altLang="zh-CN" i="1"/>
              <a:t>V</a:t>
            </a:r>
            <a:r>
              <a:rPr lang="en-US" altLang="zh-CN"/>
              <a:t>.</a:t>
            </a:r>
          </a:p>
        </p:txBody>
      </p:sp>
      <p:sp>
        <p:nvSpPr>
          <p:cNvPr id="19475" name="Text Box 38"/>
          <p:cNvSpPr txBox="1">
            <a:spLocks noChangeArrowheads="1"/>
          </p:cNvSpPr>
          <p:nvPr/>
        </p:nvSpPr>
        <p:spPr bwMode="auto">
          <a:xfrm>
            <a:off x="1050925" y="15684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685800" y="16002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  <p:bldP spid="706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4350"/>
            <a:ext cx="1371600" cy="70485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解法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828800" y="609600"/>
            <a:ext cx="3981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利用三重积分换元法</a:t>
            </a:r>
            <a:r>
              <a:rPr lang="en-US" altLang="zh-CN"/>
              <a:t>. </a:t>
            </a:r>
            <a:r>
              <a:rPr lang="zh-CN" altLang="en-US"/>
              <a:t>令</a:t>
            </a: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022350" y="1295400"/>
          <a:ext cx="7148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3" imgW="7149960" imgH="406080" progId="Equation.3">
                  <p:embed/>
                </p:oleObj>
              </mc:Choice>
              <mc:Fallback>
                <p:oleObj name="Equation" r:id="rId3" imgW="7149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295400"/>
                        <a:ext cx="71485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09600" y="17668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965200" y="2305050"/>
          <a:ext cx="2119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5" imgW="2120760" imgH="927000" progId="Equation.3">
                  <p:embed/>
                </p:oleObj>
              </mc:Choice>
              <mc:Fallback>
                <p:oleObj name="Equation" r:id="rId5" imgW="212076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305050"/>
                        <a:ext cx="21193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3136900" y="2444750"/>
          <a:ext cx="20558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7" imgW="2057400" imgH="545760" progId="Equation.3">
                  <p:embed/>
                </p:oleObj>
              </mc:Choice>
              <mc:Fallback>
                <p:oleObj name="Equation" r:id="rId7" imgW="205740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444750"/>
                        <a:ext cx="20558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5486400" y="2584450"/>
          <a:ext cx="53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9" imgW="533160" imgH="342720" progId="Equation.3">
                  <p:embed/>
                </p:oleObj>
              </mc:Choice>
              <mc:Fallback>
                <p:oleObj name="Equation" r:id="rId9" imgW="53316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84450"/>
                        <a:ext cx="53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1447800" y="3543300"/>
          <a:ext cx="2716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11" imgW="2717640" imgH="723600" progId="Equation.3">
                  <p:embed/>
                </p:oleObj>
              </mc:Choice>
              <mc:Fallback>
                <p:oleObj name="Equation" r:id="rId11" imgW="271764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43300"/>
                        <a:ext cx="27162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4230688" y="3543300"/>
          <a:ext cx="29067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13" imgW="2908080" imgH="723600" progId="Equation.3">
                  <p:embed/>
                </p:oleObj>
              </mc:Choice>
              <mc:Fallback>
                <p:oleObj name="Equation" r:id="rId13" imgW="290808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543300"/>
                        <a:ext cx="29067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1727200" y="5499100"/>
          <a:ext cx="86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15" imgW="863280" imgH="330120" progId="Equation.3">
                  <p:embed/>
                </p:oleObj>
              </mc:Choice>
              <mc:Fallback>
                <p:oleObj name="Equation" r:id="rId15" imgW="86328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499100"/>
                        <a:ext cx="863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6604000" y="5257800"/>
          <a:ext cx="139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17" imgW="1396800" imgH="850680" progId="Equation.3">
                  <p:embed/>
                </p:oleObj>
              </mc:Choice>
              <mc:Fallback>
                <p:oleObj name="Equation" r:id="rId17" imgW="139680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257800"/>
                        <a:ext cx="1397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1754188" y="4419600"/>
          <a:ext cx="4113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19" imgW="4114800" imgH="736560" progId="Equation.3">
                  <p:embed/>
                </p:oleObj>
              </mc:Choice>
              <mc:Fallback>
                <p:oleObj name="Equation" r:id="rId19" imgW="4114800" imgH="736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419600"/>
                        <a:ext cx="41132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5308600" y="5283200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21" imgW="1206360" imgH="838080" progId="Equation.3">
                  <p:embed/>
                </p:oleObj>
              </mc:Choice>
              <mc:Fallback>
                <p:oleObj name="Equation" r:id="rId21" imgW="1206360" imgH="838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283200"/>
                        <a:ext cx="1206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8"/>
          <p:cNvGraphicFramePr>
            <a:graphicFrameLocks noChangeAspect="1"/>
          </p:cNvGraphicFramePr>
          <p:nvPr/>
        </p:nvGraphicFramePr>
        <p:xfrm>
          <a:off x="3632200" y="5270500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23" imgW="1688760" imgH="838080" progId="Equation.3">
                  <p:embed/>
                </p:oleObj>
              </mc:Choice>
              <mc:Fallback>
                <p:oleObj name="Equation" r:id="rId23" imgW="1688760" imgH="838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5270500"/>
                        <a:ext cx="1689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2578100" y="5270500"/>
          <a:ext cx="104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25" imgW="1041120" imgH="838080" progId="Equation.3">
                  <p:embed/>
                </p:oleObj>
              </mc:Choice>
              <mc:Fallback>
                <p:oleObj name="Equation" r:id="rId25" imgW="1041120" imgH="838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270500"/>
                        <a:ext cx="104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AutoShape 21"/>
          <p:cNvSpPr>
            <a:spLocks/>
          </p:cNvSpPr>
          <p:nvPr/>
        </p:nvSpPr>
        <p:spPr bwMode="auto">
          <a:xfrm>
            <a:off x="6096000" y="216535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6324600" y="2057400"/>
          <a:ext cx="15748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27" imgW="1574640" imgH="1460160" progId="Equation.3">
                  <p:embed/>
                </p:oleObj>
              </mc:Choice>
              <mc:Fallback>
                <p:oleObj name="Equation" r:id="rId27" imgW="1574640" imgH="1460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15748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9" name="Picture 23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0" name="Text Box 2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0501" name="Picture 2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2" name="Picture 2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2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2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2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  <p:bldP spid="69639" grpId="0" autoUpdateAnimBg="0"/>
      <p:bldP spid="696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57166"/>
            <a:ext cx="3120410" cy="668337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计算三重积分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6265"/>
              </p:ext>
            </p:extLst>
          </p:nvPr>
        </p:nvGraphicFramePr>
        <p:xfrm>
          <a:off x="2751280" y="428604"/>
          <a:ext cx="2455206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1" name="Equation" r:id="rId3" imgW="2577960" imgH="723600" progId="Equation.3">
                  <p:embed/>
                </p:oleObj>
              </mc:Choice>
              <mc:Fallback>
                <p:oleObj name="Equation" r:id="rId3" imgW="257796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280" y="428604"/>
                        <a:ext cx="2455206" cy="723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292080" y="428604"/>
            <a:ext cx="3606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其中</a:t>
            </a:r>
            <a:r>
              <a:rPr lang="zh-CN" altLang="en-US" dirty="0">
                <a:sym typeface="Symbol" pitchFamily="18" charset="2"/>
              </a:rPr>
              <a:t>是</a:t>
            </a:r>
            <a:r>
              <a:rPr lang="zh-CN" altLang="en-US" dirty="0" smtClean="0">
                <a:sym typeface="Symbol" pitchFamily="18" charset="2"/>
              </a:rPr>
              <a:t>由</a:t>
            </a:r>
            <a:r>
              <a:rPr lang="en-US" altLang="zh-CN" i="1" dirty="0" err="1">
                <a:sym typeface="Symbol" pitchFamily="18" charset="2"/>
              </a:rPr>
              <a:t>xoy</a:t>
            </a:r>
            <a:r>
              <a:rPr lang="zh-CN" altLang="en-US" dirty="0"/>
              <a:t>平面上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1081088"/>
            <a:ext cx="987404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曲线</a:t>
            </a:r>
            <a:endParaRPr lang="zh-CN" altLang="en-US" dirty="0"/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92006"/>
              </p:ext>
            </p:extLst>
          </p:nvPr>
        </p:nvGraphicFramePr>
        <p:xfrm>
          <a:off x="1187624" y="106680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Equation" r:id="rId5" imgW="1168200" imgH="520560" progId="Equation.3">
                  <p:embed/>
                </p:oleObj>
              </mc:Choice>
              <mc:Fallback>
                <p:oleObj name="Equation" r:id="rId5" imgW="116820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066800"/>
                        <a:ext cx="1168400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95536" y="1676399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所围成的闭区域 </a:t>
            </a:r>
            <a:r>
              <a:rPr lang="en-US" altLang="zh-CN" dirty="0"/>
              <a:t>.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42844" y="2285992"/>
            <a:ext cx="592932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提示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r>
              <a:rPr lang="zh-CN" altLang="en-US" b="1" dirty="0" smtClean="0">
                <a:solidFill>
                  <a:schemeClr val="tx2"/>
                </a:solidFill>
              </a:rPr>
              <a:t>旋转曲面方程为</a:t>
            </a:r>
            <a:r>
              <a:rPr lang="en-US" altLang="zh-CN" dirty="0" smtClean="0">
                <a:solidFill>
                  <a:schemeClr val="tx2"/>
                </a:solidFill>
              </a:rPr>
              <a:t>   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         </a:t>
            </a:r>
            <a:endParaRPr lang="zh-CN" altLang="en-US" dirty="0"/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071770" y="2786058"/>
          <a:ext cx="1562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7" imgW="1562040" imgH="1269720" progId="Equation.3">
                  <p:embed/>
                </p:oleObj>
              </mc:Choice>
              <mc:Fallback>
                <p:oleObj name="Equation" r:id="rId7" imgW="1562040" imgH="1269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770" y="2786058"/>
                        <a:ext cx="15621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2604" y="5675327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原式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4500562" y="5572140"/>
          <a:ext cx="86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9" imgW="863280" imgH="990360" progId="Equation.3">
                  <p:embed/>
                </p:oleObj>
              </mc:Choice>
              <mc:Fallback>
                <p:oleObj name="Equation" r:id="rId9" imgW="863280" imgH="990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572140"/>
                        <a:ext cx="863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435396" y="1071546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绕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轴旋转而成的曲面与平面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822430" y="3949712"/>
          <a:ext cx="1689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11" imgW="1688760" imgH="583920" progId="Equation.3">
                  <p:embed/>
                </p:oleObj>
              </mc:Choice>
              <mc:Fallback>
                <p:oleObj name="Equation" r:id="rId11" imgW="1688760" imgH="583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30" y="3949712"/>
                        <a:ext cx="1689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765280" y="4565662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13" imgW="1701720" imgH="393480" progId="Equation.3">
                  <p:embed/>
                </p:oleObj>
              </mc:Choice>
              <mc:Fallback>
                <p:oleObj name="Equation" r:id="rId13" imgW="170172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280" y="4565662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1785918" y="5143512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15" imgW="1536480" imgH="393480" progId="Equation.3">
                  <p:embed/>
                </p:oleObj>
              </mc:Choice>
              <mc:Fallback>
                <p:oleObj name="Equation" r:id="rId15" imgW="153648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143512"/>
                        <a:ext cx="1536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3017844" y="5572140"/>
          <a:ext cx="149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17" imgW="1498320" imgH="850680" progId="Equation.3">
                  <p:embed/>
                </p:oleObj>
              </mc:Choice>
              <mc:Fallback>
                <p:oleObj name="Equation" r:id="rId17" imgW="149832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44" y="5572140"/>
                        <a:ext cx="149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1571604" y="5572140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19" imgW="1320480" imgH="825480" progId="Equation.3">
                  <p:embed/>
                </p:oleObj>
              </mc:Choice>
              <mc:Fallback>
                <p:oleObj name="Equation" r:id="rId19" imgW="1320480" imgH="825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5572140"/>
                        <a:ext cx="1320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5500694" y="5572140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21" imgW="1180800" imgH="850680" progId="Equation.3">
                  <p:embed/>
                </p:oleObj>
              </mc:Choice>
              <mc:Fallback>
                <p:oleObj name="Equation" r:id="rId21" imgW="1180800" imgH="850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5572140"/>
                        <a:ext cx="11811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>
            <a:graphicFrameLocks noChangeAspect="1"/>
          </p:cNvGraphicFramePr>
          <p:nvPr/>
        </p:nvGraphicFramePr>
        <p:xfrm>
          <a:off x="1071538" y="4572008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23" imgW="444240" imgH="317160" progId="Equation.3">
                  <p:embed/>
                </p:oleObj>
              </mc:Choice>
              <mc:Fallback>
                <p:oleObj name="Equation" r:id="rId23" imgW="44424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572008"/>
                        <a:ext cx="444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AutoShape 29"/>
          <p:cNvSpPr>
            <a:spLocks/>
          </p:cNvSpPr>
          <p:nvPr/>
        </p:nvSpPr>
        <p:spPr bwMode="auto">
          <a:xfrm>
            <a:off x="2843170" y="2862258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8" name="AutoShape 30"/>
          <p:cNvSpPr>
            <a:spLocks/>
          </p:cNvSpPr>
          <p:nvPr/>
        </p:nvSpPr>
        <p:spPr bwMode="auto">
          <a:xfrm>
            <a:off x="1536680" y="4089412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286512" y="2071678"/>
            <a:ext cx="2165350" cy="1828800"/>
            <a:chOff x="3772" y="1296"/>
            <a:chExt cx="1364" cy="1152"/>
          </a:xfrm>
        </p:grpSpPr>
        <p:graphicFrame>
          <p:nvGraphicFramePr>
            <p:cNvPr id="4111" name="Object 33"/>
            <p:cNvGraphicFramePr>
              <a:graphicFrameLocks noChangeAspect="1"/>
            </p:cNvGraphicFramePr>
            <p:nvPr/>
          </p:nvGraphicFramePr>
          <p:xfrm>
            <a:off x="3772" y="1530"/>
            <a:ext cx="102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BMP 图象" r:id="rId25" imgW="1619476" imgH="1457143" progId="Paint.Picture">
                    <p:embed/>
                  </p:oleObj>
                </mc:Choice>
                <mc:Fallback>
                  <p:oleObj name="BMP 图象" r:id="rId25" imgW="1619476" imgH="1457143" progId="Paint.Picture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1530"/>
                          <a:ext cx="102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9" name="Line 34"/>
            <p:cNvSpPr>
              <a:spLocks noChangeShapeType="1"/>
            </p:cNvSpPr>
            <p:nvPr/>
          </p:nvSpPr>
          <p:spPr bwMode="auto">
            <a:xfrm flipV="1">
              <a:off x="4696" y="1296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35"/>
            <p:cNvSpPr>
              <a:spLocks noChangeShapeType="1"/>
            </p:cNvSpPr>
            <p:nvPr/>
          </p:nvSpPr>
          <p:spPr bwMode="auto">
            <a:xfrm>
              <a:off x="4744" y="1824"/>
              <a:ext cx="38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2" name="Object 37"/>
            <p:cNvGraphicFramePr>
              <a:graphicFrameLocks noChangeAspect="1"/>
            </p:cNvGraphicFramePr>
            <p:nvPr/>
          </p:nvGraphicFramePr>
          <p:xfrm>
            <a:off x="4752" y="13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Equation" r:id="rId27" imgW="215640" imgH="215640" progId="Equation.3">
                    <p:embed/>
                  </p:oleObj>
                </mc:Choice>
                <mc:Fallback>
                  <p:oleObj name="Equation" r:id="rId27" imgW="21564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38"/>
            <p:cNvGraphicFramePr>
              <a:graphicFrameLocks noChangeAspect="1"/>
            </p:cNvGraphicFramePr>
            <p:nvPr/>
          </p:nvGraphicFramePr>
          <p:xfrm>
            <a:off x="3828" y="2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Equation" r:id="rId29" imgW="228600" imgH="241200" progId="Equation.3">
                    <p:embed/>
                  </p:oleObj>
                </mc:Choice>
                <mc:Fallback>
                  <p:oleObj name="Equation" r:id="rId29" imgW="22860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39"/>
            <p:cNvGraphicFramePr>
              <a:graphicFrameLocks noChangeAspect="1"/>
            </p:cNvGraphicFramePr>
            <p:nvPr/>
          </p:nvGraphicFramePr>
          <p:xfrm>
            <a:off x="4984" y="201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Equation" r:id="rId31" imgW="241200" imgH="317160" progId="Equation.3">
                    <p:embed/>
                  </p:oleObj>
                </mc:Choice>
                <mc:Fallback>
                  <p:oleObj name="Equation" r:id="rId31" imgW="241200" imgH="3171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2016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40"/>
            <p:cNvGraphicFramePr>
              <a:graphicFrameLocks noChangeAspect="1"/>
            </p:cNvGraphicFramePr>
            <p:nvPr/>
          </p:nvGraphicFramePr>
          <p:xfrm>
            <a:off x="4752" y="167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Equation" r:id="rId33" imgW="215640" imgH="241200" progId="Equation.3">
                    <p:embed/>
                  </p:oleObj>
                </mc:Choice>
                <mc:Fallback>
                  <p:oleObj name="Equation" r:id="rId33" imgW="215640" imgH="241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72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272225" y="2509828"/>
            <a:ext cx="1209675" cy="1331913"/>
            <a:chOff x="3763" y="1572"/>
            <a:chExt cx="762" cy="839"/>
          </a:xfrm>
        </p:grpSpPr>
        <p:grpSp>
          <p:nvGrpSpPr>
            <p:cNvPr id="4135" name="Group 47"/>
            <p:cNvGrpSpPr>
              <a:grpSpLocks/>
            </p:cNvGrpSpPr>
            <p:nvPr/>
          </p:nvGrpSpPr>
          <p:grpSpPr bwMode="auto">
            <a:xfrm>
              <a:off x="3763" y="1572"/>
              <a:ext cx="762" cy="839"/>
              <a:chOff x="3763" y="1572"/>
              <a:chExt cx="762" cy="839"/>
            </a:xfrm>
          </p:grpSpPr>
          <p:sp>
            <p:nvSpPr>
              <p:cNvPr id="4137" name="Oval 46"/>
              <p:cNvSpPr>
                <a:spLocks noChangeArrowheads="1"/>
              </p:cNvSpPr>
              <p:nvPr/>
            </p:nvSpPr>
            <p:spPr bwMode="auto">
              <a:xfrm rot="3995864">
                <a:off x="3817" y="1704"/>
                <a:ext cx="839" cy="576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8" name="Line 36"/>
              <p:cNvSpPr>
                <a:spLocks noChangeShapeType="1"/>
              </p:cNvSpPr>
              <p:nvPr/>
            </p:nvSpPr>
            <p:spPr bwMode="auto">
              <a:xfrm flipH="1">
                <a:off x="3763" y="1999"/>
                <a:ext cx="424" cy="1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36" name="Line 49"/>
            <p:cNvSpPr>
              <a:spLocks noChangeShapeType="1"/>
            </p:cNvSpPr>
            <p:nvPr/>
          </p:nvSpPr>
          <p:spPr bwMode="auto">
            <a:xfrm>
              <a:off x="3936" y="18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0" name="Object 51"/>
            <p:cNvGraphicFramePr>
              <a:graphicFrameLocks noChangeAspect="1"/>
            </p:cNvGraphicFramePr>
            <p:nvPr/>
          </p:nvGraphicFramePr>
          <p:xfrm>
            <a:off x="4144" y="20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7" name="Equation" r:id="rId35" imgW="203040" imgH="317160" progId="Equation.3">
                    <p:embed/>
                  </p:oleObj>
                </mc:Choice>
                <mc:Fallback>
                  <p:oleObj name="Equation" r:id="rId35" imgW="203040" imgH="31716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0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27" name="Picture 53" descr="机动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8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129" name="Picture 5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0" name="Picture 5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1" name="Picture 5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2" name="Picture 5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3" name="Picture 5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571868" y="2214554"/>
          <a:ext cx="221457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公式" r:id="rId43" imgW="787320" imgH="228600" progId="Equation.3">
                  <p:embed/>
                </p:oleObj>
              </mc:Choice>
              <mc:Fallback>
                <p:oleObj name="公式" r:id="rId43" imgW="787320" imgH="228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2214554"/>
                        <a:ext cx="2214578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/>
        </p:nvSpPr>
        <p:spPr>
          <a:xfrm>
            <a:off x="857224" y="321468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利用柱坐标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13055"/>
              </p:ext>
            </p:extLst>
          </p:nvPr>
        </p:nvGraphicFramePr>
        <p:xfrm>
          <a:off x="7055920" y="1129522"/>
          <a:ext cx="1078442" cy="49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公式" r:id="rId45" imgW="355320" imgH="203040" progId="Equation.3">
                  <p:embed/>
                </p:oleObj>
              </mc:Choice>
              <mc:Fallback>
                <p:oleObj name="公式" r:id="rId45" imgW="355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920" y="1129522"/>
                        <a:ext cx="1078442" cy="49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  <p:bldP spid="12294" grpId="0" build="p" autoUpdateAnimBg="0" advAuto="0"/>
      <p:bldP spid="12297" grpId="0" build="p" autoUpdateAnimBg="0" advAuto="0"/>
      <p:bldP spid="12298" grpId="0" autoUpdateAnimBg="0"/>
      <p:bldP spid="12300" grpId="0" autoUpdateAnimBg="0"/>
      <p:bldP spid="12306" grpId="0" build="p" autoUpdateAnimBg="0" advAuto="0"/>
      <p:bldP spid="12317" grpId="0" animBg="1"/>
      <p:bldP spid="123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26" name="Object 142"/>
          <p:cNvGraphicFramePr>
            <a:graphicFrameLocks noChangeAspect="1"/>
          </p:cNvGraphicFramePr>
          <p:nvPr/>
        </p:nvGraphicFramePr>
        <p:xfrm>
          <a:off x="6008688" y="1957388"/>
          <a:ext cx="14478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BMP 图象" r:id="rId3" imgW="1448002" imgH="980952" progId="Paint.Picture">
                  <p:embed/>
                </p:oleObj>
              </mc:Choice>
              <mc:Fallback>
                <p:oleObj name="BMP 图象" r:id="rId3" imgW="1448002" imgH="980952" progId="Paint.Picture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1957388"/>
                        <a:ext cx="14478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50" name="Freeform 66"/>
          <p:cNvSpPr>
            <a:spLocks/>
          </p:cNvSpPr>
          <p:nvPr/>
        </p:nvSpPr>
        <p:spPr bwMode="auto">
          <a:xfrm>
            <a:off x="6437313" y="1752600"/>
            <a:ext cx="2339975" cy="1447800"/>
          </a:xfrm>
          <a:custGeom>
            <a:avLst/>
            <a:gdLst>
              <a:gd name="T0" fmla="*/ 576 w 1488"/>
              <a:gd name="T1" fmla="*/ 0 h 912"/>
              <a:gd name="T2" fmla="*/ 1488 w 1488"/>
              <a:gd name="T3" fmla="*/ 912 h 912"/>
              <a:gd name="T4" fmla="*/ 528 w 1488"/>
              <a:gd name="T5" fmla="*/ 672 h 912"/>
              <a:gd name="T6" fmla="*/ 0 w 1488"/>
              <a:gd name="T7" fmla="*/ 144 h 912"/>
              <a:gd name="T8" fmla="*/ 576 w 1488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912"/>
              <a:gd name="T17" fmla="*/ 1488 w 1488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912">
                <a:moveTo>
                  <a:pt x="576" y="0"/>
                </a:moveTo>
                <a:lnTo>
                  <a:pt x="1488" y="912"/>
                </a:lnTo>
                <a:lnTo>
                  <a:pt x="528" y="672"/>
                </a:lnTo>
                <a:lnTo>
                  <a:pt x="0" y="144"/>
                </a:lnTo>
                <a:lnTo>
                  <a:pt x="576" y="0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Freeform 68"/>
          <p:cNvSpPr>
            <a:spLocks/>
          </p:cNvSpPr>
          <p:nvPr/>
        </p:nvSpPr>
        <p:spPr bwMode="auto">
          <a:xfrm>
            <a:off x="6029325" y="1371600"/>
            <a:ext cx="2743200" cy="1828800"/>
          </a:xfrm>
          <a:custGeom>
            <a:avLst/>
            <a:gdLst>
              <a:gd name="T0" fmla="*/ 1728 w 1728"/>
              <a:gd name="T1" fmla="*/ 0 h 1152"/>
              <a:gd name="T2" fmla="*/ 0 w 1728"/>
              <a:gd name="T3" fmla="*/ 576 h 1152"/>
              <a:gd name="T4" fmla="*/ 1728 w 1728"/>
              <a:gd name="T5" fmla="*/ 1152 h 1152"/>
              <a:gd name="T6" fmla="*/ 0 60000 65536"/>
              <a:gd name="T7" fmla="*/ 0 60000 65536"/>
              <a:gd name="T8" fmla="*/ 0 60000 65536"/>
              <a:gd name="T9" fmla="*/ 0 w 1728"/>
              <a:gd name="T10" fmla="*/ 0 h 1152"/>
              <a:gd name="T11" fmla="*/ 1728 w 1728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8" h="1152">
                <a:moveTo>
                  <a:pt x="1728" y="0"/>
                </a:moveTo>
                <a:cubicBezTo>
                  <a:pt x="864" y="192"/>
                  <a:pt x="0" y="384"/>
                  <a:pt x="0" y="576"/>
                </a:cubicBezTo>
                <a:cubicBezTo>
                  <a:pt x="0" y="768"/>
                  <a:pt x="864" y="960"/>
                  <a:pt x="1728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7300913" y="1711325"/>
            <a:ext cx="1490662" cy="149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6445250" y="1981200"/>
            <a:ext cx="900113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129" name="Object 145"/>
          <p:cNvGraphicFramePr>
            <a:graphicFrameLocks noChangeAspect="1"/>
          </p:cNvGraphicFramePr>
          <p:nvPr/>
        </p:nvGraphicFramePr>
        <p:xfrm>
          <a:off x="5988050" y="1304925"/>
          <a:ext cx="28575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BMP 图象" r:id="rId5" imgW="2857899" imgH="1971950" progId="Paint.Picture">
                  <p:embed/>
                </p:oleObj>
              </mc:Choice>
              <mc:Fallback>
                <p:oleObj name="BMP 图象" r:id="rId5" imgW="2857899" imgH="1971950" progId="Paint.Picture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1304925"/>
                        <a:ext cx="28575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28604"/>
            <a:ext cx="676252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153" name="Text Box 4"/>
          <p:cNvSpPr txBox="1">
            <a:spLocks noChangeArrowheads="1"/>
          </p:cNvSpPr>
          <p:nvPr/>
        </p:nvSpPr>
        <p:spPr bwMode="auto">
          <a:xfrm>
            <a:off x="1255642" y="428604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计算积分</a:t>
            </a:r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076185"/>
              </p:ext>
            </p:extLst>
          </p:nvPr>
        </p:nvGraphicFramePr>
        <p:xfrm>
          <a:off x="2827278" y="357166"/>
          <a:ext cx="219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7" imgW="2197080" imgH="723600" progId="Equation.3">
                  <p:embed/>
                </p:oleObj>
              </mc:Choice>
              <mc:Fallback>
                <p:oleObj name="Equation" r:id="rId7" imgW="219708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278" y="357166"/>
                        <a:ext cx="2197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06962" y="457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其中</a:t>
            </a:r>
            <a:r>
              <a:rPr lang="en-US" altLang="zh-CN" i="1"/>
              <a:t>D </a:t>
            </a:r>
            <a:r>
              <a:rPr lang="zh-CN" altLang="en-US">
                <a:latin typeface="楷体_GB2312" pitchFamily="49" charset="-122"/>
              </a:rPr>
              <a:t>由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436781"/>
              </p:ext>
            </p:extLst>
          </p:nvPr>
        </p:nvGraphicFramePr>
        <p:xfrm>
          <a:off x="6856362" y="4699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9" imgW="1320480" imgH="520560" progId="Equation.3">
                  <p:embed/>
                </p:oleObj>
              </mc:Choice>
              <mc:Fallback>
                <p:oleObj name="Equation" r:id="rId9" imgW="13204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362" y="4699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57200" y="1143000"/>
          <a:ext cx="300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11" imgW="3009600" imgH="393480" progId="Equation.3">
                  <p:embed/>
                </p:oleObj>
              </mc:Choice>
              <mc:Fallback>
                <p:oleObj name="Equation" r:id="rId11" imgW="30096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3009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3429000" y="10429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所围成</a:t>
            </a:r>
            <a:r>
              <a:rPr lang="zh-CN" altLang="en-US"/>
              <a:t> </a:t>
            </a:r>
            <a:r>
              <a:rPr lang="en-US" altLang="zh-CN"/>
              <a:t>.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85800" y="16192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如图所示</a:t>
            </a:r>
          </a:p>
        </p:txBody>
      </p:sp>
      <p:graphicFrame>
        <p:nvGraphicFramePr>
          <p:cNvPr id="42015" name="Object 31"/>
          <p:cNvGraphicFramePr>
            <a:graphicFrameLocks noChangeAspect="1"/>
          </p:cNvGraphicFramePr>
          <p:nvPr/>
        </p:nvGraphicFramePr>
        <p:xfrm>
          <a:off x="6767513" y="1143000"/>
          <a:ext cx="10810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3" imgW="1193760" imgH="520560" progId="Equation.3">
                  <p:embed/>
                </p:oleObj>
              </mc:Choice>
              <mc:Fallback>
                <p:oleObj name="Equation" r:id="rId13" imgW="119376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1143000"/>
                        <a:ext cx="1081087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5715000" y="1524000"/>
            <a:ext cx="1609725" cy="304800"/>
            <a:chOff x="3600" y="960"/>
            <a:chExt cx="1014" cy="192"/>
          </a:xfrm>
        </p:grpSpPr>
        <p:sp>
          <p:nvSpPr>
            <p:cNvPr id="5176" name="Line 35"/>
            <p:cNvSpPr>
              <a:spLocks noChangeShapeType="1"/>
            </p:cNvSpPr>
            <p:nvPr/>
          </p:nvSpPr>
          <p:spPr bwMode="auto">
            <a:xfrm>
              <a:off x="3798" y="107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7" name="Object 88"/>
            <p:cNvGraphicFramePr>
              <a:graphicFrameLocks noChangeAspect="1"/>
            </p:cNvGraphicFramePr>
            <p:nvPr/>
          </p:nvGraphicFramePr>
          <p:xfrm>
            <a:off x="3600" y="96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" name="Equation" r:id="rId15" imgW="215640" imgH="304560" progId="Equation.3">
                    <p:embed/>
                  </p:oleObj>
                </mc:Choice>
                <mc:Fallback>
                  <p:oleObj name="Equation" r:id="rId15" imgW="215640" imgH="30456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7"/>
          <p:cNvGrpSpPr>
            <a:grpSpLocks/>
          </p:cNvGrpSpPr>
          <p:nvPr/>
        </p:nvGrpSpPr>
        <p:grpSpPr bwMode="auto">
          <a:xfrm>
            <a:off x="5727700" y="1835150"/>
            <a:ext cx="715963" cy="304800"/>
            <a:chOff x="3608" y="1156"/>
            <a:chExt cx="451" cy="192"/>
          </a:xfrm>
        </p:grpSpPr>
        <p:sp>
          <p:nvSpPr>
            <p:cNvPr id="5175" name="Line 34"/>
            <p:cNvSpPr>
              <a:spLocks noChangeShapeType="1"/>
            </p:cNvSpPr>
            <p:nvPr/>
          </p:nvSpPr>
          <p:spPr bwMode="auto">
            <a:xfrm>
              <a:off x="3798" y="1246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6" name="Object 89"/>
            <p:cNvGraphicFramePr>
              <a:graphicFrameLocks noChangeAspect="1"/>
            </p:cNvGraphicFramePr>
            <p:nvPr/>
          </p:nvGraphicFramePr>
          <p:xfrm>
            <a:off x="3608" y="115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5" name="Equation" r:id="rId17" imgW="215640" imgH="304560" progId="Equation.3">
                    <p:embed/>
                  </p:oleObj>
                </mc:Choice>
                <mc:Fallback>
                  <p:oleObj name="Equation" r:id="rId17" imgW="215640" imgH="30456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156"/>
                          <a:ext cx="13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5486400" y="2667000"/>
            <a:ext cx="1801813" cy="304800"/>
            <a:chOff x="3456" y="1680"/>
            <a:chExt cx="1135" cy="192"/>
          </a:xfrm>
        </p:grpSpPr>
        <p:sp>
          <p:nvSpPr>
            <p:cNvPr id="5174" name="Line 50"/>
            <p:cNvSpPr>
              <a:spLocks noChangeShapeType="1"/>
            </p:cNvSpPr>
            <p:nvPr/>
          </p:nvSpPr>
          <p:spPr bwMode="auto">
            <a:xfrm>
              <a:off x="3798" y="1790"/>
              <a:ext cx="7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5" name="Object 90"/>
            <p:cNvGraphicFramePr>
              <a:graphicFrameLocks noChangeAspect="1"/>
            </p:cNvGraphicFramePr>
            <p:nvPr/>
          </p:nvGraphicFramePr>
          <p:xfrm>
            <a:off x="3456" y="1680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Equation" r:id="rId19" imgW="482400" imgH="304560" progId="Equation.3">
                    <p:embed/>
                  </p:oleObj>
                </mc:Choice>
                <mc:Fallback>
                  <p:oleObj name="Equation" r:id="rId19" imgW="482400" imgH="30456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80"/>
                          <a:ext cx="30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5486400" y="3048000"/>
            <a:ext cx="3286125" cy="317500"/>
            <a:chOff x="3456" y="1920"/>
            <a:chExt cx="2070" cy="200"/>
          </a:xfrm>
        </p:grpSpPr>
        <p:sp>
          <p:nvSpPr>
            <p:cNvPr id="5173" name="Line 37"/>
            <p:cNvSpPr>
              <a:spLocks noChangeShapeType="1"/>
            </p:cNvSpPr>
            <p:nvPr/>
          </p:nvSpPr>
          <p:spPr bwMode="auto">
            <a:xfrm>
              <a:off x="3798" y="20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4" name="Object 91"/>
            <p:cNvGraphicFramePr>
              <a:graphicFrameLocks noChangeAspect="1"/>
            </p:cNvGraphicFramePr>
            <p:nvPr/>
          </p:nvGraphicFramePr>
          <p:xfrm>
            <a:off x="3456" y="1920"/>
            <a:ext cx="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" name="Equation" r:id="rId21" imgW="482400" imgH="317160" progId="Equation.3">
                    <p:embed/>
                  </p:oleObj>
                </mc:Choice>
                <mc:Fallback>
                  <p:oleObj name="Equation" r:id="rId21" imgW="482400" imgH="31716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0"/>
                          <a:ext cx="30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5772150" y="1106488"/>
            <a:ext cx="3076575" cy="2322512"/>
            <a:chOff x="3636" y="697"/>
            <a:chExt cx="1938" cy="1463"/>
          </a:xfrm>
        </p:grpSpPr>
        <p:sp>
          <p:nvSpPr>
            <p:cNvPr id="5171" name="Line 77"/>
            <p:cNvSpPr>
              <a:spLocks noChangeShapeType="1"/>
            </p:cNvSpPr>
            <p:nvPr/>
          </p:nvSpPr>
          <p:spPr bwMode="auto">
            <a:xfrm flipV="1">
              <a:off x="3798" y="709"/>
              <a:ext cx="0" cy="1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1" name="Object 78"/>
            <p:cNvGraphicFramePr>
              <a:graphicFrameLocks noChangeAspect="1"/>
            </p:cNvGraphicFramePr>
            <p:nvPr/>
          </p:nvGraphicFramePr>
          <p:xfrm>
            <a:off x="3636" y="139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8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1392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79"/>
            <p:cNvGraphicFramePr>
              <a:graphicFrameLocks noChangeAspect="1"/>
            </p:cNvGraphicFramePr>
            <p:nvPr/>
          </p:nvGraphicFramePr>
          <p:xfrm>
            <a:off x="3847" y="69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9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697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2" name="Line 81"/>
            <p:cNvSpPr>
              <a:spLocks noChangeShapeType="1"/>
            </p:cNvSpPr>
            <p:nvPr/>
          </p:nvSpPr>
          <p:spPr bwMode="auto">
            <a:xfrm flipV="1">
              <a:off x="3798" y="144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3" name="Object 82"/>
            <p:cNvGraphicFramePr>
              <a:graphicFrameLocks noChangeAspect="1"/>
            </p:cNvGraphicFramePr>
            <p:nvPr/>
          </p:nvGraphicFramePr>
          <p:xfrm>
            <a:off x="5408" y="1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0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" y="1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84" name="Object 100"/>
          <p:cNvGraphicFramePr>
            <a:graphicFrameLocks noChangeAspect="1"/>
          </p:cNvGraphicFramePr>
          <p:nvPr/>
        </p:nvGraphicFramePr>
        <p:xfrm>
          <a:off x="3117850" y="1701800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Equation" r:id="rId29" imgW="1955520" imgH="507960" progId="Equation.3">
                  <p:embed/>
                </p:oleObj>
              </mc:Choice>
              <mc:Fallback>
                <p:oleObj name="Equation" r:id="rId29" imgW="1955520" imgH="50796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701800"/>
                        <a:ext cx="1955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5" name="Object 101"/>
          <p:cNvGraphicFramePr>
            <a:graphicFrameLocks noChangeAspect="1"/>
          </p:cNvGraphicFramePr>
          <p:nvPr/>
        </p:nvGraphicFramePr>
        <p:xfrm>
          <a:off x="419100" y="2273300"/>
          <a:ext cx="499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31" imgW="4991040" imgH="469800" progId="Equation.3">
                  <p:embed/>
                </p:oleObj>
              </mc:Choice>
              <mc:Fallback>
                <p:oleObj name="Equation" r:id="rId31" imgW="4991040" imgH="4698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273300"/>
                        <a:ext cx="4991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" name="Object 107"/>
          <p:cNvGraphicFramePr>
            <a:graphicFrameLocks noChangeAspect="1"/>
          </p:cNvGraphicFramePr>
          <p:nvPr/>
        </p:nvGraphicFramePr>
        <p:xfrm>
          <a:off x="806450" y="3632200"/>
          <a:ext cx="2374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33" imgW="2374560" imgH="660240" progId="Equation.3">
                  <p:embed/>
                </p:oleObj>
              </mc:Choice>
              <mc:Fallback>
                <p:oleObj name="Equation" r:id="rId33" imgW="2374560" imgH="66024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632200"/>
                        <a:ext cx="2374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2" name="Object 108"/>
          <p:cNvGraphicFramePr>
            <a:graphicFrameLocks noChangeAspect="1"/>
          </p:cNvGraphicFramePr>
          <p:nvPr/>
        </p:nvGraphicFramePr>
        <p:xfrm>
          <a:off x="3219450" y="3619500"/>
          <a:ext cx="2247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35" imgW="2247840" imgH="774360" progId="Equation.3">
                  <p:embed/>
                </p:oleObj>
              </mc:Choice>
              <mc:Fallback>
                <p:oleObj name="Equation" r:id="rId35" imgW="2247840" imgH="77436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619500"/>
                        <a:ext cx="2247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3" name="Object 109"/>
          <p:cNvGraphicFramePr>
            <a:graphicFrameLocks noChangeAspect="1"/>
          </p:cNvGraphicFramePr>
          <p:nvPr/>
        </p:nvGraphicFramePr>
        <p:xfrm>
          <a:off x="5511800" y="3581400"/>
          <a:ext cx="2489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37" imgW="2489040" imgH="774360" progId="Equation.3">
                  <p:embed/>
                </p:oleObj>
              </mc:Choice>
              <mc:Fallback>
                <p:oleObj name="Equation" r:id="rId37" imgW="2489040" imgH="77436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3581400"/>
                        <a:ext cx="2489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94" name="Text Box 110"/>
          <p:cNvSpPr txBox="1">
            <a:spLocks noChangeArrowheads="1"/>
          </p:cNvSpPr>
          <p:nvPr/>
        </p:nvSpPr>
        <p:spPr bwMode="auto">
          <a:xfrm>
            <a:off x="304800" y="287496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连续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42095" name="Text Box 111"/>
          <p:cNvSpPr txBox="1">
            <a:spLocks noChangeArrowheads="1"/>
          </p:cNvSpPr>
          <p:nvPr/>
        </p:nvSpPr>
        <p:spPr bwMode="auto">
          <a:xfrm>
            <a:off x="1219200" y="29098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所以</a:t>
            </a:r>
          </a:p>
        </p:txBody>
      </p:sp>
      <p:graphicFrame>
        <p:nvGraphicFramePr>
          <p:cNvPr id="42096" name="Object 112"/>
          <p:cNvGraphicFramePr>
            <a:graphicFrameLocks noChangeAspect="1"/>
          </p:cNvGraphicFramePr>
          <p:nvPr/>
        </p:nvGraphicFramePr>
        <p:xfrm>
          <a:off x="2578100" y="4495800"/>
          <a:ext cx="2311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39" imgW="2311200" imgH="990360" progId="Equation.3">
                  <p:embed/>
                </p:oleObj>
              </mc:Choice>
              <mc:Fallback>
                <p:oleObj name="Equation" r:id="rId39" imgW="2311200" imgH="99036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495800"/>
                        <a:ext cx="2311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7" name="Object 113"/>
          <p:cNvGraphicFramePr>
            <a:graphicFrameLocks noChangeAspect="1"/>
          </p:cNvGraphicFramePr>
          <p:nvPr/>
        </p:nvGraphicFramePr>
        <p:xfrm>
          <a:off x="1377950" y="4552950"/>
          <a:ext cx="1181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41" imgW="1180800" imgH="761760" progId="Equation.3">
                  <p:embed/>
                </p:oleObj>
              </mc:Choice>
              <mc:Fallback>
                <p:oleObj name="Equation" r:id="rId41" imgW="1180800" imgH="76176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552950"/>
                        <a:ext cx="1181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8" name="Object 114"/>
          <p:cNvGraphicFramePr>
            <a:graphicFrameLocks noChangeAspect="1"/>
          </p:cNvGraphicFramePr>
          <p:nvPr/>
        </p:nvGraphicFramePr>
        <p:xfrm>
          <a:off x="6184900" y="4495800"/>
          <a:ext cx="219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43" imgW="2197080" imgH="990360" progId="Equation.3">
                  <p:embed/>
                </p:oleObj>
              </mc:Choice>
              <mc:Fallback>
                <p:oleObj name="Equation" r:id="rId43" imgW="2197080" imgH="99036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4495800"/>
                        <a:ext cx="2197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9" name="Object 115"/>
          <p:cNvGraphicFramePr>
            <a:graphicFrameLocks noChangeAspect="1"/>
          </p:cNvGraphicFramePr>
          <p:nvPr/>
        </p:nvGraphicFramePr>
        <p:xfrm>
          <a:off x="4991100" y="4552950"/>
          <a:ext cx="1155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45" imgW="1155600" imgH="761760" progId="Equation.3">
                  <p:embed/>
                </p:oleObj>
              </mc:Choice>
              <mc:Fallback>
                <p:oleObj name="Equation" r:id="rId45" imgW="1155600" imgH="76176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552950"/>
                        <a:ext cx="11557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00" name="Object 116"/>
          <p:cNvGraphicFramePr>
            <a:graphicFrameLocks noChangeAspect="1"/>
          </p:cNvGraphicFramePr>
          <p:nvPr/>
        </p:nvGraphicFramePr>
        <p:xfrm>
          <a:off x="1371600" y="554990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47" imgW="1930320" imgH="850680" progId="Equation.3">
                  <p:embed/>
                </p:oleObj>
              </mc:Choice>
              <mc:Fallback>
                <p:oleObj name="Equation" r:id="rId47" imgW="1930320" imgH="85068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49900"/>
                        <a:ext cx="1930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2" name="Object 98"/>
          <p:cNvGraphicFramePr>
            <a:graphicFrameLocks noChangeAspect="1"/>
          </p:cNvGraphicFramePr>
          <p:nvPr/>
        </p:nvGraphicFramePr>
        <p:xfrm>
          <a:off x="6140450" y="2057400"/>
          <a:ext cx="5365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公式" r:id="rId49" imgW="215640" imgH="253800" progId="Equation.3">
                  <p:embed/>
                </p:oleObj>
              </mc:Choice>
              <mc:Fallback>
                <p:oleObj name="公式" r:id="rId49" imgW="215640" imgH="25380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2057400"/>
                        <a:ext cx="5365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3" name="Object 99"/>
          <p:cNvGraphicFramePr>
            <a:graphicFrameLocks noChangeAspect="1"/>
          </p:cNvGraphicFramePr>
          <p:nvPr/>
        </p:nvGraphicFramePr>
        <p:xfrm>
          <a:off x="6664325" y="2057400"/>
          <a:ext cx="650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公式" r:id="rId51" imgW="241200" imgH="253800" progId="Equation.3">
                  <p:embed/>
                </p:oleObj>
              </mc:Choice>
              <mc:Fallback>
                <p:oleObj name="公式" r:id="rId51" imgW="241200" imgH="2538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2057400"/>
                        <a:ext cx="650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76" name="Object 92"/>
          <p:cNvGraphicFramePr>
            <a:graphicFrameLocks noChangeAspect="1"/>
          </p:cNvGraphicFramePr>
          <p:nvPr/>
        </p:nvGraphicFramePr>
        <p:xfrm>
          <a:off x="7362825" y="2333625"/>
          <a:ext cx="409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公式" r:id="rId53" imgW="164880" imgH="164880" progId="Equation.3">
                  <p:embed/>
                </p:oleObj>
              </mc:Choice>
              <mc:Fallback>
                <p:oleObj name="公式" r:id="rId53" imgW="164880" imgH="1648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2333625"/>
                        <a:ext cx="409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64" name="Picture 146" descr="机动"/>
          <p:cNvPicPr>
            <a:picLocks noChangeAspect="1" noChangeArrowheads="1"/>
          </p:cNvPicPr>
          <p:nvPr/>
        </p:nvPicPr>
        <p:blipFill>
          <a:blip r:embed="rId5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65" name="Text Box 14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66" name="Picture 14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6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7" name="Picture 14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7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8" name="Picture 15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8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9" name="Picture 15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9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70" name="Picture 15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0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50" grpId="0" animBg="1"/>
      <p:bldP spid="42052" grpId="0" animBg="1"/>
      <p:bldP spid="42045" grpId="0" animBg="1"/>
      <p:bldP spid="42042" grpId="0" animBg="1"/>
      <p:bldP spid="41990" grpId="0" build="p" autoUpdateAnimBg="0"/>
      <p:bldP spid="41993" grpId="0" build="p" autoUpdateAnimBg="0" advAuto="0"/>
      <p:bldP spid="41994" grpId="0" autoUpdateAnimBg="0"/>
      <p:bldP spid="42094" grpId="0" autoUpdateAnimBg="0"/>
      <p:bldP spid="420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569075" y="4459288"/>
            <a:ext cx="1587500" cy="1387475"/>
            <a:chOff x="4234" y="1705"/>
            <a:chExt cx="1000" cy="874"/>
          </a:xfrm>
        </p:grpSpPr>
        <p:grpSp>
          <p:nvGrpSpPr>
            <p:cNvPr id="7210" name="Group 43"/>
            <p:cNvGrpSpPr>
              <a:grpSpLocks/>
            </p:cNvGrpSpPr>
            <p:nvPr/>
          </p:nvGrpSpPr>
          <p:grpSpPr bwMode="auto">
            <a:xfrm>
              <a:off x="4234" y="1705"/>
              <a:ext cx="1000" cy="874"/>
              <a:chOff x="4128" y="1728"/>
              <a:chExt cx="769" cy="672"/>
            </a:xfrm>
          </p:grpSpPr>
          <p:sp>
            <p:nvSpPr>
              <p:cNvPr id="7212" name="Arc 41"/>
              <p:cNvSpPr>
                <a:spLocks/>
              </p:cNvSpPr>
              <p:nvPr/>
            </p:nvSpPr>
            <p:spPr bwMode="auto">
              <a:xfrm>
                <a:off x="4128" y="1728"/>
                <a:ext cx="769" cy="385"/>
              </a:xfrm>
              <a:custGeom>
                <a:avLst/>
                <a:gdLst>
                  <a:gd name="T0" fmla="*/ 0 w 43196"/>
                  <a:gd name="T1" fmla="*/ 378 h 21600"/>
                  <a:gd name="T2" fmla="*/ 769 w 43196"/>
                  <a:gd name="T3" fmla="*/ 385 h 21600"/>
                  <a:gd name="T4" fmla="*/ 384 w 43196"/>
                  <a:gd name="T5" fmla="*/ 385 h 21600"/>
                  <a:gd name="T6" fmla="*/ 0 60000 65536"/>
                  <a:gd name="T7" fmla="*/ 0 60000 65536"/>
                  <a:gd name="T8" fmla="*/ 0 60000 65536"/>
                  <a:gd name="T9" fmla="*/ 0 w 43196"/>
                  <a:gd name="T10" fmla="*/ 0 h 21600"/>
                  <a:gd name="T11" fmla="*/ 43196 w 4319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6" h="21600" fill="none" extrusionOk="0">
                    <a:moveTo>
                      <a:pt x="-1" y="21210"/>
                    </a:moveTo>
                    <a:cubicBezTo>
                      <a:pt x="211" y="9435"/>
                      <a:pt x="9818" y="-1"/>
                      <a:pt x="21596" y="0"/>
                    </a:cubicBezTo>
                    <a:cubicBezTo>
                      <a:pt x="33525" y="0"/>
                      <a:pt x="43196" y="9670"/>
                      <a:pt x="43196" y="21600"/>
                    </a:cubicBezTo>
                  </a:path>
                  <a:path w="43196" h="21600" stroke="0" extrusionOk="0">
                    <a:moveTo>
                      <a:pt x="-1" y="21210"/>
                    </a:moveTo>
                    <a:cubicBezTo>
                      <a:pt x="211" y="9435"/>
                      <a:pt x="9818" y="-1"/>
                      <a:pt x="21596" y="0"/>
                    </a:cubicBezTo>
                    <a:cubicBezTo>
                      <a:pt x="33525" y="0"/>
                      <a:pt x="43196" y="9670"/>
                      <a:pt x="43196" y="21600"/>
                    </a:cubicBezTo>
                    <a:lnTo>
                      <a:pt x="21596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3" name="Freeform 18"/>
              <p:cNvSpPr>
                <a:spLocks/>
              </p:cNvSpPr>
              <p:nvPr/>
            </p:nvSpPr>
            <p:spPr bwMode="auto">
              <a:xfrm>
                <a:off x="4128" y="2112"/>
                <a:ext cx="768" cy="288"/>
              </a:xfrm>
              <a:custGeom>
                <a:avLst/>
                <a:gdLst>
                  <a:gd name="T0" fmla="*/ 0 w 768"/>
                  <a:gd name="T1" fmla="*/ 0 h 288"/>
                  <a:gd name="T2" fmla="*/ 0 w 768"/>
                  <a:gd name="T3" fmla="*/ 288 h 288"/>
                  <a:gd name="T4" fmla="*/ 768 w 768"/>
                  <a:gd name="T5" fmla="*/ 288 h 288"/>
                  <a:gd name="T6" fmla="*/ 768 w 768"/>
                  <a:gd name="T7" fmla="*/ 0 h 288"/>
                  <a:gd name="T8" fmla="*/ 0 w 768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288"/>
                  <a:gd name="T17" fmla="*/ 768 w 76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288">
                    <a:moveTo>
                      <a:pt x="0" y="0"/>
                    </a:moveTo>
                    <a:lnTo>
                      <a:pt x="0" y="288"/>
                    </a:lnTo>
                    <a:lnTo>
                      <a:pt x="768" y="288"/>
                    </a:lnTo>
                    <a:lnTo>
                      <a:pt x="7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11" name="Line 48"/>
            <p:cNvSpPr>
              <a:spLocks noChangeShapeType="1"/>
            </p:cNvSpPr>
            <p:nvPr/>
          </p:nvSpPr>
          <p:spPr bwMode="auto">
            <a:xfrm flipV="1">
              <a:off x="4721" y="1808"/>
              <a:ext cx="313" cy="39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3" name="Object 50"/>
            <p:cNvGraphicFramePr>
              <a:graphicFrameLocks noChangeAspect="1"/>
            </p:cNvGraphicFramePr>
            <p:nvPr/>
          </p:nvGraphicFramePr>
          <p:xfrm>
            <a:off x="4858" y="1920"/>
            <a:ext cx="24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4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920"/>
                          <a:ext cx="240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703263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在均匀的半径为</a:t>
            </a:r>
            <a:r>
              <a:rPr lang="en-US" altLang="zh-CN" sz="2800" i="1" dirty="0" smtClean="0">
                <a:solidFill>
                  <a:schemeClr val="tx1"/>
                </a:solidFill>
                <a:ea typeface="楷体_GB2312" pitchFamily="49" charset="-122"/>
              </a:rPr>
              <a:t>R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的圆形薄片的直径上 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要接上一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04800" y="980728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个一边与直径等长的同样材料的均匀矩形薄片</a:t>
            </a:r>
            <a:r>
              <a:rPr lang="en-US" altLang="zh-CN" dirty="0"/>
              <a:t>,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0" y="98072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使整个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4800" y="21478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的另一边长度应为多少</a:t>
            </a:r>
            <a:r>
              <a:rPr lang="en-US" altLang="zh-CN"/>
              <a:t>?</a:t>
            </a:r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4929188" y="4572000"/>
          <a:ext cx="18319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2031840" imgH="545760" progId="Equation.3">
                  <p:embed/>
                </p:oleObj>
              </mc:Choice>
              <mc:Fallback>
                <p:oleObj name="Equation" r:id="rId5" imgW="2031840" imgH="5457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572000"/>
                        <a:ext cx="18319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172200" y="4114800"/>
            <a:ext cx="2667000" cy="2133600"/>
            <a:chOff x="3792" y="1248"/>
            <a:chExt cx="1680" cy="1344"/>
          </a:xfrm>
        </p:grpSpPr>
        <p:sp>
          <p:nvSpPr>
            <p:cNvPr id="7208" name="Line 8"/>
            <p:cNvSpPr>
              <a:spLocks noChangeShapeType="1"/>
            </p:cNvSpPr>
            <p:nvPr/>
          </p:nvSpPr>
          <p:spPr bwMode="auto">
            <a:xfrm>
              <a:off x="3792" y="1964"/>
              <a:ext cx="16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12"/>
            <p:cNvSpPr>
              <a:spLocks noChangeShapeType="1"/>
            </p:cNvSpPr>
            <p:nvPr/>
          </p:nvSpPr>
          <p:spPr bwMode="auto">
            <a:xfrm flipV="1">
              <a:off x="4541" y="1248"/>
              <a:ext cx="0" cy="1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23"/>
            <p:cNvGraphicFramePr>
              <a:graphicFrameLocks noChangeAspect="1"/>
            </p:cNvGraphicFramePr>
            <p:nvPr/>
          </p:nvGraphicFramePr>
          <p:xfrm>
            <a:off x="4176" y="2325"/>
            <a:ext cx="36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6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325"/>
                          <a:ext cx="363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24"/>
            <p:cNvGraphicFramePr>
              <a:graphicFrameLocks noChangeAspect="1"/>
            </p:cNvGraphicFramePr>
            <p:nvPr/>
          </p:nvGraphicFramePr>
          <p:xfrm>
            <a:off x="4372" y="1968"/>
            <a:ext cx="18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1968"/>
                          <a:ext cx="189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25"/>
            <p:cNvGraphicFramePr>
              <a:graphicFrameLocks noChangeAspect="1"/>
            </p:cNvGraphicFramePr>
            <p:nvPr/>
          </p:nvGraphicFramePr>
          <p:xfrm>
            <a:off x="5040" y="1947"/>
            <a:ext cx="21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947"/>
                          <a:ext cx="211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27"/>
            <p:cNvGraphicFramePr>
              <a:graphicFrameLocks noChangeAspect="1"/>
            </p:cNvGraphicFramePr>
            <p:nvPr/>
          </p:nvGraphicFramePr>
          <p:xfrm>
            <a:off x="4297" y="1248"/>
            <a:ext cx="21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248"/>
                          <a:ext cx="215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28"/>
            <p:cNvGraphicFramePr>
              <a:graphicFrameLocks noChangeAspect="1"/>
            </p:cNvGraphicFramePr>
            <p:nvPr/>
          </p:nvGraphicFramePr>
          <p:xfrm>
            <a:off x="5284" y="1997"/>
            <a:ext cx="18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公式" r:id="rId15" imgW="126720" imgH="139680" progId="Equation.3">
                    <p:embed/>
                  </p:oleObj>
                </mc:Choice>
                <mc:Fallback>
                  <p:oleObj name="公式" r:id="rId15" imgW="126720" imgH="1396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997"/>
                          <a:ext cx="188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609600" y="27432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建立坐标系如图</a:t>
            </a:r>
            <a:r>
              <a:rPr lang="en-US" altLang="zh-CN"/>
              <a:t>.</a:t>
            </a:r>
          </a:p>
        </p:txBody>
      </p:sp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6248400" y="2743200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17" imgW="914400" imgH="457200" progId="Equation.3">
                  <p:embed/>
                </p:oleObj>
              </mc:Choice>
              <mc:Fallback>
                <p:oleObj name="Equation" r:id="rId17" imgW="9144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91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4267200" y="268128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由对称性知</a:t>
            </a:r>
          </a:p>
        </p:txBody>
      </p:sp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1276350" y="3473450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19" imgW="2209680" imgH="723600" progId="Equation.3">
                  <p:embed/>
                </p:oleObj>
              </mc:Choice>
              <mc:Fallback>
                <p:oleObj name="Equation" r:id="rId19" imgW="2209680" imgH="723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473450"/>
                        <a:ext cx="2209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3568700" y="3276600"/>
          <a:ext cx="313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21" imgW="3136680" imgH="914400" progId="Equation.3">
                  <p:embed/>
                </p:oleObj>
              </mc:Choice>
              <mc:Fallback>
                <p:oleObj name="Equation" r:id="rId21" imgW="3136680" imgH="914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276600"/>
                        <a:ext cx="3136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1587500" y="4273550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23" imgW="1993680" imgH="850680" progId="Equation.3">
                  <p:embed/>
                </p:oleObj>
              </mc:Choice>
              <mc:Fallback>
                <p:oleObj name="Equation" r:id="rId23" imgW="1993680" imgH="850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273550"/>
                        <a:ext cx="1993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304800" y="54102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由此解得</a:t>
            </a:r>
          </a:p>
        </p:txBody>
      </p:sp>
      <p:graphicFrame>
        <p:nvGraphicFramePr>
          <p:cNvPr id="18469" name="Object 37"/>
          <p:cNvGraphicFramePr>
            <a:graphicFrameLocks noChangeAspect="1"/>
          </p:cNvGraphicFramePr>
          <p:nvPr/>
        </p:nvGraphicFramePr>
        <p:xfrm>
          <a:off x="1905000" y="5270500"/>
          <a:ext cx="1282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25" imgW="1282680" imgH="901440" progId="Equation.3">
                  <p:embed/>
                </p:oleObj>
              </mc:Choice>
              <mc:Fallback>
                <p:oleObj name="Equation" r:id="rId25" imgW="1282680" imgH="9014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70500"/>
                        <a:ext cx="1282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4800600" y="15240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问接上去的均匀矩形薄片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7162800" y="26670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即有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6748463" y="5029200"/>
          <a:ext cx="4143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公式" r:id="rId27" imgW="164880" imgH="164880" progId="Equation.3">
                  <p:embed/>
                </p:oleObj>
              </mc:Choice>
              <mc:Fallback>
                <p:oleObj name="公式" r:id="rId27" imgW="164880" imgH="164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5029200"/>
                        <a:ext cx="4143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323850" y="1538288"/>
            <a:ext cx="462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薄片的重心恰好落在圆心上 </a:t>
            </a:r>
            <a:r>
              <a:rPr lang="en-US" altLang="zh-CN"/>
              <a:t>,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5588000" y="5241925"/>
            <a:ext cx="965200" cy="609600"/>
            <a:chOff x="3520" y="3302"/>
            <a:chExt cx="608" cy="384"/>
          </a:xfrm>
        </p:grpSpPr>
        <p:grpSp>
          <p:nvGrpSpPr>
            <p:cNvPr id="7204" name="Group 61"/>
            <p:cNvGrpSpPr>
              <a:grpSpLocks/>
            </p:cNvGrpSpPr>
            <p:nvPr/>
          </p:nvGrpSpPr>
          <p:grpSpPr bwMode="auto">
            <a:xfrm>
              <a:off x="3936" y="3302"/>
              <a:ext cx="192" cy="384"/>
              <a:chOff x="3936" y="3302"/>
              <a:chExt cx="192" cy="384"/>
            </a:xfrm>
          </p:grpSpPr>
          <p:sp>
            <p:nvSpPr>
              <p:cNvPr id="7205" name="Line 54"/>
              <p:cNvSpPr>
                <a:spLocks noChangeShapeType="1"/>
              </p:cNvSpPr>
              <p:nvPr/>
            </p:nvSpPr>
            <p:spPr bwMode="auto">
              <a:xfrm>
                <a:off x="4032" y="330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Line 55"/>
              <p:cNvSpPr>
                <a:spLocks noChangeShapeType="1"/>
              </p:cNvSpPr>
              <p:nvPr/>
            </p:nvSpPr>
            <p:spPr bwMode="auto">
              <a:xfrm>
                <a:off x="3936" y="367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Line 56"/>
              <p:cNvSpPr>
                <a:spLocks noChangeShapeType="1"/>
              </p:cNvSpPr>
              <p:nvPr/>
            </p:nvSpPr>
            <p:spPr bwMode="auto">
              <a:xfrm>
                <a:off x="3936" y="330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77" name="Object 62"/>
            <p:cNvGraphicFramePr>
              <a:graphicFrameLocks noChangeAspect="1"/>
            </p:cNvGraphicFramePr>
            <p:nvPr/>
          </p:nvGraphicFramePr>
          <p:xfrm>
            <a:off x="3520" y="3396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7" name="Equation" r:id="rId29" imgW="736560" imgH="330120" progId="Equation.3">
                    <p:embed/>
                  </p:oleObj>
                </mc:Choice>
                <mc:Fallback>
                  <p:oleObj name="Equation" r:id="rId29" imgW="736560" imgH="33012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3396"/>
                          <a:ext cx="46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197" name="Picture 64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8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99" name="Picture 66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0" name="Picture 67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1" name="Picture 6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2" name="Picture 69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03" name="Picture 7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37" grpId="0" autoUpdateAnimBg="0"/>
      <p:bldP spid="18438" grpId="0" autoUpdateAnimBg="0"/>
      <p:bldP spid="18462" grpId="0" autoUpdateAnimBg="0"/>
      <p:bldP spid="18464" grpId="0" autoUpdateAnimBg="0"/>
      <p:bldP spid="18468" grpId="0" autoUpdateAnimBg="0"/>
      <p:bldP spid="18472" grpId="0" autoUpdateAnimBg="0"/>
      <p:bldP spid="18478" grpId="0" autoUpdateAnimBg="0"/>
      <p:bldP spid="18491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35814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二重积分</a:t>
            </a:r>
            <a:endParaRPr lang="zh-CN" altLang="en-US" sz="2800" dirty="0" smtClean="0">
              <a:ea typeface="楷体_GB2312" pitchFamily="49" charset="-122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00298" y="285728"/>
          <a:ext cx="4429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4431960" imgH="787320" progId="Equation.3">
                  <p:embed/>
                </p:oleObj>
              </mc:Choice>
              <mc:Fallback>
                <p:oleObj name="Equation" r:id="rId3" imgW="4431960" imgH="787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285728"/>
                        <a:ext cx="44291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5"/>
          <p:cNvSpPr txBox="1">
            <a:spLocks noChangeArrowheads="1"/>
          </p:cNvSpPr>
          <p:nvPr/>
        </p:nvSpPr>
        <p:spPr bwMode="auto">
          <a:xfrm>
            <a:off x="7000892" y="357166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其中</a:t>
            </a:r>
            <a:r>
              <a:rPr lang="en-US" altLang="zh-CN" dirty="0"/>
              <a:t>: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150938" y="1143000"/>
            <a:ext cx="2506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en-US" altLang="zh-CN" i="1"/>
              <a:t>D</a:t>
            </a:r>
            <a:r>
              <a:rPr lang="zh-CN" altLang="en-US"/>
              <a:t>为圆域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352800" y="1143000"/>
          <a:ext cx="176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1765080" imgH="520560" progId="Equation.3">
                  <p:embed/>
                </p:oleObj>
              </mc:Choice>
              <mc:Fallback>
                <p:oleObj name="Equation" r:id="rId5" imgW="17650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1765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143000" y="1752600"/>
            <a:ext cx="4965700" cy="519113"/>
            <a:chOff x="720" y="1104"/>
            <a:chExt cx="3128" cy="327"/>
          </a:xfrm>
        </p:grpSpPr>
        <p:sp>
          <p:nvSpPr>
            <p:cNvPr id="8224" name="Text Box 8"/>
            <p:cNvSpPr txBox="1">
              <a:spLocks noChangeArrowheads="1"/>
            </p:cNvSpPr>
            <p:nvPr/>
          </p:nvSpPr>
          <p:spPr bwMode="auto">
            <a:xfrm>
              <a:off x="720" y="1104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(2)  </a:t>
              </a:r>
              <a:r>
                <a:rPr lang="en-US" altLang="zh-CN" i="1"/>
                <a:t>D</a:t>
              </a:r>
              <a:r>
                <a:rPr lang="zh-CN" altLang="en-US"/>
                <a:t>由直线</a:t>
              </a:r>
            </a:p>
          </p:txBody>
        </p:sp>
        <p:graphicFrame>
          <p:nvGraphicFramePr>
            <p:cNvPr id="8206" name="Object 9"/>
            <p:cNvGraphicFramePr>
              <a:graphicFrameLocks noChangeAspect="1"/>
            </p:cNvGraphicFramePr>
            <p:nvPr/>
          </p:nvGraphicFramePr>
          <p:xfrm>
            <a:off x="2016" y="1151"/>
            <a:ext cx="1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7" imgW="2908080" imgH="393480" progId="Equation.3">
                    <p:embed/>
                  </p:oleObj>
                </mc:Choice>
                <mc:Fallback>
                  <p:oleObj name="Equation" r:id="rId7" imgW="290808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51"/>
                          <a:ext cx="18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09600" y="2360613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 </a:t>
            </a:r>
            <a:r>
              <a:rPr lang="en-US" altLang="zh-CN"/>
              <a:t>(1)</a:t>
            </a:r>
            <a:r>
              <a:rPr lang="en-US" altLang="zh-CN" b="1">
                <a:solidFill>
                  <a:schemeClr val="tx2"/>
                </a:solidFill>
              </a:rPr>
              <a:t>  </a:t>
            </a:r>
            <a:r>
              <a:rPr lang="zh-CN" altLang="en-US"/>
              <a:t>利用对称性</a:t>
            </a:r>
            <a:r>
              <a:rPr lang="en-US" altLang="zh-CN"/>
              <a:t>.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7747000" y="3670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241200" imgH="317160" progId="Equation.3">
                  <p:embed/>
                </p:oleObj>
              </mc:Choice>
              <mc:Fallback>
                <p:oleObj name="Equation" r:id="rId9" imgW="2412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367030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858000" y="3657600"/>
            <a:ext cx="1863725" cy="1905000"/>
            <a:chOff x="4320" y="2304"/>
            <a:chExt cx="1174" cy="1200"/>
          </a:xfrm>
        </p:grpSpPr>
        <p:sp>
          <p:nvSpPr>
            <p:cNvPr id="8221" name="Oval 11"/>
            <p:cNvSpPr>
              <a:spLocks noChangeArrowheads="1"/>
            </p:cNvSpPr>
            <p:nvPr/>
          </p:nvSpPr>
          <p:spPr bwMode="auto">
            <a:xfrm>
              <a:off x="4416" y="2592"/>
              <a:ext cx="768" cy="76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12"/>
            <p:cNvSpPr>
              <a:spLocks noChangeShapeType="1"/>
            </p:cNvSpPr>
            <p:nvPr/>
          </p:nvSpPr>
          <p:spPr bwMode="auto">
            <a:xfrm>
              <a:off x="4320" y="297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14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2" name="Object 15"/>
            <p:cNvGraphicFramePr>
              <a:graphicFrameLocks noChangeAspect="1"/>
            </p:cNvGraphicFramePr>
            <p:nvPr/>
          </p:nvGraphicFramePr>
          <p:xfrm>
            <a:off x="4644" y="30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30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6"/>
            <p:cNvGraphicFramePr>
              <a:graphicFrameLocks noChangeAspect="1"/>
            </p:cNvGraphicFramePr>
            <p:nvPr/>
          </p:nvGraphicFramePr>
          <p:xfrm>
            <a:off x="5350" y="30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" name="Equation" r:id="rId13" imgW="228600" imgH="241200" progId="Equation.3">
                    <p:embed/>
                  </p:oleObj>
                </mc:Choice>
                <mc:Fallback>
                  <p:oleObj name="Equation" r:id="rId13" imgW="22860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30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8"/>
            <p:cNvGraphicFramePr>
              <a:graphicFrameLocks noChangeAspect="1"/>
            </p:cNvGraphicFramePr>
            <p:nvPr/>
          </p:nvGraphicFramePr>
          <p:xfrm>
            <a:off x="5228" y="2988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Equation" r:id="rId15" imgW="152280" imgH="304560" progId="Equation.3">
                    <p:embed/>
                  </p:oleObj>
                </mc:Choice>
                <mc:Fallback>
                  <p:oleObj name="Equation" r:id="rId15" imgW="152280" imgH="3045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2988"/>
                          <a:ext cx="9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9"/>
            <p:cNvGraphicFramePr>
              <a:graphicFrameLocks noChangeAspect="1"/>
            </p:cNvGraphicFramePr>
            <p:nvPr/>
          </p:nvGraphicFramePr>
          <p:xfrm>
            <a:off x="4816" y="27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Equation" r:id="rId17" imgW="317160" imgH="304560" progId="Equation.3">
                    <p:embed/>
                  </p:oleObj>
                </mc:Choice>
                <mc:Fallback>
                  <p:oleObj name="Equation" r:id="rId17" imgW="317160" imgH="3045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7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1447800" y="3048000"/>
          <a:ext cx="2527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9" imgW="2527200" imgH="736560" progId="Equation.3">
                  <p:embed/>
                </p:oleObj>
              </mc:Choice>
              <mc:Fallback>
                <p:oleObj name="Equation" r:id="rId19" imgW="2527200" imgH="736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2527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1739900" y="3886200"/>
          <a:ext cx="389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21" imgW="3898800" imgH="850680" progId="Equation.3">
                  <p:embed/>
                </p:oleObj>
              </mc:Choice>
              <mc:Fallback>
                <p:oleObj name="Equation" r:id="rId21" imgW="3898800" imgH="8506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86200"/>
                        <a:ext cx="3898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1752600" y="4876800"/>
          <a:ext cx="276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23" imgW="2768400" imgH="850680" progId="Equation.3">
                  <p:embed/>
                </p:oleObj>
              </mc:Choice>
              <mc:Fallback>
                <p:oleObj name="Equation" r:id="rId23" imgW="276840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76800"/>
                        <a:ext cx="2768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4572000" y="4864100"/>
          <a:ext cx="58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25" imgW="583920" imgH="850680" progId="Equation.3">
                  <p:embed/>
                </p:oleObj>
              </mc:Choice>
              <mc:Fallback>
                <p:oleObj name="Equation" r:id="rId25" imgW="58392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64100"/>
                        <a:ext cx="584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4025900" y="2971800"/>
          <a:ext cx="3225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27" imgW="3225600" imgH="787320" progId="Equation.3">
                  <p:embed/>
                </p:oleObj>
              </mc:Choice>
              <mc:Fallback>
                <p:oleObj name="Equation" r:id="rId27" imgW="3225600" imgH="7873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971800"/>
                        <a:ext cx="3225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248400" y="1752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围成 </a:t>
            </a:r>
            <a:r>
              <a:rPr lang="en-US" altLang="zh-CN"/>
              <a:t>.</a:t>
            </a:r>
          </a:p>
        </p:txBody>
      </p:sp>
      <p:pic>
        <p:nvPicPr>
          <p:cNvPr id="8214" name="Picture 37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5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8216" name="Picture 3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7" name="Picture 40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8" name="Picture 41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9" name="Picture 42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20" name="Picture 43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  <p:bldP spid="19466" grpId="0" autoUpdateAnimBg="0"/>
      <p:bldP spid="194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3671888" y="1739900"/>
          <a:ext cx="31988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3" imgW="3200400" imgH="825480" progId="Equation.3">
                  <p:embed/>
                </p:oleObj>
              </mc:Choice>
              <mc:Fallback>
                <p:oleObj name="Equation" r:id="rId3" imgW="3200400" imgH="825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739900"/>
                        <a:ext cx="31988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28194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(2)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积分域如图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9235" name="Group 67"/>
          <p:cNvGrpSpPr>
            <a:grpSpLocks/>
          </p:cNvGrpSpPr>
          <p:nvPr/>
        </p:nvGrpSpPr>
        <p:grpSpPr bwMode="auto">
          <a:xfrm>
            <a:off x="6629400" y="2443163"/>
            <a:ext cx="2209800" cy="2438400"/>
            <a:chOff x="4176" y="1539"/>
            <a:chExt cx="1392" cy="1536"/>
          </a:xfrm>
        </p:grpSpPr>
        <p:graphicFrame>
          <p:nvGraphicFramePr>
            <p:cNvPr id="9229" name="Object 15"/>
            <p:cNvGraphicFramePr>
              <a:graphicFrameLocks noChangeAspect="1"/>
            </p:cNvGraphicFramePr>
            <p:nvPr/>
          </p:nvGraphicFramePr>
          <p:xfrm>
            <a:off x="4560" y="225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5" name="Equation" r:id="rId5" imgW="215640" imgH="241200" progId="Equation.3">
                    <p:embed/>
                  </p:oleObj>
                </mc:Choice>
                <mc:Fallback>
                  <p:oleObj name="Equation" r:id="rId5" imgW="21564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56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52" name="Group 66"/>
            <p:cNvGrpSpPr>
              <a:grpSpLocks/>
            </p:cNvGrpSpPr>
            <p:nvPr/>
          </p:nvGrpSpPr>
          <p:grpSpPr bwMode="auto">
            <a:xfrm>
              <a:off x="4176" y="1539"/>
              <a:ext cx="1392" cy="1536"/>
              <a:chOff x="4176" y="1539"/>
              <a:chExt cx="1392" cy="1536"/>
            </a:xfrm>
          </p:grpSpPr>
          <p:grpSp>
            <p:nvGrpSpPr>
              <p:cNvPr id="9253" name="Group 14"/>
              <p:cNvGrpSpPr>
                <a:grpSpLocks/>
              </p:cNvGrpSpPr>
              <p:nvPr/>
            </p:nvGrpSpPr>
            <p:grpSpPr bwMode="auto">
              <a:xfrm>
                <a:off x="4176" y="1539"/>
                <a:ext cx="1392" cy="1536"/>
                <a:chOff x="4080" y="816"/>
                <a:chExt cx="1392" cy="1536"/>
              </a:xfrm>
            </p:grpSpPr>
            <p:sp>
              <p:nvSpPr>
                <p:cNvPr id="9254" name="Freeform 13"/>
                <p:cNvSpPr>
                  <a:spLocks/>
                </p:cNvSpPr>
                <p:nvPr/>
              </p:nvSpPr>
              <p:spPr bwMode="auto">
                <a:xfrm>
                  <a:off x="4272" y="1104"/>
                  <a:ext cx="864" cy="864"/>
                </a:xfrm>
                <a:custGeom>
                  <a:avLst/>
                  <a:gdLst>
                    <a:gd name="T0" fmla="*/ 0 w 864"/>
                    <a:gd name="T1" fmla="*/ 864 h 864"/>
                    <a:gd name="T2" fmla="*/ 864 w 864"/>
                    <a:gd name="T3" fmla="*/ 864 h 864"/>
                    <a:gd name="T4" fmla="*/ 864 w 864"/>
                    <a:gd name="T5" fmla="*/ 0 h 864"/>
                    <a:gd name="T6" fmla="*/ 0 w 864"/>
                    <a:gd name="T7" fmla="*/ 864 h 86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864"/>
                    <a:gd name="T14" fmla="*/ 864 w 864"/>
                    <a:gd name="T15" fmla="*/ 864 h 86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864">
                      <a:moveTo>
                        <a:pt x="0" y="864"/>
                      </a:moveTo>
                      <a:lnTo>
                        <a:pt x="864" y="864"/>
                      </a:lnTo>
                      <a:lnTo>
                        <a:pt x="864" y="0"/>
                      </a:lnTo>
                      <a:lnTo>
                        <a:pt x="0" y="8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5" name="Line 5"/>
                <p:cNvSpPr>
                  <a:spLocks noChangeShapeType="1"/>
                </p:cNvSpPr>
                <p:nvPr/>
              </p:nvSpPr>
              <p:spPr bwMode="auto">
                <a:xfrm>
                  <a:off x="4080" y="1536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704" y="816"/>
                  <a:ext cx="0" cy="15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230" name="Object 16"/>
              <p:cNvGraphicFramePr>
                <a:graphicFrameLocks noChangeAspect="1"/>
              </p:cNvGraphicFramePr>
              <p:nvPr/>
            </p:nvGraphicFramePr>
            <p:xfrm>
              <a:off x="4536" y="2688"/>
              <a:ext cx="2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6" name="Equation" r:id="rId7" imgW="419040" imgH="304560" progId="Equation.3">
                      <p:embed/>
                    </p:oleObj>
                  </mc:Choice>
                  <mc:Fallback>
                    <p:oleObj name="Equation" r:id="rId7" imgW="419040" imgH="30456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6" y="2688"/>
                            <a:ext cx="26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1" name="Object 17"/>
              <p:cNvGraphicFramePr>
                <a:graphicFrameLocks noChangeAspect="1"/>
              </p:cNvGraphicFramePr>
              <p:nvPr/>
            </p:nvGraphicFramePr>
            <p:xfrm>
              <a:off x="4888" y="15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7" name="Equation" r:id="rId9" imgW="241200" imgH="317160" progId="Equation.3">
                      <p:embed/>
                    </p:oleObj>
                  </mc:Choice>
                  <mc:Fallback>
                    <p:oleObj name="Equation" r:id="rId9" imgW="241200" imgH="31716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" y="15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2" name="Object 18"/>
              <p:cNvGraphicFramePr>
                <a:graphicFrameLocks noChangeAspect="1"/>
              </p:cNvGraphicFramePr>
              <p:nvPr/>
            </p:nvGraphicFramePr>
            <p:xfrm>
              <a:off x="5408" y="229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8" name="Equation" r:id="rId11" imgW="228600" imgH="241200" progId="Equation.3">
                      <p:embed/>
                    </p:oleObj>
                  </mc:Choice>
                  <mc:Fallback>
                    <p:oleObj name="Equation" r:id="rId11" imgW="22860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8" y="229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Object 19"/>
              <p:cNvGraphicFramePr>
                <a:graphicFrameLocks noChangeAspect="1"/>
              </p:cNvGraphicFramePr>
              <p:nvPr/>
            </p:nvGraphicFramePr>
            <p:xfrm>
              <a:off x="5280" y="2256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19" name="Equation" r:id="rId13" imgW="152280" imgH="304560" progId="Equation.3">
                      <p:embed/>
                    </p:oleObj>
                  </mc:Choice>
                  <mc:Fallback>
                    <p:oleObj name="Equation" r:id="rId13" imgW="152280" imgH="30456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256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7372350" y="37465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15" imgW="406080" imgH="444240" progId="Equation.3">
                  <p:embed/>
                </p:oleObj>
              </mc:Choice>
              <mc:Fallback>
                <p:oleObj name="Equation" r:id="rId15" imgW="40608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3746500"/>
                        <a:ext cx="40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20000" y="2914650"/>
            <a:ext cx="685800" cy="1357313"/>
            <a:chOff x="4704" y="1104"/>
            <a:chExt cx="432" cy="864"/>
          </a:xfrm>
        </p:grpSpPr>
        <p:sp>
          <p:nvSpPr>
            <p:cNvPr id="9250" name="Freeform 25"/>
            <p:cNvSpPr>
              <a:spLocks/>
            </p:cNvSpPr>
            <p:nvPr/>
          </p:nvSpPr>
          <p:spPr bwMode="auto">
            <a:xfrm>
              <a:off x="4704" y="1104"/>
              <a:ext cx="432" cy="864"/>
            </a:xfrm>
            <a:custGeom>
              <a:avLst/>
              <a:gdLst>
                <a:gd name="T0" fmla="*/ 0 w 432"/>
                <a:gd name="T1" fmla="*/ 432 h 864"/>
                <a:gd name="T2" fmla="*/ 432 w 432"/>
                <a:gd name="T3" fmla="*/ 864 h 864"/>
                <a:gd name="T4" fmla="*/ 432 w 432"/>
                <a:gd name="T5" fmla="*/ 0 h 864"/>
                <a:gd name="T6" fmla="*/ 0 w 432"/>
                <a:gd name="T7" fmla="*/ 432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864"/>
                <a:gd name="T14" fmla="*/ 432 w 432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864">
                  <a:moveTo>
                    <a:pt x="0" y="432"/>
                  </a:moveTo>
                  <a:lnTo>
                    <a:pt x="432" y="864"/>
                  </a:lnTo>
                  <a:lnTo>
                    <a:pt x="432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26"/>
            <p:cNvSpPr>
              <a:spLocks noChangeShapeType="1"/>
            </p:cNvSpPr>
            <p:nvPr/>
          </p:nvSpPr>
          <p:spPr bwMode="auto">
            <a:xfrm>
              <a:off x="4704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7772400" y="3365500"/>
          <a:ext cx="45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17" imgW="457200" imgH="444240" progId="Equation.3">
                  <p:embed/>
                </p:oleObj>
              </mc:Choice>
              <mc:Fallback>
                <p:oleObj name="Equation" r:id="rId17" imgW="457200" imgH="4442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65500"/>
                        <a:ext cx="45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7696200" y="3967163"/>
            <a:ext cx="1073150" cy="754062"/>
            <a:chOff x="4704" y="1776"/>
            <a:chExt cx="676" cy="475"/>
          </a:xfrm>
        </p:grpSpPr>
        <p:graphicFrame>
          <p:nvGraphicFramePr>
            <p:cNvPr id="9228" name="Object 28"/>
            <p:cNvGraphicFramePr>
              <a:graphicFrameLocks noChangeAspect="1"/>
            </p:cNvGraphicFramePr>
            <p:nvPr/>
          </p:nvGraphicFramePr>
          <p:xfrm>
            <a:off x="4704" y="2016"/>
            <a:ext cx="67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" name="公式" r:id="rId19" imgW="469800" imgH="164880" progId="Equation.3">
                    <p:embed/>
                  </p:oleObj>
                </mc:Choice>
                <mc:Fallback>
                  <p:oleObj name="公式" r:id="rId19" imgW="469800" imgH="164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16"/>
                          <a:ext cx="67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9" name="Line 29"/>
            <p:cNvSpPr>
              <a:spLocks noChangeShapeType="1"/>
            </p:cNvSpPr>
            <p:nvPr/>
          </p:nvSpPr>
          <p:spPr bwMode="auto">
            <a:xfrm flipV="1">
              <a:off x="4896" y="1776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7112000" y="311150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21" imgW="812520" imgH="317160" progId="Equation.3">
                  <p:embed/>
                </p:oleObj>
              </mc:Choice>
              <mc:Fallback>
                <p:oleObj name="Equation" r:id="rId21" imgW="812520" imgH="317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3111500"/>
                        <a:ext cx="812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5067300" y="609600"/>
          <a:ext cx="1104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23" imgW="1104840" imgH="317160" progId="Equation.3">
                  <p:embed/>
                </p:oleObj>
              </mc:Choice>
              <mc:Fallback>
                <p:oleObj name="Equation" r:id="rId23" imgW="1104840" imgH="317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609600"/>
                        <a:ext cx="1104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6096000" y="457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将</a:t>
            </a:r>
            <a:r>
              <a:rPr lang="en-US" altLang="zh-CN" i="1"/>
              <a:t>D </a:t>
            </a:r>
            <a:r>
              <a:rPr lang="zh-CN" altLang="en-US"/>
              <a:t>分为</a:t>
            </a:r>
          </a:p>
        </p:txBody>
      </p:sp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7620000" y="533400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25" imgW="1143000" imgH="507960" progId="Equation.3">
                  <p:embed/>
                </p:oleObj>
              </mc:Choice>
              <mc:Fallback>
                <p:oleObj name="Equation" r:id="rId25" imgW="1143000" imgH="5079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33400"/>
                        <a:ext cx="114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1220788" y="1778000"/>
          <a:ext cx="23606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27" imgW="2361960" imgH="736560" progId="Equation.3">
                  <p:embed/>
                </p:oleObj>
              </mc:Choice>
              <mc:Fallback>
                <p:oleObj name="Equation" r:id="rId27" imgW="2361960" imgH="7365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778000"/>
                        <a:ext cx="23606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/>
        </p:nvGraphicFramePr>
        <p:xfrm>
          <a:off x="1828800" y="2667000"/>
          <a:ext cx="3224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29" imgW="3225600" imgH="825480" progId="Equation.3">
                  <p:embed/>
                </p:oleObj>
              </mc:Choice>
              <mc:Fallback>
                <p:oleObj name="Equation" r:id="rId29" imgW="3225600" imgH="825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32242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2" name="Object 40"/>
          <p:cNvGraphicFramePr>
            <a:graphicFrameLocks noChangeAspect="1"/>
          </p:cNvGraphicFramePr>
          <p:nvPr/>
        </p:nvGraphicFramePr>
        <p:xfrm>
          <a:off x="1447800" y="3733800"/>
          <a:ext cx="3529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31" imgW="3530520" imgH="838080" progId="Equation.3">
                  <p:embed/>
                </p:oleObj>
              </mc:Choice>
              <mc:Fallback>
                <p:oleObj name="Equation" r:id="rId31" imgW="3530520" imgH="8380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35290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3" name="Object 41"/>
          <p:cNvGraphicFramePr>
            <a:graphicFrameLocks noChangeAspect="1"/>
          </p:cNvGraphicFramePr>
          <p:nvPr/>
        </p:nvGraphicFramePr>
        <p:xfrm>
          <a:off x="1447800" y="47244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33" imgW="533160" imgH="850680" progId="Equation.3">
                  <p:embed/>
                </p:oleObj>
              </mc:Choice>
              <mc:Fallback>
                <p:oleObj name="Equation" r:id="rId33" imgW="533160" imgH="8506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3124200" y="4572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添加辅助线</a:t>
            </a:r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304800" y="10810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利用对称性 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7620000" y="3586163"/>
            <a:ext cx="685800" cy="685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42" name="Picture 68" descr="机动"/>
          <p:cNvPicPr>
            <a:picLocks noChangeAspect="1" noChangeArrowheads="1"/>
          </p:cNvPicPr>
          <p:nvPr/>
        </p:nvPicPr>
        <p:blipFill>
          <a:blip r:embed="rId3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3" name="Text Box 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9244" name="Picture 70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5" name="Picture 71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7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6" name="Picture 7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7" name="Picture 7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8" name="Picture 7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6" grpId="0" autoUpdateAnimBg="0"/>
      <p:bldP spid="23595" grpId="0" autoUpdateAnimBg="0"/>
      <p:bldP spid="23608" grpId="0" autoUpdateAnimBg="0"/>
      <p:bldP spid="235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743575" y="914400"/>
            <a:ext cx="3067050" cy="1511300"/>
            <a:chOff x="3618" y="593"/>
            <a:chExt cx="1932" cy="952"/>
          </a:xfrm>
        </p:grpSpPr>
        <p:graphicFrame>
          <p:nvGraphicFramePr>
            <p:cNvPr id="13328" name="Object 198"/>
            <p:cNvGraphicFramePr>
              <a:graphicFrameLocks noChangeAspect="1"/>
            </p:cNvGraphicFramePr>
            <p:nvPr/>
          </p:nvGraphicFramePr>
          <p:xfrm>
            <a:off x="3792" y="804"/>
            <a:ext cx="1536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0" name="BMP 图象" r:id="rId3" imgW="2438095" imgH="1162212" progId="Paint.Picture">
                    <p:embed/>
                  </p:oleObj>
                </mc:Choice>
                <mc:Fallback>
                  <p:oleObj name="BMP 图象" r:id="rId3" imgW="2438095" imgH="1162212" progId="Paint.Picture">
                    <p:embed/>
                    <p:pic>
                      <p:nvPicPr>
                        <p:cNvPr id="0" name="Object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04"/>
                          <a:ext cx="1536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34"/>
            <p:cNvGraphicFramePr>
              <a:graphicFrameLocks noChangeAspect="1"/>
            </p:cNvGraphicFramePr>
            <p:nvPr/>
          </p:nvGraphicFramePr>
          <p:xfrm>
            <a:off x="4416" y="1200"/>
            <a:ext cx="15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1" name="Equation" r:id="rId5" imgW="266400" imgH="241200" progId="Equation.3">
                    <p:embed/>
                  </p:oleObj>
                </mc:Choice>
                <mc:Fallback>
                  <p:oleObj name="Equation" r:id="rId5" imgW="266400" imgH="241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00"/>
                          <a:ext cx="15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36"/>
            <p:cNvGraphicFramePr>
              <a:graphicFrameLocks noChangeAspect="1"/>
            </p:cNvGraphicFramePr>
            <p:nvPr/>
          </p:nvGraphicFramePr>
          <p:xfrm>
            <a:off x="4368" y="624"/>
            <a:ext cx="75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2" name="Equation" r:id="rId7" imgW="1282680" imgH="406080" progId="Equation.3">
                    <p:embed/>
                  </p:oleObj>
                </mc:Choice>
                <mc:Fallback>
                  <p:oleObj name="Equation" r:id="rId7" imgW="1282680" imgH="4060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24"/>
                          <a:ext cx="759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3" name="Line 187"/>
            <p:cNvSpPr>
              <a:spLocks noChangeShapeType="1"/>
            </p:cNvSpPr>
            <p:nvPr/>
          </p:nvSpPr>
          <p:spPr bwMode="auto">
            <a:xfrm>
              <a:off x="3804" y="1161"/>
              <a:ext cx="17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188"/>
            <p:cNvSpPr>
              <a:spLocks noChangeShapeType="1"/>
            </p:cNvSpPr>
            <p:nvPr/>
          </p:nvSpPr>
          <p:spPr bwMode="auto">
            <a:xfrm flipV="1">
              <a:off x="3804" y="593"/>
              <a:ext cx="0" cy="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1" name="Object 189"/>
            <p:cNvGraphicFramePr>
              <a:graphicFrameLocks noChangeAspect="1"/>
            </p:cNvGraphicFramePr>
            <p:nvPr/>
          </p:nvGraphicFramePr>
          <p:xfrm>
            <a:off x="5376" y="1224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3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224"/>
                          <a:ext cx="13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90"/>
            <p:cNvGraphicFramePr>
              <a:graphicFrameLocks noChangeAspect="1"/>
            </p:cNvGraphicFramePr>
            <p:nvPr/>
          </p:nvGraphicFramePr>
          <p:xfrm>
            <a:off x="3618" y="608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4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608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91"/>
            <p:cNvGraphicFramePr>
              <a:graphicFrameLocks noChangeAspect="1"/>
            </p:cNvGraphicFramePr>
            <p:nvPr/>
          </p:nvGraphicFramePr>
          <p:xfrm>
            <a:off x="3641" y="1133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5"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133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33"/>
            <p:cNvGraphicFramePr>
              <a:graphicFrameLocks noChangeAspect="1"/>
            </p:cNvGraphicFramePr>
            <p:nvPr/>
          </p:nvGraphicFramePr>
          <p:xfrm>
            <a:off x="5184" y="982"/>
            <a:ext cx="27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6" name="Equation" r:id="rId15" imgW="457200" imgH="317160" progId="Equation.3">
                    <p:embed/>
                  </p:oleObj>
                </mc:Choice>
                <mc:Fallback>
                  <p:oleObj name="Equation" r:id="rId15" imgW="45720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982"/>
                          <a:ext cx="27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6" name="Rectangle 113"/>
          <p:cNvSpPr>
            <a:spLocks noGrp="1" noChangeArrowheads="1"/>
          </p:cNvSpPr>
          <p:nvPr>
            <p:ph type="title"/>
          </p:nvPr>
        </p:nvSpPr>
        <p:spPr>
          <a:xfrm>
            <a:off x="590550" y="381000"/>
            <a:ext cx="100965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5. </a:t>
            </a:r>
            <a:endParaRPr lang="en-US" altLang="zh-CN" sz="28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403" name="Object 43"/>
          <p:cNvGraphicFramePr>
            <a:graphicFrameLocks noChangeAspect="1"/>
          </p:cNvGraphicFramePr>
          <p:nvPr/>
        </p:nvGraphicFramePr>
        <p:xfrm>
          <a:off x="1647825" y="3505200"/>
          <a:ext cx="2794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17" imgW="2577960" imgH="774360" progId="Equation.3">
                  <p:embed/>
                </p:oleObj>
              </mc:Choice>
              <mc:Fallback>
                <p:oleObj name="Equation" r:id="rId17" imgW="2577960" imgH="774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505200"/>
                        <a:ext cx="2794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4"/>
          <p:cNvGraphicFramePr>
            <a:graphicFrameLocks noChangeAspect="1"/>
          </p:cNvGraphicFramePr>
          <p:nvPr/>
        </p:nvGraphicFramePr>
        <p:xfrm>
          <a:off x="2768600" y="4413250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19" imgW="3098520" imgH="838080" progId="Equation.3">
                  <p:embed/>
                </p:oleObj>
              </mc:Choice>
              <mc:Fallback>
                <p:oleObj name="Equation" r:id="rId19" imgW="3098520" imgH="8380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413250"/>
                        <a:ext cx="309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8" name="Object 68"/>
          <p:cNvGraphicFramePr>
            <a:graphicFrameLocks noChangeAspect="1"/>
          </p:cNvGraphicFramePr>
          <p:nvPr/>
        </p:nvGraphicFramePr>
        <p:xfrm>
          <a:off x="1676400" y="441325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21" imgW="1066680" imgH="838080" progId="Equation.3">
                  <p:embed/>
                </p:oleObj>
              </mc:Choice>
              <mc:Fallback>
                <p:oleObj name="Equation" r:id="rId21" imgW="1066680" imgH="8380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3250"/>
                        <a:ext cx="1066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371600" y="28194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23" imgW="495000" imgH="304560" progId="Equation.3">
                  <p:embed/>
                </p:oleObj>
              </mc:Choice>
              <mc:Fallback>
                <p:oleObj name="Equation" r:id="rId23" imgW="49500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495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5" name="Object 95"/>
          <p:cNvGraphicFramePr>
            <a:graphicFrameLocks noChangeAspect="1"/>
          </p:cNvGraphicFramePr>
          <p:nvPr/>
        </p:nvGraphicFramePr>
        <p:xfrm>
          <a:off x="2806700" y="2584450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25" imgW="2374560" imgH="838080" progId="Equation.3">
                  <p:embed/>
                </p:oleObj>
              </mc:Choice>
              <mc:Fallback>
                <p:oleObj name="Equation" r:id="rId25" imgW="2374560" imgH="8380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584450"/>
                        <a:ext cx="2374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6" name="Object 96"/>
          <p:cNvGraphicFramePr>
            <a:graphicFrameLocks noChangeAspect="1"/>
          </p:cNvGraphicFramePr>
          <p:nvPr/>
        </p:nvGraphicFramePr>
        <p:xfrm>
          <a:off x="1908175" y="2584450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27" imgW="914400" imgH="838080" progId="Equation.3">
                  <p:embed/>
                </p:oleObj>
              </mc:Choice>
              <mc:Fallback>
                <p:oleObj name="Equation" r:id="rId27" imgW="914400" imgH="8380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84450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7" name="Object 97"/>
          <p:cNvGraphicFramePr>
            <a:graphicFrameLocks noChangeAspect="1"/>
          </p:cNvGraphicFramePr>
          <p:nvPr/>
        </p:nvGraphicFramePr>
        <p:xfrm>
          <a:off x="6591300" y="2584450"/>
          <a:ext cx="232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29" imgW="2323800" imgH="838080" progId="Equation.3">
                  <p:embed/>
                </p:oleObj>
              </mc:Choice>
              <mc:Fallback>
                <p:oleObj name="Equation" r:id="rId29" imgW="2323800" imgH="83808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584450"/>
                        <a:ext cx="2324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8" name="Object 98"/>
          <p:cNvGraphicFramePr>
            <a:graphicFrameLocks noChangeAspect="1"/>
          </p:cNvGraphicFramePr>
          <p:nvPr/>
        </p:nvGraphicFramePr>
        <p:xfrm>
          <a:off x="5246688" y="2598738"/>
          <a:ext cx="1333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31" imgW="1333440" imgH="838080" progId="Equation.3">
                  <p:embed/>
                </p:oleObj>
              </mc:Choice>
              <mc:Fallback>
                <p:oleObj name="Equation" r:id="rId31" imgW="1333440" imgH="83808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2598738"/>
                        <a:ext cx="1333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9" name="Object 99"/>
          <p:cNvGraphicFramePr>
            <a:graphicFrameLocks noChangeAspect="1"/>
          </p:cNvGraphicFramePr>
          <p:nvPr/>
        </p:nvGraphicFramePr>
        <p:xfrm>
          <a:off x="4521200" y="5410200"/>
          <a:ext cx="325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33" imgW="3251160" imgH="838080" progId="Equation.3">
                  <p:embed/>
                </p:oleObj>
              </mc:Choice>
              <mc:Fallback>
                <p:oleObj name="Equation" r:id="rId33" imgW="3251160" imgH="83808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410200"/>
                        <a:ext cx="325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0" name="Object 100"/>
          <p:cNvGraphicFramePr>
            <a:graphicFrameLocks noChangeAspect="1"/>
          </p:cNvGraphicFramePr>
          <p:nvPr/>
        </p:nvGraphicFramePr>
        <p:xfrm>
          <a:off x="3206750" y="5334000"/>
          <a:ext cx="12668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35" imgW="1168200" imgH="838080" progId="Equation.3">
                  <p:embed/>
                </p:oleObj>
              </mc:Choice>
              <mc:Fallback>
                <p:oleObj name="Equation" r:id="rId35" imgW="1168200" imgH="83808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5334000"/>
                        <a:ext cx="1266825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219200" y="19954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如图所示</a:t>
            </a:r>
          </a:p>
        </p:txBody>
      </p:sp>
      <p:sp>
        <p:nvSpPr>
          <p:cNvPr id="13338" name="Text Box 123"/>
          <p:cNvSpPr txBox="1">
            <a:spLocks noChangeArrowheads="1"/>
          </p:cNvSpPr>
          <p:nvPr/>
        </p:nvSpPr>
        <p:spPr bwMode="auto">
          <a:xfrm>
            <a:off x="1043608" y="3810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交换下列二次积分的顺序</a:t>
            </a:r>
            <a:r>
              <a:rPr lang="en-US" altLang="zh-CN" dirty="0"/>
              <a:t>:</a:t>
            </a:r>
          </a:p>
        </p:txBody>
      </p:sp>
      <p:graphicFrame>
        <p:nvGraphicFramePr>
          <p:cNvPr id="13324" name="Object 124"/>
          <p:cNvGraphicFramePr>
            <a:graphicFrameLocks noChangeAspect="1"/>
          </p:cNvGraphicFramePr>
          <p:nvPr/>
        </p:nvGraphicFramePr>
        <p:xfrm>
          <a:off x="1492250" y="1079500"/>
          <a:ext cx="3705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37" imgW="3708360" imgH="749160" progId="Equation.3">
                  <p:embed/>
                </p:oleObj>
              </mc:Choice>
              <mc:Fallback>
                <p:oleObj name="Equation" r:id="rId37" imgW="3708360" imgH="74916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079500"/>
                        <a:ext cx="370522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52" name="Object 92"/>
          <p:cNvGraphicFramePr>
            <a:graphicFrameLocks noChangeAspect="1"/>
          </p:cNvGraphicFramePr>
          <p:nvPr/>
        </p:nvGraphicFramePr>
        <p:xfrm>
          <a:off x="6467475" y="1457325"/>
          <a:ext cx="422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39" imgW="444240" imgH="495000" progId="Equation.3">
                  <p:embed/>
                </p:oleObj>
              </mc:Choice>
              <mc:Fallback>
                <p:oleObj name="Equation" r:id="rId39" imgW="444240" imgH="4950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1457325"/>
                        <a:ext cx="4222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096000" y="2106613"/>
            <a:ext cx="2057400" cy="76200"/>
            <a:chOff x="4144" y="672"/>
            <a:chExt cx="1136" cy="0"/>
          </a:xfrm>
        </p:grpSpPr>
        <p:sp>
          <p:nvSpPr>
            <p:cNvPr id="13351" name="Line 106"/>
            <p:cNvSpPr>
              <a:spLocks noChangeShapeType="1"/>
            </p:cNvSpPr>
            <p:nvPr/>
          </p:nvSpPr>
          <p:spPr bwMode="auto">
            <a:xfrm>
              <a:off x="4144" y="672"/>
              <a:ext cx="7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107"/>
            <p:cNvSpPr>
              <a:spLocks noChangeShapeType="1"/>
            </p:cNvSpPr>
            <p:nvPr/>
          </p:nvSpPr>
          <p:spPr bwMode="auto">
            <a:xfrm>
              <a:off x="4896" y="672"/>
              <a:ext cx="3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6086475" y="1497013"/>
            <a:ext cx="838200" cy="76200"/>
            <a:chOff x="4148" y="336"/>
            <a:chExt cx="508" cy="0"/>
          </a:xfrm>
        </p:grpSpPr>
        <p:sp>
          <p:nvSpPr>
            <p:cNvPr id="13349" name="Line 103"/>
            <p:cNvSpPr>
              <a:spLocks noChangeShapeType="1"/>
            </p:cNvSpPr>
            <p:nvPr/>
          </p:nvSpPr>
          <p:spPr bwMode="auto">
            <a:xfrm>
              <a:off x="4272" y="336"/>
              <a:ext cx="3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0" name="Line 104"/>
            <p:cNvSpPr>
              <a:spLocks noChangeShapeType="1"/>
            </p:cNvSpPr>
            <p:nvPr/>
          </p:nvSpPr>
          <p:spPr bwMode="auto">
            <a:xfrm>
              <a:off x="4148" y="3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95" name="Object 35"/>
          <p:cNvGraphicFramePr>
            <a:graphicFrameLocks noChangeAspect="1"/>
          </p:cNvGraphicFramePr>
          <p:nvPr/>
        </p:nvGraphicFramePr>
        <p:xfrm>
          <a:off x="7543800" y="1828800"/>
          <a:ext cx="458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41" imgW="482400" imgH="495000" progId="Equation.3">
                  <p:embed/>
                </p:oleObj>
              </mc:Choice>
              <mc:Fallback>
                <p:oleObj name="Equation" r:id="rId41" imgW="482400" imgH="495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828800"/>
                        <a:ext cx="4587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54" name="Object 194"/>
          <p:cNvGraphicFramePr>
            <a:graphicFrameLocks noChangeAspect="1"/>
          </p:cNvGraphicFramePr>
          <p:nvPr/>
        </p:nvGraphicFramePr>
        <p:xfrm>
          <a:off x="4451350" y="3505200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43" imgW="2590560" imgH="774360" progId="Equation.3">
                  <p:embed/>
                </p:oleObj>
              </mc:Choice>
              <mc:Fallback>
                <p:oleObj name="Equation" r:id="rId43" imgW="2590560" imgH="77436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3505200"/>
                        <a:ext cx="25908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593725" y="1971675"/>
            <a:ext cx="661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13342" name="Picture 201" descr="机动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3" name="Text Box 20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44" name="Picture 20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6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5" name="Picture 204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7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6" name="Picture 20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8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7" name="Picture 206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9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8" name="Picture 20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0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6" grpId="0" build="p" autoUpdateAnimBg="0"/>
      <p:bldP spid="1556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1066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6.</a:t>
            </a:r>
            <a:endParaRPr lang="en-US" altLang="zh-CN" sz="2800" b="1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01420"/>
              </p:ext>
            </p:extLst>
          </p:nvPr>
        </p:nvGraphicFramePr>
        <p:xfrm>
          <a:off x="1187624" y="457200"/>
          <a:ext cx="511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3" imgW="5117760" imgH="457200" progId="Equation.3">
                  <p:embed/>
                </p:oleObj>
              </mc:Choice>
              <mc:Fallback>
                <p:oleObj name="Equation" r:id="rId3" imgW="5117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57200"/>
                        <a:ext cx="5118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12066"/>
              </p:ext>
            </p:extLst>
          </p:nvPr>
        </p:nvGraphicFramePr>
        <p:xfrm>
          <a:off x="6293024" y="269875"/>
          <a:ext cx="2438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5" imgW="2438280" imgH="990360" progId="Equation.3">
                  <p:embed/>
                </p:oleObj>
              </mc:Choice>
              <mc:Fallback>
                <p:oleObj name="Equation" r:id="rId5" imgW="243828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024" y="269875"/>
                        <a:ext cx="2438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117600" y="13462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7" imgW="1015920" imgH="406080" progId="Equation.3">
                  <p:embed/>
                </p:oleObj>
              </mc:Choice>
              <mc:Fallback>
                <p:oleObj name="Equation" r:id="rId7" imgW="10159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346200"/>
                        <a:ext cx="101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09600" y="223996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在球坐标系下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524000" y="2819400"/>
          <a:ext cx="560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9" imgW="5600520" imgH="838080" progId="Equation.3">
                  <p:embed/>
                </p:oleObj>
              </mc:Choice>
              <mc:Fallback>
                <p:oleObj name="Equation" r:id="rId9" imgW="560052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5600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286000" y="3581400"/>
          <a:ext cx="267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11" imgW="2679480" imgH="838080" progId="Equation.3">
                  <p:embed/>
                </p:oleObj>
              </mc:Choice>
              <mc:Fallback>
                <p:oleObj name="Equation" r:id="rId11" imgW="267948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0"/>
                        <a:ext cx="2679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1320800" y="5359400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13" imgW="1396800" imgH="965160" progId="Equation.3">
                  <p:embed/>
                </p:oleObj>
              </mc:Choice>
              <mc:Fallback>
                <p:oleObj name="Equation" r:id="rId13" imgW="139680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359400"/>
                        <a:ext cx="1397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04800" y="4738688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利用洛必达法则与导数定义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得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655888" y="5256213"/>
          <a:ext cx="24495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15" imgW="2450880" imgH="1054080" progId="Equation.3">
                  <p:embed/>
                </p:oleObj>
              </mc:Choice>
              <mc:Fallback>
                <p:oleObj name="Equation" r:id="rId15" imgW="2450880" imgH="1054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5256213"/>
                        <a:ext cx="24495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5003800" y="5334000"/>
          <a:ext cx="2692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17" imgW="2692080" imgH="927000" progId="Equation.3">
                  <p:embed/>
                </p:oleObj>
              </mc:Choice>
              <mc:Fallback>
                <p:oleObj name="Equation" r:id="rId17" imgW="269208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34000"/>
                        <a:ext cx="2692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6553200" y="53848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19" imgW="1002960" imgH="406080" progId="Equation.3">
                  <p:embed/>
                </p:oleObj>
              </mc:Choice>
              <mc:Fallback>
                <p:oleObj name="Equation" r:id="rId19" imgW="10029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84800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/>
        </p:nvGraphicFramePr>
        <p:xfrm>
          <a:off x="1524000" y="4343400"/>
          <a:ext cx="129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21" imgW="1295280" imgH="406080" progId="Equation.3">
                  <p:embed/>
                </p:oleObj>
              </mc:Choice>
              <mc:Fallback>
                <p:oleObj name="Equation" r:id="rId21" imgW="12952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1295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/>
        </p:nvGraphicFramePr>
        <p:xfrm>
          <a:off x="1803400" y="1143000"/>
          <a:ext cx="551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23" imgW="5511600" imgH="1066680" progId="Equation.3">
                  <p:embed/>
                </p:oleObj>
              </mc:Choice>
              <mc:Fallback>
                <p:oleObj name="Equation" r:id="rId23" imgW="5511600" imgH="1066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143000"/>
                        <a:ext cx="5511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11150" y="1219200"/>
            <a:ext cx="98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 </a:t>
            </a:r>
          </a:p>
        </p:txBody>
      </p:sp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6680200" y="58674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25" imgW="482400" imgH="317160" progId="Equation.3">
                  <p:embed/>
                </p:oleObj>
              </mc:Choice>
              <mc:Fallback>
                <p:oleObj name="Equation" r:id="rId25" imgW="482400" imgH="317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5867400"/>
                        <a:ext cx="482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7658100" y="556260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27" imgW="1104840" imgH="419040" progId="Equation.3">
                  <p:embed/>
                </p:oleObj>
              </mc:Choice>
              <mc:Fallback>
                <p:oleObj name="Equation" r:id="rId27" imgW="110484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5562600"/>
                        <a:ext cx="110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1568624" y="914400"/>
            <a:ext cx="449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356" name="Picture 32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Text Box 3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358" name="Picture 3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9" name="Picture 35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0" name="Picture 3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Picture 3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2" name="Picture 3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build="p" autoUpdateAnimBg="0"/>
      <p:bldP spid="45069" grpId="0" build="p" autoUpdateAnimBg="0"/>
      <p:bldP spid="45082" grpId="0" build="p" autoUpdateAnimBg="0"/>
      <p:bldP spid="450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00042"/>
            <a:ext cx="990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96030"/>
              </p:ext>
            </p:extLst>
          </p:nvPr>
        </p:nvGraphicFramePr>
        <p:xfrm>
          <a:off x="1187624" y="533400"/>
          <a:ext cx="379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3" imgW="3797280" imgH="457200" progId="Equation.3">
                  <p:embed/>
                </p:oleObj>
              </mc:Choice>
              <mc:Fallback>
                <p:oleObj name="Equation" r:id="rId3" imgW="3797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3400"/>
                        <a:ext cx="3797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7"/>
          <p:cNvSpPr txBox="1">
            <a:spLocks noChangeArrowheads="1"/>
          </p:cNvSpPr>
          <p:nvPr/>
        </p:nvSpPr>
        <p:spPr bwMode="auto">
          <a:xfrm>
            <a:off x="4908724" y="471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证明</a:t>
            </a:r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1676400" y="1079500"/>
          <a:ext cx="5013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5" imgW="5016240" imgH="838080" progId="Equation.3">
                  <p:embed/>
                </p:oleObj>
              </mc:Choice>
              <mc:Fallback>
                <p:oleObj name="Equation" r:id="rId5" imgW="501624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79500"/>
                        <a:ext cx="5013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9600" y="2008188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证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左端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070100" y="1892300"/>
          <a:ext cx="3338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7" imgW="3340080" imgH="838080" progId="Equation.3">
                  <p:embed/>
                </p:oleObj>
              </mc:Choice>
              <mc:Fallback>
                <p:oleObj name="Equation" r:id="rId7" imgW="334008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1892300"/>
                        <a:ext cx="3338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5511800" y="2020888"/>
          <a:ext cx="3097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9" imgW="3098520" imgH="723600" progId="Equation.3">
                  <p:embed/>
                </p:oleObj>
              </mc:Choice>
              <mc:Fallback>
                <p:oleObj name="Equation" r:id="rId9" imgW="309852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020888"/>
                        <a:ext cx="30972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6643688" y="4876800"/>
          <a:ext cx="2043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11" imgW="2044440" imgH="838080" progId="Equation.3">
                  <p:embed/>
                </p:oleObj>
              </mc:Choice>
              <mc:Fallback>
                <p:oleObj name="Equation" r:id="rId11" imgW="204444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4876800"/>
                        <a:ext cx="20431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2057400" y="2832100"/>
          <a:ext cx="42275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13" imgW="4228920" imgH="736560" progId="Equation.3">
                  <p:embed/>
                </p:oleObj>
              </mc:Choice>
              <mc:Fallback>
                <p:oleObj name="Equation" r:id="rId13" imgW="4228920" imgH="736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32100"/>
                        <a:ext cx="42275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2057400" y="3810000"/>
          <a:ext cx="7270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15" imgW="723600" imgH="571320" progId="Equation.3">
                  <p:embed/>
                </p:oleObj>
              </mc:Choice>
              <mc:Fallback>
                <p:oleObj name="Equation" r:id="rId15" imgW="723600" imgH="571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0000"/>
                        <a:ext cx="7270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8"/>
          <p:cNvGraphicFramePr>
            <a:graphicFrameLocks noChangeAspect="1"/>
          </p:cNvGraphicFramePr>
          <p:nvPr/>
        </p:nvGraphicFramePr>
        <p:xfrm>
          <a:off x="2743200" y="3670300"/>
          <a:ext cx="2589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17" imgW="2590560" imgH="838080" progId="Equation.3">
                  <p:embed/>
                </p:oleObj>
              </mc:Choice>
              <mc:Fallback>
                <p:oleObj name="Equation" r:id="rId17" imgW="2590560" imgH="8380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70300"/>
                        <a:ext cx="2589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/>
          <p:cNvGraphicFramePr>
            <a:graphicFrameLocks noChangeAspect="1"/>
          </p:cNvGraphicFramePr>
          <p:nvPr/>
        </p:nvGraphicFramePr>
        <p:xfrm>
          <a:off x="5332413" y="3670300"/>
          <a:ext cx="2957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19" imgW="2958840" imgH="838080" progId="Equation.3">
                  <p:embed/>
                </p:oleObj>
              </mc:Choice>
              <mc:Fallback>
                <p:oleObj name="Equation" r:id="rId19" imgW="2958840" imgH="838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3670300"/>
                        <a:ext cx="29575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2057400" y="4711700"/>
          <a:ext cx="1054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21" imgW="1054080" imgH="571320" progId="Equation.3">
                  <p:embed/>
                </p:oleObj>
              </mc:Choice>
              <mc:Fallback>
                <p:oleObj name="Equation" r:id="rId21" imgW="1054080" imgH="571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11700"/>
                        <a:ext cx="10541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3081338" y="4584700"/>
          <a:ext cx="16875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23" imgW="1688760" imgH="825480" progId="Equation.3">
                  <p:embed/>
                </p:oleObj>
              </mc:Choice>
              <mc:Fallback>
                <p:oleObj name="Equation" r:id="rId23" imgW="1688760" imgH="825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584700"/>
                        <a:ext cx="16875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>
          <a:off x="2057400" y="5410200"/>
          <a:ext cx="2944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25" imgW="2946240" imgH="825480" progId="Equation.3">
                  <p:embed/>
                </p:oleObj>
              </mc:Choice>
              <mc:Fallback>
                <p:oleObj name="Equation" r:id="rId25" imgW="2946240" imgH="825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10200"/>
                        <a:ext cx="29448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/>
        </p:nvGraphicFramePr>
        <p:xfrm>
          <a:off x="6759575" y="2692400"/>
          <a:ext cx="2117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27" imgW="2108160" imgH="901440" progId="Equation.3">
                  <p:embed/>
                </p:oleObj>
              </mc:Choice>
              <mc:Fallback>
                <p:oleObj name="Equation" r:id="rId27" imgW="2108160" imgH="901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2692400"/>
                        <a:ext cx="2117725" cy="901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029200" y="557688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= </a:t>
            </a:r>
            <a:r>
              <a:rPr lang="zh-CN" altLang="en-US"/>
              <a:t>右端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6477000" y="4648200"/>
            <a:ext cx="2362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4819650" y="4584700"/>
          <a:ext cx="215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29" imgW="2158920" imgH="825480" progId="Equation.3">
                  <p:embed/>
                </p:oleObj>
              </mc:Choice>
              <mc:Fallback>
                <p:oleObj name="Equation" r:id="rId29" imgW="2158920" imgH="825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584700"/>
                        <a:ext cx="2159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1" name="Picture 29" descr="机动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83" name="Picture 31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4" name="Picture 32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5" name="Picture 33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/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6" name="Picture 34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7" name="Picture 35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utoUpdateAnimBg="0"/>
      <p:bldP spid="44058" grpId="0" build="p" autoUpdateAnimBg="0"/>
      <p:bldP spid="44060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3833</TotalTime>
  <Words>372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空演示文稿</vt:lpstr>
      <vt:lpstr>BMP 图象</vt:lpstr>
      <vt:lpstr>Equation</vt:lpstr>
      <vt:lpstr>公式</vt:lpstr>
      <vt:lpstr>习题课</vt:lpstr>
      <vt:lpstr>1.计算三重积分</vt:lpstr>
      <vt:lpstr>2.</vt:lpstr>
      <vt:lpstr>3. 在均匀的半径为R的圆形薄片的直径上 , 要接上一</vt:lpstr>
      <vt:lpstr>4.二重积分</vt:lpstr>
      <vt:lpstr>(2) 积分域如图:</vt:lpstr>
      <vt:lpstr>5. </vt:lpstr>
      <vt:lpstr>6.</vt:lpstr>
      <vt:lpstr>7.</vt:lpstr>
      <vt:lpstr>8. 试计算椭球体</vt:lpstr>
      <vt:lpstr>*解法2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chaoyl</dc:creator>
  <cp:lastModifiedBy>ho</cp:lastModifiedBy>
  <cp:revision>113</cp:revision>
  <dcterms:created xsi:type="dcterms:W3CDTF">2000-02-19T08:44:34Z</dcterms:created>
  <dcterms:modified xsi:type="dcterms:W3CDTF">2017-04-23T15:05:37Z</dcterms:modified>
</cp:coreProperties>
</file>