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95" r:id="rId3"/>
    <p:sldId id="257" r:id="rId4"/>
    <p:sldId id="285" r:id="rId5"/>
    <p:sldId id="286" r:id="rId6"/>
    <p:sldId id="261" r:id="rId7"/>
    <p:sldId id="289" r:id="rId8"/>
    <p:sldId id="296" r:id="rId9"/>
    <p:sldId id="275" r:id="rId10"/>
    <p:sldId id="263" r:id="rId11"/>
    <p:sldId id="265" r:id="rId12"/>
    <p:sldId id="293" r:id="rId13"/>
    <p:sldId id="273" r:id="rId14"/>
    <p:sldId id="271" r:id="rId15"/>
    <p:sldId id="266" r:id="rId16"/>
    <p:sldId id="276" r:id="rId17"/>
    <p:sldId id="292" r:id="rId18"/>
    <p:sldId id="283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AB0E-3F6E-4749-9920-47EEDC677A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47928-9B37-40B7-97E9-C85CA3271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3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>
            <a:extLst>
              <a:ext uri="{FF2B5EF4-FFF2-40B4-BE49-F238E27FC236}">
                <a16:creationId xmlns:a16="http://schemas.microsoft.com/office/drawing/2014/main" id="{A6881F2C-3B8B-4508-B906-884902F27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E1CE5C-CFCC-4691-A9D8-82AD95684B1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83E4DFCE-525B-4602-ABC3-08999DC30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7394C5B7-F32C-421B-9776-A33E2218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( L.P362 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8 )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7D5A-D108-465E-8E8C-97D7766C8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438D5-B28D-4644-BFAF-56F70EE2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1E0C2-4E30-4740-AEDF-4F0825CE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B9E6-0C87-4511-9748-CE08A54C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75CC6-0B24-4BFC-9449-8081F02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2693-A2F2-4DD2-9F9F-10FEF050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B542D-85D6-4B0A-A8A0-3625511B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07A75-64E0-4E91-85FB-232DB209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8781-9AB3-4D81-B030-F4A4C43D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595C-96C6-4679-B445-843A1FD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808BDB-BADD-42C0-AC3B-481610E22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2D2B1-0C5B-4571-A30E-01464B79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AC53-9855-40BE-8B0B-7C253976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2CBFA-CADF-4F53-8FF4-734ADEC2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EEFF8-AC31-4A8F-A5FE-F75623BF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8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485421-EBB9-41CE-BFF3-47A410AAF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3CBBE6-9C9E-4F5B-9F3E-E185758A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D4864-C29F-4D01-B7E3-52117B31C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16E0F-446C-45FA-ACC7-E9E319797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83152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7B23A-173A-454B-9809-337CAFC91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1E6945-89E7-4503-B75F-801402EF8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F46B8F-073C-4E47-8E78-2BF4E0F04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DA34F-C7B3-4824-AAC9-51B8585E2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3090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DE01F3-2269-4FBC-BB1F-CAA528109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EBC158-A919-4199-AFDE-4AA3F7F15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C811E9-FA2F-479E-9041-5D62E8C72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8585E-FA1F-414F-BDBF-B08E75AAD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06742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C8489-93D0-491F-8BD1-B6757F7B1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E11F5-FD40-434A-94A7-C934B1AA3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8BD6D-AFE7-48FA-82CF-FA3DB6AAC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66EC0-ED62-4DC8-BD2F-2E30D3EF7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979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53CEB4-94ED-46CB-AA69-4E5D6A528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08CB96-AD7F-4185-B7ED-8A7ABC6CD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A8444C-10BD-4E36-9498-C4FC80D09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6A73-6599-4F0E-B5AE-1D870B7E2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17603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03420-4853-4ACB-8DCE-4E1010043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B5F1BB-522B-4343-9B32-10460970A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5A6B19-8477-4DD9-B016-F6235A41F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89CD7-24F2-4D5A-8228-E7DDCB6E0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67776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5B3450-23A0-45CB-B0BD-67685033F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8DF721-4E14-4320-96FB-A6A46AC2F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F5172B-DF64-4829-8D93-5B23DDAB1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2FC19-5A3E-45C1-A1BD-975801F07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281339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0F694-EF47-4C88-975B-B70E08D7C0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D2112-3640-4138-9DAA-D8931731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82712-B747-4E32-AE5F-91326A24B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A8A22-3214-4AC7-9D6E-DA5535EC18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27231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99A5-E15E-4050-A940-751F287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5481-7DC5-4A4F-B3C5-9BAD2FD7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581AB-A5EF-4DE5-BCFD-B73A168A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1FA73-EBA1-426E-B4A5-0F7798C2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4FC91-A3CE-4B7E-89B5-69853840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92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6F962-2528-4DF4-BA6B-1C852E4F1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E2021-C694-4665-87CC-13CFE6467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FF4C8-779A-40C7-A313-F42959853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A4306-E80A-48C8-981D-33B9C465B1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44936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6120BF-855D-4C73-B26B-9FCBD482B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69CE9A-A9CE-4833-830F-491484766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2B49F3-1B14-4630-8987-139077C91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66703-D6FF-4C4F-8E95-11096F96CC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5393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262F3-9D98-4CD7-92DF-E5226296E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C84AB-2A48-45A9-9292-58B53D118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18E66-6EF8-4084-9A90-7FA5EBD19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44632-D03C-4CA1-80BD-377BADCCB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3682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B69639-E6F4-4F2D-B2CD-D09AA6DC5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F49286-2723-4001-BD62-107F4ACB3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F259AE-3070-4F00-86F8-74E733B1C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A00A0-303F-4536-A990-DC0CCBE4F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93810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6AB81-560F-475B-957E-F6F41CFF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41ED1-7112-48AF-9A06-9076404D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F708-5DA3-4CC9-8FFA-F5E51A7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78974-F3A1-4273-AE57-9675E24D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A496D-5EDB-4E31-9B47-2E4110CF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5B91C-E4AF-4CA4-8CE6-A9F1093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5834C-973C-477C-8172-AE12DD7F7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1D782-C781-427B-80B1-0B77DE82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9A936-45BE-4A5A-BC82-FCDD71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32D43-9C8E-44AF-824B-006FC1CB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A061C-8C20-411E-827F-50603D2A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B416A-EE7F-4CA5-9FAC-2019423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CF17-B37C-4052-92DE-9E93C2D0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00D86-D7F8-4D00-95BD-FF3E898B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42CAC-09D8-42F8-B608-9D70BEBB2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E0851-DF37-4432-B08E-ECA2293C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019672-7902-426C-8681-2A1404A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F01AC-7514-4E59-9C81-AB0A102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624C4-C908-4277-9970-473ECEA7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1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D82A1-C225-4A36-A3B1-EBB159E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5774C-E51A-49A4-8F97-78CFC31E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0B204-10C8-456B-AE96-4BFDDF1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CCC19D-EBC8-4B70-98BC-B57BF76F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15546-62BF-4356-A373-EF5A1BEF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AFFB6-41AD-4423-A49A-8EEDA659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FEB52-3AF1-4034-B759-0C16D85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CE2A-6213-465F-B1DD-956C5956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EEAD-D01E-48EB-A763-B6584E38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71302-45DC-46F4-A8F9-AF7FD535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8E70D-F595-486E-A131-1BA0F33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8C861-15D7-478E-A972-AE9AB06F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C01CC-23DF-4E01-AFE4-48B9470B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7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816D-90DA-4C8D-A473-30E00774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F967B1-E5F4-4354-8409-54AF71D04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9ECBF-99E9-42F6-BBF1-57C65910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EF6C6-D773-4F2B-9FEC-96309FE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A8443-60CC-4EA6-A6E4-98DBECEB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D460-FA4C-4A21-A0AD-878B8F3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3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19429E-8B83-4E23-90CB-190BC5C1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3FFFB-4FA5-4BB5-A942-C1A215F13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96F-BE1A-47D6-B45F-2C6FA7CA7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0A-53E0-4839-AD8D-53E3F79E97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A2B47-72A2-49CA-99C1-EED735A5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DC2CF-A89D-480F-B7C0-4A03C9D4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959D-28DD-45AE-883B-1F488B4A3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4068A5-1089-4F34-A546-F7572F8B3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B238BA-3596-417D-BBC7-73A16675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A1D14ED-20B3-4D6C-85B0-53EA19DF26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F32BBD-FE8E-45A7-B076-4245DD210B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57B91C-932D-4198-A035-FCA7634D0B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7075FFED-388A-438C-A5B0-DB80AC3B3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595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7.emf"/><Relationship Id="rId18" Type="http://schemas.openxmlformats.org/officeDocument/2006/relationships/image" Target="../media/image3.jpeg"/><Relationship Id="rId3" Type="http://schemas.openxmlformats.org/officeDocument/2006/relationships/image" Target="../media/image92.emf"/><Relationship Id="rId21" Type="http://schemas.openxmlformats.org/officeDocument/2006/relationships/image" Target="../media/image5.jpeg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9.e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20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6.emf"/><Relationship Id="rId24" Type="http://schemas.openxmlformats.org/officeDocument/2006/relationships/image" Target="../media/image8.jpeg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23" Type="http://schemas.openxmlformats.org/officeDocument/2006/relationships/image" Target="../media/image7.jpeg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90.bin"/><Relationship Id="rId2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9" Type="http://schemas.openxmlformats.org/officeDocument/2006/relationships/image" Target="../media/image7.jpeg"/><Relationship Id="rId3" Type="http://schemas.openxmlformats.org/officeDocument/2006/relationships/image" Target="../media/image100.emf"/><Relationship Id="rId21" Type="http://schemas.openxmlformats.org/officeDocument/2006/relationships/image" Target="../media/image109.emf"/><Relationship Id="rId34" Type="http://schemas.openxmlformats.org/officeDocument/2006/relationships/image" Target="../media/image3.jpeg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33" Type="http://schemas.openxmlformats.org/officeDocument/2006/relationships/image" Target="../media/image115.emf"/><Relationship Id="rId38" Type="http://schemas.openxmlformats.org/officeDocument/2006/relationships/image" Target="../media/image6.jpeg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113.emf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4.e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28" Type="http://schemas.openxmlformats.org/officeDocument/2006/relationships/oleObject" Target="../embeddings/oleObject105.bin"/><Relationship Id="rId36" Type="http://schemas.openxmlformats.org/officeDocument/2006/relationships/slide" Target="slide2.xml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8.emf"/><Relationship Id="rId31" Type="http://schemas.openxmlformats.org/officeDocument/2006/relationships/image" Target="../media/image114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12.emf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1.emf"/><Relationship Id="rId18" Type="http://schemas.openxmlformats.org/officeDocument/2006/relationships/slide" Target="slide2.xml"/><Relationship Id="rId3" Type="http://schemas.openxmlformats.org/officeDocument/2006/relationships/image" Target="../media/image116.emf"/><Relationship Id="rId21" Type="http://schemas.openxmlformats.org/officeDocument/2006/relationships/image" Target="../media/image7.jpeg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4.jpeg"/><Relationship Id="rId2" Type="http://schemas.openxmlformats.org/officeDocument/2006/relationships/oleObject" Target="../embeddings/oleObject108.bin"/><Relationship Id="rId16" Type="http://schemas.openxmlformats.org/officeDocument/2006/relationships/image" Target="../media/image3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14.bin"/><Relationship Id="rId2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123.png"/><Relationship Id="rId21" Type="http://schemas.openxmlformats.org/officeDocument/2006/relationships/image" Target="../media/image132.emf"/><Relationship Id="rId34" Type="http://schemas.openxmlformats.org/officeDocument/2006/relationships/image" Target="../media/image8.jpeg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33" Type="http://schemas.openxmlformats.org/officeDocument/2006/relationships/image" Target="../media/image7.jpeg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26.bin"/><Relationship Id="rId32" Type="http://schemas.openxmlformats.org/officeDocument/2006/relationships/image" Target="../media/image6.jpeg"/><Relationship Id="rId5" Type="http://schemas.openxmlformats.org/officeDocument/2006/relationships/image" Target="../media/image124.png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31.emf"/><Relationship Id="rId31" Type="http://schemas.openxmlformats.org/officeDocument/2006/relationships/image" Target="../media/image5.jpeg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35.emf"/><Relationship Id="rId30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36.bin"/><Relationship Id="rId26" Type="http://schemas.openxmlformats.org/officeDocument/2006/relationships/image" Target="../media/image6.jpeg"/><Relationship Id="rId3" Type="http://schemas.openxmlformats.org/officeDocument/2006/relationships/image" Target="../media/image136.emf"/><Relationship Id="rId21" Type="http://schemas.openxmlformats.org/officeDocument/2006/relationships/image" Target="../media/image145.emf"/><Relationship Id="rId34" Type="http://schemas.openxmlformats.org/officeDocument/2006/relationships/image" Target="../media/image148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43.emf"/><Relationship Id="rId25" Type="http://schemas.openxmlformats.org/officeDocument/2006/relationships/image" Target="../media/image5.jpeg"/><Relationship Id="rId33" Type="http://schemas.openxmlformats.org/officeDocument/2006/relationships/oleObject" Target="../embeddings/oleObject140.bin"/><Relationship Id="rId2" Type="http://schemas.openxmlformats.org/officeDocument/2006/relationships/oleObject" Target="../embeddings/oleObject128.bin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29" Type="http://schemas.openxmlformats.org/officeDocument/2006/relationships/oleObject" Target="../embeddings/oleObject13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40.emf"/><Relationship Id="rId24" Type="http://schemas.openxmlformats.org/officeDocument/2006/relationships/slide" Target="slide2.xml"/><Relationship Id="rId32" Type="http://schemas.openxmlformats.org/officeDocument/2006/relationships/image" Target="../media/image147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4.jpeg"/><Relationship Id="rId28" Type="http://schemas.openxmlformats.org/officeDocument/2006/relationships/image" Target="../media/image8.jpeg"/><Relationship Id="rId36" Type="http://schemas.openxmlformats.org/officeDocument/2006/relationships/image" Target="../media/image149.e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44.emf"/><Relationship Id="rId31" Type="http://schemas.openxmlformats.org/officeDocument/2006/relationships/oleObject" Target="../embeddings/oleObject139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34.bin"/><Relationship Id="rId22" Type="http://schemas.openxmlformats.org/officeDocument/2006/relationships/image" Target="../media/image3.jpeg"/><Relationship Id="rId27" Type="http://schemas.openxmlformats.org/officeDocument/2006/relationships/image" Target="../media/image7.jpeg"/><Relationship Id="rId30" Type="http://schemas.openxmlformats.org/officeDocument/2006/relationships/image" Target="../media/image146.emf"/><Relationship Id="rId35" Type="http://schemas.openxmlformats.org/officeDocument/2006/relationships/oleObject" Target="../embeddings/oleObject14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e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4.bin"/><Relationship Id="rId39" Type="http://schemas.openxmlformats.org/officeDocument/2006/relationships/image" Target="../media/image168.emf"/><Relationship Id="rId3" Type="http://schemas.openxmlformats.org/officeDocument/2006/relationships/image" Target="../media/image150.emf"/><Relationship Id="rId21" Type="http://schemas.openxmlformats.org/officeDocument/2006/relationships/image" Target="../media/image159.emf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2.bin"/><Relationship Id="rId47" Type="http://schemas.openxmlformats.org/officeDocument/2006/relationships/image" Target="../media/image172.emf"/><Relationship Id="rId50" Type="http://schemas.openxmlformats.org/officeDocument/2006/relationships/slide" Target="slide2.xml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5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oleObject" Target="../embeddings/oleObject160.bin"/><Relationship Id="rId46" Type="http://schemas.openxmlformats.org/officeDocument/2006/relationships/oleObject" Target="../embeddings/oleObject164.bin"/><Relationship Id="rId2" Type="http://schemas.openxmlformats.org/officeDocument/2006/relationships/oleObject" Target="../embeddings/oleObject142.bin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29" Type="http://schemas.openxmlformats.org/officeDocument/2006/relationships/image" Target="../media/image163.emf"/><Relationship Id="rId41" Type="http://schemas.openxmlformats.org/officeDocument/2006/relationships/image" Target="../media/image169.emf"/><Relationship Id="rId5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54.emf"/><Relationship Id="rId24" Type="http://schemas.openxmlformats.org/officeDocument/2006/relationships/oleObject" Target="../embeddings/oleObject153.bin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67.emf"/><Relationship Id="rId40" Type="http://schemas.openxmlformats.org/officeDocument/2006/relationships/oleObject" Target="../embeddings/oleObject161.bin"/><Relationship Id="rId45" Type="http://schemas.openxmlformats.org/officeDocument/2006/relationships/image" Target="../media/image171.emf"/><Relationship Id="rId53" Type="http://schemas.openxmlformats.org/officeDocument/2006/relationships/image" Target="../media/image7.jpeg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23" Type="http://schemas.openxmlformats.org/officeDocument/2006/relationships/image" Target="../media/image160.emf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49" Type="http://schemas.openxmlformats.org/officeDocument/2006/relationships/image" Target="../media/image4.jpeg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58.emf"/><Relationship Id="rId31" Type="http://schemas.openxmlformats.org/officeDocument/2006/relationships/image" Target="../media/image164.emf"/><Relationship Id="rId44" Type="http://schemas.openxmlformats.org/officeDocument/2006/relationships/oleObject" Target="../embeddings/oleObject163.bin"/><Relationship Id="rId52" Type="http://schemas.openxmlformats.org/officeDocument/2006/relationships/image" Target="../media/image6.jpeg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53.e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62.emf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48" Type="http://schemas.openxmlformats.org/officeDocument/2006/relationships/image" Target="../media/image3.jpeg"/><Relationship Id="rId8" Type="http://schemas.openxmlformats.org/officeDocument/2006/relationships/oleObject" Target="../embeddings/oleObject145.bin"/><Relationship Id="rId5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8.emf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" Type="http://schemas.openxmlformats.org/officeDocument/2006/relationships/image" Target="../media/image173.emf"/><Relationship Id="rId21" Type="http://schemas.openxmlformats.org/officeDocument/2006/relationships/image" Target="../media/image182.emf"/><Relationship Id="rId34" Type="http://schemas.openxmlformats.org/officeDocument/2006/relationships/image" Target="../media/image6.jpeg"/><Relationship Id="rId7" Type="http://schemas.openxmlformats.org/officeDocument/2006/relationships/image" Target="../media/image175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80.emf"/><Relationship Id="rId25" Type="http://schemas.openxmlformats.org/officeDocument/2006/relationships/image" Target="../media/image184.emf"/><Relationship Id="rId33" Type="http://schemas.openxmlformats.org/officeDocument/2006/relationships/image" Target="../media/image5.jpeg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29" Type="http://schemas.openxmlformats.org/officeDocument/2006/relationships/image" Target="../media/image186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7.emf"/><Relationship Id="rId24" Type="http://schemas.openxmlformats.org/officeDocument/2006/relationships/oleObject" Target="../embeddings/oleObject176.bin"/><Relationship Id="rId32" Type="http://schemas.openxmlformats.org/officeDocument/2006/relationships/slide" Target="slide2.xml"/><Relationship Id="rId5" Type="http://schemas.openxmlformats.org/officeDocument/2006/relationships/image" Target="../media/image174.emf"/><Relationship Id="rId15" Type="http://schemas.openxmlformats.org/officeDocument/2006/relationships/image" Target="../media/image179.emf"/><Relationship Id="rId23" Type="http://schemas.openxmlformats.org/officeDocument/2006/relationships/image" Target="../media/image183.emf"/><Relationship Id="rId28" Type="http://schemas.openxmlformats.org/officeDocument/2006/relationships/oleObject" Target="../embeddings/oleObject178.bin"/><Relationship Id="rId36" Type="http://schemas.openxmlformats.org/officeDocument/2006/relationships/image" Target="../media/image8.jpeg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81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6.e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185.emf"/><Relationship Id="rId30" Type="http://schemas.openxmlformats.org/officeDocument/2006/relationships/image" Target="../media/image3.jpeg"/><Relationship Id="rId35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92.emf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39" Type="http://schemas.openxmlformats.org/officeDocument/2006/relationships/image" Target="../media/image7.jpeg"/><Relationship Id="rId3" Type="http://schemas.openxmlformats.org/officeDocument/2006/relationships/image" Target="../media/image187.emf"/><Relationship Id="rId21" Type="http://schemas.openxmlformats.org/officeDocument/2006/relationships/image" Target="../media/image196.emf"/><Relationship Id="rId34" Type="http://schemas.openxmlformats.org/officeDocument/2006/relationships/image" Target="../media/image3.jpeg"/><Relationship Id="rId42" Type="http://schemas.openxmlformats.org/officeDocument/2006/relationships/image" Target="../media/image203.emf"/><Relationship Id="rId7" Type="http://schemas.openxmlformats.org/officeDocument/2006/relationships/image" Target="../media/image189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94.emf"/><Relationship Id="rId25" Type="http://schemas.openxmlformats.org/officeDocument/2006/relationships/image" Target="../media/image198.emf"/><Relationship Id="rId33" Type="http://schemas.openxmlformats.org/officeDocument/2006/relationships/image" Target="../media/image202.emf"/><Relationship Id="rId38" Type="http://schemas.openxmlformats.org/officeDocument/2006/relationships/image" Target="../media/image6.jpeg"/><Relationship Id="rId46" Type="http://schemas.openxmlformats.org/officeDocument/2006/relationships/image" Target="../media/image205.emf"/><Relationship Id="rId2" Type="http://schemas.openxmlformats.org/officeDocument/2006/relationships/oleObject" Target="../embeddings/oleObject179.bin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200.emf"/><Relationship Id="rId41" Type="http://schemas.openxmlformats.org/officeDocument/2006/relationships/oleObject" Target="../embeddings/oleObject195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91.emf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45" Type="http://schemas.openxmlformats.org/officeDocument/2006/relationships/oleObject" Target="../embeddings/oleObject197.bin"/><Relationship Id="rId5" Type="http://schemas.openxmlformats.org/officeDocument/2006/relationships/image" Target="../media/image188.emf"/><Relationship Id="rId15" Type="http://schemas.openxmlformats.org/officeDocument/2006/relationships/image" Target="../media/image193.emf"/><Relationship Id="rId23" Type="http://schemas.openxmlformats.org/officeDocument/2006/relationships/image" Target="../media/image197.emf"/><Relationship Id="rId28" Type="http://schemas.openxmlformats.org/officeDocument/2006/relationships/oleObject" Target="../embeddings/oleObject192.bin"/><Relationship Id="rId36" Type="http://schemas.openxmlformats.org/officeDocument/2006/relationships/slide" Target="slide2.xml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95.emf"/><Relationship Id="rId31" Type="http://schemas.openxmlformats.org/officeDocument/2006/relationships/image" Target="../media/image201.emf"/><Relationship Id="rId44" Type="http://schemas.openxmlformats.org/officeDocument/2006/relationships/image" Target="../media/image204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90.e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99.emf"/><Relationship Id="rId30" Type="http://schemas.openxmlformats.org/officeDocument/2006/relationships/oleObject" Target="../embeddings/oleObject193.bin"/><Relationship Id="rId35" Type="http://schemas.openxmlformats.org/officeDocument/2006/relationships/image" Target="../media/image4.jpeg"/><Relationship Id="rId43" Type="http://schemas.openxmlformats.org/officeDocument/2006/relationships/oleObject" Target="../embeddings/oleObject19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13.emf"/><Relationship Id="rId26" Type="http://schemas.openxmlformats.org/officeDocument/2006/relationships/image" Target="../media/image217.emf"/><Relationship Id="rId39" Type="http://schemas.openxmlformats.org/officeDocument/2006/relationships/oleObject" Target="../embeddings/oleObject216.bin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34" Type="http://schemas.openxmlformats.org/officeDocument/2006/relationships/image" Target="../media/image221.emf"/><Relationship Id="rId42" Type="http://schemas.openxmlformats.org/officeDocument/2006/relationships/image" Target="../media/image4.jpeg"/><Relationship Id="rId47" Type="http://schemas.openxmlformats.org/officeDocument/2006/relationships/image" Target="../media/image8.jpeg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33" Type="http://schemas.openxmlformats.org/officeDocument/2006/relationships/oleObject" Target="../embeddings/oleObject213.bin"/><Relationship Id="rId38" Type="http://schemas.openxmlformats.org/officeDocument/2006/relationships/image" Target="../media/image223.emf"/><Relationship Id="rId46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oleObject" Target="../embeddings/oleObject211.bin"/><Relationship Id="rId41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16.emf"/><Relationship Id="rId32" Type="http://schemas.openxmlformats.org/officeDocument/2006/relationships/image" Target="../media/image220.emf"/><Relationship Id="rId37" Type="http://schemas.openxmlformats.org/officeDocument/2006/relationships/oleObject" Target="../embeddings/oleObject215.bin"/><Relationship Id="rId40" Type="http://schemas.openxmlformats.org/officeDocument/2006/relationships/image" Target="../media/image224.emf"/><Relationship Id="rId45" Type="http://schemas.openxmlformats.org/officeDocument/2006/relationships/image" Target="../media/image6.jpeg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218.emf"/><Relationship Id="rId36" Type="http://schemas.openxmlformats.org/officeDocument/2006/relationships/image" Target="../media/image222.emf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06.bin"/><Relationship Id="rId31" Type="http://schemas.openxmlformats.org/officeDocument/2006/relationships/oleObject" Target="../embeddings/oleObject212.bin"/><Relationship Id="rId44" Type="http://schemas.openxmlformats.org/officeDocument/2006/relationships/image" Target="../media/image5.jpeg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oleObject" Target="../embeddings/oleObject210.bin"/><Relationship Id="rId30" Type="http://schemas.openxmlformats.org/officeDocument/2006/relationships/image" Target="../media/image219.emf"/><Relationship Id="rId35" Type="http://schemas.openxmlformats.org/officeDocument/2006/relationships/oleObject" Target="../embeddings/oleObject214.bin"/><Relationship Id="rId43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11" Type="http://schemas.openxmlformats.org/officeDocument/2006/relationships/image" Target="../media/image9.png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1.bin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0.bin"/><Relationship Id="rId26" Type="http://schemas.openxmlformats.org/officeDocument/2006/relationships/slide" Target="slide2.xml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7.emf"/><Relationship Id="rId25" Type="http://schemas.openxmlformats.org/officeDocument/2006/relationships/image" Target="../media/image4.jpeg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emf"/><Relationship Id="rId24" Type="http://schemas.openxmlformats.org/officeDocument/2006/relationships/image" Target="../media/image3.jpeg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34" Type="http://schemas.openxmlformats.org/officeDocument/2006/relationships/image" Target="../media/image6.jpeg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5.jpeg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24.bin"/><Relationship Id="rId32" Type="http://schemas.openxmlformats.org/officeDocument/2006/relationships/slide" Target="slide2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oleObject" Target="../embeddings/oleObject26.bin"/><Relationship Id="rId36" Type="http://schemas.openxmlformats.org/officeDocument/2006/relationships/image" Target="../media/image8.jpeg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9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33.emf"/><Relationship Id="rId30" Type="http://schemas.openxmlformats.org/officeDocument/2006/relationships/image" Target="../media/image3.jpeg"/><Relationship Id="rId35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7.jpeg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image" Target="../media/image35.emf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37.emf"/><Relationship Id="rId12" Type="http://schemas.openxmlformats.org/officeDocument/2006/relationships/image" Target="../media/image6.jpeg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.jpeg"/><Relationship Id="rId24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slide" Target="slide2.xml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.jpeg"/><Relationship Id="rId14" Type="http://schemas.openxmlformats.org/officeDocument/2006/relationships/image" Target="../media/image8.jpeg"/><Relationship Id="rId22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.jpeg"/><Relationship Id="rId18" Type="http://schemas.openxmlformats.org/officeDocument/2006/relationships/image" Target="../media/image8.jpeg"/><Relationship Id="rId26" Type="http://schemas.openxmlformats.org/officeDocument/2006/relationships/image" Target="../media/image52.emf"/><Relationship Id="rId3" Type="http://schemas.openxmlformats.org/officeDocument/2006/relationships/image" Target="../media/image44.emf"/><Relationship Id="rId21" Type="http://schemas.openxmlformats.org/officeDocument/2006/relationships/oleObject" Target="../embeddings/oleObject42.bin"/><Relationship Id="rId7" Type="http://schemas.openxmlformats.org/officeDocument/2006/relationships/image" Target="../media/image46.emf"/><Relationship Id="rId12" Type="http://schemas.openxmlformats.org/officeDocument/2006/relationships/image" Target="../media/image3.jpeg"/><Relationship Id="rId17" Type="http://schemas.openxmlformats.org/officeDocument/2006/relationships/image" Target="../media/image7.jpeg"/><Relationship Id="rId25" Type="http://schemas.openxmlformats.org/officeDocument/2006/relationships/oleObject" Target="../embeddings/oleObject44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jpeg"/><Relationship Id="rId20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8.emf"/><Relationship Id="rId24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.jpeg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emf"/><Relationship Id="rId14" Type="http://schemas.openxmlformats.org/officeDocument/2006/relationships/slide" Target="slide2.xml"/><Relationship Id="rId22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8.emf"/><Relationship Id="rId18" Type="http://schemas.openxmlformats.org/officeDocument/2006/relationships/oleObject" Target="../embeddings/oleObject53.bin"/><Relationship Id="rId26" Type="http://schemas.openxmlformats.org/officeDocument/2006/relationships/image" Target="../media/image8.jpeg"/><Relationship Id="rId3" Type="http://schemas.openxmlformats.org/officeDocument/2006/relationships/image" Target="../media/image53.emf"/><Relationship Id="rId21" Type="http://schemas.openxmlformats.org/officeDocument/2006/relationships/image" Target="../media/image4.jpeg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60.emf"/><Relationship Id="rId25" Type="http://schemas.openxmlformats.org/officeDocument/2006/relationships/image" Target="../media/image7.jpeg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image" Target="../media/image3.jpeg"/><Relationship Id="rId29" Type="http://schemas.openxmlformats.org/officeDocument/2006/relationships/oleObject" Target="../embeddings/oleObject5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7.emf"/><Relationship Id="rId24" Type="http://schemas.openxmlformats.org/officeDocument/2006/relationships/image" Target="../media/image6.jpeg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5.jpeg"/><Relationship Id="rId28" Type="http://schemas.openxmlformats.org/officeDocument/2006/relationships/image" Target="../media/image62.e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1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1.bin"/><Relationship Id="rId22" Type="http://schemas.openxmlformats.org/officeDocument/2006/relationships/slide" Target="slide2.xml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9.emf"/><Relationship Id="rId18" Type="http://schemas.openxmlformats.org/officeDocument/2006/relationships/image" Target="../media/image3.jpeg"/><Relationship Id="rId26" Type="http://schemas.openxmlformats.org/officeDocument/2006/relationships/image" Target="../media/image72.emf"/><Relationship Id="rId3" Type="http://schemas.openxmlformats.org/officeDocument/2006/relationships/image" Target="../media/image64.emf"/><Relationship Id="rId21" Type="http://schemas.openxmlformats.org/officeDocument/2006/relationships/image" Target="../media/image5.jpeg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71.emf"/><Relationship Id="rId25" Type="http://schemas.openxmlformats.org/officeDocument/2006/relationships/oleObject" Target="../embeddings/oleObject64.bin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slide" Target="slide2.xml"/><Relationship Id="rId29" Type="http://schemas.openxmlformats.org/officeDocument/2006/relationships/oleObject" Target="../embeddings/oleObject6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8.emf"/><Relationship Id="rId24" Type="http://schemas.openxmlformats.org/officeDocument/2006/relationships/image" Target="../media/image8.jpeg"/><Relationship Id="rId32" Type="http://schemas.openxmlformats.org/officeDocument/2006/relationships/image" Target="../media/image75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.jpeg"/><Relationship Id="rId28" Type="http://schemas.openxmlformats.org/officeDocument/2006/relationships/image" Target="../media/image73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4.jpeg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6.jpeg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9" Type="http://schemas.openxmlformats.org/officeDocument/2006/relationships/image" Target="../media/image7.jpeg"/><Relationship Id="rId3" Type="http://schemas.openxmlformats.org/officeDocument/2006/relationships/image" Target="../media/image76.emf"/><Relationship Id="rId21" Type="http://schemas.openxmlformats.org/officeDocument/2006/relationships/image" Target="../media/image85.emf"/><Relationship Id="rId34" Type="http://schemas.openxmlformats.org/officeDocument/2006/relationships/image" Target="../media/image3.jpeg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33" Type="http://schemas.openxmlformats.org/officeDocument/2006/relationships/image" Target="../media/image91.emf"/><Relationship Id="rId38" Type="http://schemas.openxmlformats.org/officeDocument/2006/relationships/image" Target="../media/image6.jpeg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89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28" Type="http://schemas.openxmlformats.org/officeDocument/2006/relationships/oleObject" Target="../embeddings/oleObject81.bin"/><Relationship Id="rId36" Type="http://schemas.openxmlformats.org/officeDocument/2006/relationships/slide" Target="slide2.xml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4.emf"/><Relationship Id="rId31" Type="http://schemas.openxmlformats.org/officeDocument/2006/relationships/image" Target="../media/image90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88.e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7" name="AutoShape 25">
            <a:extLst>
              <a:ext uri="{FF2B5EF4-FFF2-40B4-BE49-F238E27FC236}">
                <a16:creationId xmlns:a16="http://schemas.microsoft.com/office/drawing/2014/main" id="{049C3C96-E8BD-4CD9-A743-83FE0510232A}"/>
              </a:ext>
            </a:extLst>
          </p:cNvPr>
          <p:cNvSpPr>
            <a:spLocks/>
          </p:cNvSpPr>
          <p:nvPr/>
        </p:nvSpPr>
        <p:spPr bwMode="auto">
          <a:xfrm>
            <a:off x="4953001" y="4038600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B9FDC2B-4760-421E-BDCC-7F39A81CF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1" y="533400"/>
            <a:ext cx="2728913" cy="10668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第十一章</a:t>
            </a:r>
          </a:p>
        </p:txBody>
      </p:sp>
      <p:sp>
        <p:nvSpPr>
          <p:cNvPr id="2052" name="Line 3">
            <a:extLst>
              <a:ext uri="{FF2B5EF4-FFF2-40B4-BE49-F238E27FC236}">
                <a16:creationId xmlns:a16="http://schemas.microsoft.com/office/drawing/2014/main" id="{04C1C46B-B83A-4A3B-8B4D-F41D270B0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0480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CC870456-4687-4C8E-A0D6-84A3F135E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1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00"/>
                </a:solidFill>
              </a:rPr>
              <a:t>积分学</a:t>
            </a:r>
            <a:r>
              <a:rPr lang="zh-CN" altLang="en-US">
                <a:solidFill>
                  <a:srgbClr val="FFFFFF"/>
                </a:solidFill>
              </a:rPr>
              <a:t>  定积分二重积分三重积分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7C610FB8-F8F8-4E97-84DE-881447B6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00"/>
                </a:solidFill>
              </a:rPr>
              <a:t>积分域</a:t>
            </a:r>
            <a:r>
              <a:rPr lang="zh-CN" altLang="en-US">
                <a:solidFill>
                  <a:srgbClr val="FFFFFF"/>
                </a:solidFill>
              </a:rPr>
              <a:t>  区间域   平面域    空间域 </a:t>
            </a:r>
          </a:p>
        </p:txBody>
      </p:sp>
      <p:sp>
        <p:nvSpPr>
          <p:cNvPr id="2055" name="Line 6">
            <a:extLst>
              <a:ext uri="{FF2B5EF4-FFF2-40B4-BE49-F238E27FC236}">
                <a16:creationId xmlns:a16="http://schemas.microsoft.com/office/drawing/2014/main" id="{161A6DA5-89E9-4901-9561-AE0BFD2A7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6" name="Line 7">
            <a:extLst>
              <a:ext uri="{FF2B5EF4-FFF2-40B4-BE49-F238E27FC236}">
                <a16:creationId xmlns:a16="http://schemas.microsoft.com/office/drawing/2014/main" id="{5BB26F88-44FD-41C4-88C6-6C4D49E5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7" name="Line 8">
            <a:extLst>
              <a:ext uri="{FF2B5EF4-FFF2-40B4-BE49-F238E27FC236}">
                <a16:creationId xmlns:a16="http://schemas.microsoft.com/office/drawing/2014/main" id="{17B4F7C2-C3FD-4E4F-99C7-E4618EE2D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" name="Line 9">
            <a:extLst>
              <a:ext uri="{FF2B5EF4-FFF2-40B4-BE49-F238E27FC236}">
                <a16:creationId xmlns:a16="http://schemas.microsoft.com/office/drawing/2014/main" id="{0873F62D-7B94-4C02-B510-CBE942F50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9" name="Line 10">
            <a:extLst>
              <a:ext uri="{FF2B5EF4-FFF2-40B4-BE49-F238E27FC236}">
                <a16:creationId xmlns:a16="http://schemas.microsoft.com/office/drawing/2014/main" id="{120EEF60-B3FA-4C13-840C-FF524F30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0BE53807-C668-4628-9A3A-F5564ADB1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362200"/>
            <a:ext cx="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FB83A9A7-186F-496A-9F75-A36D2614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384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曲线积分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31E07CA3-CA1D-4B60-A51C-C855D660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24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曲线域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31940910-E2FE-4031-BD7D-FB485ACE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124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曲面域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99CEE5E6-AB9E-4C1A-BCB0-0E99B56D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</a:rPr>
              <a:t>曲线积分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393DD255-F296-4A7C-A5C9-61AF5AA4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95913"/>
            <a:ext cx="180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</a:rPr>
              <a:t>曲面积分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8B5BF582-EC12-4F1F-A33E-380B9C315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对弧长的曲线积分</a:t>
            </a: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ABAB90E3-2921-4A70-85F4-139B21DD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对坐标的曲线积分</a:t>
            </a: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F392EB68-2898-44DB-A900-1692C46B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2127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对面积的曲面积分</a:t>
            </a: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2E79A96E-2D31-43B1-91C4-D63802AA2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对坐标的曲面积分</a:t>
            </a:r>
          </a:p>
        </p:txBody>
      </p:sp>
      <p:sp>
        <p:nvSpPr>
          <p:cNvPr id="59415" name="Text Box 23">
            <a:extLst>
              <a:ext uri="{FF2B5EF4-FFF2-40B4-BE49-F238E27FC236}">
                <a16:creationId xmlns:a16="http://schemas.microsoft.com/office/drawing/2014/main" id="{017D12DC-3628-4990-BFD5-E868FD99D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950" y="24145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曲面积分</a:t>
            </a:r>
          </a:p>
        </p:txBody>
      </p:sp>
      <p:sp>
        <p:nvSpPr>
          <p:cNvPr id="2071" name="Text Box 24">
            <a:extLst>
              <a:ext uri="{FF2B5EF4-FFF2-40B4-BE49-F238E27FC236}">
                <a16:creationId xmlns:a16="http://schemas.microsoft.com/office/drawing/2014/main" id="{96A8E2FB-FA3E-4BD7-970A-99495936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404938"/>
            <a:ext cx="5819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曲线积分与曲面积分 </a:t>
            </a:r>
          </a:p>
        </p:txBody>
      </p:sp>
      <p:sp>
        <p:nvSpPr>
          <p:cNvPr id="59418" name="AutoShape 26">
            <a:extLst>
              <a:ext uri="{FF2B5EF4-FFF2-40B4-BE49-F238E27FC236}">
                <a16:creationId xmlns:a16="http://schemas.microsoft.com/office/drawing/2014/main" id="{2D3A77F7-4530-49D4-8C9D-EC7E4A9480E0}"/>
              </a:ext>
            </a:extLst>
          </p:cNvPr>
          <p:cNvSpPr>
            <a:spLocks/>
          </p:cNvSpPr>
          <p:nvPr/>
        </p:nvSpPr>
        <p:spPr bwMode="auto">
          <a:xfrm>
            <a:off x="4953001" y="5259388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nimBg="1"/>
      <p:bldP spid="59404" grpId="0" build="p" autoUpdateAnimBg="0"/>
      <p:bldP spid="59405" grpId="0" build="p" autoUpdateAnimBg="0"/>
      <p:bldP spid="59406" grpId="0" build="p" autoUpdateAnimBg="0"/>
      <p:bldP spid="59407" grpId="0" build="p" autoUpdateAnimBg="0"/>
      <p:bldP spid="59408" grpId="0" build="p" autoUpdateAnimBg="0"/>
      <p:bldP spid="59411" grpId="0" build="p" autoUpdateAnimBg="0"/>
      <p:bldP spid="59412" grpId="0" build="p" autoUpdateAnimBg="0"/>
      <p:bldP spid="59413" grpId="0" build="p" autoUpdateAnimBg="0"/>
      <p:bldP spid="59414" grpId="0" build="p" autoUpdateAnimBg="0"/>
      <p:bldP spid="59415" grpId="0" build="p" autoUpdateAnimBg="0" advAuto="0"/>
      <p:bldP spid="594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6223907-51E4-4FD9-99EF-2818E2677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34964"/>
            <a:ext cx="4114800" cy="731837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计算曲线积分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B5DD79EA-9952-4A3F-BFCB-C30FD872D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419100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56" imgH="685901" progId="Equation.3">
                  <p:embed/>
                </p:oleObj>
              </mc:Choice>
              <mc:Fallback>
                <p:oleObj name="Equation" r:id="rId2" imgW="2895656" imgH="685901" progId="Equation.3">
                  <p:embed/>
                  <p:pic>
                    <p:nvPicPr>
                      <p:cNvPr id="11267" name="Object 4">
                        <a:extLst>
                          <a:ext uri="{FF2B5EF4-FFF2-40B4-BE49-F238E27FC236}">
                            <a16:creationId xmlns:a16="http://schemas.microsoft.com/office/drawing/2014/main" id="{B5DD79EA-9952-4A3F-BFCB-C30FD872D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"/>
                        <a:ext cx="293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9D3C667D-D8B8-4657-85AE-093EB80BD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72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为螺旋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D8F518E9-8D02-47A8-97D7-CB7A16BA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108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的一段弧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F628E77C-A06F-4E35-92C2-D7A94EB3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3AF4D997-1D96-4918-862C-5B9DEB692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38300"/>
          <a:ext cx="2959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4269" imgH="685901" progId="Equation.3">
                  <p:embed/>
                </p:oleObj>
              </mc:Choice>
              <mc:Fallback>
                <p:oleObj name="Equation" r:id="rId4" imgW="2924269" imgH="685901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3AF4D997-1D96-4918-862C-5B9DEB692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38300"/>
                        <a:ext cx="2959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54D4B508-BDAC-49D2-B8DB-29642C25C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2222500"/>
          <a:ext cx="509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57882" imgH="790635" progId="Equation.3">
                  <p:embed/>
                </p:oleObj>
              </mc:Choice>
              <mc:Fallback>
                <p:oleObj name="Equation" r:id="rId6" imgW="5057882" imgH="790635" progId="Equation.3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54D4B508-BDAC-49D2-B8DB-29642C25C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222500"/>
                        <a:ext cx="509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D3A65A36-6093-4EEB-A4ED-4C586D636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3594100"/>
          <a:ext cx="433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95839" imgH="790635" progId="Equation.3">
                  <p:embed/>
                </p:oleObj>
              </mc:Choice>
              <mc:Fallback>
                <p:oleObj name="Equation" r:id="rId8" imgW="4295839" imgH="790635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D3A65A36-6093-4EEB-A4ED-4C586D636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594100"/>
                        <a:ext cx="433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EEAA75E1-9DCC-4937-8395-A637C6723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4394200"/>
          <a:ext cx="429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57777" imgH="981209" progId="Equation.3">
                  <p:embed/>
                </p:oleObj>
              </mc:Choice>
              <mc:Fallback>
                <p:oleObj name="Equation" r:id="rId10" imgW="4257777" imgH="981209" progId="Equation.3">
                  <p:embed/>
                  <p:pic>
                    <p:nvPicPr>
                      <p:cNvPr id="12301" name="Object 13">
                        <a:extLst>
                          <a:ext uri="{FF2B5EF4-FFF2-40B4-BE49-F238E27FC236}">
                            <a16:creationId xmlns:a16="http://schemas.microsoft.com/office/drawing/2014/main" id="{EEAA75E1-9DCC-4937-8395-A637C6723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394200"/>
                        <a:ext cx="429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D7C5F372-E5C6-4EEE-BC29-712A6C321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5486400"/>
          <a:ext cx="4429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00576" imgH="819248" progId="Equation.3">
                  <p:embed/>
                </p:oleObj>
              </mc:Choice>
              <mc:Fallback>
                <p:oleObj name="Equation" r:id="rId12" imgW="4400576" imgH="819248" progId="Equation.3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D7C5F372-E5C6-4EEE-BC29-712A6C321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486400"/>
                        <a:ext cx="4429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98002C46-35E6-4C7B-B238-CE861F45E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895600"/>
          <a:ext cx="472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86174" imgH="523941" progId="Equation.3">
                  <p:embed/>
                </p:oleObj>
              </mc:Choice>
              <mc:Fallback>
                <p:oleObj name="Equation" r:id="rId14" imgW="4686174" imgH="523941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98002C46-35E6-4C7B-B238-CE861F45E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472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FC226CC2-BB1C-4B28-BF41-D96C57153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57288"/>
          <a:ext cx="600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34110" imgH="371429" progId="Equation.3">
                  <p:embed/>
                </p:oleObj>
              </mc:Choice>
              <mc:Fallback>
                <p:oleObj name="Equation" r:id="rId16" imgW="5934110" imgH="371429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FC226CC2-BB1C-4B28-BF41-D96C57153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57288"/>
                        <a:ext cx="600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>
            <a:extLst>
              <a:ext uri="{FF2B5EF4-FFF2-40B4-BE49-F238E27FC236}">
                <a16:creationId xmlns:a16="http://schemas.microsoft.com/office/drawing/2014/main" id="{44D0158C-C266-43E7-AA32-491C99B2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3505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线</a:t>
            </a:r>
          </a:p>
        </p:txBody>
      </p:sp>
      <p:pic>
        <p:nvPicPr>
          <p:cNvPr id="11279" name="Picture 18" descr="机动">
            <a:extLst>
              <a:ext uri="{FF2B5EF4-FFF2-40B4-BE49-F238E27FC236}">
                <a16:creationId xmlns:a16="http://schemas.microsoft.com/office/drawing/2014/main" id="{81E1C64F-2765-4BA2-85A7-3365B39BB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 Box 19">
            <a:extLst>
              <a:ext uri="{FF2B5EF4-FFF2-40B4-BE49-F238E27FC236}">
                <a16:creationId xmlns:a16="http://schemas.microsoft.com/office/drawing/2014/main" id="{CD0B1357-11A9-42DD-9488-525ABB715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81" name="Picture 2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7C85464-FF11-416F-96F9-03E52686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21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3E4836B5-F16A-45BF-880D-F6E398CA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515069-D75B-49E8-800B-D836691A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E356640-5B50-4DD9-97E6-AAD4B3C5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001A7F-CCEC-4A2B-A897-8AB217DA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build="p" autoUpdateAnimBg="0" advAuto="0"/>
      <p:bldP spid="12297" grpId="0" autoUpdateAnimBg="0"/>
      <p:bldP spid="1230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D54070EF-2AE4-49B5-9B1B-D51176791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4" y="4502150"/>
          <a:ext cx="7045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10364" imgH="704797" progId="Equation.3">
                  <p:embed/>
                </p:oleObj>
              </mc:Choice>
              <mc:Fallback>
                <p:oleObj name="Equation" r:id="rId2" imgW="7010364" imgH="704797" progId="Equation.3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D54070EF-2AE4-49B5-9B1B-D51176791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4" y="4502150"/>
                        <a:ext cx="7045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>
            <a:extLst>
              <a:ext uri="{FF2B5EF4-FFF2-40B4-BE49-F238E27FC236}">
                <a16:creationId xmlns:a16="http://schemas.microsoft.com/office/drawing/2014/main" id="{DBE51780-1401-42A8-A947-C0BA4D17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11163"/>
            <a:ext cx="2209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189C962-C4FB-4360-97D5-0C45362FC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"/>
          <a:ext cx="3644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9919" imgH="704797" progId="Equation.3">
                  <p:embed/>
                </p:oleObj>
              </mc:Choice>
              <mc:Fallback>
                <p:oleObj name="Equation" r:id="rId4" imgW="3609919" imgH="704797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2189C962-C4FB-4360-97D5-0C45362FC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3644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>
            <a:extLst>
              <a:ext uri="{FF2B5EF4-FFF2-40B4-BE49-F238E27FC236}">
                <a16:creationId xmlns:a16="http://schemas.microsoft.com/office/drawing/2014/main" id="{7151DCB8-3A98-4EF0-BFBB-0DFADB8E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735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为球面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93CE12C1-317C-47DA-932D-C4BDD504F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1071563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68" imgH="495328" progId="Equation.3">
                  <p:embed/>
                </p:oleObj>
              </mc:Choice>
              <mc:Fallback>
                <p:oleObj name="Equation" r:id="rId6" imgW="1104868" imgH="495328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93CE12C1-317C-47DA-932D-C4BDD504F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071563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>
            <a:extLst>
              <a:ext uri="{FF2B5EF4-FFF2-40B4-BE49-F238E27FC236}">
                <a16:creationId xmlns:a16="http://schemas.microsoft.com/office/drawing/2014/main" id="{C2B09443-20A1-4906-9B00-63EDC858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55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</a:p>
        </p:txBody>
      </p:sp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70E340C3-827E-4312-8E4B-AAE4B7A2A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1773238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43244" imgH="1028717" progId="Equation.3">
                  <p:embed/>
                </p:oleObj>
              </mc:Choice>
              <mc:Fallback>
                <p:oleObj name="Equation" r:id="rId8" imgW="3543244" imgH="1028717" progId="Equation.3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id="{70E340C3-827E-4312-8E4B-AAE4B7A2A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773238"/>
                        <a:ext cx="358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DC4C246F-E61D-4785-83EB-4D5FD99E2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0988" y="34925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91" imgH="285860" progId="Equation.3">
                  <p:embed/>
                </p:oleObj>
              </mc:Choice>
              <mc:Fallback>
                <p:oleObj name="Equation" r:id="rId10" imgW="361991" imgH="285860" progId="Equation.3">
                  <p:embed/>
                  <p:pic>
                    <p:nvPicPr>
                      <p:cNvPr id="54284" name="Object 12">
                        <a:extLst>
                          <a:ext uri="{FF2B5EF4-FFF2-40B4-BE49-F238E27FC236}">
                            <a16:creationId xmlns:a16="http://schemas.microsoft.com/office/drawing/2014/main" id="{DC4C246F-E61D-4785-83EB-4D5FD99E2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4925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65919C91-1561-4F4D-ACA2-BC7DDBCC2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34544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973" imgH="400042" progId="Equation.3">
                  <p:embed/>
                </p:oleObj>
              </mc:Choice>
              <mc:Fallback>
                <p:oleObj name="Equation" r:id="rId12" imgW="1904973" imgH="400042" progId="Equation.3">
                  <p:embed/>
                  <p:pic>
                    <p:nvPicPr>
                      <p:cNvPr id="54285" name="Object 13">
                        <a:extLst>
                          <a:ext uri="{FF2B5EF4-FFF2-40B4-BE49-F238E27FC236}">
                            <a16:creationId xmlns:a16="http://schemas.microsoft.com/office/drawing/2014/main" id="{65919C91-1561-4F4D-ACA2-BC7DDBCC2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34544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0225CB50-ABF2-4FEF-AF5C-CA71B04A7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4559300"/>
          <a:ext cx="185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9401" imgH="495328" progId="Equation.3">
                  <p:embed/>
                </p:oleObj>
              </mc:Choice>
              <mc:Fallback>
                <p:oleObj name="Equation" r:id="rId14" imgW="1819401" imgH="495328" progId="Equation.3">
                  <p:embed/>
                  <p:pic>
                    <p:nvPicPr>
                      <p:cNvPr id="54286" name="Object 14">
                        <a:extLst>
                          <a:ext uri="{FF2B5EF4-FFF2-40B4-BE49-F238E27FC236}">
                            <a16:creationId xmlns:a16="http://schemas.microsoft.com/office/drawing/2014/main" id="{0225CB50-ABF2-4FEF-AF5C-CA71B04A7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4559300"/>
                        <a:ext cx="185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A93D8B66-F56C-4A9F-B6CE-31EE2CFC3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8738" y="4572000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76333" imgH="495328" progId="Equation.3">
                  <p:embed/>
                </p:oleObj>
              </mc:Choice>
              <mc:Fallback>
                <p:oleObj name="Equation" r:id="rId16" imgW="1676333" imgH="495328" progId="Equation.3">
                  <p:embed/>
                  <p:pic>
                    <p:nvPicPr>
                      <p:cNvPr id="54287" name="Object 15">
                        <a:extLst>
                          <a:ext uri="{FF2B5EF4-FFF2-40B4-BE49-F238E27FC236}">
                            <a16:creationId xmlns:a16="http://schemas.microsoft.com/office/drawing/2014/main" id="{A93D8B66-F56C-4A9F-B6CE-31EE2CFC3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4572000"/>
                        <a:ext cx="171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4976BC12-200B-4AEF-BF09-43C1EE9B5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5138" y="4572000"/>
          <a:ext cx="191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86077" imgH="495328" progId="Equation.3">
                  <p:embed/>
                </p:oleObj>
              </mc:Choice>
              <mc:Fallback>
                <p:oleObj name="Equation" r:id="rId18" imgW="1886077" imgH="495328" progId="Equation.3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id="{4976BC12-200B-4AEF-BF09-43C1EE9B5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4572000"/>
                        <a:ext cx="1917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6EBE3389-B9CE-4633-8A73-2B61F0FF7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4864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62462" imgH="819248" progId="Equation.3">
                  <p:embed/>
                </p:oleObj>
              </mc:Choice>
              <mc:Fallback>
                <p:oleObj name="Equation" r:id="rId20" imgW="3962462" imgH="819248" progId="Equation.3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6EBE3389-B9CE-4633-8A73-2B61F0FF7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400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DD329A16-5412-4DDB-AFCE-00106E803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9738" y="467995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14290" imgH="371429" progId="Equation.3">
                  <p:embed/>
                </p:oleObj>
              </mc:Choice>
              <mc:Fallback>
                <p:oleObj name="Equation" r:id="rId22" imgW="914290" imgH="371429" progId="Equation.3">
                  <p:embed/>
                  <p:pic>
                    <p:nvPicPr>
                      <p:cNvPr id="54290" name="Object 18">
                        <a:extLst>
                          <a:ext uri="{FF2B5EF4-FFF2-40B4-BE49-F238E27FC236}">
                            <a16:creationId xmlns:a16="http://schemas.microsoft.com/office/drawing/2014/main" id="{DD329A16-5412-4DDB-AFCE-00106E803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738" y="467995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7D0CFBB1-6BF4-4231-A7F5-F084C6CD1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788" y="3886200"/>
          <a:ext cx="2317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76411" imgH="495328" progId="Equation.3">
                  <p:embed/>
                </p:oleObj>
              </mc:Choice>
              <mc:Fallback>
                <p:oleObj name="Equation" r:id="rId24" imgW="2276411" imgH="495328" progId="Equation.3">
                  <p:embed/>
                  <p:pic>
                    <p:nvPicPr>
                      <p:cNvPr id="54291" name="Object 19">
                        <a:extLst>
                          <a:ext uri="{FF2B5EF4-FFF2-40B4-BE49-F238E27FC236}">
                            <a16:creationId xmlns:a16="http://schemas.microsoft.com/office/drawing/2014/main" id="{7D0CFBB1-6BF4-4231-A7F5-F084C6CD1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886200"/>
                        <a:ext cx="2317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B17CA089-D5E5-4BD0-8B5B-55431B3D6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11430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24348" imgH="409489" progId="Equation.3">
                  <p:embed/>
                </p:oleObj>
              </mc:Choice>
              <mc:Fallback>
                <p:oleObj name="Equation" r:id="rId26" imgW="3524348" imgH="409489" progId="Equation.3">
                  <p:embed/>
                  <p:pic>
                    <p:nvPicPr>
                      <p:cNvPr id="54292" name="Object 20">
                        <a:extLst>
                          <a:ext uri="{FF2B5EF4-FFF2-40B4-BE49-F238E27FC236}">
                            <a16:creationId xmlns:a16="http://schemas.microsoft.com/office/drawing/2014/main" id="{B17CA089-D5E5-4BD0-8B5B-55431B3D6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143000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>
            <a:extLst>
              <a:ext uri="{FF2B5EF4-FFF2-40B4-BE49-F238E27FC236}">
                <a16:creationId xmlns:a16="http://schemas.microsoft.com/office/drawing/2014/main" id="{F308182E-9760-4480-B8D1-2EB2AB37F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1071563"/>
          <a:ext cx="124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09605" imgH="571449" progId="Equation.3">
                  <p:embed/>
                </p:oleObj>
              </mc:Choice>
              <mc:Fallback>
                <p:oleObj name="Equation" r:id="rId28" imgW="1209605" imgH="571449" progId="Equation.3">
                  <p:embed/>
                  <p:pic>
                    <p:nvPicPr>
                      <p:cNvPr id="54293" name="Object 21">
                        <a:extLst>
                          <a:ext uri="{FF2B5EF4-FFF2-40B4-BE49-F238E27FC236}">
                            <a16:creationId xmlns:a16="http://schemas.microsoft.com/office/drawing/2014/main" id="{F308182E-9760-4480-B8D1-2EB2AB37F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1071563"/>
                        <a:ext cx="1244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>
            <a:extLst>
              <a:ext uri="{FF2B5EF4-FFF2-40B4-BE49-F238E27FC236}">
                <a16:creationId xmlns:a16="http://schemas.microsoft.com/office/drawing/2014/main" id="{1BFA3FE7-4C78-4CF2-B0E0-3340B062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1" y="3357564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化为参数方程 </a:t>
            </a:r>
          </a:p>
        </p:txBody>
      </p:sp>
      <p:sp>
        <p:nvSpPr>
          <p:cNvPr id="54295" name="AutoShape 23">
            <a:extLst>
              <a:ext uri="{FF2B5EF4-FFF2-40B4-BE49-F238E27FC236}">
                <a16:creationId xmlns:a16="http://schemas.microsoft.com/office/drawing/2014/main" id="{3E3F809C-E0B4-47E4-B173-29F9482145DE}"/>
              </a:ext>
            </a:extLst>
          </p:cNvPr>
          <p:cNvSpPr>
            <a:spLocks/>
          </p:cNvSpPr>
          <p:nvPr/>
        </p:nvSpPr>
        <p:spPr bwMode="auto">
          <a:xfrm>
            <a:off x="4598988" y="30480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48EE511E-8710-4FB5-9F32-046D5E721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788" y="2857500"/>
          <a:ext cx="2324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129" imgH="533389" progId="Equation.3">
                  <p:embed/>
                </p:oleObj>
              </mc:Choice>
              <mc:Fallback>
                <p:oleObj name="Equation" r:id="rId30" imgW="2286129" imgH="533389" progId="Equation.3">
                  <p:embed/>
                  <p:pic>
                    <p:nvPicPr>
                      <p:cNvPr id="54296" name="Object 24">
                        <a:extLst>
                          <a:ext uri="{FF2B5EF4-FFF2-40B4-BE49-F238E27FC236}">
                            <a16:creationId xmlns:a16="http://schemas.microsoft.com/office/drawing/2014/main" id="{48EE511E-8710-4FB5-9F32-046D5E721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857500"/>
                        <a:ext cx="2324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>
            <a:extLst>
              <a:ext uri="{FF2B5EF4-FFF2-40B4-BE49-F238E27FC236}">
                <a16:creationId xmlns:a16="http://schemas.microsoft.com/office/drawing/2014/main" id="{273D2F3D-FB74-416F-ACA3-5DFA00791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8388" y="34226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90762" imgH="371429" progId="Equation.3">
                  <p:embed/>
                </p:oleObj>
              </mc:Choice>
              <mc:Fallback>
                <p:oleObj name="Equation" r:id="rId32" imgW="1590762" imgH="371429" progId="Equation.3">
                  <p:embed/>
                  <p:pic>
                    <p:nvPicPr>
                      <p:cNvPr id="54297" name="Object 25">
                        <a:extLst>
                          <a:ext uri="{FF2B5EF4-FFF2-40B4-BE49-F238E27FC236}">
                            <a16:creationId xmlns:a16="http://schemas.microsoft.com/office/drawing/2014/main" id="{273D2F3D-FB74-416F-ACA3-5DFA00791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4226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>
            <a:extLst>
              <a:ext uri="{FF2B5EF4-FFF2-40B4-BE49-F238E27FC236}">
                <a16:creationId xmlns:a16="http://schemas.microsoft.com/office/drawing/2014/main" id="{5247F7F3-3792-4D96-895A-7EE0ED28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45894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pic>
        <p:nvPicPr>
          <p:cNvPr id="13336" name="Picture 27" descr="机动">
            <a:extLst>
              <a:ext uri="{FF2B5EF4-FFF2-40B4-BE49-F238E27FC236}">
                <a16:creationId xmlns:a16="http://schemas.microsoft.com/office/drawing/2014/main" id="{52C1D71F-AC33-4AF2-920B-56FA1FAC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28">
            <a:extLst>
              <a:ext uri="{FF2B5EF4-FFF2-40B4-BE49-F238E27FC236}">
                <a16:creationId xmlns:a16="http://schemas.microsoft.com/office/drawing/2014/main" id="{0081283D-17A8-4EC0-A9FC-74A3D78E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38" name="Picture 2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657F1AF-80FA-4D5E-963E-6D589020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30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B5C8AD52-680B-40F5-BE41-35CAAE86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3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412220-99AA-4759-88C6-EE4AD487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3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8BA14C4-B3D5-40E0-AF01-8F8A88CE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2" name="Picture 3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4935E5-7B2E-4B3C-BED7-8EFDC8F9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22">
            <a:extLst>
              <a:ext uri="{FF2B5EF4-FFF2-40B4-BE49-F238E27FC236}">
                <a16:creationId xmlns:a16="http://schemas.microsoft.com/office/drawing/2014/main" id="{CD006F2D-B36B-459C-A0FE-341F68DD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1951039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</a:rPr>
              <a:t>两方程联立得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  <p:bldP spid="54279" grpId="0" autoUpdateAnimBg="0"/>
      <p:bldP spid="54294" grpId="0" build="p" autoUpdateAnimBg="0"/>
      <p:bldP spid="54295" grpId="0" animBg="1"/>
      <p:bldP spid="54298" grpId="0" build="p" autoUpdateAnimBg="0"/>
      <p:bldP spid="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7">
            <a:extLst>
              <a:ext uri="{FF2B5EF4-FFF2-40B4-BE49-F238E27FC236}">
                <a16:creationId xmlns:a16="http://schemas.microsoft.com/office/drawing/2014/main" id="{5BA7E1D4-B112-4BBA-BCE7-FEC3521A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37782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三</a:t>
            </a:r>
            <a:r>
              <a:rPr lang="en-US" altLang="zh-CN" b="1">
                <a:solidFill>
                  <a:srgbClr val="FFFF00"/>
                </a:solidFill>
              </a:rPr>
              <a:t>. </a:t>
            </a:r>
            <a:r>
              <a:rPr lang="zh-CN" altLang="en-US" b="1">
                <a:solidFill>
                  <a:srgbClr val="FFFF00"/>
                </a:solidFill>
              </a:rPr>
              <a:t>性质</a:t>
            </a:r>
          </a:p>
        </p:txBody>
      </p:sp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76A600C7-8855-4D0C-9D17-BAD2F9483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4" y="995363"/>
          <a:ext cx="5368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32" imgH="685901" progId="Equation.3">
                  <p:embed/>
                </p:oleObj>
              </mc:Choice>
              <mc:Fallback>
                <p:oleObj name="Equation" r:id="rId2" imgW="5334032" imgH="685901" progId="Equation.3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76A600C7-8855-4D0C-9D17-BAD2F9483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4" y="995363"/>
                        <a:ext cx="5368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CB00E2E9-8A76-4661-BCDE-313A3DF3E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2430463"/>
          <a:ext cx="7983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53268" imgH="742857" progId="Equation.3">
                  <p:embed/>
                </p:oleObj>
              </mc:Choice>
              <mc:Fallback>
                <p:oleObj name="Equation" r:id="rId4" imgW="7953268" imgH="742857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CB00E2E9-8A76-4661-BCDE-313A3DF3E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430463"/>
                        <a:ext cx="79835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>
            <a:extLst>
              <a:ext uri="{FF2B5EF4-FFF2-40B4-BE49-F238E27FC236}">
                <a16:creationId xmlns:a16="http://schemas.microsoft.com/office/drawing/2014/main" id="{9CF988F8-9C9C-48C8-9A88-8A43DB84E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3214689"/>
          <a:ext cx="2538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95603" imgH="419207" progId="Equation.3">
                  <p:embed/>
                </p:oleObj>
              </mc:Choice>
              <mc:Fallback>
                <p:oleObj name="Equation" r:id="rId6" imgW="2495603" imgH="419207" progId="Equation.3">
                  <p:embed/>
                  <p:pic>
                    <p:nvPicPr>
                      <p:cNvPr id="20496" name="Object 16">
                        <a:extLst>
                          <a:ext uri="{FF2B5EF4-FFF2-40B4-BE49-F238E27FC236}">
                            <a16:creationId xmlns:a16="http://schemas.microsoft.com/office/drawing/2014/main" id="{9CF988F8-9C9C-48C8-9A88-8A43DB84E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214689"/>
                        <a:ext cx="2538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4DBE0AD2-14E5-433A-8637-D3E8F0B5D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3429000"/>
          <a:ext cx="190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911" imgH="685901" progId="Equation.3">
                  <p:embed/>
                </p:oleObj>
              </mc:Choice>
              <mc:Fallback>
                <p:oleObj name="Equation" r:id="rId8" imgW="1866911" imgH="685901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4DBE0AD2-14E5-433A-8637-D3E8F0B5D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429000"/>
                        <a:ext cx="190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>
            <a:extLst>
              <a:ext uri="{FF2B5EF4-FFF2-40B4-BE49-F238E27FC236}">
                <a16:creationId xmlns:a16="http://schemas.microsoft.com/office/drawing/2014/main" id="{EFA77F5B-0457-41E5-97AB-D6B687A3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5099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 </a:t>
            </a:r>
            <a:r>
              <a:rPr lang="en-US" altLang="zh-CN" i="1">
                <a:solidFill>
                  <a:srgbClr val="FFFFFF"/>
                </a:solidFill>
              </a:rPr>
              <a:t>l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曲线弧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的长度</a:t>
            </a:r>
            <a:r>
              <a:rPr lang="en-US" altLang="zh-CN">
                <a:solidFill>
                  <a:srgbClr val="FFFFFF"/>
                </a:solidFill>
              </a:rPr>
              <a:t>)</a:t>
            </a:r>
          </a:p>
        </p:txBody>
      </p:sp>
      <p:graphicFrame>
        <p:nvGraphicFramePr>
          <p:cNvPr id="20499" name="Object 19">
            <a:extLst>
              <a:ext uri="{FF2B5EF4-FFF2-40B4-BE49-F238E27FC236}">
                <a16:creationId xmlns:a16="http://schemas.microsoft.com/office/drawing/2014/main" id="{AA73A99F-2065-43EB-B330-7E0052FF7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1658938"/>
          <a:ext cx="269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7568" imgH="628675" progId="Equation.3">
                  <p:embed/>
                </p:oleObj>
              </mc:Choice>
              <mc:Fallback>
                <p:oleObj name="Equation" r:id="rId10" imgW="2657568" imgH="628675" progId="Equation.3">
                  <p:embed/>
                  <p:pic>
                    <p:nvPicPr>
                      <p:cNvPr id="20499" name="Object 19">
                        <a:extLst>
                          <a:ext uri="{FF2B5EF4-FFF2-40B4-BE49-F238E27FC236}">
                            <a16:creationId xmlns:a16="http://schemas.microsoft.com/office/drawing/2014/main" id="{AA73A99F-2065-43EB-B330-7E0052FF76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1658938"/>
                        <a:ext cx="269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>
            <a:extLst>
              <a:ext uri="{FF2B5EF4-FFF2-40B4-BE49-F238E27FC236}">
                <a16:creationId xmlns:a16="http://schemas.microsoft.com/office/drawing/2014/main" id="{0AC40AD7-75CF-4EC5-8E1C-F4ACB4300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25" y="1716089"/>
          <a:ext cx="2078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428" imgH="419207" progId="Equation.3">
                  <p:embed/>
                </p:oleObj>
              </mc:Choice>
              <mc:Fallback>
                <p:oleObj name="Equation" r:id="rId12" imgW="2019428" imgH="419207" progId="Equation.3">
                  <p:embed/>
                  <p:pic>
                    <p:nvPicPr>
                      <p:cNvPr id="20500" name="Object 20">
                        <a:extLst>
                          <a:ext uri="{FF2B5EF4-FFF2-40B4-BE49-F238E27FC236}">
                            <a16:creationId xmlns:a16="http://schemas.microsoft.com/office/drawing/2014/main" id="{0AC40AD7-75CF-4EC5-8E1C-F4ACB4300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25" y="1716089"/>
                        <a:ext cx="20780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>
            <a:extLst>
              <a:ext uri="{FF2B5EF4-FFF2-40B4-BE49-F238E27FC236}">
                <a16:creationId xmlns:a16="http://schemas.microsoft.com/office/drawing/2014/main" id="{189E8D07-213E-46EA-AFED-5C03064C0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163" y="1658938"/>
          <a:ext cx="262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90892" imgH="628675" progId="Equation.3">
                  <p:embed/>
                </p:oleObj>
              </mc:Choice>
              <mc:Fallback>
                <p:oleObj name="Equation" r:id="rId14" imgW="2590892" imgH="628675" progId="Equation.3">
                  <p:embed/>
                  <p:pic>
                    <p:nvPicPr>
                      <p:cNvPr id="20503" name="Object 23">
                        <a:extLst>
                          <a:ext uri="{FF2B5EF4-FFF2-40B4-BE49-F238E27FC236}">
                            <a16:creationId xmlns:a16="http://schemas.microsoft.com/office/drawing/2014/main" id="{189E8D07-213E-46EA-AFED-5C03064C0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658938"/>
                        <a:ext cx="2628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7" name="Picture 27" descr="机动">
            <a:extLst>
              <a:ext uri="{FF2B5EF4-FFF2-40B4-BE49-F238E27FC236}">
                <a16:creationId xmlns:a16="http://schemas.microsoft.com/office/drawing/2014/main" id="{C9AE543E-B654-475B-A77D-34BE32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Text Box 28">
            <a:extLst>
              <a:ext uri="{FF2B5EF4-FFF2-40B4-BE49-F238E27FC236}">
                <a16:creationId xmlns:a16="http://schemas.microsoft.com/office/drawing/2014/main" id="{08D234D0-D2D2-4239-AB9A-DE037503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49" name="Picture 2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95A28B7-761D-4D90-804F-DD889E4B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30" descr="目录">
            <a:hlinkClick r:id="rId18" action="ppaction://hlinksldjump"/>
            <a:extLst>
              <a:ext uri="{FF2B5EF4-FFF2-40B4-BE49-F238E27FC236}">
                <a16:creationId xmlns:a16="http://schemas.microsoft.com/office/drawing/2014/main" id="{18CC89C5-53BF-4349-B789-1E9CF75E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3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3493249-334E-4121-82CC-8E9188CB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21C9865-88DB-4CB9-B46A-B5DF0F5D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3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739BD2-D697-48BD-B851-4D1A69D7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TextBox 24">
            <a:extLst>
              <a:ext uri="{FF2B5EF4-FFF2-40B4-BE49-F238E27FC236}">
                <a16:creationId xmlns:a16="http://schemas.microsoft.com/office/drawing/2014/main" id="{AEFE6FA7-1120-41EC-BD3F-E73170BB6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286251"/>
            <a:ext cx="421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(4)  </a:t>
            </a:r>
            <a:r>
              <a:rPr lang="zh-CN" altLang="en-US">
                <a:solidFill>
                  <a:srgbClr val="FFFFFF"/>
                </a:solidFill>
              </a:rPr>
              <a:t>对称性与奇偶性</a:t>
            </a:r>
            <a:r>
              <a:rPr lang="en-US" altLang="zh-CN">
                <a:solidFill>
                  <a:srgbClr val="FFFFFF"/>
                </a:solidFill>
              </a:rPr>
              <a:t>.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55A3879D-33DF-4B98-B93C-1C46F1F3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4857750"/>
            <a:ext cx="8143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       如平面曲线</a:t>
            </a:r>
            <a:r>
              <a:rPr lang="en-US" altLang="zh-CN">
                <a:solidFill>
                  <a:srgbClr val="FFFFFF"/>
                </a:solidFill>
              </a:rPr>
              <a:t>L</a:t>
            </a:r>
            <a:r>
              <a:rPr lang="zh-CN" altLang="en-US">
                <a:solidFill>
                  <a:srgbClr val="FFFFFF"/>
                </a:solidFill>
              </a:rPr>
              <a:t>关于</a:t>
            </a:r>
            <a:r>
              <a:rPr lang="en-US" altLang="zh-CN">
                <a:solidFill>
                  <a:srgbClr val="FFFFFF"/>
                </a:solidFill>
              </a:rPr>
              <a:t>x</a:t>
            </a:r>
            <a:r>
              <a:rPr lang="zh-CN" altLang="en-US">
                <a:solidFill>
                  <a:srgbClr val="FFFFFF"/>
                </a:solidFill>
              </a:rPr>
              <a:t>轴对称，被积函数关于坐标</a:t>
            </a:r>
            <a:r>
              <a:rPr lang="en-US" altLang="zh-CN">
                <a:solidFill>
                  <a:srgbClr val="FFFFFF"/>
                </a:solidFill>
              </a:rPr>
              <a:t>y</a:t>
            </a:r>
            <a:r>
              <a:rPr lang="zh-CN" altLang="en-US">
                <a:solidFill>
                  <a:srgbClr val="FFFFFF"/>
                </a:solidFill>
              </a:rPr>
              <a:t>有奇偶性</a:t>
            </a:r>
            <a:r>
              <a:rPr lang="en-US" altLang="zh-CN">
                <a:solidFill>
                  <a:srgbClr val="FFFFFF"/>
                </a:solidFill>
              </a:rPr>
              <a:t>.</a:t>
            </a:r>
            <a:r>
              <a:rPr lang="zh-CN" altLang="en-US">
                <a:solidFill>
                  <a:srgbClr val="FFFFFF"/>
                </a:solidFill>
              </a:rPr>
              <a:t>则满足偶倍奇零的性质。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0"/>
      <p:bldP spid="20498" grpId="0" autoUpdateAnimBg="0"/>
      <p:bldP spid="1435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9" name="Object 27">
            <a:extLst>
              <a:ext uri="{FF2B5EF4-FFF2-40B4-BE49-F238E27FC236}">
                <a16:creationId xmlns:a16="http://schemas.microsoft.com/office/drawing/2014/main" id="{F29C59C9-DED9-412A-9EB0-5E67ABCFE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76" y="2590800"/>
          <a:ext cx="2371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2371429" imgH="990738" progId="Paint.Picture">
                  <p:embed/>
                </p:oleObj>
              </mc:Choice>
              <mc:Fallback>
                <p:oleObj name="BMP 图象" r:id="rId2" imgW="2371429" imgH="990738" progId="Paint.Picture">
                  <p:embed/>
                  <p:pic>
                    <p:nvPicPr>
                      <p:cNvPr id="18459" name="Object 27">
                        <a:extLst>
                          <a:ext uri="{FF2B5EF4-FFF2-40B4-BE49-F238E27FC236}">
                            <a16:creationId xmlns:a16="http://schemas.microsoft.com/office/drawing/2014/main" id="{F29C59C9-DED9-412A-9EB0-5E67ABCFE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6" y="2590800"/>
                        <a:ext cx="2371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9" name="Object 47">
            <a:extLst>
              <a:ext uri="{FF2B5EF4-FFF2-40B4-BE49-F238E27FC236}">
                <a16:creationId xmlns:a16="http://schemas.microsoft.com/office/drawing/2014/main" id="{6BA8FCEF-59FB-4CA5-A999-39267BCE2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2676525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219370" imgH="457143" progId="Paint.Picture">
                  <p:embed/>
                </p:oleObj>
              </mc:Choice>
              <mc:Fallback>
                <p:oleObj name="BMP 图象" r:id="rId4" imgW="1219370" imgH="457143" progId="Paint.Picture">
                  <p:embed/>
                  <p:pic>
                    <p:nvPicPr>
                      <p:cNvPr id="18479" name="Object 47">
                        <a:extLst>
                          <a:ext uri="{FF2B5EF4-FFF2-40B4-BE49-F238E27FC236}">
                            <a16:creationId xmlns:a16="http://schemas.microsoft.com/office/drawing/2014/main" id="{6BA8FCEF-59FB-4CA5-A999-39267BCE2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676525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2">
            <a:extLst>
              <a:ext uri="{FF2B5EF4-FFF2-40B4-BE49-F238E27FC236}">
                <a16:creationId xmlns:a16="http://schemas.microsoft.com/office/drawing/2014/main" id="{AEC1EAA5-0B2A-482C-89D2-68408D854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20574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3" name="Object 3">
            <a:extLst>
              <a:ext uri="{FF2B5EF4-FFF2-40B4-BE49-F238E27FC236}">
                <a16:creationId xmlns:a16="http://schemas.microsoft.com/office/drawing/2014/main" id="{4575E649-4D64-425C-8534-4D82288FD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406400"/>
          <a:ext cx="1866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49" imgH="628675" progId="Equation.3">
                  <p:embed/>
                </p:oleObj>
              </mc:Choice>
              <mc:Fallback>
                <p:oleObj name="Equation" r:id="rId6" imgW="1828849" imgH="628675" progId="Equation.3">
                  <p:embed/>
                  <p:pic>
                    <p:nvPicPr>
                      <p:cNvPr id="12293" name="Object 3">
                        <a:extLst>
                          <a:ext uri="{FF2B5EF4-FFF2-40B4-BE49-F238E27FC236}">
                            <a16:creationId xmlns:a16="http://schemas.microsoft.com/office/drawing/2014/main" id="{4575E649-4D64-425C-8534-4D82288FD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06400"/>
                        <a:ext cx="1866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4">
            <a:extLst>
              <a:ext uri="{FF2B5EF4-FFF2-40B4-BE49-F238E27FC236}">
                <a16:creationId xmlns:a16="http://schemas.microsoft.com/office/drawing/2014/main" id="{B307E9DB-17F7-4008-8438-8E7B8ADF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US" altLang="zh-CN" i="1">
                <a:solidFill>
                  <a:srgbClr val="FFFFFF"/>
                </a:solidFill>
              </a:rPr>
              <a:t>L</a:t>
            </a:r>
            <a:r>
              <a:rPr lang="zh-CN" altLang="en-US">
                <a:solidFill>
                  <a:srgbClr val="FFFFFF"/>
                </a:solidFill>
              </a:rPr>
              <a:t>为双纽线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D30826C9-91C6-4C68-86C8-83679BD0A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7400" y="1143000"/>
          <a:ext cx="528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48190" imgH="495328" progId="Equation.3">
                  <p:embed/>
                </p:oleObj>
              </mc:Choice>
              <mc:Fallback>
                <p:oleObj name="Equation" r:id="rId8" imgW="5248190" imgH="495328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D30826C9-91C6-4C68-86C8-83679BD0A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143000"/>
                        <a:ext cx="528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776698EC-4EE9-4DF0-8A34-FC058E96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668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在极坐标系下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E02631D8-AB64-4D9F-BCFB-652BDA4A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它在第一象限部分为</a:t>
            </a: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DBEDA0DE-B5CD-4F08-92B9-D263A4B70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3035300"/>
          <a:ext cx="478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52849" imgH="590615" progId="Equation.3">
                  <p:embed/>
                </p:oleObj>
              </mc:Choice>
              <mc:Fallback>
                <p:oleObj name="Equation" r:id="rId10" imgW="4752849" imgH="590615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DBEDA0DE-B5CD-4F08-92B9-D263A4B70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035300"/>
                        <a:ext cx="4787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id="{BC1B2AE5-6AC4-43AC-8753-60CBE1CE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71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利用对称性 </a:t>
            </a:r>
            <a:r>
              <a:rPr lang="en-US" altLang="zh-CN">
                <a:solidFill>
                  <a:srgbClr val="FFFFFF"/>
                </a:solidFill>
              </a:rPr>
              <a:t>,  </a:t>
            </a:r>
            <a:r>
              <a:rPr lang="zh-CN" altLang="en-US">
                <a:solidFill>
                  <a:srgbClr val="FFFFFF"/>
                </a:solidFill>
              </a:rPr>
              <a:t>得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F78DA1B2-8FF8-4D79-9138-2E5597D6E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4330700"/>
          <a:ext cx="1828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788" imgH="742857" progId="Equation.3">
                  <p:embed/>
                </p:oleObj>
              </mc:Choice>
              <mc:Fallback>
                <p:oleObj name="Equation" r:id="rId12" imgW="1790788" imgH="742857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F78DA1B2-8FF8-4D79-9138-2E5597D6E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330700"/>
                        <a:ext cx="1828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A352E016-D388-4E9B-A901-A852C88B5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4216400"/>
          <a:ext cx="504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10103" imgH="857309" progId="Equation.3">
                  <p:embed/>
                </p:oleObj>
              </mc:Choice>
              <mc:Fallback>
                <p:oleObj name="Equation" r:id="rId14" imgW="5010103" imgH="857309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id="{A352E016-D388-4E9B-A901-A852C88B5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216400"/>
                        <a:ext cx="504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B6A849C3-D8BD-4E0F-A152-9C85FAF08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5251450"/>
          <a:ext cx="273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95630" imgH="857309" progId="Equation.3">
                  <p:embed/>
                </p:oleObj>
              </mc:Choice>
              <mc:Fallback>
                <p:oleObj name="Equation" r:id="rId16" imgW="2695630" imgH="857309" progId="Equation.3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B6A849C3-D8BD-4E0F-A152-9C85FAF08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251450"/>
                        <a:ext cx="273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E5C92821-F35C-438D-970E-CBB1CDE92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41020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24060" imgH="485880" progId="Equation.3">
                  <p:embed/>
                </p:oleObj>
              </mc:Choice>
              <mc:Fallback>
                <p:oleObj name="Equation" r:id="rId18" imgW="1324060" imgH="485880" progId="Equation.3">
                  <p:embed/>
                  <p:pic>
                    <p:nvPicPr>
                      <p:cNvPr id="18447" name="Object 15">
                        <a:extLst>
                          <a:ext uri="{FF2B5EF4-FFF2-40B4-BE49-F238E27FC236}">
                            <a16:creationId xmlns:a16="http://schemas.microsoft.com/office/drawing/2014/main" id="{E5C92821-F35C-438D-970E-CBB1CDE92F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0200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17E99E68-6552-4C44-884F-B1DC9C8DA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1752600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95630" imgH="485880" progId="Equation.3">
                  <p:embed/>
                </p:oleObj>
              </mc:Choice>
              <mc:Fallback>
                <p:oleObj name="Equation" r:id="rId20" imgW="2695630" imgH="48588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17E99E68-6552-4C44-884F-B1DC9C8DA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752600"/>
                        <a:ext cx="273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>
            <a:extLst>
              <a:ext uri="{FF2B5EF4-FFF2-40B4-BE49-F238E27FC236}">
                <a16:creationId xmlns:a16="http://schemas.microsoft.com/office/drawing/2014/main" id="{4C2BB80F-A3BE-419D-BF26-49E59E0486F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057400"/>
            <a:ext cx="2895600" cy="1828800"/>
            <a:chOff x="3840" y="1296"/>
            <a:chExt cx="1824" cy="1152"/>
          </a:xfrm>
        </p:grpSpPr>
        <p:sp>
          <p:nvSpPr>
            <p:cNvPr id="12315" name="Line 26">
              <a:extLst>
                <a:ext uri="{FF2B5EF4-FFF2-40B4-BE49-F238E27FC236}">
                  <a16:creationId xmlns:a16="http://schemas.microsoft.com/office/drawing/2014/main" id="{FCF9721E-C2A0-4F61-89F7-F18F86AB8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54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316" name="Group 43">
              <a:extLst>
                <a:ext uri="{FF2B5EF4-FFF2-40B4-BE49-F238E27FC236}">
                  <a16:creationId xmlns:a16="http://schemas.microsoft.com/office/drawing/2014/main" id="{D7DAE957-F8A9-4BA6-A9BB-AA987E0C7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6" y="1296"/>
              <a:ext cx="1108" cy="1152"/>
              <a:chOff x="4556" y="1296"/>
              <a:chExt cx="1108" cy="1152"/>
            </a:xfrm>
          </p:grpSpPr>
          <p:sp>
            <p:nvSpPr>
              <p:cNvPr id="12317" name="Line 33">
                <a:extLst>
                  <a:ext uri="{FF2B5EF4-FFF2-40B4-BE49-F238E27FC236}">
                    <a16:creationId xmlns:a16="http://schemas.microsoft.com/office/drawing/2014/main" id="{B99E8A9E-2E1F-4D3B-AAB6-84FD24D96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4" y="129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2318" name="Object 34">
                <a:extLst>
                  <a:ext uri="{FF2B5EF4-FFF2-40B4-BE49-F238E27FC236}">
                    <a16:creationId xmlns:a16="http://schemas.microsoft.com/office/drawing/2014/main" id="{C458FB5F-3CC2-4AF5-9BB4-EA1B2640F7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0" y="1322"/>
              <a:ext cx="1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09474" imgH="285860" progId="Equation.3">
                      <p:embed/>
                    </p:oleObj>
                  </mc:Choice>
                  <mc:Fallback>
                    <p:oleObj name="Equation" r:id="rId22" imgW="209474" imgH="285860" progId="Equation.3">
                      <p:embed/>
                      <p:pic>
                        <p:nvPicPr>
                          <p:cNvPr id="12318" name="Object 34">
                            <a:extLst>
                              <a:ext uri="{FF2B5EF4-FFF2-40B4-BE49-F238E27FC236}">
                                <a16:creationId xmlns:a16="http://schemas.microsoft.com/office/drawing/2014/main" id="{C458FB5F-3CC2-4AF5-9BB4-EA1B2640F7E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0" y="1322"/>
                            <a:ext cx="1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9" name="Object 36">
                <a:extLst>
                  <a:ext uri="{FF2B5EF4-FFF2-40B4-BE49-F238E27FC236}">
                    <a16:creationId xmlns:a16="http://schemas.microsoft.com/office/drawing/2014/main" id="{1C506D51-8573-4D9B-9000-663BC66DCF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6" y="2064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80860" imgH="209468" progId="Equation.3">
                      <p:embed/>
                    </p:oleObj>
                  </mc:Choice>
                  <mc:Fallback>
                    <p:oleObj name="Equation" r:id="rId24" imgW="180860" imgH="209468" progId="Equation.3">
                      <p:embed/>
                      <p:pic>
                        <p:nvPicPr>
                          <p:cNvPr id="12319" name="Object 36">
                            <a:extLst>
                              <a:ext uri="{FF2B5EF4-FFF2-40B4-BE49-F238E27FC236}">
                                <a16:creationId xmlns:a16="http://schemas.microsoft.com/office/drawing/2014/main" id="{1C506D51-8573-4D9B-9000-663BC66DCF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2064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0" name="Object 37">
                <a:extLst>
                  <a:ext uri="{FF2B5EF4-FFF2-40B4-BE49-F238E27FC236}">
                    <a16:creationId xmlns:a16="http://schemas.microsoft.com/office/drawing/2014/main" id="{9DD2D30A-473D-4237-92EC-A933C0E842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20" y="2016"/>
              <a:ext cx="14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90578" imgH="209468" progId="Equation.3">
                      <p:embed/>
                    </p:oleObj>
                  </mc:Choice>
                  <mc:Fallback>
                    <p:oleObj name="Equation" r:id="rId26" imgW="190578" imgH="209468" progId="Equation.3">
                      <p:embed/>
                      <p:pic>
                        <p:nvPicPr>
                          <p:cNvPr id="12320" name="Object 37">
                            <a:extLst>
                              <a:ext uri="{FF2B5EF4-FFF2-40B4-BE49-F238E27FC236}">
                                <a16:creationId xmlns:a16="http://schemas.microsoft.com/office/drawing/2014/main" id="{9DD2D30A-473D-4237-92EC-A933C0E842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2016"/>
                            <a:ext cx="14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473" name="Line 41">
            <a:extLst>
              <a:ext uri="{FF2B5EF4-FFF2-40B4-BE49-F238E27FC236}">
                <a16:creationId xmlns:a16="http://schemas.microsoft.com/office/drawing/2014/main" id="{791BF996-9297-4C2A-9CBF-478B836DC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0713" y="2362200"/>
            <a:ext cx="144780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74" name="Line 42">
            <a:extLst>
              <a:ext uri="{FF2B5EF4-FFF2-40B4-BE49-F238E27FC236}">
                <a16:creationId xmlns:a16="http://schemas.microsoft.com/office/drawing/2014/main" id="{5668417D-27BA-4A47-814B-0A99F58DC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963" y="2362201"/>
            <a:ext cx="1446212" cy="14462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2308" name="Picture 48" descr="机动">
            <a:extLst>
              <a:ext uri="{FF2B5EF4-FFF2-40B4-BE49-F238E27FC236}">
                <a16:creationId xmlns:a16="http://schemas.microsoft.com/office/drawing/2014/main" id="{FE3E9A60-20BE-49FA-91A7-E9891475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9" name="Text Box 49">
            <a:extLst>
              <a:ext uri="{FF2B5EF4-FFF2-40B4-BE49-F238E27FC236}">
                <a16:creationId xmlns:a16="http://schemas.microsoft.com/office/drawing/2014/main" id="{45004D96-79FA-4108-B5EE-4A313DB1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10" name="Picture 5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3D0FD66-3196-4318-B6D7-0861B1D5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51" descr="目录">
            <a:hlinkClick r:id="rId30" action="ppaction://hlinksldjump"/>
            <a:extLst>
              <a:ext uri="{FF2B5EF4-FFF2-40B4-BE49-F238E27FC236}">
                <a16:creationId xmlns:a16="http://schemas.microsoft.com/office/drawing/2014/main" id="{A103CC3F-8B5D-4472-A1D8-D66E74DB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2" name="Picture 5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B64FA5-EE07-42ED-8960-056F81CD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3" name="Picture 5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96B7AEE-0AA7-4DA7-B396-59EAD2F0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5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AC64C-A3BB-4D61-B57F-DDD2AFF0A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066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utoUpdateAnimBg="0"/>
      <p:bldP spid="18441" grpId="0" build="p" autoUpdateAnimBg="0"/>
      <p:bldP spid="18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704F56A-8A7F-40BF-A154-572679761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375" y="14288"/>
            <a:ext cx="1905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C0727CB9-5B11-43BB-AE8C-4B42E872B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5225" y="-12700"/>
          <a:ext cx="1384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2674" imgH="704797" progId="Equation.3">
                  <p:embed/>
                </p:oleObj>
              </mc:Choice>
              <mc:Fallback>
                <p:oleObj name="Equation" r:id="rId2" imgW="1352674" imgH="704797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C0727CB9-5B11-43BB-AE8C-4B42E872B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-12700"/>
                        <a:ext cx="1384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>
            <a:extLst>
              <a:ext uri="{FF2B5EF4-FFF2-40B4-BE49-F238E27FC236}">
                <a16:creationId xmlns:a16="http://schemas.microsoft.com/office/drawing/2014/main" id="{A0909406-D3CD-4E76-AEB1-DC679BD1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3175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为球面              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78B5FDF9-0684-4773-B553-B614CC626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5" y="31750"/>
          <a:ext cx="259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831" imgH="485880" progId="Equation.3">
                  <p:embed/>
                </p:oleObj>
              </mc:Choice>
              <mc:Fallback>
                <p:oleObj name="Equation" r:id="rId4" imgW="2552831" imgH="48588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78B5FDF9-0684-4773-B553-B614CC626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31750"/>
                        <a:ext cx="259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57DC153A-F289-4A31-925A-E7FF0C0EA338}"/>
              </a:ext>
            </a:extLst>
          </p:cNvPr>
          <p:cNvGrpSpPr>
            <a:grpSpLocks/>
          </p:cNvGrpSpPr>
          <p:nvPr/>
        </p:nvGrpSpPr>
        <p:grpSpPr bwMode="auto">
          <a:xfrm>
            <a:off x="1654175" y="706438"/>
            <a:ext cx="6172200" cy="519112"/>
            <a:chOff x="96" y="713"/>
            <a:chExt cx="3888" cy="327"/>
          </a:xfrm>
        </p:grpSpPr>
        <p:sp>
          <p:nvSpPr>
            <p:cNvPr id="15387" name="Text Box 7">
              <a:extLst>
                <a:ext uri="{FF2B5EF4-FFF2-40B4-BE49-F238E27FC236}">
                  <a16:creationId xmlns:a16="http://schemas.microsoft.com/office/drawing/2014/main" id="{2145A702-A64D-4668-B0DC-9B20E0408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713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被平面                       所截的圆周</a:t>
              </a:r>
              <a:r>
                <a:rPr lang="en-US" altLang="zh-CN">
                  <a:solidFill>
                    <a:srgbClr val="FFFFFF"/>
                  </a:solidFill>
                </a:rPr>
                <a:t>. </a:t>
              </a:r>
            </a:p>
          </p:txBody>
        </p:sp>
        <p:graphicFrame>
          <p:nvGraphicFramePr>
            <p:cNvPr id="15388" name="Object 8">
              <a:extLst>
                <a:ext uri="{FF2B5EF4-FFF2-40B4-BE49-F238E27FC236}">
                  <a16:creationId xmlns:a16="http://schemas.microsoft.com/office/drawing/2014/main" id="{FD715ECC-CC34-4A2A-BF25-BB41D88750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762"/>
            <a:ext cx="11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09684" imgH="361981" progId="Equation.3">
                    <p:embed/>
                  </p:oleObj>
                </mc:Choice>
                <mc:Fallback>
                  <p:oleObj name="Equation" r:id="rId6" imgW="1809684" imgH="361981" progId="Equation.3">
                    <p:embed/>
                    <p:pic>
                      <p:nvPicPr>
                        <p:cNvPr id="15388" name="Object 8">
                          <a:extLst>
                            <a:ext uri="{FF2B5EF4-FFF2-40B4-BE49-F238E27FC236}">
                              <a16:creationId xmlns:a16="http://schemas.microsoft.com/office/drawing/2014/main" id="{FD715ECC-CC34-4A2A-BF25-BB41D8875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762"/>
                          <a:ext cx="115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Text Box 11">
            <a:extLst>
              <a:ext uri="{FF2B5EF4-FFF2-40B4-BE49-F238E27FC236}">
                <a16:creationId xmlns:a16="http://schemas.microsoft.com/office/drawing/2014/main" id="{30937284-986B-4406-9371-1235376E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1431926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rgbClr val="FFFFFF"/>
                </a:solidFill>
              </a:rPr>
              <a:t>由轮换对称性可知</a:t>
            </a: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8AFF43D5-F14A-4480-BCBF-2DE333964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4475" y="1385888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991" imgH="704797" progId="Equation.3">
                  <p:embed/>
                </p:oleObj>
              </mc:Choice>
              <mc:Fallback>
                <p:oleObj name="Equation" r:id="rId8" imgW="1180991" imgH="704797" progId="Equation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8AFF43D5-F14A-4480-BCBF-2DE333964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1385888"/>
                        <a:ext cx="1219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4EA34E14-ABAD-4681-BC1E-6CFC79908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1955800"/>
          <a:ext cx="5302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76804" imgH="819248" progId="Equation.3">
                  <p:embed/>
                </p:oleObj>
              </mc:Choice>
              <mc:Fallback>
                <p:oleObj name="Equation" r:id="rId10" imgW="5276804" imgH="819248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4EA34E14-ABAD-4681-BC1E-6CFC79908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955800"/>
                        <a:ext cx="5302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00C995DB-8C10-4629-8BEB-88F534C3C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278130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4947" imgH="819248" progId="Equation.3">
                  <p:embed/>
                </p:oleObj>
              </mc:Choice>
              <mc:Fallback>
                <p:oleObj name="Equation" r:id="rId12" imgW="1704947" imgH="819248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:a16="http://schemas.microsoft.com/office/drawing/2014/main" id="{00C995DB-8C10-4629-8BEB-88F534C3C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78130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>
            <a:extLst>
              <a:ext uri="{FF2B5EF4-FFF2-40B4-BE49-F238E27FC236}">
                <a16:creationId xmlns:a16="http://schemas.microsoft.com/office/drawing/2014/main" id="{1573C710-5799-4C24-AB27-9904C16B6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2768600"/>
          <a:ext cx="168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7437" imgH="819248" progId="Equation.3">
                  <p:embed/>
                </p:oleObj>
              </mc:Choice>
              <mc:Fallback>
                <p:oleObj name="Equation" r:id="rId14" imgW="1657437" imgH="819248" progId="Equation.3">
                  <p:embed/>
                  <p:pic>
                    <p:nvPicPr>
                      <p:cNvPr id="13331" name="Object 19">
                        <a:extLst>
                          <a:ext uri="{FF2B5EF4-FFF2-40B4-BE49-F238E27FC236}">
                            <a16:creationId xmlns:a16="http://schemas.microsoft.com/office/drawing/2014/main" id="{1573C710-5799-4C24-AB27-9904C16B6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2768600"/>
                        <a:ext cx="168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B8AC766F-E2AD-47A4-B0DB-72BCCC99F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8" y="2759075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62095" imgH="819248" progId="Equation.3">
                  <p:embed/>
                </p:oleObj>
              </mc:Choice>
              <mc:Fallback>
                <p:oleObj name="Equation" r:id="rId16" imgW="1162095" imgH="819248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B8AC766F-E2AD-47A4-B0DB-72BCCC99F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2759075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8675F8D9-AB17-4506-AD65-27FD1F2B8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5275" y="1360488"/>
          <a:ext cx="152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6024" imgH="704797" progId="Equation.3">
                  <p:embed/>
                </p:oleObj>
              </mc:Choice>
              <mc:Fallback>
                <p:oleObj name="Equation" r:id="rId18" imgW="1486024" imgH="704797" progId="Equation.3">
                  <p:embed/>
                  <p:pic>
                    <p:nvPicPr>
                      <p:cNvPr id="13338" name="Object 26">
                        <a:extLst>
                          <a:ext uri="{FF2B5EF4-FFF2-40B4-BE49-F238E27FC236}">
                            <a16:creationId xmlns:a16="http://schemas.microsoft.com/office/drawing/2014/main" id="{8675F8D9-AB17-4506-AD65-27FD1F2B8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1360488"/>
                        <a:ext cx="1524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>
            <a:extLst>
              <a:ext uri="{FF2B5EF4-FFF2-40B4-BE49-F238E27FC236}">
                <a16:creationId xmlns:a16="http://schemas.microsoft.com/office/drawing/2014/main" id="{5456F0FE-0BED-49C1-AEBA-ADC7A0676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475" y="1360488"/>
          <a:ext cx="149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6859" imgH="704797" progId="Equation.3">
                  <p:embed/>
                </p:oleObj>
              </mc:Choice>
              <mc:Fallback>
                <p:oleObj name="Equation" r:id="rId20" imgW="1466859" imgH="704797" progId="Equation.3">
                  <p:embed/>
                  <p:pic>
                    <p:nvPicPr>
                      <p:cNvPr id="13339" name="Object 27">
                        <a:extLst>
                          <a:ext uri="{FF2B5EF4-FFF2-40B4-BE49-F238E27FC236}">
                            <a16:creationId xmlns:a16="http://schemas.microsoft.com/office/drawing/2014/main" id="{5456F0FE-0BED-49C1-AEBA-ADC7A0676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1360488"/>
                        <a:ext cx="149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5" name="Picture 28" descr="机动">
            <a:extLst>
              <a:ext uri="{FF2B5EF4-FFF2-40B4-BE49-F238E27FC236}">
                <a16:creationId xmlns:a16="http://schemas.microsoft.com/office/drawing/2014/main" id="{C1BF424A-596A-43A2-A0E8-C28047C0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6" name="Text Box 29">
            <a:extLst>
              <a:ext uri="{FF2B5EF4-FFF2-40B4-BE49-F238E27FC236}">
                <a16:creationId xmlns:a16="http://schemas.microsoft.com/office/drawing/2014/main" id="{FFFFBF87-CCA6-4479-8E2C-F80F7D32D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77" name="Picture 3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1645FDE-A759-499D-81D9-87E186AF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31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88836EAD-CAC8-4BDE-B35D-2450485B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3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377D-CB98-4284-B459-ADDFEA25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3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BDC8334-881F-4891-B558-13134D95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3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519A93-B612-45EC-A6F3-09989A40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4">
            <a:extLst>
              <a:ext uri="{FF2B5EF4-FFF2-40B4-BE49-F238E27FC236}">
                <a16:creationId xmlns:a16="http://schemas.microsoft.com/office/drawing/2014/main" id="{E0971798-CB83-4359-A840-93DA2413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4" y="3736976"/>
            <a:ext cx="557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00"/>
                </a:solidFill>
              </a:rPr>
              <a:t>补充：曲线弧的形心坐标公式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88151F76-BA13-4030-B78C-CAAC84013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4213226"/>
          <a:ext cx="20828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685920" imgH="457267" progId="Equation.3">
                  <p:embed/>
                </p:oleObj>
              </mc:Choice>
              <mc:Fallback>
                <p:oleObj name="公式" r:id="rId29" imgW="685920" imgH="457267" progId="Equation.3">
                  <p:embed/>
                  <p:pic>
                    <p:nvPicPr>
                      <p:cNvPr id="25" name="Object 15">
                        <a:extLst>
                          <a:ext uri="{FF2B5EF4-FFF2-40B4-BE49-F238E27FC236}">
                            <a16:creationId xmlns:a16="http://schemas.microsoft.com/office/drawing/2014/main" id="{88151F76-BA13-4030-B78C-CAAC84013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213226"/>
                        <a:ext cx="20828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4BB09CAE-6903-4A83-962E-EB4CB06CE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5678489"/>
          <a:ext cx="3478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390735" imgH="266694" progId="Equation.3">
                  <p:embed/>
                </p:oleObj>
              </mc:Choice>
              <mc:Fallback>
                <p:oleObj name="公式" r:id="rId31" imgW="1390735" imgH="266694" progId="Equation.3">
                  <p:embed/>
                  <p:pic>
                    <p:nvPicPr>
                      <p:cNvPr id="26" name="Object 18">
                        <a:extLst>
                          <a:ext uri="{FF2B5EF4-FFF2-40B4-BE49-F238E27FC236}">
                            <a16:creationId xmlns:a16="http://schemas.microsoft.com/office/drawing/2014/main" id="{4BB09CAE-6903-4A83-962E-EB4CB06C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678489"/>
                        <a:ext cx="3478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id="{9BA62243-1E60-45BE-AEF7-B5F022BAE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4260850"/>
          <a:ext cx="214312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742877" imgH="457267" progId="Equation.3">
                  <p:embed/>
                </p:oleObj>
              </mc:Choice>
              <mc:Fallback>
                <p:oleObj name="公式" r:id="rId33" imgW="742877" imgH="457267" progId="Equation.3">
                  <p:embed/>
                  <p:pic>
                    <p:nvPicPr>
                      <p:cNvPr id="27" name="Object 15">
                        <a:extLst>
                          <a:ext uri="{FF2B5EF4-FFF2-40B4-BE49-F238E27FC236}">
                            <a16:creationId xmlns:a16="http://schemas.microsoft.com/office/drawing/2014/main" id="{9BA62243-1E60-45BE-AEF7-B5F022BAE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4260850"/>
                        <a:ext cx="2143125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CCE1CDB6-9967-41BB-8C04-B8B82CF8C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9950" y="4260850"/>
          <a:ext cx="193198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666754" imgH="457267" progId="Equation.3">
                  <p:embed/>
                </p:oleObj>
              </mc:Choice>
              <mc:Fallback>
                <p:oleObj name="公式" r:id="rId35" imgW="666754" imgH="457267" progId="Equation.3">
                  <p:embed/>
                  <p:pic>
                    <p:nvPicPr>
                      <p:cNvPr id="28" name="Object 15">
                        <a:extLst>
                          <a:ext uri="{FF2B5EF4-FFF2-40B4-BE49-F238E27FC236}">
                            <a16:creationId xmlns:a16="http://schemas.microsoft.com/office/drawing/2014/main" id="{CCE1CDB6-9967-41BB-8C04-B8B82CF8C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4260850"/>
                        <a:ext cx="193198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autoUpdateAnimBg="0"/>
      <p:bldP spid="13323" grpId="0" autoUpdateAnimBg="0"/>
      <p:bldP spid="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Text Box 22">
            <a:extLst>
              <a:ext uri="{FF2B5EF4-FFF2-40B4-BE49-F238E27FC236}">
                <a16:creationId xmlns:a16="http://schemas.microsoft.com/office/drawing/2014/main" id="{3D46D7E7-2E33-4201-BA1D-617AB830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9" y="615951"/>
            <a:ext cx="246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例</a:t>
            </a:r>
            <a:r>
              <a:rPr lang="en-US" altLang="zh-CN">
                <a:solidFill>
                  <a:srgbClr val="FFFFFF"/>
                </a:solidFill>
              </a:rPr>
              <a:t>6. </a:t>
            </a:r>
            <a:r>
              <a:rPr lang="zh-CN" altLang="en-US">
                <a:solidFill>
                  <a:srgbClr val="FFFFFF"/>
                </a:solidFill>
              </a:rPr>
              <a:t>已知椭圆</a:t>
            </a:r>
          </a:p>
        </p:txBody>
      </p:sp>
      <p:graphicFrame>
        <p:nvGraphicFramePr>
          <p:cNvPr id="23575" name="Object 23">
            <a:extLst>
              <a:ext uri="{FF2B5EF4-FFF2-40B4-BE49-F238E27FC236}">
                <a16:creationId xmlns:a16="http://schemas.microsoft.com/office/drawing/2014/main" id="{7E8D794C-D41F-4E48-8744-ECCAFA5FE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361950"/>
          <a:ext cx="213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51" imgH="904817" progId="Equation.3">
                  <p:embed/>
                </p:oleObj>
              </mc:Choice>
              <mc:Fallback>
                <p:oleObj name="Equation" r:id="rId2" imgW="2095551" imgH="904817" progId="Equation.3">
                  <p:embed/>
                  <p:pic>
                    <p:nvPicPr>
                      <p:cNvPr id="23575" name="Object 23">
                        <a:extLst>
                          <a:ext uri="{FF2B5EF4-FFF2-40B4-BE49-F238E27FC236}">
                            <a16:creationId xmlns:a16="http://schemas.microsoft.com/office/drawing/2014/main" id="{7E8D794C-D41F-4E48-8744-ECCAFA5FE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61950"/>
                        <a:ext cx="213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Text Box 24">
            <a:extLst>
              <a:ext uri="{FF2B5EF4-FFF2-40B4-BE49-F238E27FC236}">
                <a16:creationId xmlns:a16="http://schemas.microsoft.com/office/drawing/2014/main" id="{78665B0B-0988-4847-90CE-87A5D097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58737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周长为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en-US" altLang="zh-CN">
                <a:solidFill>
                  <a:srgbClr val="FFFFFF"/>
                </a:solidFill>
              </a:rPr>
              <a:t> , </a:t>
            </a:r>
            <a:r>
              <a:rPr lang="zh-CN" altLang="en-US">
                <a:solidFill>
                  <a:srgbClr val="FFFFFF"/>
                </a:solidFill>
              </a:rPr>
              <a:t>求</a:t>
            </a:r>
          </a:p>
        </p:txBody>
      </p:sp>
      <p:graphicFrame>
        <p:nvGraphicFramePr>
          <p:cNvPr id="23577" name="Object 25">
            <a:extLst>
              <a:ext uri="{FF2B5EF4-FFF2-40B4-BE49-F238E27FC236}">
                <a16:creationId xmlns:a16="http://schemas.microsoft.com/office/drawing/2014/main" id="{58A54194-FD42-452B-BEFA-AD72E77F3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1377950"/>
          <a:ext cx="336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33770" imgH="628675" progId="Equation.3">
                  <p:embed/>
                </p:oleObj>
              </mc:Choice>
              <mc:Fallback>
                <p:oleObj name="Equation" r:id="rId4" imgW="3333770" imgH="628675" progId="Equation.3">
                  <p:embed/>
                  <p:pic>
                    <p:nvPicPr>
                      <p:cNvPr id="23577" name="Object 25">
                        <a:extLst>
                          <a:ext uri="{FF2B5EF4-FFF2-40B4-BE49-F238E27FC236}">
                            <a16:creationId xmlns:a16="http://schemas.microsoft.com/office/drawing/2014/main" id="{58A54194-FD42-452B-BEFA-AD72E77F3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1377950"/>
                        <a:ext cx="3365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Text Box 26">
            <a:extLst>
              <a:ext uri="{FF2B5EF4-FFF2-40B4-BE49-F238E27FC236}">
                <a16:creationId xmlns:a16="http://schemas.microsoft.com/office/drawing/2014/main" id="{5E1F6DFA-824C-4ACD-920D-3DF870F2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071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提示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23595" name="Object 43">
            <a:extLst>
              <a:ext uri="{FF2B5EF4-FFF2-40B4-BE49-F238E27FC236}">
                <a16:creationId xmlns:a16="http://schemas.microsoft.com/office/drawing/2014/main" id="{3784A7A5-F405-4707-A837-F8CB5A67A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163" y="2038350"/>
          <a:ext cx="184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9684" imgH="628675" progId="Equation.3">
                  <p:embed/>
                </p:oleObj>
              </mc:Choice>
              <mc:Fallback>
                <p:oleObj name="Equation" r:id="rId6" imgW="1809684" imgH="628675" progId="Equation.3">
                  <p:embed/>
                  <p:pic>
                    <p:nvPicPr>
                      <p:cNvPr id="23595" name="Object 43">
                        <a:extLst>
                          <a:ext uri="{FF2B5EF4-FFF2-40B4-BE49-F238E27FC236}">
                            <a16:creationId xmlns:a16="http://schemas.microsoft.com/office/drawing/2014/main" id="{3784A7A5-F405-4707-A837-F8CB5A67A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2038350"/>
                        <a:ext cx="1841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Text Box 44">
            <a:extLst>
              <a:ext uri="{FF2B5EF4-FFF2-40B4-BE49-F238E27FC236}">
                <a16:creationId xmlns:a16="http://schemas.microsoft.com/office/drawing/2014/main" id="{DEB87A8A-4DF9-4D88-950A-193BFDC6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0337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原式 </a:t>
            </a:r>
            <a:r>
              <a:rPr lang="en-US" altLang="zh-CN">
                <a:solidFill>
                  <a:srgbClr val="FFFFFF"/>
                </a:solidFill>
              </a:rPr>
              <a:t>=</a:t>
            </a:r>
          </a:p>
        </p:txBody>
      </p:sp>
      <p:graphicFrame>
        <p:nvGraphicFramePr>
          <p:cNvPr id="23597" name="Object 45">
            <a:extLst>
              <a:ext uri="{FF2B5EF4-FFF2-40B4-BE49-F238E27FC236}">
                <a16:creationId xmlns:a16="http://schemas.microsoft.com/office/drawing/2014/main" id="{E0282C94-7447-4AC9-AEA5-9E12E3BC2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863" y="2774950"/>
          <a:ext cx="247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376" imgH="904817" progId="Equation.3">
                  <p:embed/>
                </p:oleObj>
              </mc:Choice>
              <mc:Fallback>
                <p:oleObj name="Equation" r:id="rId8" imgW="2438376" imgH="904817" progId="Equation.3">
                  <p:embed/>
                  <p:pic>
                    <p:nvPicPr>
                      <p:cNvPr id="23597" name="Object 45">
                        <a:extLst>
                          <a:ext uri="{FF2B5EF4-FFF2-40B4-BE49-F238E27FC236}">
                            <a16:creationId xmlns:a16="http://schemas.microsoft.com/office/drawing/2014/main" id="{E0282C94-7447-4AC9-AEA5-9E12E3BC2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2774950"/>
                        <a:ext cx="247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>
            <a:extLst>
              <a:ext uri="{FF2B5EF4-FFF2-40B4-BE49-F238E27FC236}">
                <a16:creationId xmlns:a16="http://schemas.microsoft.com/office/drawing/2014/main" id="{2E107B4F-4B75-42D9-907D-798E23139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3003550"/>
          <a:ext cx="143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0183" imgH="628675" progId="Equation.3">
                  <p:embed/>
                </p:oleObj>
              </mc:Choice>
              <mc:Fallback>
                <p:oleObj name="Equation" r:id="rId10" imgW="1400183" imgH="628675" progId="Equation.3">
                  <p:embed/>
                  <p:pic>
                    <p:nvPicPr>
                      <p:cNvPr id="23599" name="Object 47">
                        <a:extLst>
                          <a:ext uri="{FF2B5EF4-FFF2-40B4-BE49-F238E27FC236}">
                            <a16:creationId xmlns:a16="http://schemas.microsoft.com/office/drawing/2014/main" id="{2E107B4F-4B75-42D9-907D-798E23139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3003550"/>
                        <a:ext cx="143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48">
            <a:extLst>
              <a:ext uri="{FF2B5EF4-FFF2-40B4-BE49-F238E27FC236}">
                <a16:creationId xmlns:a16="http://schemas.microsoft.com/office/drawing/2014/main" id="{A926A270-CCF1-4AC5-BAB8-E990418D8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2563" y="314325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0105" imgH="361981" progId="Equation.3">
                  <p:embed/>
                </p:oleObj>
              </mc:Choice>
              <mc:Fallback>
                <p:oleObj name="Equation" r:id="rId12" imgW="800105" imgH="361981" progId="Equation.3">
                  <p:embed/>
                  <p:pic>
                    <p:nvPicPr>
                      <p:cNvPr id="23600" name="Object 48">
                        <a:extLst>
                          <a:ext uri="{FF2B5EF4-FFF2-40B4-BE49-F238E27FC236}">
                            <a16:creationId xmlns:a16="http://schemas.microsoft.com/office/drawing/2014/main" id="{A926A270-CCF1-4AC5-BAB8-E990418D8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143250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5">
            <a:extLst>
              <a:ext uri="{FF2B5EF4-FFF2-40B4-BE49-F238E27FC236}">
                <a16:creationId xmlns:a16="http://schemas.microsoft.com/office/drawing/2014/main" id="{32CB0C22-7C37-4FE3-86E5-BDDD32FBFC07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465138"/>
            <a:ext cx="2159000" cy="1801812"/>
            <a:chOff x="4208" y="689"/>
            <a:chExt cx="1360" cy="1135"/>
          </a:xfrm>
        </p:grpSpPr>
        <p:sp>
          <p:nvSpPr>
            <p:cNvPr id="16419" name="Line 49">
              <a:extLst>
                <a:ext uri="{FF2B5EF4-FFF2-40B4-BE49-F238E27FC236}">
                  <a16:creationId xmlns:a16="http://schemas.microsoft.com/office/drawing/2014/main" id="{8FB4B785-B2FC-409A-90DF-863B4B83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1392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20" name="Line 50">
              <a:extLst>
                <a:ext uri="{FF2B5EF4-FFF2-40B4-BE49-F238E27FC236}">
                  <a16:creationId xmlns:a16="http://schemas.microsoft.com/office/drawing/2014/main" id="{1F54941E-6DC7-4BBD-8CFD-9FD1F6E4D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1" y="72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21" name="Oval 51">
              <a:extLst>
                <a:ext uri="{FF2B5EF4-FFF2-40B4-BE49-F238E27FC236}">
                  <a16:creationId xmlns:a16="http://schemas.microsoft.com/office/drawing/2014/main" id="{C70AE435-82AA-4238-822C-0F9FABB4C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104"/>
              <a:ext cx="768" cy="57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16422" name="Object 52">
              <a:extLst>
                <a:ext uri="{FF2B5EF4-FFF2-40B4-BE49-F238E27FC236}">
                  <a16:creationId xmlns:a16="http://schemas.microsoft.com/office/drawing/2014/main" id="{335F572E-4024-4B8D-B379-05C073FC1F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4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0860" imgH="209468" progId="Equation.3">
                    <p:embed/>
                  </p:oleObj>
                </mc:Choice>
                <mc:Fallback>
                  <p:oleObj name="Equation" r:id="rId14" imgW="180860" imgH="209468" progId="Equation.3">
                    <p:embed/>
                    <p:pic>
                      <p:nvPicPr>
                        <p:cNvPr id="16422" name="Object 52">
                          <a:extLst>
                            <a:ext uri="{FF2B5EF4-FFF2-40B4-BE49-F238E27FC236}">
                              <a16:creationId xmlns:a16="http://schemas.microsoft.com/office/drawing/2014/main" id="{335F572E-4024-4B8D-B379-05C073FC1F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3" name="Object 53">
              <a:extLst>
                <a:ext uri="{FF2B5EF4-FFF2-40B4-BE49-F238E27FC236}">
                  <a16:creationId xmlns:a16="http://schemas.microsoft.com/office/drawing/2014/main" id="{D3A7DD7B-AD75-4C88-86DF-7C4CA505A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8" y="139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47562" imgH="266694" progId="Equation.3">
                    <p:embed/>
                  </p:oleObj>
                </mc:Choice>
                <mc:Fallback>
                  <p:oleObj name="Equation" r:id="rId16" imgW="447562" imgH="266694" progId="Equation.3">
                    <p:embed/>
                    <p:pic>
                      <p:nvPicPr>
                        <p:cNvPr id="16423" name="Object 53">
                          <a:extLst>
                            <a:ext uri="{FF2B5EF4-FFF2-40B4-BE49-F238E27FC236}">
                              <a16:creationId xmlns:a16="http://schemas.microsoft.com/office/drawing/2014/main" id="{D3A7DD7B-AD75-4C88-86DF-7C4CA505A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39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54">
              <a:extLst>
                <a:ext uri="{FF2B5EF4-FFF2-40B4-BE49-F238E27FC236}">
                  <a16:creationId xmlns:a16="http://schemas.microsoft.com/office/drawing/2014/main" id="{55D114F9-048C-4AE7-9858-8D6395FC3F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392"/>
            <a:ext cx="1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0860" imgH="266694" progId="Equation.3">
                    <p:embed/>
                  </p:oleObj>
                </mc:Choice>
                <mc:Fallback>
                  <p:oleObj name="Equation" r:id="rId18" imgW="180860" imgH="266694" progId="Equation.3">
                    <p:embed/>
                    <p:pic>
                      <p:nvPicPr>
                        <p:cNvPr id="16424" name="Object 54">
                          <a:extLst>
                            <a:ext uri="{FF2B5EF4-FFF2-40B4-BE49-F238E27FC236}">
                              <a16:creationId xmlns:a16="http://schemas.microsoft.com/office/drawing/2014/main" id="{55D114F9-048C-4AE7-9858-8D6395FC3F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392"/>
                          <a:ext cx="13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55">
              <a:extLst>
                <a:ext uri="{FF2B5EF4-FFF2-40B4-BE49-F238E27FC236}">
                  <a16:creationId xmlns:a16="http://schemas.microsoft.com/office/drawing/2014/main" id="{DA0D73BC-A32C-4116-A3A1-59EF09A46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68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9474" imgH="285860" progId="Equation.3">
                    <p:embed/>
                  </p:oleObj>
                </mc:Choice>
                <mc:Fallback>
                  <p:oleObj name="Equation" r:id="rId20" imgW="209474" imgH="285860" progId="Equation.3">
                    <p:embed/>
                    <p:pic>
                      <p:nvPicPr>
                        <p:cNvPr id="16425" name="Object 55">
                          <a:extLst>
                            <a:ext uri="{FF2B5EF4-FFF2-40B4-BE49-F238E27FC236}">
                              <a16:creationId xmlns:a16="http://schemas.microsoft.com/office/drawing/2014/main" id="{DA0D73BC-A32C-4116-A3A1-59EF09A46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8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56">
              <a:extLst>
                <a:ext uri="{FF2B5EF4-FFF2-40B4-BE49-F238E27FC236}">
                  <a16:creationId xmlns:a16="http://schemas.microsoft.com/office/drawing/2014/main" id="{0CF9C8FA-62CE-4BFB-A616-730C37AF46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4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578" imgH="209468" progId="Equation.3">
                    <p:embed/>
                  </p:oleObj>
                </mc:Choice>
                <mc:Fallback>
                  <p:oleObj name="Equation" r:id="rId22" imgW="190578" imgH="209468" progId="Equation.3">
                    <p:embed/>
                    <p:pic>
                      <p:nvPicPr>
                        <p:cNvPr id="16426" name="Object 56">
                          <a:extLst>
                            <a:ext uri="{FF2B5EF4-FFF2-40B4-BE49-F238E27FC236}">
                              <a16:creationId xmlns:a16="http://schemas.microsoft.com/office/drawing/2014/main" id="{0CF9C8FA-62CE-4BFB-A616-730C37AF46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57">
              <a:extLst>
                <a:ext uri="{FF2B5EF4-FFF2-40B4-BE49-F238E27FC236}">
                  <a16:creationId xmlns:a16="http://schemas.microsoft.com/office/drawing/2014/main" id="{C85045C4-BEF3-4013-BD32-ADE0ACCD1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881"/>
            <a:ext cx="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19218" imgH="361981" progId="Equation.3">
                    <p:embed/>
                  </p:oleObj>
                </mc:Choice>
                <mc:Fallback>
                  <p:oleObj name="Equation" r:id="rId24" imgW="419218" imgH="361981" progId="Equation.3">
                    <p:embed/>
                    <p:pic>
                      <p:nvPicPr>
                        <p:cNvPr id="16427" name="Object 57">
                          <a:extLst>
                            <a:ext uri="{FF2B5EF4-FFF2-40B4-BE49-F238E27FC236}">
                              <a16:creationId xmlns:a16="http://schemas.microsoft.com/office/drawing/2014/main" id="{C85045C4-BEF3-4013-BD32-ADE0ACCD1E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881"/>
                          <a:ext cx="2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12" name="Text Box 60">
            <a:extLst>
              <a:ext uri="{FF2B5EF4-FFF2-40B4-BE49-F238E27FC236}">
                <a16:creationId xmlns:a16="http://schemas.microsoft.com/office/drawing/2014/main" id="{078C31E3-D3D4-4527-88BB-F6BA590F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2071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利用对称性</a:t>
            </a:r>
          </a:p>
        </p:txBody>
      </p:sp>
      <p:graphicFrame>
        <p:nvGraphicFramePr>
          <p:cNvPr id="23614" name="Object 62">
            <a:extLst>
              <a:ext uri="{FF2B5EF4-FFF2-40B4-BE49-F238E27FC236}">
                <a16:creationId xmlns:a16="http://schemas.microsoft.com/office/drawing/2014/main" id="{339225FB-D572-462A-89A3-B5D479720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9613" y="4025900"/>
          <a:ext cx="128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47667" imgH="628675" progId="Equation.3">
                  <p:embed/>
                </p:oleObj>
              </mc:Choice>
              <mc:Fallback>
                <p:oleObj name="Equation" r:id="rId26" imgW="1247667" imgH="628675" progId="Equation.3">
                  <p:embed/>
                  <p:pic>
                    <p:nvPicPr>
                      <p:cNvPr id="23614" name="Object 62">
                        <a:extLst>
                          <a:ext uri="{FF2B5EF4-FFF2-40B4-BE49-F238E27FC236}">
                            <a16:creationId xmlns:a16="http://schemas.microsoft.com/office/drawing/2014/main" id="{339225FB-D572-462A-89A3-B5D479720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025900"/>
                        <a:ext cx="128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5" name="Object 63">
            <a:extLst>
              <a:ext uri="{FF2B5EF4-FFF2-40B4-BE49-F238E27FC236}">
                <a16:creationId xmlns:a16="http://schemas.microsoft.com/office/drawing/2014/main" id="{AAF1152A-831D-468B-9B8E-B16502510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563" y="4006850"/>
          <a:ext cx="1803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1622" imgH="742857" progId="Equation.3">
                  <p:embed/>
                </p:oleObj>
              </mc:Choice>
              <mc:Fallback>
                <p:oleObj name="Equation" r:id="rId28" imgW="1771622" imgH="742857" progId="Equation.3">
                  <p:embed/>
                  <p:pic>
                    <p:nvPicPr>
                      <p:cNvPr id="23615" name="Object 63">
                        <a:extLst>
                          <a:ext uri="{FF2B5EF4-FFF2-40B4-BE49-F238E27FC236}">
                            <a16:creationId xmlns:a16="http://schemas.microsoft.com/office/drawing/2014/main" id="{AAF1152A-831D-468B-9B8E-B16502510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4006850"/>
                        <a:ext cx="1803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>
            <a:extLst>
              <a:ext uri="{FF2B5EF4-FFF2-40B4-BE49-F238E27FC236}">
                <a16:creationId xmlns:a16="http://schemas.microsoft.com/office/drawing/2014/main" id="{DF7ECA5D-DEA2-49F0-AFB4-FB4E4155C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9063" y="3987800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76333" imgH="742857" progId="Equation.3">
                  <p:embed/>
                </p:oleObj>
              </mc:Choice>
              <mc:Fallback>
                <p:oleObj name="Equation" r:id="rId30" imgW="1676333" imgH="742857" progId="Equation.3">
                  <p:embed/>
                  <p:pic>
                    <p:nvPicPr>
                      <p:cNvPr id="23616" name="Object 64">
                        <a:extLst>
                          <a:ext uri="{FF2B5EF4-FFF2-40B4-BE49-F238E27FC236}">
                            <a16:creationId xmlns:a16="http://schemas.microsoft.com/office/drawing/2014/main" id="{DF7ECA5D-DEA2-49F0-AFB4-FB4E4155C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3987800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>
            <a:extLst>
              <a:ext uri="{FF2B5EF4-FFF2-40B4-BE49-F238E27FC236}">
                <a16:creationId xmlns:a16="http://schemas.microsoft.com/office/drawing/2014/main" id="{CA7F4DEB-6B7F-4BD8-962A-214BFF107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4940300"/>
          <a:ext cx="170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66885" imgH="590615" progId="Equation.3">
                  <p:embed/>
                </p:oleObj>
              </mc:Choice>
              <mc:Fallback>
                <p:oleObj name="Equation" r:id="rId32" imgW="1666885" imgH="590615" progId="Equation.3">
                  <p:embed/>
                  <p:pic>
                    <p:nvPicPr>
                      <p:cNvPr id="23617" name="Object 65">
                        <a:extLst>
                          <a:ext uri="{FF2B5EF4-FFF2-40B4-BE49-F238E27FC236}">
                            <a16:creationId xmlns:a16="http://schemas.microsoft.com/office/drawing/2014/main" id="{CA7F4DEB-6B7F-4BD8-962A-214BFF107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4940300"/>
                        <a:ext cx="1701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>
            <a:extLst>
              <a:ext uri="{FF2B5EF4-FFF2-40B4-BE49-F238E27FC236}">
                <a16:creationId xmlns:a16="http://schemas.microsoft.com/office/drawing/2014/main" id="{D1606FE9-4023-4387-9219-6F8367175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4924425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66885" imgH="523941" progId="Equation.3">
                  <p:embed/>
                </p:oleObj>
              </mc:Choice>
              <mc:Fallback>
                <p:oleObj name="Equation" r:id="rId34" imgW="1666885" imgH="523941" progId="Equation.3">
                  <p:embed/>
                  <p:pic>
                    <p:nvPicPr>
                      <p:cNvPr id="23618" name="Object 66">
                        <a:extLst>
                          <a:ext uri="{FF2B5EF4-FFF2-40B4-BE49-F238E27FC236}">
                            <a16:creationId xmlns:a16="http://schemas.microsoft.com/office/drawing/2014/main" id="{D1606FE9-4023-4387-9219-6F8367175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924425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9" name="Object 67">
            <a:extLst>
              <a:ext uri="{FF2B5EF4-FFF2-40B4-BE49-F238E27FC236}">
                <a16:creationId xmlns:a16="http://schemas.microsoft.com/office/drawing/2014/main" id="{2837A475-373D-4933-844F-F41FED842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35781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47562" imgH="266694" progId="Equation.3">
                  <p:embed/>
                </p:oleObj>
              </mc:Choice>
              <mc:Fallback>
                <p:oleObj name="Equation" r:id="rId36" imgW="447562" imgH="266694" progId="Equation.3">
                  <p:embed/>
                  <p:pic>
                    <p:nvPicPr>
                      <p:cNvPr id="23619" name="Object 67">
                        <a:extLst>
                          <a:ext uri="{FF2B5EF4-FFF2-40B4-BE49-F238E27FC236}">
                            <a16:creationId xmlns:a16="http://schemas.microsoft.com/office/drawing/2014/main" id="{2837A475-373D-4933-844F-F41FED84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5781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0" name="Object 68">
            <a:extLst>
              <a:ext uri="{FF2B5EF4-FFF2-40B4-BE49-F238E27FC236}">
                <a16:creationId xmlns:a16="http://schemas.microsoft.com/office/drawing/2014/main" id="{B1640F40-0B6C-4142-80FE-22C8A36F1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5825" y="47815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80860" imgH="266694" progId="Equation.3">
                  <p:embed/>
                </p:oleObj>
              </mc:Choice>
              <mc:Fallback>
                <p:oleObj name="Equation" r:id="rId38" imgW="180860" imgH="266694" progId="Equation.3">
                  <p:embed/>
                  <p:pic>
                    <p:nvPicPr>
                      <p:cNvPr id="23620" name="Object 68">
                        <a:extLst>
                          <a:ext uri="{FF2B5EF4-FFF2-40B4-BE49-F238E27FC236}">
                            <a16:creationId xmlns:a16="http://schemas.microsoft.com/office/drawing/2014/main" id="{B1640F40-0B6C-4142-80FE-22C8A36F1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47815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1" name="Object 69">
            <a:extLst>
              <a:ext uri="{FF2B5EF4-FFF2-40B4-BE49-F238E27FC236}">
                <a16:creationId xmlns:a16="http://schemas.microsoft.com/office/drawing/2014/main" id="{BBFBEFF9-8C80-47F9-B32D-2ADC20832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3188" y="4929188"/>
          <a:ext cx="215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124165" imgH="590615" progId="Equation.3">
                  <p:embed/>
                </p:oleObj>
              </mc:Choice>
              <mc:Fallback>
                <p:oleObj name="Equation" r:id="rId40" imgW="2124165" imgH="590615" progId="Equation.3">
                  <p:embed/>
                  <p:pic>
                    <p:nvPicPr>
                      <p:cNvPr id="23621" name="Object 69">
                        <a:extLst>
                          <a:ext uri="{FF2B5EF4-FFF2-40B4-BE49-F238E27FC236}">
                            <a16:creationId xmlns:a16="http://schemas.microsoft.com/office/drawing/2014/main" id="{BBFBEFF9-8C80-47F9-B32D-2ADC20832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929188"/>
                        <a:ext cx="215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2" name="Object 70">
            <a:extLst>
              <a:ext uri="{FF2B5EF4-FFF2-40B4-BE49-F238E27FC236}">
                <a16:creationId xmlns:a16="http://schemas.microsoft.com/office/drawing/2014/main" id="{80F5E597-FBDB-4068-BFE4-E5FD15254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1563" y="4954588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666885" imgH="523941" progId="Equation.3">
                  <p:embed/>
                </p:oleObj>
              </mc:Choice>
              <mc:Fallback>
                <p:oleObj name="Equation" r:id="rId42" imgW="1666885" imgH="523941" progId="Equation.3">
                  <p:embed/>
                  <p:pic>
                    <p:nvPicPr>
                      <p:cNvPr id="23622" name="Object 70">
                        <a:extLst>
                          <a:ext uri="{FF2B5EF4-FFF2-40B4-BE49-F238E27FC236}">
                            <a16:creationId xmlns:a16="http://schemas.microsoft.com/office/drawing/2014/main" id="{80F5E597-FBDB-4068-BFE4-E5FD15254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563" y="4954588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" name="Object 71">
            <a:extLst>
              <a:ext uri="{FF2B5EF4-FFF2-40B4-BE49-F238E27FC236}">
                <a16:creationId xmlns:a16="http://schemas.microsoft.com/office/drawing/2014/main" id="{C90C119E-FDB3-4730-AB4A-787E8F689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75" y="542925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47562" imgH="266694" progId="Equation.3">
                  <p:embed/>
                </p:oleObj>
              </mc:Choice>
              <mc:Fallback>
                <p:oleObj name="Equation" r:id="rId44" imgW="447562" imgH="266694" progId="Equation.3">
                  <p:embed/>
                  <p:pic>
                    <p:nvPicPr>
                      <p:cNvPr id="23623" name="Object 71">
                        <a:extLst>
                          <a:ext uri="{FF2B5EF4-FFF2-40B4-BE49-F238E27FC236}">
                            <a16:creationId xmlns:a16="http://schemas.microsoft.com/office/drawing/2014/main" id="{C90C119E-FDB3-4730-AB4A-787E8F689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542925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4" name="Object 72">
            <a:extLst>
              <a:ext uri="{FF2B5EF4-FFF2-40B4-BE49-F238E27FC236}">
                <a16:creationId xmlns:a16="http://schemas.microsoft.com/office/drawing/2014/main" id="{914448EB-277E-43B6-AEA2-9439A4CF4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9763" y="47815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80860" imgH="266694" progId="Equation.3">
                  <p:embed/>
                </p:oleObj>
              </mc:Choice>
              <mc:Fallback>
                <p:oleObj name="Equation" r:id="rId46" imgW="180860" imgH="266694" progId="Equation.3">
                  <p:embed/>
                  <p:pic>
                    <p:nvPicPr>
                      <p:cNvPr id="23624" name="Object 72">
                        <a:extLst>
                          <a:ext uri="{FF2B5EF4-FFF2-40B4-BE49-F238E27FC236}">
                            <a16:creationId xmlns:a16="http://schemas.microsoft.com/office/drawing/2014/main" id="{914448EB-277E-43B6-AEA2-9439A4CF4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47815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5" name="Line 73">
            <a:extLst>
              <a:ext uri="{FF2B5EF4-FFF2-40B4-BE49-F238E27FC236}">
                <a16:creationId xmlns:a16="http://schemas.microsoft.com/office/drawing/2014/main" id="{1F1D04D9-D730-40C9-A524-13D2B6C59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3867150"/>
            <a:ext cx="5943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626" name="Text Box 74">
            <a:extLst>
              <a:ext uri="{FF2B5EF4-FFF2-40B4-BE49-F238E27FC236}">
                <a16:creationId xmlns:a16="http://schemas.microsoft.com/office/drawing/2014/main" id="{1A346DF0-1868-4641-8108-EC94FDEC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019551"/>
            <a:ext cx="102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分析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16411" name="Picture 76" descr="机动">
            <a:extLst>
              <a:ext uri="{FF2B5EF4-FFF2-40B4-BE49-F238E27FC236}">
                <a16:creationId xmlns:a16="http://schemas.microsoft.com/office/drawing/2014/main" id="{C92DB70A-7BB6-4C4E-9B94-828D452B7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2" name="Text Box 77">
            <a:extLst>
              <a:ext uri="{FF2B5EF4-FFF2-40B4-BE49-F238E27FC236}">
                <a16:creationId xmlns:a16="http://schemas.microsoft.com/office/drawing/2014/main" id="{27B5A2F0-D62E-40B0-9953-78FC84602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413" name="Picture 7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B1E2E0D-ACBC-4B45-8C62-EB3F9E83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79" descr="目录">
            <a:hlinkClick r:id="rId50" action="ppaction://hlinksldjump"/>
            <a:extLst>
              <a:ext uri="{FF2B5EF4-FFF2-40B4-BE49-F238E27FC236}">
                <a16:creationId xmlns:a16="http://schemas.microsoft.com/office/drawing/2014/main" id="{01586789-8439-4C99-804B-962A5725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6354A6-870C-4BA7-86EB-446585E4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8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5149159-9DBB-4F7D-9CCA-FBEB81D5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8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1D3153-580E-4F85-A6EF-FB50276A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74">
            <a:extLst>
              <a:ext uri="{FF2B5EF4-FFF2-40B4-BE49-F238E27FC236}">
                <a16:creationId xmlns:a16="http://schemas.microsoft.com/office/drawing/2014/main" id="{6959F17D-844B-4A96-BB91-F4E85C17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5856289"/>
            <a:ext cx="4151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偶倍奇零性质的证明思路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utoUpdateAnimBg="0"/>
      <p:bldP spid="23576" grpId="0" autoUpdateAnimBg="0"/>
      <p:bldP spid="23578" grpId="0" autoUpdateAnimBg="0"/>
      <p:bldP spid="23596" grpId="0" autoUpdateAnimBg="0"/>
      <p:bldP spid="23612" grpId="0" autoUpdateAnimBg="0"/>
      <p:bldP spid="23626" grpId="0" build="p" autoUpdateAnimBg="0" advAuto="0"/>
      <p:bldP spid="4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BE19B3-2265-4EF5-B92C-3BB894938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6938" y="677863"/>
            <a:ext cx="3352800" cy="6858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1: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中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改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为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F63B0D4C-57B0-466E-AD59-8C75CA033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9" y="549275"/>
          <a:ext cx="44148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81410" imgH="952596" progId="Equation.3">
                  <p:embed/>
                </p:oleObj>
              </mc:Choice>
              <mc:Fallback>
                <p:oleObj name="Equation" r:id="rId2" imgW="4381410" imgH="952596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F63B0D4C-57B0-466E-AD59-8C75CA033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9" y="549275"/>
                        <a:ext cx="44148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>
            <a:extLst>
              <a:ext uri="{FF2B5EF4-FFF2-40B4-BE49-F238E27FC236}">
                <a16:creationId xmlns:a16="http://schemas.microsoft.com/office/drawing/2014/main" id="{34C69B9C-4EC8-414B-A8D2-E1A1266B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13716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计算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A1AE1762-BE0E-4760-A7C9-D94DE0D05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1338263"/>
          <a:ext cx="137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8" imgH="628675" progId="Equation.3">
                  <p:embed/>
                </p:oleObj>
              </mc:Choice>
              <mc:Fallback>
                <p:oleObj name="Equation" r:id="rId4" imgW="1333508" imgH="628675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A1AE1762-BE0E-4760-A7C9-D94DE0D05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338263"/>
                        <a:ext cx="1371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>
            <a:extLst>
              <a:ext uri="{FF2B5EF4-FFF2-40B4-BE49-F238E27FC236}">
                <a16:creationId xmlns:a16="http://schemas.microsoft.com/office/drawing/2014/main" id="{B745F800-EA56-4FFC-8001-C5CF494E5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23352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令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D51F955F-5C26-4D00-8A11-7CB2F89F3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1966913"/>
          <a:ext cx="1549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4368" imgH="1247903" progId="Equation.3">
                  <p:embed/>
                </p:oleObj>
              </mc:Choice>
              <mc:Fallback>
                <p:oleObj name="Equation" r:id="rId6" imgW="1514368" imgH="1247903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D51F955F-5C26-4D00-8A11-7CB2F89F3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966913"/>
                        <a:ext cx="1549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4EAEC6A9-E7C2-4722-9D84-B71EA43D3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1" y="2182813"/>
          <a:ext cx="3463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59" imgH="876204" progId="Equation.3">
                  <p:embed/>
                </p:oleObj>
              </mc:Choice>
              <mc:Fallback>
                <p:oleObj name="Equation" r:id="rId8" imgW="3429059" imgH="876204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4EAEC6A9-E7C2-4722-9D84-B71EA43D3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1" y="2182813"/>
                        <a:ext cx="3463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65EDA814-76CD-4FAD-9966-7225F46E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233362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,  </a:t>
            </a: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F8C894E2-570B-43F0-A6D6-2A880A019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00400"/>
          <a:ext cx="119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2095" imgH="704797" progId="Equation.3">
                  <p:embed/>
                </p:oleObj>
              </mc:Choice>
              <mc:Fallback>
                <p:oleObj name="Equation" r:id="rId10" imgW="1162095" imgH="704797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F8C894E2-570B-43F0-A6D6-2A880A019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193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CCC0170D-54DB-4E57-AD81-55602B5F6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3240088"/>
          <a:ext cx="231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6411" imgH="685901" progId="Equation.3">
                  <p:embed/>
                </p:oleObj>
              </mc:Choice>
              <mc:Fallback>
                <p:oleObj name="Equation" r:id="rId12" imgW="2276411" imgH="685901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CCC0170D-54DB-4E57-AD81-55602B5F6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240088"/>
                        <a:ext cx="2311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0B46C1D3-1983-4D29-B163-BD885BFAE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600" y="3962400"/>
          <a:ext cx="160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2148" imgH="685901" progId="Equation.3">
                  <p:embed/>
                </p:oleObj>
              </mc:Choice>
              <mc:Fallback>
                <p:oleObj name="Equation" r:id="rId14" imgW="1562148" imgH="685901" progId="Equation.3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0B46C1D3-1983-4D29-B163-BD885BFAE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962400"/>
                        <a:ext cx="160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4FACDBD0-FEEE-4340-B01B-F461B7D09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688" y="4724400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62095" imgH="819248" progId="Equation.3">
                  <p:embed/>
                </p:oleObj>
              </mc:Choice>
              <mc:Fallback>
                <p:oleObj name="Equation" r:id="rId16" imgW="1162095" imgH="819248" progId="Equation.3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4FACDBD0-FEEE-4340-B01B-F461B7D09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4724400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25B8A666-13D7-41E6-BB5D-8D400DECE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5549900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62253" imgH="819248" progId="Equation.3">
                  <p:embed/>
                </p:oleObj>
              </mc:Choice>
              <mc:Fallback>
                <p:oleObj name="Equation" r:id="rId18" imgW="2362253" imgH="819248" progId="Equation.3">
                  <p:embed/>
                  <p:pic>
                    <p:nvPicPr>
                      <p:cNvPr id="53262" name="Object 14">
                        <a:extLst>
                          <a:ext uri="{FF2B5EF4-FFF2-40B4-BE49-F238E27FC236}">
                            <a16:creationId xmlns:a16="http://schemas.microsoft.com/office/drawing/2014/main" id="{25B8A666-13D7-41E6-BB5D-8D400DECE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549900"/>
                        <a:ext cx="240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A20D730A-93D8-4205-B7B5-D7053B73A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3970338"/>
          <a:ext cx="162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90762" imgH="685901" progId="Equation.3">
                  <p:embed/>
                </p:oleObj>
              </mc:Choice>
              <mc:Fallback>
                <p:oleObj name="Equation" r:id="rId20" imgW="1590762" imgH="685901" progId="Equation.3">
                  <p:embed/>
                  <p:pic>
                    <p:nvPicPr>
                      <p:cNvPr id="53263" name="Object 15">
                        <a:extLst>
                          <a:ext uri="{FF2B5EF4-FFF2-40B4-BE49-F238E27FC236}">
                            <a16:creationId xmlns:a16="http://schemas.microsoft.com/office/drawing/2014/main" id="{A20D730A-93D8-4205-B7B5-D7053B73A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970338"/>
                        <a:ext cx="162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A6447885-D0DB-4E10-8E58-8420FE3E5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970338"/>
          <a:ext cx="116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33482" imgH="685901" progId="Equation.3">
                  <p:embed/>
                </p:oleObj>
              </mc:Choice>
              <mc:Fallback>
                <p:oleObj name="Equation" r:id="rId22" imgW="1133482" imgH="685901" progId="Equation.3">
                  <p:embed/>
                  <p:pic>
                    <p:nvPicPr>
                      <p:cNvPr id="53264" name="Object 16">
                        <a:extLst>
                          <a:ext uri="{FF2B5EF4-FFF2-40B4-BE49-F238E27FC236}">
                            <a16:creationId xmlns:a16="http://schemas.microsoft.com/office/drawing/2014/main" id="{A6447885-D0DB-4E10-8E58-8420FE3E5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970338"/>
                        <a:ext cx="116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>
            <a:extLst>
              <a:ext uri="{FF2B5EF4-FFF2-40B4-BE49-F238E27FC236}">
                <a16:creationId xmlns:a16="http://schemas.microsoft.com/office/drawing/2014/main" id="{8ABACE0C-F30D-41DF-86A7-BB6664509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011738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42903" imgH="361981" progId="Equation.3">
                  <p:embed/>
                </p:oleObj>
              </mc:Choice>
              <mc:Fallback>
                <p:oleObj name="Equation" r:id="rId24" imgW="942903" imgH="361981" progId="Equation.3">
                  <p:embed/>
                  <p:pic>
                    <p:nvPicPr>
                      <p:cNvPr id="53265" name="Object 17">
                        <a:extLst>
                          <a:ext uri="{FF2B5EF4-FFF2-40B4-BE49-F238E27FC236}">
                            <a16:creationId xmlns:a16="http://schemas.microsoft.com/office/drawing/2014/main" id="{8ABACE0C-F30D-41DF-86A7-BB6664509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11738"/>
                        <a:ext cx="97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Rectangle 18">
            <a:extLst>
              <a:ext uri="{FF2B5EF4-FFF2-40B4-BE49-F238E27FC236}">
                <a16:creationId xmlns:a16="http://schemas.microsoft.com/office/drawing/2014/main" id="{4A258B65-539A-4092-A5B4-2A6A840D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828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29EE8A08-75DF-4A32-9B8A-8C788A37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95800"/>
            <a:ext cx="190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圆</a:t>
            </a:r>
            <a:r>
              <a:rPr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的形心在原点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故</a:t>
            </a:r>
          </a:p>
        </p:txBody>
      </p:sp>
      <p:graphicFrame>
        <p:nvGraphicFramePr>
          <p:cNvPr id="53268" name="Object 20">
            <a:extLst>
              <a:ext uri="{FF2B5EF4-FFF2-40B4-BE49-F238E27FC236}">
                <a16:creationId xmlns:a16="http://schemas.microsoft.com/office/drawing/2014/main" id="{339B2C82-28FF-4ADB-B8E3-4D2DA9084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5486400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66780" imgH="342816" progId="Equation.3">
                  <p:embed/>
                </p:oleObj>
              </mc:Choice>
              <mc:Fallback>
                <p:oleObj name="Equation" r:id="rId26" imgW="866780" imgH="342816" progId="Equation.3">
                  <p:embed/>
                  <p:pic>
                    <p:nvPicPr>
                      <p:cNvPr id="53268" name="Object 20">
                        <a:extLst>
                          <a:ext uri="{FF2B5EF4-FFF2-40B4-BE49-F238E27FC236}">
                            <a16:creationId xmlns:a16="http://schemas.microsoft.com/office/drawing/2014/main" id="{339B2C82-28FF-4ADB-B8E3-4D2DA9084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486400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>
            <a:extLst>
              <a:ext uri="{FF2B5EF4-FFF2-40B4-BE49-F238E27FC236}">
                <a16:creationId xmlns:a16="http://schemas.microsoft.com/office/drawing/2014/main" id="{7D9DB3CB-5E4A-40C7-849D-F139BAAE1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4948238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90788" imgH="419207" progId="Equation.3">
                  <p:embed/>
                </p:oleObj>
              </mc:Choice>
              <mc:Fallback>
                <p:oleObj name="Equation" r:id="rId28" imgW="1790788" imgH="419207" progId="Equation.3">
                  <p:embed/>
                  <p:pic>
                    <p:nvPicPr>
                      <p:cNvPr id="53269" name="Object 21">
                        <a:extLst>
                          <a:ext uri="{FF2B5EF4-FFF2-40B4-BE49-F238E27FC236}">
                            <a16:creationId xmlns:a16="http://schemas.microsoft.com/office/drawing/2014/main" id="{7D9DB3CB-5E4A-40C7-849D-F139BAAE1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948238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0" name="Picture 38" descr="机动">
            <a:extLst>
              <a:ext uri="{FF2B5EF4-FFF2-40B4-BE49-F238E27FC236}">
                <a16:creationId xmlns:a16="http://schemas.microsoft.com/office/drawing/2014/main" id="{A0123C67-D167-4DC7-A557-9471854E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1" name="Text Box 39">
            <a:extLst>
              <a:ext uri="{FF2B5EF4-FFF2-40B4-BE49-F238E27FC236}">
                <a16:creationId xmlns:a16="http://schemas.microsoft.com/office/drawing/2014/main" id="{3E3F0969-550C-42D4-9698-19E07CCF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32" name="Picture 4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9F476CF-7C9E-47F1-A38A-4B74E36A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41" descr="目录">
            <a:hlinkClick r:id="rId32" action="ppaction://hlinksldjump"/>
            <a:extLst>
              <a:ext uri="{FF2B5EF4-FFF2-40B4-BE49-F238E27FC236}">
                <a16:creationId xmlns:a16="http://schemas.microsoft.com/office/drawing/2014/main" id="{C2EC468B-E851-4BDA-AC7E-D1BE3B85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4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868965A-4F1C-4C21-88CB-F52DBF75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4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816372-33DF-44CB-BB64-F8B1CE2A0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4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F06414-3D6A-4F5F-A013-3D57C602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7" name="Rectangle 21">
            <a:extLst>
              <a:ext uri="{FF2B5EF4-FFF2-40B4-BE49-F238E27FC236}">
                <a16:creationId xmlns:a16="http://schemas.microsoft.com/office/drawing/2014/main" id="{DC34E0AD-56A1-4EE5-A39B-83898163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26988"/>
            <a:ext cx="2362201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</a:rPr>
              <a:t>思考与练习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  <p:bldP spid="53257" grpId="0" autoUpdateAnimBg="0"/>
      <p:bldP spid="53266" grpId="0" animBg="1"/>
      <p:bldP spid="53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id="{C0717030-7B23-444E-BE6C-4BFE2720EF45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1347788"/>
            <a:ext cx="2374900" cy="1536700"/>
            <a:chOff x="4024" y="1288"/>
            <a:chExt cx="1496" cy="968"/>
          </a:xfrm>
        </p:grpSpPr>
        <p:sp>
          <p:nvSpPr>
            <p:cNvPr id="18467" name="Line 4">
              <a:extLst>
                <a:ext uri="{FF2B5EF4-FFF2-40B4-BE49-F238E27FC236}">
                  <a16:creationId xmlns:a16="http://schemas.microsoft.com/office/drawing/2014/main" id="{42ED088E-3920-48D9-82F3-6680AF524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054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68" name="Object 5">
              <a:extLst>
                <a:ext uri="{FF2B5EF4-FFF2-40B4-BE49-F238E27FC236}">
                  <a16:creationId xmlns:a16="http://schemas.microsoft.com/office/drawing/2014/main" id="{40A644F7-D579-479C-8BFC-8920E8B5A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21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578" imgH="209468" progId="Equation.3">
                    <p:embed/>
                  </p:oleObj>
                </mc:Choice>
                <mc:Fallback>
                  <p:oleObj name="Equation" r:id="rId2" imgW="190578" imgH="209468" progId="Equation.3">
                    <p:embed/>
                    <p:pic>
                      <p:nvPicPr>
                        <p:cNvPr id="18468" name="Object 5">
                          <a:extLst>
                            <a:ext uri="{FF2B5EF4-FFF2-40B4-BE49-F238E27FC236}">
                              <a16:creationId xmlns:a16="http://schemas.microsoft.com/office/drawing/2014/main" id="{40A644F7-D579-479C-8BFC-8920E8B5A2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1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9" name="Line 6">
              <a:extLst>
                <a:ext uri="{FF2B5EF4-FFF2-40B4-BE49-F238E27FC236}">
                  <a16:creationId xmlns:a16="http://schemas.microsoft.com/office/drawing/2014/main" id="{0B2DF7FD-83D0-4B01-B8B6-0EFDEE9C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129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70" name="Object 7">
              <a:extLst>
                <a:ext uri="{FF2B5EF4-FFF2-40B4-BE49-F238E27FC236}">
                  <a16:creationId xmlns:a16="http://schemas.microsoft.com/office/drawing/2014/main" id="{69B4B075-323A-4CE4-B538-D7762FC3F4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4" y="1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9474" imgH="285860" progId="Equation.3">
                    <p:embed/>
                  </p:oleObj>
                </mc:Choice>
                <mc:Fallback>
                  <p:oleObj name="Equation" r:id="rId4" imgW="209474" imgH="285860" progId="Equation.3">
                    <p:embed/>
                    <p:pic>
                      <p:nvPicPr>
                        <p:cNvPr id="18470" name="Object 7">
                          <a:extLst>
                            <a:ext uri="{FF2B5EF4-FFF2-40B4-BE49-F238E27FC236}">
                              <a16:creationId xmlns:a16="http://schemas.microsoft.com/office/drawing/2014/main" id="{69B4B075-323A-4CE4-B538-D7762FC3F4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1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8">
              <a:extLst>
                <a:ext uri="{FF2B5EF4-FFF2-40B4-BE49-F238E27FC236}">
                  <a16:creationId xmlns:a16="http://schemas.microsoft.com/office/drawing/2014/main" id="{5D616B94-2BFD-42E1-AC33-84D3142B4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3" y="200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0860" imgH="209468" progId="Equation.3">
                    <p:embed/>
                  </p:oleObj>
                </mc:Choice>
                <mc:Fallback>
                  <p:oleObj name="Equation" r:id="rId6" imgW="180860" imgH="209468" progId="Equation.3">
                    <p:embed/>
                    <p:pic>
                      <p:nvPicPr>
                        <p:cNvPr id="18471" name="Object 8">
                          <a:extLst>
                            <a:ext uri="{FF2B5EF4-FFF2-40B4-BE49-F238E27FC236}">
                              <a16:creationId xmlns:a16="http://schemas.microsoft.com/office/drawing/2014/main" id="{5D616B94-2BFD-42E1-AC33-84D3142B4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200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Arc 9">
            <a:extLst>
              <a:ext uri="{FF2B5EF4-FFF2-40B4-BE49-F238E27FC236}">
                <a16:creationId xmlns:a16="http://schemas.microsoft.com/office/drawing/2014/main" id="{DB3CEC1E-90FC-4942-B807-2EE64CC661F2}"/>
              </a:ext>
            </a:extLst>
          </p:cNvPr>
          <p:cNvSpPr>
            <a:spLocks/>
          </p:cNvSpPr>
          <p:nvPr/>
        </p:nvSpPr>
        <p:spPr bwMode="auto">
          <a:xfrm>
            <a:off x="8202613" y="1457326"/>
            <a:ext cx="1554162" cy="1108075"/>
          </a:xfrm>
          <a:custGeom>
            <a:avLst/>
            <a:gdLst>
              <a:gd name="T0" fmla="*/ 2147483647 w 21600"/>
              <a:gd name="T1" fmla="*/ 0 h 15411"/>
              <a:gd name="T2" fmla="*/ 2147483647 w 21600"/>
              <a:gd name="T3" fmla="*/ 2147483647 h 15411"/>
              <a:gd name="T4" fmla="*/ 0 w 21600"/>
              <a:gd name="T5" fmla="*/ 2147483647 h 15411"/>
              <a:gd name="T6" fmla="*/ 0 60000 65536"/>
              <a:gd name="T7" fmla="*/ 0 60000 65536"/>
              <a:gd name="T8" fmla="*/ 0 60000 65536"/>
              <a:gd name="T9" fmla="*/ 0 w 21600"/>
              <a:gd name="T10" fmla="*/ 0 h 15411"/>
              <a:gd name="T11" fmla="*/ 21600 w 21600"/>
              <a:gd name="T12" fmla="*/ 15411 h 15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411" fill="none" extrusionOk="0">
                <a:moveTo>
                  <a:pt x="15134" y="0"/>
                </a:moveTo>
                <a:cubicBezTo>
                  <a:pt x="19270" y="4061"/>
                  <a:pt x="21600" y="9614"/>
                  <a:pt x="21600" y="15411"/>
                </a:cubicBezTo>
              </a:path>
              <a:path w="21600" h="15411" stroke="0" extrusionOk="0">
                <a:moveTo>
                  <a:pt x="15134" y="0"/>
                </a:moveTo>
                <a:cubicBezTo>
                  <a:pt x="19270" y="4061"/>
                  <a:pt x="21600" y="9614"/>
                  <a:pt x="21600" y="15411"/>
                </a:cubicBezTo>
                <a:lnTo>
                  <a:pt x="0" y="15411"/>
                </a:lnTo>
                <a:lnTo>
                  <a:pt x="15134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8BAECD5C-47FB-4A04-9120-518E4218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4176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FF00"/>
                </a:solidFill>
              </a:rPr>
              <a:t>2.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C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是由极坐标系下曲线</a:t>
            </a:r>
          </a:p>
        </p:txBody>
      </p:sp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90FDB9AF-8508-4B9D-BDAB-6462E553D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6863" y="590550"/>
          <a:ext cx="850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9271" imgH="257247" progId="Equation.3">
                  <p:embed/>
                </p:oleObj>
              </mc:Choice>
              <mc:Fallback>
                <p:oleObj name="Equation" r:id="rId8" imgW="819271" imgH="257247" progId="Equation.3">
                  <p:embed/>
                  <p:pic>
                    <p:nvPicPr>
                      <p:cNvPr id="37900" name="Object 12">
                        <a:extLst>
                          <a:ext uri="{FF2B5EF4-FFF2-40B4-BE49-F238E27FC236}">
                            <a16:creationId xmlns:a16="http://schemas.microsoft.com/office/drawing/2014/main" id="{90FDB9AF-8508-4B9D-BDAB-6462E553D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590550"/>
                        <a:ext cx="850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20CD4590-0C13-4CAE-AC5A-40CABECD9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1263" y="522288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2595" imgH="285860" progId="Equation.3">
                  <p:embed/>
                </p:oleObj>
              </mc:Choice>
              <mc:Fallback>
                <p:oleObj name="Equation" r:id="rId10" imgW="752595" imgH="285860" progId="Equation.3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20CD4590-0C13-4CAE-AC5A-40CABECD9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522288"/>
                        <a:ext cx="78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>
            <a:extLst>
              <a:ext uri="{FF2B5EF4-FFF2-40B4-BE49-F238E27FC236}">
                <a16:creationId xmlns:a16="http://schemas.microsoft.com/office/drawing/2014/main" id="{F89E9AE9-D910-4C7E-AABE-84BA238D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3" y="39687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及</a:t>
            </a:r>
          </a:p>
        </p:txBody>
      </p:sp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2651E2FC-8B06-4392-8E1F-42CA0FCED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2863" y="369888"/>
          <a:ext cx="109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7358" imgH="590615" progId="Equation.3">
                  <p:embed/>
                </p:oleObj>
              </mc:Choice>
              <mc:Fallback>
                <p:oleObj name="Equation" r:id="rId12" imgW="1057358" imgH="590615" progId="Equation.3">
                  <p:embed/>
                  <p:pic>
                    <p:nvPicPr>
                      <p:cNvPr id="37903" name="Object 15">
                        <a:extLst>
                          <a:ext uri="{FF2B5EF4-FFF2-40B4-BE49-F238E27FC236}">
                            <a16:creationId xmlns:a16="http://schemas.microsoft.com/office/drawing/2014/main" id="{2651E2FC-8B06-4392-8E1F-42CA0FCED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2863" y="369888"/>
                        <a:ext cx="1092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 Box 16">
            <a:extLst>
              <a:ext uri="{FF2B5EF4-FFF2-40B4-BE49-F238E27FC236}">
                <a16:creationId xmlns:a16="http://schemas.microsoft.com/office/drawing/2014/main" id="{6C3A6BD1-CEA5-4626-9B15-1F429C42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979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所围区域的边界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求</a:t>
            </a:r>
          </a:p>
        </p:txBody>
      </p:sp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49ABDCC3-8C98-4CF3-A6DD-638A38EF7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1576388"/>
          <a:ext cx="278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139" imgH="819248" progId="Equation.3">
                  <p:embed/>
                </p:oleObj>
              </mc:Choice>
              <mc:Fallback>
                <p:oleObj name="Equation" r:id="rId14" imgW="2743139" imgH="819248" progId="Equation.3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49ABDCC3-8C98-4CF3-A6DD-638A38EF7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76388"/>
                        <a:ext cx="278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3D580DD1-7ED2-4DAD-B116-772FDE2C1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5173663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09788" imgH="819248" progId="Equation.3">
                  <p:embed/>
                </p:oleObj>
              </mc:Choice>
              <mc:Fallback>
                <p:oleObj name="Equation" r:id="rId16" imgW="2609788" imgH="819248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3D580DD1-7ED2-4DAD-B116-772FDE2C1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173663"/>
                        <a:ext cx="264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Line 19">
            <a:extLst>
              <a:ext uri="{FF2B5EF4-FFF2-40B4-BE49-F238E27FC236}">
                <a16:creationId xmlns:a16="http://schemas.microsoft.com/office/drawing/2014/main" id="{97BAD9E7-7DCD-4532-B5D7-CD529040B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2614" y="1465264"/>
            <a:ext cx="1101725" cy="1101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9019CEFA-FE5E-4F27-8C82-585B8D166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9463" y="26130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578" imgH="209468" progId="Equation.3">
                  <p:embed/>
                </p:oleObj>
              </mc:Choice>
              <mc:Fallback>
                <p:oleObj name="Equation" r:id="rId18" imgW="190578" imgH="209468" progId="Equation.3">
                  <p:embed/>
                  <p:pic>
                    <p:nvPicPr>
                      <p:cNvPr id="37908" name="Object 20">
                        <a:extLst>
                          <a:ext uri="{FF2B5EF4-FFF2-40B4-BE49-F238E27FC236}">
                            <a16:creationId xmlns:a16="http://schemas.microsoft.com/office/drawing/2014/main" id="{9019CEFA-FE5E-4F27-8C82-585B8D166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9463" y="261302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>
            <a:extLst>
              <a:ext uri="{FF2B5EF4-FFF2-40B4-BE49-F238E27FC236}">
                <a16:creationId xmlns:a16="http://schemas.microsoft.com/office/drawing/2014/main" id="{B772AB3F-42D4-4B27-BD36-CC7BA66FEC94}"/>
              </a:ext>
            </a:extLst>
          </p:cNvPr>
          <p:cNvGrpSpPr>
            <a:grpSpLocks/>
          </p:cNvGrpSpPr>
          <p:nvPr/>
        </p:nvGrpSpPr>
        <p:grpSpPr bwMode="auto">
          <a:xfrm>
            <a:off x="8202614" y="2030413"/>
            <a:ext cx="884237" cy="571500"/>
            <a:chOff x="576" y="3312"/>
            <a:chExt cx="557" cy="360"/>
          </a:xfrm>
        </p:grpSpPr>
        <p:sp>
          <p:nvSpPr>
            <p:cNvPr id="18465" name="Arc 22">
              <a:extLst>
                <a:ext uri="{FF2B5EF4-FFF2-40B4-BE49-F238E27FC236}">
                  <a16:creationId xmlns:a16="http://schemas.microsoft.com/office/drawing/2014/main" id="{E79FCEB6-4429-4ADE-9F46-51F46C5F7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507"/>
              <a:ext cx="195" cy="141"/>
            </a:xfrm>
            <a:custGeom>
              <a:avLst/>
              <a:gdLst>
                <a:gd name="T0" fmla="*/ 0 w 21600"/>
                <a:gd name="T1" fmla="*/ 0 h 15411"/>
                <a:gd name="T2" fmla="*/ 0 w 21600"/>
                <a:gd name="T3" fmla="*/ 0 h 15411"/>
                <a:gd name="T4" fmla="*/ 0 w 21600"/>
                <a:gd name="T5" fmla="*/ 0 h 1541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11"/>
                <a:gd name="T11" fmla="*/ 21600 w 21600"/>
                <a:gd name="T12" fmla="*/ 15411 h 154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11" fill="none" extrusionOk="0">
                  <a:moveTo>
                    <a:pt x="15134" y="0"/>
                  </a:moveTo>
                  <a:cubicBezTo>
                    <a:pt x="19270" y="4061"/>
                    <a:pt x="21600" y="9614"/>
                    <a:pt x="21600" y="15411"/>
                  </a:cubicBezTo>
                </a:path>
                <a:path w="21600" h="15411" stroke="0" extrusionOk="0">
                  <a:moveTo>
                    <a:pt x="15134" y="0"/>
                  </a:moveTo>
                  <a:cubicBezTo>
                    <a:pt x="19270" y="4061"/>
                    <a:pt x="21600" y="9614"/>
                    <a:pt x="21600" y="15411"/>
                  </a:cubicBezTo>
                  <a:lnTo>
                    <a:pt x="0" y="15411"/>
                  </a:lnTo>
                  <a:lnTo>
                    <a:pt x="15134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66" name="Object 23">
              <a:extLst>
                <a:ext uri="{FF2B5EF4-FFF2-40B4-BE49-F238E27FC236}">
                  <a16:creationId xmlns:a16="http://schemas.microsoft.com/office/drawing/2014/main" id="{F3D5FED0-77FC-43AF-9CCF-8B6663010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312"/>
            <a:ext cx="31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71412" imgH="190573" progId="Equation.3">
                    <p:embed/>
                  </p:oleObj>
                </mc:Choice>
                <mc:Fallback>
                  <p:oleObj name="公式" r:id="rId20" imgW="171412" imgH="190573" progId="Equation.3">
                    <p:embed/>
                    <p:pic>
                      <p:nvPicPr>
                        <p:cNvPr id="18466" name="Object 23">
                          <a:extLst>
                            <a:ext uri="{FF2B5EF4-FFF2-40B4-BE49-F238E27FC236}">
                              <a16:creationId xmlns:a16="http://schemas.microsoft.com/office/drawing/2014/main" id="{F3D5FED0-77FC-43AF-9CCF-8B6663010A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12"/>
                          <a:ext cx="31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2" name="Line 24">
            <a:extLst>
              <a:ext uri="{FF2B5EF4-FFF2-40B4-BE49-F238E27FC236}">
                <a16:creationId xmlns:a16="http://schemas.microsoft.com/office/drawing/2014/main" id="{96DF66B2-9B41-4B2A-87F0-0C2FF2E25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14" y="2563813"/>
            <a:ext cx="15446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913" name="Object 25">
            <a:extLst>
              <a:ext uri="{FF2B5EF4-FFF2-40B4-BE49-F238E27FC236}">
                <a16:creationId xmlns:a16="http://schemas.microsoft.com/office/drawing/2014/main" id="{FC0A25C0-E883-4BAB-98F7-2F9549D0D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4863" y="1665288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80939" imgH="285860" progId="Equation.3">
                  <p:embed/>
                </p:oleObj>
              </mc:Choice>
              <mc:Fallback>
                <p:oleObj name="Equation" r:id="rId22" imgW="780939" imgH="285860" progId="Equation.3">
                  <p:embed/>
                  <p:pic>
                    <p:nvPicPr>
                      <p:cNvPr id="37913" name="Object 25">
                        <a:extLst>
                          <a:ext uri="{FF2B5EF4-FFF2-40B4-BE49-F238E27FC236}">
                            <a16:creationId xmlns:a16="http://schemas.microsoft.com/office/drawing/2014/main" id="{FC0A25C0-E883-4BAB-98F7-2F9549D0D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863" y="1665288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72BFD87F-3150-421C-9DA9-16D971963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6163" y="2579688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2043" imgH="361981" progId="Equation.3">
                  <p:embed/>
                </p:oleObj>
              </mc:Choice>
              <mc:Fallback>
                <p:oleObj name="Equation" r:id="rId24" imgW="762043" imgH="361981" progId="Equation.3">
                  <p:embed/>
                  <p:pic>
                    <p:nvPicPr>
                      <p:cNvPr id="37914" name="Object 26">
                        <a:extLst>
                          <a:ext uri="{FF2B5EF4-FFF2-40B4-BE49-F238E27FC236}">
                            <a16:creationId xmlns:a16="http://schemas.microsoft.com/office/drawing/2014/main" id="{72BFD87F-3150-421C-9DA9-16D971963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163" y="2579688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1D9EA361-E624-45D7-B627-1788CA5D6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2463" y="1665288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23981" imgH="209468" progId="Equation.3">
                  <p:embed/>
                </p:oleObj>
              </mc:Choice>
              <mc:Fallback>
                <p:oleObj name="Equation" r:id="rId26" imgW="723981" imgH="209468" progId="Equation.3">
                  <p:embed/>
                  <p:pic>
                    <p:nvPicPr>
                      <p:cNvPr id="37915" name="Object 27">
                        <a:extLst>
                          <a:ext uri="{FF2B5EF4-FFF2-40B4-BE49-F238E27FC236}">
                            <a16:creationId xmlns:a16="http://schemas.microsoft.com/office/drawing/2014/main" id="{1D9EA361-E624-45D7-B627-1788CA5D6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463" y="1665288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>
            <a:extLst>
              <a:ext uri="{FF2B5EF4-FFF2-40B4-BE49-F238E27FC236}">
                <a16:creationId xmlns:a16="http://schemas.microsoft.com/office/drawing/2014/main" id="{6173091E-6577-4CC4-9A01-31D6BC0B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3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提示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分段积分</a:t>
            </a:r>
          </a:p>
        </p:txBody>
      </p:sp>
      <p:graphicFrame>
        <p:nvGraphicFramePr>
          <p:cNvPr id="37917" name="Object 29">
            <a:extLst>
              <a:ext uri="{FF2B5EF4-FFF2-40B4-BE49-F238E27FC236}">
                <a16:creationId xmlns:a16="http://schemas.microsoft.com/office/drawing/2014/main" id="{AE5823BD-2489-433C-AF1F-E8F4D9B4D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76714"/>
          <a:ext cx="1739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672840" imgH="355320" progId="Equation.3">
                  <p:embed/>
                </p:oleObj>
              </mc:Choice>
              <mc:Fallback>
                <p:oleObj name="公式" r:id="rId28" imgW="672840" imgH="355320" progId="Equation.3">
                  <p:embed/>
                  <p:pic>
                    <p:nvPicPr>
                      <p:cNvPr id="37917" name="Object 29">
                        <a:extLst>
                          <a:ext uri="{FF2B5EF4-FFF2-40B4-BE49-F238E27FC236}">
                            <a16:creationId xmlns:a16="http://schemas.microsoft.com/office/drawing/2014/main" id="{AE5823BD-2489-433C-AF1F-E8F4D9B4D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76714"/>
                        <a:ext cx="1739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id="{064D6EC2-3E55-4D7E-910B-C16807464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4176713"/>
          <a:ext cx="1816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81070" imgH="838144" progId="Equation.3">
                  <p:embed/>
                </p:oleObj>
              </mc:Choice>
              <mc:Fallback>
                <p:oleObj name="Equation" r:id="rId30" imgW="1781070" imgH="838144" progId="Equation.3">
                  <p:embed/>
                  <p:pic>
                    <p:nvPicPr>
                      <p:cNvPr id="37918" name="Object 30">
                        <a:extLst>
                          <a:ext uri="{FF2B5EF4-FFF2-40B4-BE49-F238E27FC236}">
                            <a16:creationId xmlns:a16="http://schemas.microsoft.com/office/drawing/2014/main" id="{064D6EC2-3E55-4D7E-910B-C16807464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176713"/>
                        <a:ext cx="1816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1">
            <a:extLst>
              <a:ext uri="{FF2B5EF4-FFF2-40B4-BE49-F238E27FC236}">
                <a16:creationId xmlns:a16="http://schemas.microsoft.com/office/drawing/2014/main" id="{E27AD700-D58F-4E74-83AA-B80CB16E9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6463" y="4221163"/>
          <a:ext cx="267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647850" imgH="838144" progId="Equation.3">
                  <p:embed/>
                </p:oleObj>
              </mc:Choice>
              <mc:Fallback>
                <p:oleObj name="Equation" r:id="rId32" imgW="2647850" imgH="838144" progId="Equation.3">
                  <p:embed/>
                  <p:pic>
                    <p:nvPicPr>
                      <p:cNvPr id="37919" name="Object 31">
                        <a:extLst>
                          <a:ext uri="{FF2B5EF4-FFF2-40B4-BE49-F238E27FC236}">
                            <a16:creationId xmlns:a16="http://schemas.microsoft.com/office/drawing/2014/main" id="{E27AD700-D58F-4E74-83AA-B80CB16E9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221163"/>
                        <a:ext cx="267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5" name="Picture 33" descr="机动">
            <a:extLst>
              <a:ext uri="{FF2B5EF4-FFF2-40B4-BE49-F238E27FC236}">
                <a16:creationId xmlns:a16="http://schemas.microsoft.com/office/drawing/2014/main" id="{DB6E9A95-665A-481A-A32A-D0FB9DC6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Text Box 34">
            <a:extLst>
              <a:ext uri="{FF2B5EF4-FFF2-40B4-BE49-F238E27FC236}">
                <a16:creationId xmlns:a16="http://schemas.microsoft.com/office/drawing/2014/main" id="{8BDF3C29-7978-4F6C-BDD6-ABFAD1E9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7" name="Picture 3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02D050A-49EF-48EB-A535-B99FE4A0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36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2B51A5CF-3C24-4DC3-A73F-F7843DE8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3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1B6BC5-E7F4-408C-B06B-37AFB370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3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4EA1C09-D397-4B6D-86A2-37CF2919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2C85F6-04AC-4FF8-9CAE-C23E82B3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A455C75-D52D-421A-AEFF-ECF1867D2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1" y="3265489"/>
          <a:ext cx="25701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1" imgW="1079280" imgH="355320" progId="Equation.3">
                  <p:embed/>
                </p:oleObj>
              </mc:Choice>
              <mc:Fallback>
                <p:oleObj name="公式" r:id="rId41" imgW="1079280" imgH="35532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A455C75-D52D-421A-AEFF-ECF1867D2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1" y="3265489"/>
                        <a:ext cx="25701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AD8D191-92E5-4E6E-AF0D-839C0FA93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1" y="3265488"/>
          <a:ext cx="2327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3" imgW="977760" imgH="355320" progId="Equation.3">
                  <p:embed/>
                </p:oleObj>
              </mc:Choice>
              <mc:Fallback>
                <p:oleObj name="公式" r:id="rId43" imgW="977760" imgH="35532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AD8D191-92E5-4E6E-AF0D-839C0FA93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1" y="3265488"/>
                        <a:ext cx="2327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AFB0CDC-8C40-4607-A1A0-6F8FC61A9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388" y="3254375"/>
          <a:ext cx="2324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5" imgW="977760" imgH="355320" progId="Equation.3">
                  <p:embed/>
                </p:oleObj>
              </mc:Choice>
              <mc:Fallback>
                <p:oleObj name="公式" r:id="rId45" imgW="977760" imgH="35532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AFB0CDC-8C40-4607-A1A0-6F8FC61A9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3254375"/>
                        <a:ext cx="2324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utoUpdateAnimBg="0"/>
      <p:bldP spid="37902" grpId="0" autoUpdateAnimBg="0"/>
      <p:bldP spid="37904" grpId="0" autoUpdateAnimBg="0"/>
      <p:bldP spid="379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F0BBAF7-98F1-49A1-B9A8-01E0F099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381000"/>
            <a:ext cx="1981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为球面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2EE9A080-354D-44D5-8DFD-7746F951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393700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9788" imgH="485880" progId="Equation.3">
                  <p:embed/>
                </p:oleObj>
              </mc:Choice>
              <mc:Fallback>
                <p:oleObj name="Equation" r:id="rId3" imgW="2609788" imgH="48588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2EE9A080-354D-44D5-8DFD-7746F951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93700"/>
                        <a:ext cx="264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102A4E84-0505-4616-9128-C2F25F05D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286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面的交线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kumimoji="0" lang="zh-CN" altLang="en-US">
                <a:solidFill>
                  <a:srgbClr val="FFFFFF"/>
                </a:solidFill>
              </a:rPr>
              <a:t>求其形心 </a:t>
            </a:r>
            <a:r>
              <a:rPr kumimoji="0"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BCBEACA9-2945-45FE-8CCB-099E6906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5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在第一卦限与三个坐标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A956B2AC-E6F5-434F-B044-74F2BFA9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 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如图所示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交线长度为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3C4A5A8B-880E-4A18-9810-A966107242EF}"/>
              </a:ext>
            </a:extLst>
          </p:cNvPr>
          <p:cNvGrpSpPr>
            <a:grpSpLocks/>
          </p:cNvGrpSpPr>
          <p:nvPr/>
        </p:nvGrpSpPr>
        <p:grpSpPr bwMode="auto">
          <a:xfrm>
            <a:off x="8174038" y="1295400"/>
            <a:ext cx="2189162" cy="2362200"/>
            <a:chOff x="4189" y="768"/>
            <a:chExt cx="1379" cy="1488"/>
          </a:xfrm>
        </p:grpSpPr>
        <p:grpSp>
          <p:nvGrpSpPr>
            <p:cNvPr id="19481" name="Group 45">
              <a:extLst>
                <a:ext uri="{FF2B5EF4-FFF2-40B4-BE49-F238E27FC236}">
                  <a16:creationId xmlns:a16="http://schemas.microsoft.com/office/drawing/2014/main" id="{FA9A89EE-A02D-4416-B81F-E1C521FA2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" y="768"/>
              <a:ext cx="1379" cy="1442"/>
              <a:chOff x="4189" y="768"/>
              <a:chExt cx="1379" cy="1442"/>
            </a:xfrm>
          </p:grpSpPr>
          <p:sp>
            <p:nvSpPr>
              <p:cNvPr id="19492" name="Arc 16">
                <a:extLst>
                  <a:ext uri="{FF2B5EF4-FFF2-40B4-BE49-F238E27FC236}">
                    <a16:creationId xmlns:a16="http://schemas.microsoft.com/office/drawing/2014/main" id="{12E3762C-AA02-4931-BDFA-7860A58F6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" y="1075"/>
                <a:ext cx="57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3" name="Arc 18">
                <a:extLst>
                  <a:ext uri="{FF2B5EF4-FFF2-40B4-BE49-F238E27FC236}">
                    <a16:creationId xmlns:a16="http://schemas.microsoft.com/office/drawing/2014/main" id="{FA5839D1-9DB6-4F9F-8203-FBE78C1AA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" y="1076"/>
                <a:ext cx="338" cy="1036"/>
              </a:xfrm>
              <a:custGeom>
                <a:avLst/>
                <a:gdLst>
                  <a:gd name="T0" fmla="*/ 0 w 21414"/>
                  <a:gd name="T1" fmla="*/ 0 h 21594"/>
                  <a:gd name="T2" fmla="*/ 0 w 21414"/>
                  <a:gd name="T3" fmla="*/ 0 h 21594"/>
                  <a:gd name="T4" fmla="*/ 0 w 21414"/>
                  <a:gd name="T5" fmla="*/ 0 h 21594"/>
                  <a:gd name="T6" fmla="*/ 0 60000 65536"/>
                  <a:gd name="T7" fmla="*/ 0 60000 65536"/>
                  <a:gd name="T8" fmla="*/ 0 60000 65536"/>
                  <a:gd name="T9" fmla="*/ 0 w 21414"/>
                  <a:gd name="T10" fmla="*/ 0 h 21594"/>
                  <a:gd name="T11" fmla="*/ 21414 w 21414"/>
                  <a:gd name="T12" fmla="*/ 21594 h 21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14" h="21594" fill="none" extrusionOk="0">
                    <a:moveTo>
                      <a:pt x="0" y="18762"/>
                    </a:moveTo>
                    <a:cubicBezTo>
                      <a:pt x="1395" y="8210"/>
                      <a:pt x="10269" y="248"/>
                      <a:pt x="20909" y="-1"/>
                    </a:cubicBezTo>
                  </a:path>
                  <a:path w="21414" h="21594" stroke="0" extrusionOk="0">
                    <a:moveTo>
                      <a:pt x="0" y="18762"/>
                    </a:moveTo>
                    <a:cubicBezTo>
                      <a:pt x="1395" y="8210"/>
                      <a:pt x="10269" y="248"/>
                      <a:pt x="20909" y="-1"/>
                    </a:cubicBezTo>
                    <a:lnTo>
                      <a:pt x="21414" y="21594"/>
                    </a:lnTo>
                    <a:lnTo>
                      <a:pt x="0" y="187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4" name="Arc 17">
                <a:extLst>
                  <a:ext uri="{FF2B5EF4-FFF2-40B4-BE49-F238E27FC236}">
                    <a16:creationId xmlns:a16="http://schemas.microsoft.com/office/drawing/2014/main" id="{7B4D7DCD-5770-45F5-801B-8D4B0AD95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651"/>
                <a:ext cx="899" cy="370"/>
              </a:xfrm>
              <a:custGeom>
                <a:avLst/>
                <a:gdLst>
                  <a:gd name="T0" fmla="*/ 0 w 33704"/>
                  <a:gd name="T1" fmla="*/ 0 h 23039"/>
                  <a:gd name="T2" fmla="*/ 0 w 33704"/>
                  <a:gd name="T3" fmla="*/ 0 h 23039"/>
                  <a:gd name="T4" fmla="*/ 0 w 33704"/>
                  <a:gd name="T5" fmla="*/ 0 h 23039"/>
                  <a:gd name="T6" fmla="*/ 0 60000 65536"/>
                  <a:gd name="T7" fmla="*/ 0 60000 65536"/>
                  <a:gd name="T8" fmla="*/ 0 60000 65536"/>
                  <a:gd name="T9" fmla="*/ 0 w 33704"/>
                  <a:gd name="T10" fmla="*/ 0 h 23039"/>
                  <a:gd name="T11" fmla="*/ 33704 w 33704"/>
                  <a:gd name="T12" fmla="*/ 23039 h 23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704" h="23039" fill="none" extrusionOk="0">
                    <a:moveTo>
                      <a:pt x="33656" y="-1"/>
                    </a:moveTo>
                    <a:cubicBezTo>
                      <a:pt x="33687" y="478"/>
                      <a:pt x="33704" y="958"/>
                      <a:pt x="33704" y="1439"/>
                    </a:cubicBezTo>
                    <a:cubicBezTo>
                      <a:pt x="33704" y="13368"/>
                      <a:pt x="24033" y="23039"/>
                      <a:pt x="12104" y="23039"/>
                    </a:cubicBezTo>
                    <a:cubicBezTo>
                      <a:pt x="7789" y="23039"/>
                      <a:pt x="3573" y="21746"/>
                      <a:pt x="-1" y="19329"/>
                    </a:cubicBezTo>
                  </a:path>
                  <a:path w="33704" h="23039" stroke="0" extrusionOk="0">
                    <a:moveTo>
                      <a:pt x="33656" y="-1"/>
                    </a:moveTo>
                    <a:cubicBezTo>
                      <a:pt x="33687" y="478"/>
                      <a:pt x="33704" y="958"/>
                      <a:pt x="33704" y="1439"/>
                    </a:cubicBezTo>
                    <a:cubicBezTo>
                      <a:pt x="33704" y="13368"/>
                      <a:pt x="24033" y="23039"/>
                      <a:pt x="12104" y="23039"/>
                    </a:cubicBezTo>
                    <a:cubicBezTo>
                      <a:pt x="7789" y="23039"/>
                      <a:pt x="3573" y="21746"/>
                      <a:pt x="-1" y="19329"/>
                    </a:cubicBezTo>
                    <a:lnTo>
                      <a:pt x="12104" y="1439"/>
                    </a:lnTo>
                    <a:lnTo>
                      <a:pt x="33656" y="-1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5" name="Line 9">
                <a:extLst>
                  <a:ext uri="{FF2B5EF4-FFF2-40B4-BE49-F238E27FC236}">
                    <a16:creationId xmlns:a16="http://schemas.microsoft.com/office/drawing/2014/main" id="{4413ABB8-699D-4EC9-9BDB-42A872B34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4" y="1646"/>
                <a:ext cx="6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6" name="Line 10">
                <a:extLst>
                  <a:ext uri="{FF2B5EF4-FFF2-40B4-BE49-F238E27FC236}">
                    <a16:creationId xmlns:a16="http://schemas.microsoft.com/office/drawing/2014/main" id="{C2D6DADC-6B7D-4724-8F26-94E406749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094"/>
                <a:ext cx="0" cy="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7" name="Line 11">
                <a:extLst>
                  <a:ext uri="{FF2B5EF4-FFF2-40B4-BE49-F238E27FC236}">
                    <a16:creationId xmlns:a16="http://schemas.microsoft.com/office/drawing/2014/main" id="{72C92654-F97F-4092-87EE-CACF35543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0" y="1646"/>
                <a:ext cx="322" cy="3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8" name="Line 12">
                <a:extLst>
                  <a:ext uri="{FF2B5EF4-FFF2-40B4-BE49-F238E27FC236}">
                    <a16:creationId xmlns:a16="http://schemas.microsoft.com/office/drawing/2014/main" id="{15142816-A348-44B6-ADBF-B159C050C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64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9" name="Line 13">
                <a:extLst>
                  <a:ext uri="{FF2B5EF4-FFF2-40B4-BE49-F238E27FC236}">
                    <a16:creationId xmlns:a16="http://schemas.microsoft.com/office/drawing/2014/main" id="{F9B702C3-0ED3-4002-9AC0-41FEFEF4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1983"/>
                <a:ext cx="227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500" name="Line 14">
                <a:extLst>
                  <a:ext uri="{FF2B5EF4-FFF2-40B4-BE49-F238E27FC236}">
                    <a16:creationId xmlns:a16="http://schemas.microsoft.com/office/drawing/2014/main" id="{C28B908B-A2EE-44A4-9F66-7B9333D59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768"/>
                <a:ext cx="0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9482" name="Object 19">
              <a:extLst>
                <a:ext uri="{FF2B5EF4-FFF2-40B4-BE49-F238E27FC236}">
                  <a16:creationId xmlns:a16="http://schemas.microsoft.com/office/drawing/2014/main" id="{6CC51B55-D1B5-4F8C-9A90-DF9676BC5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19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7536" imgH="266694" progId="Equation.3">
                    <p:embed/>
                  </p:oleObj>
                </mc:Choice>
                <mc:Fallback>
                  <p:oleObj name="Equation" r:id="rId5" imgW="247536" imgH="266694" progId="Equation.3">
                    <p:embed/>
                    <p:pic>
                      <p:nvPicPr>
                        <p:cNvPr id="19482" name="Object 19">
                          <a:extLst>
                            <a:ext uri="{FF2B5EF4-FFF2-40B4-BE49-F238E27FC236}">
                              <a16:creationId xmlns:a16="http://schemas.microsoft.com/office/drawing/2014/main" id="{6CC51B55-D1B5-4F8C-9A90-DF9676BC54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19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20">
              <a:extLst>
                <a:ext uri="{FF2B5EF4-FFF2-40B4-BE49-F238E27FC236}">
                  <a16:creationId xmlns:a16="http://schemas.microsoft.com/office/drawing/2014/main" id="{116D3487-70E8-4104-9BF1-6552B3E52F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7" y="151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0860" imgH="209468" progId="Equation.3">
                    <p:embed/>
                  </p:oleObj>
                </mc:Choice>
                <mc:Fallback>
                  <p:oleObj name="Equation" r:id="rId7" imgW="180860" imgH="209468" progId="Equation.3">
                    <p:embed/>
                    <p:pic>
                      <p:nvPicPr>
                        <p:cNvPr id="19483" name="Object 20">
                          <a:extLst>
                            <a:ext uri="{FF2B5EF4-FFF2-40B4-BE49-F238E27FC236}">
                              <a16:creationId xmlns:a16="http://schemas.microsoft.com/office/drawing/2014/main" id="{116D3487-70E8-4104-9BF1-6552B3E52F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51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21">
              <a:extLst>
                <a:ext uri="{FF2B5EF4-FFF2-40B4-BE49-F238E27FC236}">
                  <a16:creationId xmlns:a16="http://schemas.microsoft.com/office/drawing/2014/main" id="{AA1D10B7-F187-483C-A273-9E6CF9EF6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77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80860" imgH="180855" progId="Equation.3">
                    <p:embed/>
                  </p:oleObj>
                </mc:Choice>
                <mc:Fallback>
                  <p:oleObj name="Equation" r:id="rId9" imgW="180860" imgH="180855" progId="Equation.3">
                    <p:embed/>
                    <p:pic>
                      <p:nvPicPr>
                        <p:cNvPr id="19484" name="Object 21">
                          <a:extLst>
                            <a:ext uri="{FF2B5EF4-FFF2-40B4-BE49-F238E27FC236}">
                              <a16:creationId xmlns:a16="http://schemas.microsoft.com/office/drawing/2014/main" id="{AA1D10B7-F187-483C-A273-9E6CF9EF6B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77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22">
              <a:extLst>
                <a:ext uri="{FF2B5EF4-FFF2-40B4-BE49-F238E27FC236}">
                  <a16:creationId xmlns:a16="http://schemas.microsoft.com/office/drawing/2014/main" id="{54ADAA1A-6079-43CE-A328-C3DF498C5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0" y="172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9474" imgH="285860" progId="Equation.3">
                    <p:embed/>
                  </p:oleObj>
                </mc:Choice>
                <mc:Fallback>
                  <p:oleObj name="Equation" r:id="rId11" imgW="209474" imgH="285860" progId="Equation.3">
                    <p:embed/>
                    <p:pic>
                      <p:nvPicPr>
                        <p:cNvPr id="19485" name="Object 22">
                          <a:extLst>
                            <a:ext uri="{FF2B5EF4-FFF2-40B4-BE49-F238E27FC236}">
                              <a16:creationId xmlns:a16="http://schemas.microsoft.com/office/drawing/2014/main" id="{54ADAA1A-6079-43CE-A328-C3DF498C5B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172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23">
              <a:extLst>
                <a:ext uri="{FF2B5EF4-FFF2-40B4-BE49-F238E27FC236}">
                  <a16:creationId xmlns:a16="http://schemas.microsoft.com/office/drawing/2014/main" id="{935E9826-C186-4643-A77F-752EFB7EE4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1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578" imgH="209468" progId="Equation.3">
                    <p:embed/>
                  </p:oleObj>
                </mc:Choice>
                <mc:Fallback>
                  <p:oleObj name="Equation" r:id="rId13" imgW="190578" imgH="209468" progId="Equation.3">
                    <p:embed/>
                    <p:pic>
                      <p:nvPicPr>
                        <p:cNvPr id="19486" name="Object 23">
                          <a:extLst>
                            <a:ext uri="{FF2B5EF4-FFF2-40B4-BE49-F238E27FC236}">
                              <a16:creationId xmlns:a16="http://schemas.microsoft.com/office/drawing/2014/main" id="{935E9826-C186-4643-A77F-752EFB7EE4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24">
              <a:extLst>
                <a:ext uri="{FF2B5EF4-FFF2-40B4-BE49-F238E27FC236}">
                  <a16:creationId xmlns:a16="http://schemas.microsoft.com/office/drawing/2014/main" id="{A7B78E9C-6AC0-4735-8492-27A8EAC73E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6" y="144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7536" imgH="266694" progId="Equation.3">
                    <p:embed/>
                  </p:oleObj>
                </mc:Choice>
                <mc:Fallback>
                  <p:oleObj name="Equation" r:id="rId15" imgW="247536" imgH="266694" progId="Equation.3">
                    <p:embed/>
                    <p:pic>
                      <p:nvPicPr>
                        <p:cNvPr id="19487" name="Object 24">
                          <a:extLst>
                            <a:ext uri="{FF2B5EF4-FFF2-40B4-BE49-F238E27FC236}">
                              <a16:creationId xmlns:a16="http://schemas.microsoft.com/office/drawing/2014/main" id="{A7B78E9C-6AC0-4735-8492-27A8EAC73E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144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25">
              <a:extLst>
                <a:ext uri="{FF2B5EF4-FFF2-40B4-BE49-F238E27FC236}">
                  <a16:creationId xmlns:a16="http://schemas.microsoft.com/office/drawing/2014/main" id="{9829EA5F-32A1-4354-9138-65790257DF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8" y="91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7536" imgH="266694" progId="Equation.3">
                    <p:embed/>
                  </p:oleObj>
                </mc:Choice>
                <mc:Fallback>
                  <p:oleObj name="Equation" r:id="rId17" imgW="247536" imgH="266694" progId="Equation.3">
                    <p:embed/>
                    <p:pic>
                      <p:nvPicPr>
                        <p:cNvPr id="19488" name="Object 25">
                          <a:extLst>
                            <a:ext uri="{FF2B5EF4-FFF2-40B4-BE49-F238E27FC236}">
                              <a16:creationId xmlns:a16="http://schemas.microsoft.com/office/drawing/2014/main" id="{9829EA5F-32A1-4354-9138-65790257DF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91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9" name="Object 26">
              <a:extLst>
                <a:ext uri="{FF2B5EF4-FFF2-40B4-BE49-F238E27FC236}">
                  <a16:creationId xmlns:a16="http://schemas.microsoft.com/office/drawing/2014/main" id="{BAD43D6F-6E47-47D1-9F62-AA20763AD2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0" y="197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763" imgH="409489" progId="Equation.3">
                    <p:embed/>
                  </p:oleObj>
                </mc:Choice>
                <mc:Fallback>
                  <p:oleObj name="Equation" r:id="rId19" imgW="304763" imgH="409489" progId="Equation.3">
                    <p:embed/>
                    <p:pic>
                      <p:nvPicPr>
                        <p:cNvPr id="19489" name="Object 26">
                          <a:extLst>
                            <a:ext uri="{FF2B5EF4-FFF2-40B4-BE49-F238E27FC236}">
                              <a16:creationId xmlns:a16="http://schemas.microsoft.com/office/drawing/2014/main" id="{BAD43D6F-6E47-47D1-9F62-AA20763AD2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97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0" name="Object 27">
              <a:extLst>
                <a:ext uri="{FF2B5EF4-FFF2-40B4-BE49-F238E27FC236}">
                  <a16:creationId xmlns:a16="http://schemas.microsoft.com/office/drawing/2014/main" id="{E397CAB6-9C58-4E5D-9230-E62CBFD02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2" y="1225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33377" imgH="409489" progId="Equation.3">
                    <p:embed/>
                  </p:oleObj>
                </mc:Choice>
                <mc:Fallback>
                  <p:oleObj name="Equation" r:id="rId21" imgW="333377" imgH="409489" progId="Equation.3">
                    <p:embed/>
                    <p:pic>
                      <p:nvPicPr>
                        <p:cNvPr id="19490" name="Object 27">
                          <a:extLst>
                            <a:ext uri="{FF2B5EF4-FFF2-40B4-BE49-F238E27FC236}">
                              <a16:creationId xmlns:a16="http://schemas.microsoft.com/office/drawing/2014/main" id="{E397CAB6-9C58-4E5D-9230-E62CBFD029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225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28">
              <a:extLst>
                <a:ext uri="{FF2B5EF4-FFF2-40B4-BE49-F238E27FC236}">
                  <a16:creationId xmlns:a16="http://schemas.microsoft.com/office/drawing/2014/main" id="{84E66B45-387F-40D5-A7A4-8AFC10507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4" y="944"/>
            <a:ext cx="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61991" imgH="409489" progId="Equation.3">
                    <p:embed/>
                  </p:oleObj>
                </mc:Choice>
                <mc:Fallback>
                  <p:oleObj name="Equation" r:id="rId23" imgW="361991" imgH="409489" progId="Equation.3">
                    <p:embed/>
                    <p:pic>
                      <p:nvPicPr>
                        <p:cNvPr id="19491" name="Object 28">
                          <a:extLst>
                            <a:ext uri="{FF2B5EF4-FFF2-40B4-BE49-F238E27FC236}">
                              <a16:creationId xmlns:a16="http://schemas.microsoft.com/office/drawing/2014/main" id="{84E66B45-387F-40D5-A7A4-8AFC10507F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944"/>
                          <a:ext cx="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41" name="Object 29">
            <a:extLst>
              <a:ext uri="{FF2B5EF4-FFF2-40B4-BE49-F238E27FC236}">
                <a16:creationId xmlns:a16="http://schemas.microsoft.com/office/drawing/2014/main" id="{E844F801-7522-4D2F-950C-9BBFBA459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2120900"/>
          <a:ext cx="1536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04920" imgH="742857" progId="Equation.3">
                  <p:embed/>
                </p:oleObj>
              </mc:Choice>
              <mc:Fallback>
                <p:oleObj name="Equation" r:id="rId25" imgW="1504920" imgH="742857" progId="Equation.3">
                  <p:embed/>
                  <p:pic>
                    <p:nvPicPr>
                      <p:cNvPr id="38941" name="Object 29">
                        <a:extLst>
                          <a:ext uri="{FF2B5EF4-FFF2-40B4-BE49-F238E27FC236}">
                            <a16:creationId xmlns:a16="http://schemas.microsoft.com/office/drawing/2014/main" id="{E844F801-7522-4D2F-950C-9BBFBA459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120900"/>
                        <a:ext cx="1536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A4284DD6-795F-4436-9DB5-A2F0F5FCF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2032000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371570" imgH="819248" progId="Equation.3">
                  <p:embed/>
                </p:oleObj>
              </mc:Choice>
              <mc:Fallback>
                <p:oleObj name="Equation" r:id="rId27" imgW="1371570" imgH="819248" progId="Equation.3">
                  <p:embed/>
                  <p:pic>
                    <p:nvPicPr>
                      <p:cNvPr id="38942" name="Object 30">
                        <a:extLst>
                          <a:ext uri="{FF2B5EF4-FFF2-40B4-BE49-F238E27FC236}">
                            <a16:creationId xmlns:a16="http://schemas.microsoft.com/office/drawing/2014/main" id="{A4284DD6-795F-4436-9DB5-A2F0F5FCF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2032000"/>
                        <a:ext cx="140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F8FC31F9-9E3A-4DDB-A574-33D70AA9F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2027238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09579" imgH="819248" progId="Equation.3">
                  <p:embed/>
                </p:oleObj>
              </mc:Choice>
              <mc:Fallback>
                <p:oleObj name="Equation" r:id="rId29" imgW="1009579" imgH="819248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F8FC31F9-9E3A-4DDB-A574-33D70AA9F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2027238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Text Box 32">
            <a:extLst>
              <a:ext uri="{FF2B5EF4-FFF2-40B4-BE49-F238E27FC236}">
                <a16:creationId xmlns:a16="http://schemas.microsoft.com/office/drawing/2014/main" id="{4DAFE079-8F76-45F2-BDEA-21EBB425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336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由对称性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形心坐标为</a:t>
            </a:r>
          </a:p>
        </p:txBody>
      </p:sp>
      <p:graphicFrame>
        <p:nvGraphicFramePr>
          <p:cNvPr id="38945" name="Object 33">
            <a:extLst>
              <a:ext uri="{FF2B5EF4-FFF2-40B4-BE49-F238E27FC236}">
                <a16:creationId xmlns:a16="http://schemas.microsoft.com/office/drawing/2014/main" id="{92A0C011-89FE-4132-8EBD-538F9C917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29000"/>
          <a:ext cx="384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9945" imgH="819248" progId="Equation.3">
                  <p:embed/>
                </p:oleObj>
              </mc:Choice>
              <mc:Fallback>
                <p:oleObj name="Equation" r:id="rId31" imgW="3809945" imgH="819248" progId="Equation.3">
                  <p:embed/>
                  <p:pic>
                    <p:nvPicPr>
                      <p:cNvPr id="38945" name="Object 33">
                        <a:extLst>
                          <a:ext uri="{FF2B5EF4-FFF2-40B4-BE49-F238E27FC236}">
                            <a16:creationId xmlns:a16="http://schemas.microsoft.com/office/drawing/2014/main" id="{92A0C011-89FE-4132-8EBD-538F9C917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384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6" name="Object 34">
            <a:extLst>
              <a:ext uri="{FF2B5EF4-FFF2-40B4-BE49-F238E27FC236}">
                <a16:creationId xmlns:a16="http://schemas.microsoft.com/office/drawing/2014/main" id="{D7D316CB-CEFC-44FE-A0C3-D439154E3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324350"/>
          <a:ext cx="4711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676726" imgH="828696" progId="Equation.3">
                  <p:embed/>
                </p:oleObj>
              </mc:Choice>
              <mc:Fallback>
                <p:oleObj name="Equation" r:id="rId33" imgW="4676726" imgH="828696" progId="Equation.3">
                  <p:embed/>
                  <p:pic>
                    <p:nvPicPr>
                      <p:cNvPr id="38946" name="Object 34">
                        <a:extLst>
                          <a:ext uri="{FF2B5EF4-FFF2-40B4-BE49-F238E27FC236}">
                            <a16:creationId xmlns:a16="http://schemas.microsoft.com/office/drawing/2014/main" id="{D7D316CB-CEFC-44FE-A0C3-D439154E3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24350"/>
                        <a:ext cx="4711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35">
            <a:extLst>
              <a:ext uri="{FF2B5EF4-FFF2-40B4-BE49-F238E27FC236}">
                <a16:creationId xmlns:a16="http://schemas.microsoft.com/office/drawing/2014/main" id="{931F6159-F349-437E-9D94-89AE9D7E4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4318000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581044" imgH="828696" progId="Equation.3">
                  <p:embed/>
                </p:oleObj>
              </mc:Choice>
              <mc:Fallback>
                <p:oleObj name="Equation" r:id="rId35" imgW="1581044" imgH="828696" progId="Equation.3">
                  <p:embed/>
                  <p:pic>
                    <p:nvPicPr>
                      <p:cNvPr id="38947" name="Object 35">
                        <a:extLst>
                          <a:ext uri="{FF2B5EF4-FFF2-40B4-BE49-F238E27FC236}">
                            <a16:creationId xmlns:a16="http://schemas.microsoft.com/office/drawing/2014/main" id="{931F6159-F349-437E-9D94-89AE9D7E4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318000"/>
                        <a:ext cx="161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>
            <a:extLst>
              <a:ext uri="{FF2B5EF4-FFF2-40B4-BE49-F238E27FC236}">
                <a16:creationId xmlns:a16="http://schemas.microsoft.com/office/drawing/2014/main" id="{5D271D9D-7916-446C-9C4A-41F4DA5AB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84800"/>
          <a:ext cx="293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895656" imgH="828696" progId="Equation.3">
                  <p:embed/>
                </p:oleObj>
              </mc:Choice>
              <mc:Fallback>
                <p:oleObj name="Equation" r:id="rId37" imgW="2895656" imgH="828696" progId="Equation.3">
                  <p:embed/>
                  <p:pic>
                    <p:nvPicPr>
                      <p:cNvPr id="38948" name="Object 36">
                        <a:extLst>
                          <a:ext uri="{FF2B5EF4-FFF2-40B4-BE49-F238E27FC236}">
                            <a16:creationId xmlns:a16="http://schemas.microsoft.com/office/drawing/2014/main" id="{5D271D9D-7916-446C-9C4A-41F4DA5AB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84800"/>
                        <a:ext cx="293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>
            <a:extLst>
              <a:ext uri="{FF2B5EF4-FFF2-40B4-BE49-F238E27FC236}">
                <a16:creationId xmlns:a16="http://schemas.microsoft.com/office/drawing/2014/main" id="{E8EF1FF1-D846-441D-A942-D68FE3A4E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5575" y="53975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752595" imgH="819248" progId="Equation.3">
                  <p:embed/>
                </p:oleObj>
              </mc:Choice>
              <mc:Fallback>
                <p:oleObj name="Equation" r:id="rId39" imgW="752595" imgH="819248" progId="Equation.3">
                  <p:embed/>
                  <p:pic>
                    <p:nvPicPr>
                      <p:cNvPr id="38949" name="Object 37">
                        <a:extLst>
                          <a:ext uri="{FF2B5EF4-FFF2-40B4-BE49-F238E27FC236}">
                            <a16:creationId xmlns:a16="http://schemas.microsoft.com/office/drawing/2014/main" id="{E8EF1FF1-D846-441D-A942-D68FE3A4E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53975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3" name="Picture 47" descr="机动">
            <a:extLst>
              <a:ext uri="{FF2B5EF4-FFF2-40B4-BE49-F238E27FC236}">
                <a16:creationId xmlns:a16="http://schemas.microsoft.com/office/drawing/2014/main" id="{81F2A47F-63EC-4534-97BD-D28C2D34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 Box 48">
            <a:extLst>
              <a:ext uri="{FF2B5EF4-FFF2-40B4-BE49-F238E27FC236}">
                <a16:creationId xmlns:a16="http://schemas.microsoft.com/office/drawing/2014/main" id="{A9B6C22C-827B-4816-95E7-F0EC1085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5" name="Picture 4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6227380-083C-4C76-8BA2-80C90709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50" descr="目录">
            <a:hlinkClick r:id="rId43" action="ppaction://hlinksldjump"/>
            <a:extLst>
              <a:ext uri="{FF2B5EF4-FFF2-40B4-BE49-F238E27FC236}">
                <a16:creationId xmlns:a16="http://schemas.microsoft.com/office/drawing/2014/main" id="{77582DDC-4A15-4A7E-9FD1-BBD84688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7" name="Picture 5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E75AC0-159B-4172-B733-8846B35F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5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95136AD-B1DF-4661-BD63-6F94CF83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5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0DFF38-97F9-4A2F-B08F-FAD04764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66" name="Line 54">
            <a:extLst>
              <a:ext uri="{FF2B5EF4-FFF2-40B4-BE49-F238E27FC236}">
                <a16:creationId xmlns:a16="http://schemas.microsoft.com/office/drawing/2014/main" id="{C27492A9-C1DE-499A-B298-8D617B068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95800"/>
            <a:ext cx="7620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7">
            <a:extLst>
              <a:ext uri="{FF2B5EF4-FFF2-40B4-BE49-F238E27FC236}">
                <a16:creationId xmlns:a16="http://schemas.microsoft.com/office/drawing/2014/main" id="{C747D541-1051-4A90-98D2-A9324730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EC6C330-4CFE-4D06-BA1E-A1058E354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22098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</a:p>
        </p:txBody>
      </p:sp>
      <p:sp>
        <p:nvSpPr>
          <p:cNvPr id="3076" name="Text Box 58">
            <a:extLst>
              <a:ext uri="{FF2B5EF4-FFF2-40B4-BE49-F238E27FC236}">
                <a16:creationId xmlns:a16="http://schemas.microsoft.com/office/drawing/2014/main" id="{8F6A1DD2-58E4-4ABF-92F5-41C649AB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一、对弧长的曲线积分的概念与性质</a:t>
            </a:r>
          </a:p>
        </p:txBody>
      </p:sp>
      <p:sp>
        <p:nvSpPr>
          <p:cNvPr id="3077" name="Text Box 64">
            <a:extLst>
              <a:ext uri="{FF2B5EF4-FFF2-40B4-BE49-F238E27FC236}">
                <a16:creationId xmlns:a16="http://schemas.microsoft.com/office/drawing/2014/main" id="{B42F2102-DCBB-4375-9330-00B651A32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338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</a:rPr>
              <a:t>二、对弧长的曲线积分的计算法</a:t>
            </a:r>
          </a:p>
        </p:txBody>
      </p:sp>
      <p:pic>
        <p:nvPicPr>
          <p:cNvPr id="3078" name="Picture 65" descr="机动">
            <a:extLst>
              <a:ext uri="{FF2B5EF4-FFF2-40B4-BE49-F238E27FC236}">
                <a16:creationId xmlns:a16="http://schemas.microsoft.com/office/drawing/2014/main" id="{D07563CA-4925-41A9-84E2-6AED79FF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66">
            <a:extLst>
              <a:ext uri="{FF2B5EF4-FFF2-40B4-BE49-F238E27FC236}">
                <a16:creationId xmlns:a16="http://schemas.microsoft.com/office/drawing/2014/main" id="{A5ABD5E1-9278-4921-AF41-64ED5B74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80" name="Picture 6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40B0094-8D27-4B63-8987-4E5451C8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6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CDB8E3DE-6F81-4BB3-87C0-C345D105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6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C4E330-C29B-4E13-BE54-74D4ECC0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7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80B610A-7611-447D-A973-A49CA512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7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7E6860-24BB-4247-97C4-E3E5ACA6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AutoShape 72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59DB6858-2FEB-4F58-8BEC-FD0FE81BA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6019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6" name="Text Box 85">
            <a:extLst>
              <a:ext uri="{FF2B5EF4-FFF2-40B4-BE49-F238E27FC236}">
                <a16:creationId xmlns:a16="http://schemas.microsoft.com/office/drawing/2014/main" id="{0FC61ADB-B158-4064-89F5-662EBF7D3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6" y="1100138"/>
            <a:ext cx="5210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对弧长的曲线积分 </a:t>
            </a:r>
          </a:p>
        </p:txBody>
      </p:sp>
      <p:graphicFrame>
        <p:nvGraphicFramePr>
          <p:cNvPr id="3087" name="Object 86">
            <a:extLst>
              <a:ext uri="{FF2B5EF4-FFF2-40B4-BE49-F238E27FC236}">
                <a16:creationId xmlns:a16="http://schemas.microsoft.com/office/drawing/2014/main" id="{CB2CE8EF-EDF6-4291-BFCC-D98D796B1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6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3087" name="Object 86">
                        <a:extLst>
                          <a:ext uri="{FF2B5EF4-FFF2-40B4-BE49-F238E27FC236}">
                            <a16:creationId xmlns:a16="http://schemas.microsoft.com/office/drawing/2014/main" id="{CB2CE8EF-EDF6-4291-BFCC-D98D796B1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6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88">
            <a:extLst>
              <a:ext uri="{FF2B5EF4-FFF2-40B4-BE49-F238E27FC236}">
                <a16:creationId xmlns:a16="http://schemas.microsoft.com/office/drawing/2014/main" id="{CDAE79CB-FD3C-4F0A-827E-AF70A071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776" y="214314"/>
            <a:ext cx="180022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rgbClr val="00FFFF"/>
                </a:solidFill>
              </a:rPr>
              <a:t>第十一章 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A3AD623B-C7DB-479E-9929-1DD97E7E1A5B}"/>
              </a:ext>
            </a:extLst>
          </p:cNvPr>
          <p:cNvGrpSpPr>
            <a:grpSpLocks/>
          </p:cNvGrpSpPr>
          <p:nvPr/>
        </p:nvGrpSpPr>
        <p:grpSpPr bwMode="auto">
          <a:xfrm>
            <a:off x="8266114" y="1447800"/>
            <a:ext cx="1462087" cy="3276600"/>
            <a:chOff x="4247" y="816"/>
            <a:chExt cx="921" cy="2064"/>
          </a:xfrm>
        </p:grpSpPr>
        <p:sp>
          <p:nvSpPr>
            <p:cNvPr id="4140" name="Arc 3">
              <a:extLst>
                <a:ext uri="{FF2B5EF4-FFF2-40B4-BE49-F238E27FC236}">
                  <a16:creationId xmlns:a16="http://schemas.microsoft.com/office/drawing/2014/main" id="{CBF1BD95-0283-45BB-9FB8-04033B15D14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35" y="895"/>
              <a:ext cx="670" cy="1789"/>
            </a:xfrm>
            <a:custGeom>
              <a:avLst/>
              <a:gdLst>
                <a:gd name="T0" fmla="*/ 0 w 21600"/>
                <a:gd name="T1" fmla="*/ 0 h 27825"/>
                <a:gd name="T2" fmla="*/ 0 w 21600"/>
                <a:gd name="T3" fmla="*/ 0 h 27825"/>
                <a:gd name="T4" fmla="*/ 0 w 21600"/>
                <a:gd name="T5" fmla="*/ 0 h 278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825"/>
                <a:gd name="T11" fmla="*/ 21600 w 21600"/>
                <a:gd name="T12" fmla="*/ 27825 h 27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82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</a:path>
                <a:path w="21600" h="2782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41" name="Object 4">
              <a:extLst>
                <a:ext uri="{FF2B5EF4-FFF2-40B4-BE49-F238E27FC236}">
                  <a16:creationId xmlns:a16="http://schemas.microsoft.com/office/drawing/2014/main" id="{F021EDCE-CA4C-435A-B9D9-875597A3EB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7" y="268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7536" imgH="266694" progId="Equation.3">
                    <p:embed/>
                  </p:oleObj>
                </mc:Choice>
                <mc:Fallback>
                  <p:oleObj name="Equation" r:id="rId2" imgW="247536" imgH="266694" progId="Equation.3">
                    <p:embed/>
                    <p:pic>
                      <p:nvPicPr>
                        <p:cNvPr id="4141" name="Object 4">
                          <a:extLst>
                            <a:ext uri="{FF2B5EF4-FFF2-40B4-BE49-F238E27FC236}">
                              <a16:creationId xmlns:a16="http://schemas.microsoft.com/office/drawing/2014/main" id="{F021EDCE-CA4C-435A-B9D9-875597A3EB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268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2" name="Object 5">
              <a:extLst>
                <a:ext uri="{FF2B5EF4-FFF2-40B4-BE49-F238E27FC236}">
                  <a16:creationId xmlns:a16="http://schemas.microsoft.com/office/drawing/2014/main" id="{91842C45-A831-464F-A007-9DB698CF1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81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7536" imgH="266694" progId="Equation.3">
                    <p:embed/>
                  </p:oleObj>
                </mc:Choice>
                <mc:Fallback>
                  <p:oleObj name="Equation" r:id="rId4" imgW="247536" imgH="266694" progId="Equation.3">
                    <p:embed/>
                    <p:pic>
                      <p:nvPicPr>
                        <p:cNvPr id="4142" name="Object 5">
                          <a:extLst>
                            <a:ext uri="{FF2B5EF4-FFF2-40B4-BE49-F238E27FC236}">
                              <a16:creationId xmlns:a16="http://schemas.microsoft.com/office/drawing/2014/main" id="{91842C45-A831-464F-A007-9DB698CF11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81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" name="Rectangle 6">
            <a:extLst>
              <a:ext uri="{FF2B5EF4-FFF2-40B4-BE49-F238E27FC236}">
                <a16:creationId xmlns:a16="http://schemas.microsoft.com/office/drawing/2014/main" id="{9541DE85-0230-459C-9A34-2419B0C40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68580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一、对弧长的曲线积分的概念与性质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5ADBAB3-80D0-4C9D-9ADB-0A1554839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7888" y="1839914"/>
            <a:ext cx="5929312" cy="490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假设曲线形细长构件在空间所占</a:t>
            </a:r>
            <a:endParaRPr lang="zh-CN" altLang="en-US" sz="280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E47478D3-CC97-4AAA-B7DE-E3CFAC1F7D77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2357439"/>
            <a:ext cx="1952625" cy="1004887"/>
            <a:chOff x="180" y="1451"/>
            <a:chExt cx="1230" cy="633"/>
          </a:xfrm>
        </p:grpSpPr>
        <p:sp>
          <p:nvSpPr>
            <p:cNvPr id="4138" name="Text Box 43">
              <a:extLst>
                <a:ext uri="{FF2B5EF4-FFF2-40B4-BE49-F238E27FC236}">
                  <a16:creationId xmlns:a16="http://schemas.microsoft.com/office/drawing/2014/main" id="{DE61B463-34E4-4872-A84D-A47EC2F2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451"/>
              <a:ext cx="1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弧段为</a:t>
              </a:r>
              <a:r>
                <a:rPr lang="en-US" altLang="zh-CN" i="1">
                  <a:solidFill>
                    <a:srgbClr val="FFFFFF"/>
                  </a:solidFill>
                </a:rPr>
                <a:t>AB </a:t>
              </a:r>
              <a:r>
                <a:rPr lang="en-US" altLang="zh-CN">
                  <a:solidFill>
                    <a:srgbClr val="FFFFFF"/>
                  </a:solidFill>
                </a:rPr>
                <a:t>, </a:t>
              </a:r>
            </a:p>
          </p:txBody>
        </p:sp>
        <p:sp>
          <p:nvSpPr>
            <p:cNvPr id="4139" name="Arc 10">
              <a:extLst>
                <a:ext uri="{FF2B5EF4-FFF2-40B4-BE49-F238E27FC236}">
                  <a16:creationId xmlns:a16="http://schemas.microsoft.com/office/drawing/2014/main" id="{09205744-F4DF-45FA-B015-6B260EEE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509"/>
              <a:ext cx="242" cy="575"/>
            </a:xfrm>
            <a:custGeom>
              <a:avLst/>
              <a:gdLst>
                <a:gd name="T0" fmla="*/ 0 w 16834"/>
                <a:gd name="T1" fmla="*/ 0 h 21600"/>
                <a:gd name="T2" fmla="*/ 0 w 16834"/>
                <a:gd name="T3" fmla="*/ 0 h 21600"/>
                <a:gd name="T4" fmla="*/ 0 w 16834"/>
                <a:gd name="T5" fmla="*/ 0 h 21600"/>
                <a:gd name="T6" fmla="*/ 0 60000 65536"/>
                <a:gd name="T7" fmla="*/ 0 60000 65536"/>
                <a:gd name="T8" fmla="*/ 0 60000 65536"/>
                <a:gd name="T9" fmla="*/ 0 w 16834"/>
                <a:gd name="T10" fmla="*/ 0 h 21600"/>
                <a:gd name="T11" fmla="*/ 16834 w 168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34" h="21600" fill="none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</a:path>
                <a:path w="16834" h="21600" stroke="0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  <a:lnTo>
                    <a:pt x="7611" y="21600"/>
                  </a:lnTo>
                  <a:lnTo>
                    <a:pt x="0" y="138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1995" name="Text Box 11">
            <a:extLst>
              <a:ext uri="{FF2B5EF4-FFF2-40B4-BE49-F238E27FC236}">
                <a16:creationId xmlns:a16="http://schemas.microsoft.com/office/drawing/2014/main" id="{5C46B60E-DCD0-4C35-91E5-B075E2F6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764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其线密度为</a:t>
            </a:r>
          </a:p>
        </p:txBody>
      </p:sp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D7F707C8-0F04-40E2-B71D-B8D850055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4384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4368" imgH="371429" progId="Equation.3">
                  <p:embed/>
                </p:oleObj>
              </mc:Choice>
              <mc:Fallback>
                <p:oleObj name="Equation" r:id="rId6" imgW="1514368" imgH="371429" progId="Equation.3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D7F707C8-0F04-40E2-B71D-B8D850055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384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>
            <a:extLst>
              <a:ext uri="{FF2B5EF4-FFF2-40B4-BE49-F238E27FC236}">
                <a16:creationId xmlns:a16="http://schemas.microsoft.com/office/drawing/2014/main" id="{6BE0C59D-8C70-4290-BD16-B2EA483D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3380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00"/>
                </a:solidFill>
              </a:rPr>
              <a:t>“</a:t>
            </a:r>
            <a:r>
              <a:rPr lang="zh-CN" altLang="en-US">
                <a:solidFill>
                  <a:srgbClr val="FFFF00"/>
                </a:solidFill>
              </a:rPr>
              <a:t>大化小</a:t>
            </a:r>
            <a:r>
              <a:rPr lang="en-US" altLang="zh-CN">
                <a:solidFill>
                  <a:srgbClr val="FFFF00"/>
                </a:solidFill>
              </a:rPr>
              <a:t>, </a:t>
            </a:r>
            <a:r>
              <a:rPr lang="zh-CN" altLang="en-US">
                <a:solidFill>
                  <a:srgbClr val="FFFF00"/>
                </a:solidFill>
              </a:rPr>
              <a:t>常代变</a:t>
            </a:r>
            <a:r>
              <a:rPr lang="en-US" altLang="zh-CN">
                <a:solidFill>
                  <a:srgbClr val="FFFF00"/>
                </a:solidFill>
              </a:rPr>
              <a:t>, </a:t>
            </a:r>
            <a:r>
              <a:rPr lang="zh-CN" altLang="en-US">
                <a:solidFill>
                  <a:srgbClr val="FFFF00"/>
                </a:solidFill>
              </a:rPr>
              <a:t>近似和</a:t>
            </a:r>
            <a:r>
              <a:rPr lang="en-US" altLang="zh-CN">
                <a:solidFill>
                  <a:srgbClr val="FFFF00"/>
                </a:solidFill>
              </a:rPr>
              <a:t>, </a:t>
            </a:r>
            <a:r>
              <a:rPr lang="zh-CN" altLang="en-US">
                <a:solidFill>
                  <a:srgbClr val="FFFF00"/>
                </a:solidFill>
              </a:rPr>
              <a:t>求极限”</a:t>
            </a:r>
            <a:r>
              <a:rPr lang="zh-CN" altLang="en-US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41998" name="Object 14">
            <a:extLst>
              <a:ext uri="{FF2B5EF4-FFF2-40B4-BE49-F238E27FC236}">
                <a16:creationId xmlns:a16="http://schemas.microsoft.com/office/drawing/2014/main" id="{78C4A13E-7BB3-46F7-AA08-D6BF8914B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4605338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7542" imgH="409489" progId="Equation.3">
                  <p:embed/>
                </p:oleObj>
              </mc:Choice>
              <mc:Fallback>
                <p:oleObj name="Equation" r:id="rId8" imgW="2457542" imgH="409489" progId="Equation.3">
                  <p:embed/>
                  <p:pic>
                    <p:nvPicPr>
                      <p:cNvPr id="41998" name="Object 14">
                        <a:extLst>
                          <a:ext uri="{FF2B5EF4-FFF2-40B4-BE49-F238E27FC236}">
                            <a16:creationId xmlns:a16="http://schemas.microsoft.com/office/drawing/2014/main" id="{78C4A13E-7BB3-46F7-AA08-D6BF8914B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605338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Line 26">
            <a:extLst>
              <a:ext uri="{FF2B5EF4-FFF2-40B4-BE49-F238E27FC236}">
                <a16:creationId xmlns:a16="http://schemas.microsoft.com/office/drawing/2014/main" id="{23BCDA36-EDB7-46B3-853B-962F31BFD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5814" y="4411664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6F726704-4443-4506-898E-DBD085100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6" y="4572001"/>
            <a:ext cx="106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可得</a:t>
            </a:r>
          </a:p>
        </p:txBody>
      </p:sp>
      <p:graphicFrame>
        <p:nvGraphicFramePr>
          <p:cNvPr id="42012" name="Object 28">
            <a:extLst>
              <a:ext uri="{FF2B5EF4-FFF2-40B4-BE49-F238E27FC236}">
                <a16:creationId xmlns:a16="http://schemas.microsoft.com/office/drawing/2014/main" id="{35115541-E89F-47B7-BC50-88D21C58E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4343400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526" imgH="1028717" progId="Equation.3">
                  <p:embed/>
                </p:oleObj>
              </mc:Choice>
              <mc:Fallback>
                <p:oleObj name="Equation" r:id="rId10" imgW="609526" imgH="1028717" progId="Equation.3">
                  <p:embed/>
                  <p:pic>
                    <p:nvPicPr>
                      <p:cNvPr id="42012" name="Object 28">
                        <a:extLst>
                          <a:ext uri="{FF2B5EF4-FFF2-40B4-BE49-F238E27FC236}">
                            <a16:creationId xmlns:a16="http://schemas.microsoft.com/office/drawing/2014/main" id="{35115541-E89F-47B7-BC50-88D21C58E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343400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>
            <a:extLst>
              <a:ext uri="{FF2B5EF4-FFF2-40B4-BE49-F238E27FC236}">
                <a16:creationId xmlns:a16="http://schemas.microsoft.com/office/drawing/2014/main" id="{0F9E4613-2928-4B59-B0C0-D707CE540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635500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465" imgH="590615" progId="Equation.3">
                  <p:embed/>
                </p:oleObj>
              </mc:Choice>
              <mc:Fallback>
                <p:oleObj name="Equation" r:id="rId12" imgW="571465" imgH="590615" progId="Equation.3">
                  <p:embed/>
                  <p:pic>
                    <p:nvPicPr>
                      <p:cNvPr id="42013" name="Object 29">
                        <a:extLst>
                          <a:ext uri="{FF2B5EF4-FFF2-40B4-BE49-F238E27FC236}">
                            <a16:creationId xmlns:a16="http://schemas.microsoft.com/office/drawing/2014/main" id="{0F9E4613-2928-4B59-B0C0-D707CE540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35500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0">
            <a:extLst>
              <a:ext uri="{FF2B5EF4-FFF2-40B4-BE49-F238E27FC236}">
                <a16:creationId xmlns:a16="http://schemas.microsoft.com/office/drawing/2014/main" id="{CB3D2555-9D83-4458-85DF-0BAC76808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4725988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6754" imgH="266694" progId="Equation.3">
                  <p:embed/>
                </p:oleObj>
              </mc:Choice>
              <mc:Fallback>
                <p:oleObj name="Equation" r:id="rId14" imgW="666754" imgH="266694" progId="Equation.3">
                  <p:embed/>
                  <p:pic>
                    <p:nvPicPr>
                      <p:cNvPr id="42014" name="Object 30">
                        <a:extLst>
                          <a:ext uri="{FF2B5EF4-FFF2-40B4-BE49-F238E27FC236}">
                            <a16:creationId xmlns:a16="http://schemas.microsoft.com/office/drawing/2014/main" id="{CB3D2555-9D83-4458-85DF-0BAC76808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725988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Text Box 31">
            <a:extLst>
              <a:ext uri="{FF2B5EF4-FFF2-40B4-BE49-F238E27FC236}">
                <a16:creationId xmlns:a16="http://schemas.microsoft.com/office/drawing/2014/main" id="{AB16008F-6C4E-42FB-8921-43278B7C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1"/>
            <a:ext cx="357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</a:rPr>
              <a:t>为计算此构件的质量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</a:rPr>
              <a:t>,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54EC882A-BDCF-492D-97CD-8CD97B7222E8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2206625"/>
            <a:ext cx="1752600" cy="1416050"/>
            <a:chOff x="4368" y="1294"/>
            <a:chExt cx="1104" cy="892"/>
          </a:xfrm>
        </p:grpSpPr>
        <p:graphicFrame>
          <p:nvGraphicFramePr>
            <p:cNvPr id="4134" name="Object 33">
              <a:extLst>
                <a:ext uri="{FF2B5EF4-FFF2-40B4-BE49-F238E27FC236}">
                  <a16:creationId xmlns:a16="http://schemas.microsoft.com/office/drawing/2014/main" id="{750ED1C0-E023-43E6-8902-8166F4688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7" y="1728"/>
            <a:ext cx="3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2569" imgH="409489" progId="Equation.3">
                    <p:embed/>
                  </p:oleObj>
                </mc:Choice>
                <mc:Fallback>
                  <p:oleObj name="Equation" r:id="rId16" imgW="552569" imgH="409489" progId="Equation.3">
                    <p:embed/>
                    <p:pic>
                      <p:nvPicPr>
                        <p:cNvPr id="4134" name="Object 33">
                          <a:extLst>
                            <a:ext uri="{FF2B5EF4-FFF2-40B4-BE49-F238E27FC236}">
                              <a16:creationId xmlns:a16="http://schemas.microsoft.com/office/drawing/2014/main" id="{750ED1C0-E023-43E6-8902-8166F46881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728"/>
                          <a:ext cx="3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5" name="Object 35">
              <a:extLst>
                <a:ext uri="{FF2B5EF4-FFF2-40B4-BE49-F238E27FC236}">
                  <a16:creationId xmlns:a16="http://schemas.microsoft.com/office/drawing/2014/main" id="{D5D2B446-9E1D-41C8-A68E-A26785CDE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0" y="1920"/>
            <a:ext cx="49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90657" imgH="409489" progId="Equation.3">
                    <p:embed/>
                  </p:oleObj>
                </mc:Choice>
                <mc:Fallback>
                  <p:oleObj name="Equation" r:id="rId18" imgW="790657" imgH="409489" progId="Equation.3">
                    <p:embed/>
                    <p:pic>
                      <p:nvPicPr>
                        <p:cNvPr id="4135" name="Object 35">
                          <a:extLst>
                            <a:ext uri="{FF2B5EF4-FFF2-40B4-BE49-F238E27FC236}">
                              <a16:creationId xmlns:a16="http://schemas.microsoft.com/office/drawing/2014/main" id="{D5D2B446-9E1D-41C8-A68E-A26785CDE2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1920"/>
                          <a:ext cx="49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6" name="Object 36">
              <a:extLst>
                <a:ext uri="{FF2B5EF4-FFF2-40B4-BE49-F238E27FC236}">
                  <a16:creationId xmlns:a16="http://schemas.microsoft.com/office/drawing/2014/main" id="{B70ED308-FAC3-420D-A747-765E119821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509"/>
            <a:ext cx="3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14237" imgH="409489" progId="Equation.3">
                    <p:embed/>
                  </p:oleObj>
                </mc:Choice>
                <mc:Fallback>
                  <p:oleObj name="Equation" r:id="rId20" imgW="514237" imgH="409489" progId="Equation.3">
                    <p:embed/>
                    <p:pic>
                      <p:nvPicPr>
                        <p:cNvPr id="4136" name="Object 36">
                          <a:extLst>
                            <a:ext uri="{FF2B5EF4-FFF2-40B4-BE49-F238E27FC236}">
                              <a16:creationId xmlns:a16="http://schemas.microsoft.com/office/drawing/2014/main" id="{B70ED308-FAC3-420D-A747-765E119821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509"/>
                          <a:ext cx="32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Arc 37">
              <a:extLst>
                <a:ext uri="{FF2B5EF4-FFF2-40B4-BE49-F238E27FC236}">
                  <a16:creationId xmlns:a16="http://schemas.microsoft.com/office/drawing/2014/main" id="{17AA5A7A-2B83-40BE-9734-01DB511E874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68" y="1294"/>
              <a:ext cx="616" cy="694"/>
            </a:xfrm>
            <a:custGeom>
              <a:avLst/>
              <a:gdLst>
                <a:gd name="T0" fmla="*/ 0 w 20930"/>
                <a:gd name="T1" fmla="*/ 0 h 10799"/>
                <a:gd name="T2" fmla="*/ 0 w 20930"/>
                <a:gd name="T3" fmla="*/ 0 h 10799"/>
                <a:gd name="T4" fmla="*/ 0 w 20930"/>
                <a:gd name="T5" fmla="*/ 0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lnTo>
                    <a:pt x="18706" y="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2024" name="Object 40">
            <a:extLst>
              <a:ext uri="{FF2B5EF4-FFF2-40B4-BE49-F238E27FC236}">
                <a16:creationId xmlns:a16="http://schemas.microsoft.com/office/drawing/2014/main" id="{41E2FF83-C9F2-483F-9F2C-61D5BD792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2755901"/>
          <a:ext cx="1630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76333" imgH="409489" progId="Equation.3">
                  <p:embed/>
                </p:oleObj>
              </mc:Choice>
              <mc:Fallback>
                <p:oleObj name="Equation" r:id="rId22" imgW="1676333" imgH="409489" progId="Equation.3">
                  <p:embed/>
                  <p:pic>
                    <p:nvPicPr>
                      <p:cNvPr id="42024" name="Object 40">
                        <a:extLst>
                          <a:ext uri="{FF2B5EF4-FFF2-40B4-BE49-F238E27FC236}">
                            <a16:creationId xmlns:a16="http://schemas.microsoft.com/office/drawing/2014/main" id="{41E2FF83-C9F2-483F-9F2C-61D5BD792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2755901"/>
                        <a:ext cx="1630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6" name="Text Box 42">
            <a:extLst>
              <a:ext uri="{FF2B5EF4-FFF2-40B4-BE49-F238E27FC236}">
                <a16:creationId xmlns:a16="http://schemas.microsoft.com/office/drawing/2014/main" id="{351F9D9F-78E8-494E-9B65-FD651EC3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219201"/>
            <a:ext cx="4405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1.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引例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</a:rPr>
              <a:t>曲线形构件的质量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35D53634-4FBC-4CA0-97E8-CC44E31E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48001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采用</a:t>
            </a:r>
          </a:p>
        </p:txBody>
      </p:sp>
      <p:sp>
        <p:nvSpPr>
          <p:cNvPr id="42030" name="Oval 46">
            <a:extLst>
              <a:ext uri="{FF2B5EF4-FFF2-40B4-BE49-F238E27FC236}">
                <a16:creationId xmlns:a16="http://schemas.microsoft.com/office/drawing/2014/main" id="{0E2A518F-DBF7-46AF-9373-729F0698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29718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5F11A09B-DFD2-4D54-AF47-04A2F32EB915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1600200"/>
            <a:ext cx="1066800" cy="2819400"/>
            <a:chOff x="4320" y="912"/>
            <a:chExt cx="672" cy="1776"/>
          </a:xfrm>
        </p:grpSpPr>
        <p:sp>
          <p:nvSpPr>
            <p:cNvPr id="4125" name="Line 18">
              <a:extLst>
                <a:ext uri="{FF2B5EF4-FFF2-40B4-BE49-F238E27FC236}">
                  <a16:creationId xmlns:a16="http://schemas.microsoft.com/office/drawing/2014/main" id="{4BB6E87E-7C2D-4A7B-AC3F-D708DFF2D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2160"/>
              <a:ext cx="47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26" name="Line 19">
              <a:extLst>
                <a:ext uri="{FF2B5EF4-FFF2-40B4-BE49-F238E27FC236}">
                  <a16:creationId xmlns:a16="http://schemas.microsoft.com/office/drawing/2014/main" id="{47D2130C-8518-4E5B-B240-FCADAFF65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968"/>
              <a:ext cx="68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27" name="Line 20">
              <a:extLst>
                <a:ext uri="{FF2B5EF4-FFF2-40B4-BE49-F238E27FC236}">
                  <a16:creationId xmlns:a16="http://schemas.microsoft.com/office/drawing/2014/main" id="{312E1460-D007-4F40-A8E0-571CE0CE7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28" name="Line 21">
              <a:extLst>
                <a:ext uri="{FF2B5EF4-FFF2-40B4-BE49-F238E27FC236}">
                  <a16:creationId xmlns:a16="http://schemas.microsoft.com/office/drawing/2014/main" id="{FC9CCABB-3200-4B6D-9A43-E650AE432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29" name="Line 22">
              <a:extLst>
                <a:ext uri="{FF2B5EF4-FFF2-40B4-BE49-F238E27FC236}">
                  <a16:creationId xmlns:a16="http://schemas.microsoft.com/office/drawing/2014/main" id="{DF44733C-6990-49BD-901F-85418BF0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62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30" name="Line 23">
              <a:extLst>
                <a:ext uri="{FF2B5EF4-FFF2-40B4-BE49-F238E27FC236}">
                  <a16:creationId xmlns:a16="http://schemas.microsoft.com/office/drawing/2014/main" id="{4F056BA0-8B35-433C-9D8C-1B668376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632"/>
              <a:ext cx="6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31" name="Line 24">
              <a:extLst>
                <a:ext uri="{FF2B5EF4-FFF2-40B4-BE49-F238E27FC236}">
                  <a16:creationId xmlns:a16="http://schemas.microsoft.com/office/drawing/2014/main" id="{72D9B1EA-0F6A-4D1A-9F65-DB7E24120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912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32" name="Line 47">
              <a:extLst>
                <a:ext uri="{FF2B5EF4-FFF2-40B4-BE49-F238E27FC236}">
                  <a16:creationId xmlns:a16="http://schemas.microsoft.com/office/drawing/2014/main" id="{8E62C774-7A6B-4401-8CB2-770E280A6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44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33" name="Line 48">
              <a:extLst>
                <a:ext uri="{FF2B5EF4-FFF2-40B4-BE49-F238E27FC236}">
                  <a16:creationId xmlns:a16="http://schemas.microsoft.com/office/drawing/2014/main" id="{34BBB1AC-B3A8-4D20-AF11-EE8CF0E20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201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4118" name="Picture 52" descr="机动">
            <a:extLst>
              <a:ext uri="{FF2B5EF4-FFF2-40B4-BE49-F238E27FC236}">
                <a16:creationId xmlns:a16="http://schemas.microsoft.com/office/drawing/2014/main" id="{75269264-41D8-4291-A414-DF15A9EA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9" name="Text Box 53">
            <a:extLst>
              <a:ext uri="{FF2B5EF4-FFF2-40B4-BE49-F238E27FC236}">
                <a16:creationId xmlns:a16="http://schemas.microsoft.com/office/drawing/2014/main" id="{5C720D7A-C802-4FC1-BF20-98CD694D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20" name="Picture 5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A2F5BC3-841F-4FAD-8A1E-0CA99A38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55" descr="目录">
            <a:hlinkClick r:id="rId26" action="ppaction://hlinksldjump"/>
            <a:extLst>
              <a:ext uri="{FF2B5EF4-FFF2-40B4-BE49-F238E27FC236}">
                <a16:creationId xmlns:a16="http://schemas.microsoft.com/office/drawing/2014/main" id="{5B8968EB-6310-48C0-B141-14CF5241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5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B49376-4C2C-4CAA-B7C8-7AE5CBBC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5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161DE74-961B-4ED6-BC92-E8D71799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5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FE1B03-07F7-4411-BDAB-E2FF564E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build="p" autoUpdateAnimBg="0"/>
      <p:bldP spid="41995" grpId="0" autoUpdateAnimBg="0"/>
      <p:bldP spid="41997" grpId="0" build="p" autoUpdateAnimBg="0" advAuto="0"/>
      <p:bldP spid="42011" grpId="0" build="p" autoUpdateAnimBg="0"/>
      <p:bldP spid="42015" grpId="0" autoUpdateAnimBg="0"/>
      <p:bldP spid="42026" grpId="0" build="p" autoUpdateAnimBg="0"/>
      <p:bldP spid="42028" grpId="0" build="p" autoUpdateAnimBg="0"/>
      <p:bldP spid="420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rc 2">
            <a:extLst>
              <a:ext uri="{FF2B5EF4-FFF2-40B4-BE49-F238E27FC236}">
                <a16:creationId xmlns:a16="http://schemas.microsoft.com/office/drawing/2014/main" id="{56812E27-E841-45C6-956D-2F4F91D55473}"/>
              </a:ext>
            </a:extLst>
          </p:cNvPr>
          <p:cNvSpPr>
            <a:spLocks/>
          </p:cNvSpPr>
          <p:nvPr/>
        </p:nvSpPr>
        <p:spPr bwMode="auto">
          <a:xfrm flipV="1">
            <a:off x="8712200" y="2743200"/>
            <a:ext cx="1066800" cy="2846388"/>
          </a:xfrm>
          <a:custGeom>
            <a:avLst/>
            <a:gdLst>
              <a:gd name="T0" fmla="*/ 0 w 21600"/>
              <a:gd name="T1" fmla="*/ 0 h 27825"/>
              <a:gd name="T2" fmla="*/ 2147483647 w 21600"/>
              <a:gd name="T3" fmla="*/ 2147483647 h 27825"/>
              <a:gd name="T4" fmla="*/ 0 w 21600"/>
              <a:gd name="T5" fmla="*/ 2147483647 h 27825"/>
              <a:gd name="T6" fmla="*/ 0 60000 65536"/>
              <a:gd name="T7" fmla="*/ 0 60000 65536"/>
              <a:gd name="T8" fmla="*/ 0 60000 65536"/>
              <a:gd name="T9" fmla="*/ 0 w 21600"/>
              <a:gd name="T10" fmla="*/ 0 h 27825"/>
              <a:gd name="T11" fmla="*/ 21600 w 21600"/>
              <a:gd name="T12" fmla="*/ 27825 h 27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82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08"/>
                  <a:pt x="21291" y="25805"/>
                  <a:pt x="20683" y="27825"/>
                </a:cubicBezTo>
              </a:path>
              <a:path w="21600" h="2782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08"/>
                  <a:pt x="21291" y="25805"/>
                  <a:pt x="20683" y="2782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1D308006-7E86-4C60-939A-7526328C5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1801" y="5149851"/>
          <a:ext cx="390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737" imgH="114182" progId="Equation.3">
                  <p:embed/>
                </p:oleObj>
              </mc:Choice>
              <mc:Fallback>
                <p:oleObj name="公式" r:id="rId2" imgW="104737" imgH="114182" progId="Equation.3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1D308006-7E86-4C60-939A-7526328C5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1" y="5149851"/>
                        <a:ext cx="3905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>
            <a:extLst>
              <a:ext uri="{FF2B5EF4-FFF2-40B4-BE49-F238E27FC236}">
                <a16:creationId xmlns:a16="http://schemas.microsoft.com/office/drawing/2014/main" id="{A730B1BB-1FBB-4DEC-84FC-33B51CB3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048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 </a:t>
            </a:r>
            <a:r>
              <a:rPr lang="zh-CN" altLang="en-US">
                <a:solidFill>
                  <a:srgbClr val="FFFFFF"/>
                </a:solidFill>
              </a:rPr>
              <a:t>是</a:t>
            </a:r>
            <a:r>
              <a:rPr lang="zh-CN" altLang="en-US">
                <a:solidFill>
                  <a:srgbClr val="FFFF00"/>
                </a:solidFill>
              </a:rPr>
              <a:t>空间</a:t>
            </a:r>
            <a:r>
              <a:rPr lang="zh-CN" altLang="en-US">
                <a:solidFill>
                  <a:srgbClr val="FFFFFF"/>
                </a:solidFill>
              </a:rPr>
              <a:t>中一条有限长的光滑曲线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B90E711F-E53A-4EAF-92E7-83F0AD4D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5416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义在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上的一个有界函数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66C0D107-B6D8-46A6-A3F0-31B37F109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971800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7542" imgH="409489" progId="Equation.3">
                  <p:embed/>
                </p:oleObj>
              </mc:Choice>
              <mc:Fallback>
                <p:oleObj name="Equation" r:id="rId4" imgW="2457542" imgH="409489" progId="Equation.3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66C0D107-B6D8-46A6-A3F0-31B37F109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>
            <a:extLst>
              <a:ext uri="{FF2B5EF4-FFF2-40B4-BE49-F238E27FC236}">
                <a16:creationId xmlns:a16="http://schemas.microsoft.com/office/drawing/2014/main" id="{6F77F06D-1EDE-439D-B8D6-45D10838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都存在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2ED090BF-E660-4EF6-8754-743482CE0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922713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62122" imgH="371429" progId="Equation.3">
                  <p:embed/>
                </p:oleObj>
              </mc:Choice>
              <mc:Fallback>
                <p:oleObj name="Equation" r:id="rId6" imgW="1362122" imgH="371429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2ED090BF-E660-4EF6-8754-743482CE0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22713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>
            <a:extLst>
              <a:ext uri="{FF2B5EF4-FFF2-40B4-BE49-F238E27FC236}">
                <a16:creationId xmlns:a16="http://schemas.microsoft.com/office/drawing/2014/main" id="{9F908E44-A496-40F2-8476-AC41C86E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419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上</a:t>
            </a:r>
            <a:r>
              <a:rPr lang="zh-CN" altLang="en-US">
                <a:solidFill>
                  <a:srgbClr val="FFFF00"/>
                </a:solidFill>
              </a:rPr>
              <a:t>对弧长的曲线积分</a:t>
            </a:r>
            <a:r>
              <a:rPr lang="en-US" altLang="zh-CN">
                <a:solidFill>
                  <a:srgbClr val="FFFF00"/>
                </a:solidFill>
              </a:rPr>
              <a:t>,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CFA7008F-6C7B-4C53-94B4-952BB8F1E270}"/>
              </a:ext>
            </a:extLst>
          </p:cNvPr>
          <p:cNvGrpSpPr>
            <a:grpSpLocks/>
          </p:cNvGrpSpPr>
          <p:nvPr/>
        </p:nvGrpSpPr>
        <p:grpSpPr bwMode="auto">
          <a:xfrm>
            <a:off x="5994401" y="2667000"/>
            <a:ext cx="1063625" cy="762000"/>
            <a:chOff x="2640" y="1968"/>
            <a:chExt cx="670" cy="480"/>
          </a:xfrm>
        </p:grpSpPr>
        <p:graphicFrame>
          <p:nvGraphicFramePr>
            <p:cNvPr id="5173" name="Object 11">
              <a:extLst>
                <a:ext uri="{FF2B5EF4-FFF2-40B4-BE49-F238E27FC236}">
                  <a16:creationId xmlns:a16="http://schemas.microsoft.com/office/drawing/2014/main" id="{466CE115-7206-4565-8B2D-C290DE454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4" y="2188"/>
            <a:ext cx="6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95289" imgH="66674" progId="Equation.3">
                    <p:embed/>
                  </p:oleObj>
                </mc:Choice>
                <mc:Fallback>
                  <p:oleObj name="公式" r:id="rId8" imgW="95289" imgH="66674" progId="Equation.3">
                    <p:embed/>
                    <p:pic>
                      <p:nvPicPr>
                        <p:cNvPr id="5173" name="Object 11">
                          <a:extLst>
                            <a:ext uri="{FF2B5EF4-FFF2-40B4-BE49-F238E27FC236}">
                              <a16:creationId xmlns:a16="http://schemas.microsoft.com/office/drawing/2014/main" id="{466CE115-7206-4565-8B2D-C290DE454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188"/>
                          <a:ext cx="6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4" name="Text Box 12">
              <a:extLst>
                <a:ext uri="{FF2B5EF4-FFF2-40B4-BE49-F238E27FC236}">
                  <a16:creationId xmlns:a16="http://schemas.microsoft.com/office/drawing/2014/main" id="{3CED4420-0F7D-4FD1-B67E-1D2FB3073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FFFF"/>
                  </a:solidFill>
                </a:rPr>
                <a:t>记作</a:t>
              </a:r>
            </a:p>
          </p:txBody>
        </p:sp>
      </p:grpSp>
      <p:graphicFrame>
        <p:nvGraphicFramePr>
          <p:cNvPr id="45069" name="Object 13">
            <a:extLst>
              <a:ext uri="{FF2B5EF4-FFF2-40B4-BE49-F238E27FC236}">
                <a16:creationId xmlns:a16="http://schemas.microsoft.com/office/drawing/2014/main" id="{7CEC0B5E-311E-4BE1-9295-974A0A3E2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5300" y="2857500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14447" imgH="685901" progId="Equation.3">
                  <p:embed/>
                </p:oleObj>
              </mc:Choice>
              <mc:Fallback>
                <p:oleObj name="Equation" r:id="rId10" imgW="2114447" imgH="685901" progId="Equation.3">
                  <p:embed/>
                  <p:pic>
                    <p:nvPicPr>
                      <p:cNvPr id="45069" name="Object 13">
                        <a:extLst>
                          <a:ext uri="{FF2B5EF4-FFF2-40B4-BE49-F238E27FC236}">
                            <a16:creationId xmlns:a16="http://schemas.microsoft.com/office/drawing/2014/main" id="{7CEC0B5E-311E-4BE1-9295-974A0A3E2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857500"/>
                        <a:ext cx="214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>
            <a:extLst>
              <a:ext uri="{FF2B5EF4-FFF2-40B4-BE49-F238E27FC236}">
                <a16:creationId xmlns:a16="http://schemas.microsoft.com/office/drawing/2014/main" id="{83CCE4F9-BA4C-4FFF-9FB4-DC661532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541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若通过对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zh-CN" altLang="en-US">
                <a:solidFill>
                  <a:srgbClr val="FFFFFF"/>
                </a:solidFill>
              </a:rPr>
              <a:t> 的</a:t>
            </a:r>
            <a:r>
              <a:rPr lang="zh-CN" altLang="en-US">
                <a:solidFill>
                  <a:srgbClr val="FFFF00"/>
                </a:solidFill>
              </a:rPr>
              <a:t>任意分割</a:t>
            </a: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CA582BC7-8A2F-4D40-B36B-0076C27A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局部的</a:t>
            </a:r>
            <a:r>
              <a:rPr lang="zh-CN" altLang="en-US">
                <a:solidFill>
                  <a:srgbClr val="FFFF00"/>
                </a:solidFill>
              </a:rPr>
              <a:t>任意取点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5134" name="Rectangle 16">
            <a:extLst>
              <a:ext uri="{FF2B5EF4-FFF2-40B4-BE49-F238E27FC236}">
                <a16:creationId xmlns:a16="http://schemas.microsoft.com/office/drawing/2014/main" id="{C5B00F94-BBD4-400B-89DD-B8AD93DD2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47663"/>
            <a:ext cx="2362200" cy="6858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CE2F16A6-6F53-4DDC-AD75-1FFD6BFF4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0" y="1044575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551" imgH="409489" progId="Equation.3">
                  <p:embed/>
                </p:oleObj>
              </mc:Choice>
              <mc:Fallback>
                <p:oleObj name="Equation" r:id="rId12" imgW="2095551" imgH="409489" progId="Equation.3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CE2F16A6-6F53-4DDC-AD75-1FFD6BFF4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1044575"/>
                        <a:ext cx="213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18">
            <a:extLst>
              <a:ext uri="{FF2B5EF4-FFF2-40B4-BE49-F238E27FC236}">
                <a16:creationId xmlns:a16="http://schemas.microsoft.com/office/drawing/2014/main" id="{E9A23E3A-EAC3-4A09-BFA4-6952FD3A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478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下列“乘积和式极限”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F005F574-BC79-4032-A101-7AEF21689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则称此极限为函数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3741CA5A-8FCD-45E7-8DE7-01F37515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在曲线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F09C8CB3-95E2-4F4D-82AF-424E5AD3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196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或第一类曲线积分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45096" name="Object 40">
            <a:extLst>
              <a:ext uri="{FF2B5EF4-FFF2-40B4-BE49-F238E27FC236}">
                <a16:creationId xmlns:a16="http://schemas.microsoft.com/office/drawing/2014/main" id="{5EA118AC-29D9-4A76-B55D-4488850D4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50800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62122" imgH="371429" progId="Equation.3">
                  <p:embed/>
                </p:oleObj>
              </mc:Choice>
              <mc:Fallback>
                <p:oleObj name="Equation" r:id="rId14" imgW="1362122" imgH="371429" progId="Equation.3">
                  <p:embed/>
                  <p:pic>
                    <p:nvPicPr>
                      <p:cNvPr id="45096" name="Object 40">
                        <a:extLst>
                          <a:ext uri="{FF2B5EF4-FFF2-40B4-BE49-F238E27FC236}">
                            <a16:creationId xmlns:a16="http://schemas.microsoft.com/office/drawing/2014/main" id="{5EA118AC-29D9-4A76-B55D-4488850D4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0800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7" name="Text Box 41">
            <a:extLst>
              <a:ext uri="{FF2B5EF4-FFF2-40B4-BE49-F238E27FC236}">
                <a16:creationId xmlns:a16="http://schemas.microsoft.com/office/drawing/2014/main" id="{48A3BD81-BFB7-4805-BFD7-5D03C680A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67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称为</a:t>
            </a:r>
            <a:r>
              <a:rPr lang="zh-CN" altLang="en-US">
                <a:solidFill>
                  <a:srgbClr val="FFFF00"/>
                </a:solidFill>
              </a:rPr>
              <a:t>被积函数，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98" name="Text Box 42">
            <a:extLst>
              <a:ext uri="{FF2B5EF4-FFF2-40B4-BE49-F238E27FC236}">
                <a16:creationId xmlns:a16="http://schemas.microsoft.com/office/drawing/2014/main" id="{9FD56F95-8D01-4030-9AFD-6A9ED2319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672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</a:t>
            </a:r>
            <a:r>
              <a:rPr lang="en-US" altLang="zh-CN">
                <a:solidFill>
                  <a:srgbClr val="FFFFFF"/>
                </a:solidFill>
              </a:rPr>
              <a:t>  </a:t>
            </a:r>
            <a:r>
              <a:rPr lang="zh-CN" altLang="en-US">
                <a:solidFill>
                  <a:srgbClr val="FFFFFF"/>
                </a:solidFill>
              </a:rPr>
              <a:t>称为</a:t>
            </a:r>
            <a:r>
              <a:rPr lang="zh-CN" altLang="en-US">
                <a:solidFill>
                  <a:srgbClr val="FFFF00"/>
                </a:solidFill>
              </a:rPr>
              <a:t>积分弧段 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695CBBBA-9A59-4912-B0B9-851A1A08F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5653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曲线形构件的质量</a:t>
            </a:r>
          </a:p>
        </p:txBody>
      </p:sp>
      <p:graphicFrame>
        <p:nvGraphicFramePr>
          <p:cNvPr id="45100" name="Object 44">
            <a:extLst>
              <a:ext uri="{FF2B5EF4-FFF2-40B4-BE49-F238E27FC236}">
                <a16:creationId xmlns:a16="http://schemas.microsoft.com/office/drawing/2014/main" id="{6097A0FA-BB54-44C9-AF9B-0B1D87FF4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5708650"/>
          <a:ext cx="290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76490" imgH="628675" progId="Equation.3">
                  <p:embed/>
                </p:oleObj>
              </mc:Choice>
              <mc:Fallback>
                <p:oleObj name="Equation" r:id="rId16" imgW="2876490" imgH="628675" progId="Equation.3">
                  <p:embed/>
                  <p:pic>
                    <p:nvPicPr>
                      <p:cNvPr id="45100" name="Object 44">
                        <a:extLst>
                          <a:ext uri="{FF2B5EF4-FFF2-40B4-BE49-F238E27FC236}">
                            <a16:creationId xmlns:a16="http://schemas.microsoft.com/office/drawing/2014/main" id="{6097A0FA-BB54-44C9-AF9B-0B1D87FF4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5708650"/>
                        <a:ext cx="2908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>
            <a:extLst>
              <a:ext uri="{FF2B5EF4-FFF2-40B4-BE49-F238E27FC236}">
                <a16:creationId xmlns:a16="http://schemas.microsoft.com/office/drawing/2014/main" id="{2D5DA51C-8FC8-474D-B9EF-09781BD6A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2667000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9526" imgH="1028717" progId="Equation.3">
                  <p:embed/>
                </p:oleObj>
              </mc:Choice>
              <mc:Fallback>
                <p:oleObj name="Equation" r:id="rId18" imgW="609526" imgH="1028717" progId="Equation.3">
                  <p:embed/>
                  <p:pic>
                    <p:nvPicPr>
                      <p:cNvPr id="45101" name="Object 45">
                        <a:extLst>
                          <a:ext uri="{FF2B5EF4-FFF2-40B4-BE49-F238E27FC236}">
                            <a16:creationId xmlns:a16="http://schemas.microsoft.com/office/drawing/2014/main" id="{2D5DA51C-8FC8-474D-B9EF-09781BD6A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667000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6">
            <a:extLst>
              <a:ext uri="{FF2B5EF4-FFF2-40B4-BE49-F238E27FC236}">
                <a16:creationId xmlns:a16="http://schemas.microsoft.com/office/drawing/2014/main" id="{DD65E071-3797-470B-84E2-AD85D3D84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2965450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71465" imgH="590615" progId="Equation.3">
                  <p:embed/>
                </p:oleObj>
              </mc:Choice>
              <mc:Fallback>
                <p:oleObj name="Equation" r:id="rId20" imgW="571465" imgH="590615" progId="Equation.3">
                  <p:embed/>
                  <p:pic>
                    <p:nvPicPr>
                      <p:cNvPr id="45102" name="Object 46">
                        <a:extLst>
                          <a:ext uri="{FF2B5EF4-FFF2-40B4-BE49-F238E27FC236}">
                            <a16:creationId xmlns:a16="http://schemas.microsoft.com/office/drawing/2014/main" id="{DD65E071-3797-470B-84E2-AD85D3D84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965450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0">
            <a:extLst>
              <a:ext uri="{FF2B5EF4-FFF2-40B4-BE49-F238E27FC236}">
                <a16:creationId xmlns:a16="http://schemas.microsoft.com/office/drawing/2014/main" id="{72B24FE5-0580-4F77-8517-598822B73F22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2754313"/>
            <a:ext cx="1066800" cy="2819400"/>
            <a:chOff x="4320" y="912"/>
            <a:chExt cx="672" cy="1776"/>
          </a:xfrm>
        </p:grpSpPr>
        <p:sp>
          <p:nvSpPr>
            <p:cNvPr id="5164" name="Line 51">
              <a:extLst>
                <a:ext uri="{FF2B5EF4-FFF2-40B4-BE49-F238E27FC236}">
                  <a16:creationId xmlns:a16="http://schemas.microsoft.com/office/drawing/2014/main" id="{E8AE9E58-CFAF-482E-B92A-BF98A595A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2160"/>
              <a:ext cx="47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5" name="Line 52">
              <a:extLst>
                <a:ext uri="{FF2B5EF4-FFF2-40B4-BE49-F238E27FC236}">
                  <a16:creationId xmlns:a16="http://schemas.microsoft.com/office/drawing/2014/main" id="{D835ABE5-FCA0-4A2F-9C9E-B63F3BCD7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968"/>
              <a:ext cx="68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6" name="Line 53">
              <a:extLst>
                <a:ext uri="{FF2B5EF4-FFF2-40B4-BE49-F238E27FC236}">
                  <a16:creationId xmlns:a16="http://schemas.microsoft.com/office/drawing/2014/main" id="{09E973DC-CA2B-48AC-AD8E-7652B881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7" name="Line 54">
              <a:extLst>
                <a:ext uri="{FF2B5EF4-FFF2-40B4-BE49-F238E27FC236}">
                  <a16:creationId xmlns:a16="http://schemas.microsoft.com/office/drawing/2014/main" id="{6DE64136-4062-4792-8867-9AEB9F406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8" name="Line 55">
              <a:extLst>
                <a:ext uri="{FF2B5EF4-FFF2-40B4-BE49-F238E27FC236}">
                  <a16:creationId xmlns:a16="http://schemas.microsoft.com/office/drawing/2014/main" id="{1EECEACE-A6D4-40E0-84A5-6584C00C0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62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9" name="Line 56">
              <a:extLst>
                <a:ext uri="{FF2B5EF4-FFF2-40B4-BE49-F238E27FC236}">
                  <a16:creationId xmlns:a16="http://schemas.microsoft.com/office/drawing/2014/main" id="{04FB895B-A3C9-45BC-BD29-A83096C81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632"/>
              <a:ext cx="6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70" name="Line 57">
              <a:extLst>
                <a:ext uri="{FF2B5EF4-FFF2-40B4-BE49-F238E27FC236}">
                  <a16:creationId xmlns:a16="http://schemas.microsoft.com/office/drawing/2014/main" id="{0C332876-0AA1-4364-B2A2-B7E0ACE19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912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71" name="Line 58">
              <a:extLst>
                <a:ext uri="{FF2B5EF4-FFF2-40B4-BE49-F238E27FC236}">
                  <a16:creationId xmlns:a16="http://schemas.microsoft.com/office/drawing/2014/main" id="{D3D9B2B5-62C1-450C-B973-1F9A681F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44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72" name="Line 59">
              <a:extLst>
                <a:ext uri="{FF2B5EF4-FFF2-40B4-BE49-F238E27FC236}">
                  <a16:creationId xmlns:a16="http://schemas.microsoft.com/office/drawing/2014/main" id="{548882FF-A17E-4A5C-9224-FCCB16F52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4" y="1201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2B186B3A-2831-4482-AE58-42C7EB7CDC1E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363913"/>
            <a:ext cx="1752600" cy="1416050"/>
            <a:chOff x="4368" y="1294"/>
            <a:chExt cx="1104" cy="892"/>
          </a:xfrm>
        </p:grpSpPr>
        <p:graphicFrame>
          <p:nvGraphicFramePr>
            <p:cNvPr id="5160" name="Object 61">
              <a:extLst>
                <a:ext uri="{FF2B5EF4-FFF2-40B4-BE49-F238E27FC236}">
                  <a16:creationId xmlns:a16="http://schemas.microsoft.com/office/drawing/2014/main" id="{FBD13D06-CDAB-49AB-9B32-A3E3055F8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7" y="1728"/>
            <a:ext cx="3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52569" imgH="409489" progId="Equation.3">
                    <p:embed/>
                  </p:oleObj>
                </mc:Choice>
                <mc:Fallback>
                  <p:oleObj name="Equation" r:id="rId22" imgW="552569" imgH="409489" progId="Equation.3">
                    <p:embed/>
                    <p:pic>
                      <p:nvPicPr>
                        <p:cNvPr id="5160" name="Object 61">
                          <a:extLst>
                            <a:ext uri="{FF2B5EF4-FFF2-40B4-BE49-F238E27FC236}">
                              <a16:creationId xmlns:a16="http://schemas.microsoft.com/office/drawing/2014/main" id="{FBD13D06-CDAB-49AB-9B32-A3E3055F8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728"/>
                          <a:ext cx="3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1" name="Object 62">
              <a:extLst>
                <a:ext uri="{FF2B5EF4-FFF2-40B4-BE49-F238E27FC236}">
                  <a16:creationId xmlns:a16="http://schemas.microsoft.com/office/drawing/2014/main" id="{95ED2EFC-67C1-4DB7-B933-DC4C732F9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0" y="1920"/>
            <a:ext cx="49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90657" imgH="409489" progId="Equation.3">
                    <p:embed/>
                  </p:oleObj>
                </mc:Choice>
                <mc:Fallback>
                  <p:oleObj name="Equation" r:id="rId24" imgW="790657" imgH="409489" progId="Equation.3">
                    <p:embed/>
                    <p:pic>
                      <p:nvPicPr>
                        <p:cNvPr id="5161" name="Object 62">
                          <a:extLst>
                            <a:ext uri="{FF2B5EF4-FFF2-40B4-BE49-F238E27FC236}">
                              <a16:creationId xmlns:a16="http://schemas.microsoft.com/office/drawing/2014/main" id="{95ED2EFC-67C1-4DB7-B933-DC4C732F9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1920"/>
                          <a:ext cx="49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63">
              <a:extLst>
                <a:ext uri="{FF2B5EF4-FFF2-40B4-BE49-F238E27FC236}">
                  <a16:creationId xmlns:a16="http://schemas.microsoft.com/office/drawing/2014/main" id="{6BB84891-3712-479C-A282-A9ED09DF9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509"/>
            <a:ext cx="3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14237" imgH="409489" progId="Equation.3">
                    <p:embed/>
                  </p:oleObj>
                </mc:Choice>
                <mc:Fallback>
                  <p:oleObj name="Equation" r:id="rId26" imgW="514237" imgH="409489" progId="Equation.3">
                    <p:embed/>
                    <p:pic>
                      <p:nvPicPr>
                        <p:cNvPr id="5162" name="Object 63">
                          <a:extLst>
                            <a:ext uri="{FF2B5EF4-FFF2-40B4-BE49-F238E27FC236}">
                              <a16:creationId xmlns:a16="http://schemas.microsoft.com/office/drawing/2014/main" id="{6BB84891-3712-479C-A282-A9ED09DF91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509"/>
                          <a:ext cx="32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3" name="Arc 64">
              <a:extLst>
                <a:ext uri="{FF2B5EF4-FFF2-40B4-BE49-F238E27FC236}">
                  <a16:creationId xmlns:a16="http://schemas.microsoft.com/office/drawing/2014/main" id="{22142F23-97D6-404D-BAA5-D1673EAC87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68" y="1294"/>
              <a:ext cx="616" cy="694"/>
            </a:xfrm>
            <a:custGeom>
              <a:avLst/>
              <a:gdLst>
                <a:gd name="T0" fmla="*/ 0 w 20930"/>
                <a:gd name="T1" fmla="*/ 0 h 10799"/>
                <a:gd name="T2" fmla="*/ 0 w 20930"/>
                <a:gd name="T3" fmla="*/ 0 h 10799"/>
                <a:gd name="T4" fmla="*/ 0 w 20930"/>
                <a:gd name="T5" fmla="*/ 0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lnTo>
                    <a:pt x="18706" y="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5121" name="Object 65">
            <a:extLst>
              <a:ext uri="{FF2B5EF4-FFF2-40B4-BE49-F238E27FC236}">
                <a16:creationId xmlns:a16="http://schemas.microsoft.com/office/drawing/2014/main" id="{7D4E672B-3DE2-4E1B-984A-FB3BA64E4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9038" y="2244726"/>
          <a:ext cx="16303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76333" imgH="409489" progId="Equation.3">
                  <p:embed/>
                </p:oleObj>
              </mc:Choice>
              <mc:Fallback>
                <p:oleObj name="Equation" r:id="rId28" imgW="1676333" imgH="409489" progId="Equation.3">
                  <p:embed/>
                  <p:pic>
                    <p:nvPicPr>
                      <p:cNvPr id="45121" name="Object 65">
                        <a:extLst>
                          <a:ext uri="{FF2B5EF4-FFF2-40B4-BE49-F238E27FC236}">
                            <a16:creationId xmlns:a16="http://schemas.microsoft.com/office/drawing/2014/main" id="{7D4E672B-3DE2-4E1B-984A-FB3BA64E4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038" y="2244726"/>
                        <a:ext cx="1630362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22" name="Oval 66">
            <a:extLst>
              <a:ext uri="{FF2B5EF4-FFF2-40B4-BE49-F238E27FC236}">
                <a16:creationId xmlns:a16="http://schemas.microsoft.com/office/drawing/2014/main" id="{F8C13F5A-6291-4255-B77E-11B132B1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137026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123" name="Text Box 67">
            <a:extLst>
              <a:ext uri="{FF2B5EF4-FFF2-40B4-BE49-F238E27FC236}">
                <a16:creationId xmlns:a16="http://schemas.microsoft.com/office/drawing/2014/main" id="{1AB73BF9-5F42-4B33-BBB9-C63DAFD3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1557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和对</a:t>
            </a:r>
          </a:p>
        </p:txBody>
      </p:sp>
      <p:sp>
        <p:nvSpPr>
          <p:cNvPr id="45124" name="Freeform 68">
            <a:extLst>
              <a:ext uri="{FF2B5EF4-FFF2-40B4-BE49-F238E27FC236}">
                <a16:creationId xmlns:a16="http://schemas.microsoft.com/office/drawing/2014/main" id="{4EDBCA43-B1DF-42FF-BA37-FB974B1CD64B}"/>
              </a:ext>
            </a:extLst>
          </p:cNvPr>
          <p:cNvSpPr>
            <a:spLocks/>
          </p:cNvSpPr>
          <p:nvPr/>
        </p:nvSpPr>
        <p:spPr bwMode="auto">
          <a:xfrm>
            <a:off x="9334500" y="2667000"/>
            <a:ext cx="266700" cy="1447800"/>
          </a:xfrm>
          <a:custGeom>
            <a:avLst/>
            <a:gdLst>
              <a:gd name="T0" fmla="*/ 2147483647 w 168"/>
              <a:gd name="T1" fmla="*/ 0 h 912"/>
              <a:gd name="T2" fmla="*/ 2147483647 w 168"/>
              <a:gd name="T3" fmla="*/ 2147483647 h 912"/>
              <a:gd name="T4" fmla="*/ 2147483647 w 168"/>
              <a:gd name="T5" fmla="*/ 2147483647 h 912"/>
              <a:gd name="T6" fmla="*/ 0 60000 65536"/>
              <a:gd name="T7" fmla="*/ 0 60000 65536"/>
              <a:gd name="T8" fmla="*/ 0 60000 65536"/>
              <a:gd name="T9" fmla="*/ 0 w 168"/>
              <a:gd name="T10" fmla="*/ 0 h 912"/>
              <a:gd name="T11" fmla="*/ 168 w 1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912">
                <a:moveTo>
                  <a:pt x="24" y="0"/>
                </a:moveTo>
                <a:cubicBezTo>
                  <a:pt x="12" y="236"/>
                  <a:pt x="0" y="472"/>
                  <a:pt x="24" y="624"/>
                </a:cubicBezTo>
                <a:cubicBezTo>
                  <a:pt x="48" y="776"/>
                  <a:pt x="108" y="844"/>
                  <a:pt x="168" y="91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153" name="Picture 69" descr="机动">
            <a:extLst>
              <a:ext uri="{FF2B5EF4-FFF2-40B4-BE49-F238E27FC236}">
                <a16:creationId xmlns:a16="http://schemas.microsoft.com/office/drawing/2014/main" id="{1BA89B74-3254-415C-AF9C-349D1675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4" name="Text Box 70">
            <a:extLst>
              <a:ext uri="{FF2B5EF4-FFF2-40B4-BE49-F238E27FC236}">
                <a16:creationId xmlns:a16="http://schemas.microsoft.com/office/drawing/2014/main" id="{D362C4FB-11B9-4A03-B8DA-A155553E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55" name="Picture 7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1B2B4ED-893F-4FE8-8554-A4E47B15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6" name="Picture 72" descr="目录">
            <a:hlinkClick r:id="rId32" action="ppaction://hlinksldjump"/>
            <a:extLst>
              <a:ext uri="{FF2B5EF4-FFF2-40B4-BE49-F238E27FC236}">
                <a16:creationId xmlns:a16="http://schemas.microsoft.com/office/drawing/2014/main" id="{2124C8E3-FACA-4E69-BA1D-2C05F0DE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7" name="Picture 7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B4F1EB-F884-4973-B8E7-1E58CB7F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8" name="Picture 7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0D4029A-DCB7-4304-B596-D2DB2FAA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9" name="Picture 7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91A356-C0C2-447C-8C5A-54154B1A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3" grpId="0" autoUpdateAnimBg="0"/>
      <p:bldP spid="45065" grpId="0" autoUpdateAnimBg="0"/>
      <p:bldP spid="45070" grpId="0" autoUpdateAnimBg="0"/>
      <p:bldP spid="45071" grpId="0" autoUpdateAnimBg="0"/>
      <p:bldP spid="45074" grpId="0" autoUpdateAnimBg="0"/>
      <p:bldP spid="45075" grpId="0" autoUpdateAnimBg="0"/>
      <p:bldP spid="45076" grpId="0" autoUpdateAnimBg="0"/>
      <p:bldP spid="45095" grpId="0" autoUpdateAnimBg="0"/>
      <p:bldP spid="45097" grpId="0" autoUpdateAnimBg="0"/>
      <p:bldP spid="45098" grpId="0" autoUpdateAnimBg="0"/>
      <p:bldP spid="45099" grpId="0" build="p" autoUpdateAnimBg="0"/>
      <p:bldP spid="45122" grpId="0" animBg="1"/>
      <p:bldP spid="4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>
            <a:extLst>
              <a:ext uri="{FF2B5EF4-FFF2-40B4-BE49-F238E27FC236}">
                <a16:creationId xmlns:a16="http://schemas.microsoft.com/office/drawing/2014/main" id="{DDC2F89D-329C-4D85-AB89-6485302C7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063" y="150018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如果 </a:t>
            </a: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L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是 </a:t>
            </a:r>
            <a:r>
              <a:rPr lang="en-US" altLang="zh-CN" sz="2800" i="1">
                <a:ea typeface="楷体_GB2312" pitchFamily="49" charset="-122"/>
              </a:rPr>
              <a:t>xoy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上的曲线弧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2D70A6E7-5930-4F79-8A7A-21A4BCF22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38" y="2257425"/>
          <a:ext cx="335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604" imgH="1028717" progId="Equation.3">
                  <p:embed/>
                </p:oleObj>
              </mc:Choice>
              <mc:Fallback>
                <p:oleObj name="Equation" r:id="rId2" imgW="3314604" imgH="1028717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2D70A6E7-5930-4F79-8A7A-21A4BCF22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2257425"/>
                        <a:ext cx="335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40C840E0-50A5-45A3-B8D9-4C83277DF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2486025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9684" imgH="685901" progId="Equation.3">
                  <p:embed/>
                </p:oleObj>
              </mc:Choice>
              <mc:Fallback>
                <p:oleObj name="Equation" r:id="rId4" imgW="1809684" imgH="685901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40C840E0-50A5-45A3-B8D9-4C83277DF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486025"/>
                        <a:ext cx="18415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>
            <a:extLst>
              <a:ext uri="{FF2B5EF4-FFF2-40B4-BE49-F238E27FC236}">
                <a16:creationId xmlns:a16="http://schemas.microsoft.com/office/drawing/2014/main" id="{AF6BC7F0-8272-40D6-8ADD-79C866437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498851"/>
            <a:ext cx="435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如果 </a:t>
            </a:r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L</a:t>
            </a:r>
            <a:r>
              <a:rPr lang="en-US" altLang="zh-CN" i="1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是闭曲线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则记为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056FE0A5-BAA0-4706-813F-862183447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3508375"/>
          <a:ext cx="191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86077" imgH="628675" progId="Equation.3">
                  <p:embed/>
                </p:oleObj>
              </mc:Choice>
              <mc:Fallback>
                <p:oleObj name="Equation" r:id="rId6" imgW="1886077" imgH="628675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056FE0A5-BAA0-4706-813F-862183447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3508375"/>
                        <a:ext cx="1917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>
            <a:extLst>
              <a:ext uri="{FF2B5EF4-FFF2-40B4-BE49-F238E27FC236}">
                <a16:creationId xmlns:a16="http://schemas.microsoft.com/office/drawing/2014/main" id="{1F77B9B8-AB8F-4AF7-9A9C-CC4F8108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1785938"/>
            <a:ext cx="3843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则定义对弧长的曲线</a:t>
            </a:r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49608DB9-3CF3-4CC7-AE76-0195FEA0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19364"/>
            <a:ext cx="14192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积分为</a:t>
            </a:r>
          </a:p>
        </p:txBody>
      </p:sp>
      <p:pic>
        <p:nvPicPr>
          <p:cNvPr id="6153" name="Picture 24" descr="机动">
            <a:extLst>
              <a:ext uri="{FF2B5EF4-FFF2-40B4-BE49-F238E27FC236}">
                <a16:creationId xmlns:a16="http://schemas.microsoft.com/office/drawing/2014/main" id="{A822FDAB-7D66-4541-A330-262EA6FE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25">
            <a:extLst>
              <a:ext uri="{FF2B5EF4-FFF2-40B4-BE49-F238E27FC236}">
                <a16:creationId xmlns:a16="http://schemas.microsoft.com/office/drawing/2014/main" id="{975C5B8F-767D-4C1B-B9F5-64833E56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55" name="Picture 2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7C80EAA-4A70-4DA1-B89A-160CC0B6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7" descr="目录">
            <a:hlinkClick r:id="rId10" action="ppaction://hlinksldjump"/>
            <a:extLst>
              <a:ext uri="{FF2B5EF4-FFF2-40B4-BE49-F238E27FC236}">
                <a16:creationId xmlns:a16="http://schemas.microsoft.com/office/drawing/2014/main" id="{A948DD3F-A9F8-4E77-BB72-265F3570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2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B2DD-9CD6-4ED2-97A2-226CB63D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8A33687-AE15-4A48-9127-09DC6BFE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3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7AB913-1897-48D0-8529-59E275D3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3" name="Text Box 31">
            <a:extLst>
              <a:ext uri="{FF2B5EF4-FFF2-40B4-BE49-F238E27FC236}">
                <a16:creationId xmlns:a16="http://schemas.microsoft.com/office/drawing/2014/main" id="{D2324E78-9CAD-4D81-BAEE-7BAC3A25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143376"/>
            <a:ext cx="101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思考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71D5836D-AA1D-44CE-8935-EBA38357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4" y="4533901"/>
            <a:ext cx="3849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</a:rPr>
              <a:t>若在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L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上 </a:t>
            </a:r>
            <a:r>
              <a:rPr lang="en-US" altLang="zh-CN" i="1">
                <a:solidFill>
                  <a:srgbClr val="FFFFFF"/>
                </a:solidFill>
              </a:rPr>
              <a:t>f</a:t>
            </a:r>
            <a:r>
              <a:rPr lang="en-US" altLang="zh-CN">
                <a:solidFill>
                  <a:srgbClr val="FFFFFF"/>
                </a:solidFill>
              </a:rPr>
              <a:t> (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)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≡1, 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8225" name="Object 33">
            <a:extLst>
              <a:ext uri="{FF2B5EF4-FFF2-40B4-BE49-F238E27FC236}">
                <a16:creationId xmlns:a16="http://schemas.microsoft.com/office/drawing/2014/main" id="{13C76B82-8AC6-43F2-A6A6-D1D497667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8538" y="4568825"/>
          <a:ext cx="287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38428" imgH="628675" progId="Equation.3">
                  <p:embed/>
                </p:oleObj>
              </mc:Choice>
              <mc:Fallback>
                <p:oleObj name="Equation" r:id="rId15" imgW="2838428" imgH="628675" progId="Equation.3">
                  <p:embed/>
                  <p:pic>
                    <p:nvPicPr>
                      <p:cNvPr id="8225" name="Object 33">
                        <a:extLst>
                          <a:ext uri="{FF2B5EF4-FFF2-40B4-BE49-F238E27FC236}">
                            <a16:creationId xmlns:a16="http://schemas.microsoft.com/office/drawing/2014/main" id="{13C76B82-8AC6-43F2-A6A6-D1D497667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4568825"/>
                        <a:ext cx="287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Text Box 34">
            <a:extLst>
              <a:ext uri="{FF2B5EF4-FFF2-40B4-BE49-F238E27FC236}">
                <a16:creationId xmlns:a16="http://schemas.microsoft.com/office/drawing/2014/main" id="{CFC1578C-B05E-40C7-ACB3-503D9178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9" y="5229226"/>
            <a:ext cx="742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</a:rPr>
              <a:t>定积分是否可看作对弧长曲线积分的特例 </a:t>
            </a:r>
            <a:r>
              <a:rPr lang="en-US" altLang="zh-CN">
                <a:solidFill>
                  <a:srgbClr val="FFFFFF"/>
                </a:solidFill>
              </a:rPr>
              <a:t>? </a:t>
            </a: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46972476-952F-4FBD-8351-603C221C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764213"/>
            <a:ext cx="747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00"/>
                </a:solidFill>
              </a:rPr>
              <a:t>否</a:t>
            </a:r>
            <a:r>
              <a:rPr lang="en-US" altLang="zh-CN">
                <a:solidFill>
                  <a:srgbClr val="FFFF00"/>
                </a:solidFill>
              </a:rPr>
              <a:t>!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229" name="Text Box 37">
            <a:extLst>
              <a:ext uri="{FF2B5EF4-FFF2-40B4-BE49-F238E27FC236}">
                <a16:creationId xmlns:a16="http://schemas.microsoft.com/office/drawing/2014/main" id="{2C176719-D3F2-4388-89CF-F4A8E792C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1" y="5764213"/>
            <a:ext cx="487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对弧长的曲线积分要求 </a:t>
            </a:r>
            <a:r>
              <a:rPr lang="en-US" altLang="zh-CN">
                <a:solidFill>
                  <a:srgbClr val="FFFFFF"/>
                </a:solidFill>
              </a:rPr>
              <a:t>d</a:t>
            </a:r>
            <a:r>
              <a:rPr lang="en-US" altLang="zh-CN" i="1">
                <a:solidFill>
                  <a:srgbClr val="FFFFFF"/>
                </a:solidFill>
              </a:rPr>
              <a:t>s </a:t>
            </a:r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 0 ,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30" name="Text Box 38">
            <a:extLst>
              <a:ext uri="{FF2B5EF4-FFF2-40B4-BE49-F238E27FC236}">
                <a16:creationId xmlns:a16="http://schemas.microsoft.com/office/drawing/2014/main" id="{73F2552D-25CC-4AFC-91AB-46B722D8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86438"/>
            <a:ext cx="2297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但定积分中</a:t>
            </a:r>
            <a:r>
              <a:rPr lang="en-US" altLang="zh-CN">
                <a:solidFill>
                  <a:srgbClr val="FFFFFF"/>
                </a:solidFill>
              </a:rPr>
              <a:t>d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31" name="Text Box 39">
            <a:extLst>
              <a:ext uri="{FF2B5EF4-FFF2-40B4-BE49-F238E27FC236}">
                <a16:creationId xmlns:a16="http://schemas.microsoft.com/office/drawing/2014/main" id="{B63D3590-EC66-4731-B633-1FD95A68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0" y="5786438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可能为负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1493974C-BF1B-4178-9930-1D950AAE9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071563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57542" imgH="409489" progId="Equation.3">
                  <p:embed/>
                </p:oleObj>
              </mc:Choice>
              <mc:Fallback>
                <p:oleObj name="Equation" r:id="rId17" imgW="2457542" imgH="409489" progId="Equation.3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1493974C-BF1B-4178-9930-1D950AAE9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071563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CDDDF647-4EAF-4C93-B912-7E9E2E6A6037}"/>
              </a:ext>
            </a:extLst>
          </p:cNvPr>
          <p:cNvGrpSpPr>
            <a:grpSpLocks/>
          </p:cNvGrpSpPr>
          <p:nvPr/>
        </p:nvGrpSpPr>
        <p:grpSpPr bwMode="auto">
          <a:xfrm>
            <a:off x="4511676" y="928689"/>
            <a:ext cx="741363" cy="555625"/>
            <a:chOff x="2640" y="1968"/>
            <a:chExt cx="706" cy="395"/>
          </a:xfrm>
        </p:grpSpPr>
        <p:graphicFrame>
          <p:nvGraphicFramePr>
            <p:cNvPr id="6174" name="Object 11">
              <a:extLst>
                <a:ext uri="{FF2B5EF4-FFF2-40B4-BE49-F238E27FC236}">
                  <a16:creationId xmlns:a16="http://schemas.microsoft.com/office/drawing/2014/main" id="{1CF4E9E6-3FDF-431F-96A3-6ACC58D6B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" y="2103"/>
            <a:ext cx="6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95289" imgH="66674" progId="Equation.3">
                    <p:embed/>
                  </p:oleObj>
                </mc:Choice>
                <mc:Fallback>
                  <p:oleObj name="公式" r:id="rId19" imgW="95289" imgH="66674" progId="Equation.3">
                    <p:embed/>
                    <p:pic>
                      <p:nvPicPr>
                        <p:cNvPr id="6174" name="Object 11">
                          <a:extLst>
                            <a:ext uri="{FF2B5EF4-FFF2-40B4-BE49-F238E27FC236}">
                              <a16:creationId xmlns:a16="http://schemas.microsoft.com/office/drawing/2014/main" id="{1CF4E9E6-3FDF-431F-96A3-6ACC58D6BC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2103"/>
                          <a:ext cx="6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5" name="Text Box 12">
              <a:extLst>
                <a:ext uri="{FF2B5EF4-FFF2-40B4-BE49-F238E27FC236}">
                  <a16:creationId xmlns:a16="http://schemas.microsoft.com/office/drawing/2014/main" id="{EF9FA0CF-C6C6-429D-9FF3-7E1E3DD73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68"/>
              <a:ext cx="6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FFFF"/>
                </a:solidFill>
              </a:endParaRPr>
            </a:p>
          </p:txBody>
        </p:sp>
      </p:grpSp>
      <p:graphicFrame>
        <p:nvGraphicFramePr>
          <p:cNvPr id="28" name="Object 13">
            <a:extLst>
              <a:ext uri="{FF2B5EF4-FFF2-40B4-BE49-F238E27FC236}">
                <a16:creationId xmlns:a16="http://schemas.microsoft.com/office/drawing/2014/main" id="{9DE5ECE8-244D-47FF-9D34-DEC00B645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1000125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114447" imgH="685901" progId="Equation.3">
                  <p:embed/>
                </p:oleObj>
              </mc:Choice>
              <mc:Fallback>
                <p:oleObj name="Equation" r:id="rId21" imgW="2114447" imgH="685901" progId="Equation.3">
                  <p:embed/>
                  <p:pic>
                    <p:nvPicPr>
                      <p:cNvPr id="28" name="Object 13">
                        <a:extLst>
                          <a:ext uri="{FF2B5EF4-FFF2-40B4-BE49-F238E27FC236}">
                            <a16:creationId xmlns:a16="http://schemas.microsoft.com/office/drawing/2014/main" id="{9DE5ECE8-244D-47FF-9D34-DEC00B645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000125"/>
                        <a:ext cx="214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5">
            <a:extLst>
              <a:ext uri="{FF2B5EF4-FFF2-40B4-BE49-F238E27FC236}">
                <a16:creationId xmlns:a16="http://schemas.microsoft.com/office/drawing/2014/main" id="{5286077F-01CF-4B49-A8C4-F0EB1DA11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300" y="766763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09526" imgH="1028717" progId="Equation.3">
                  <p:embed/>
                </p:oleObj>
              </mc:Choice>
              <mc:Fallback>
                <p:oleObj name="Equation" r:id="rId23" imgW="609526" imgH="1028717" progId="Equation.3">
                  <p:embed/>
                  <p:pic>
                    <p:nvPicPr>
                      <p:cNvPr id="29" name="Object 45">
                        <a:extLst>
                          <a:ext uri="{FF2B5EF4-FFF2-40B4-BE49-F238E27FC236}">
                            <a16:creationId xmlns:a16="http://schemas.microsoft.com/office/drawing/2014/main" id="{5286077F-01CF-4B49-A8C4-F0EB1DA11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766763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>
            <a:extLst>
              <a:ext uri="{FF2B5EF4-FFF2-40B4-BE49-F238E27FC236}">
                <a16:creationId xmlns:a16="http://schemas.microsoft.com/office/drawing/2014/main" id="{11D9F87F-516B-4279-876F-F4C5D1F34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8738" y="1065213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71465" imgH="590615" progId="Equation.3">
                  <p:embed/>
                </p:oleObj>
              </mc:Choice>
              <mc:Fallback>
                <p:oleObj name="Equation" r:id="rId25" imgW="571465" imgH="590615" progId="Equation.3">
                  <p:embed/>
                  <p:pic>
                    <p:nvPicPr>
                      <p:cNvPr id="30" name="Object 46">
                        <a:extLst>
                          <a:ext uri="{FF2B5EF4-FFF2-40B4-BE49-F238E27FC236}">
                            <a16:creationId xmlns:a16="http://schemas.microsoft.com/office/drawing/2014/main" id="{11D9F87F-516B-4279-876F-F4C5D1F34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1065213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>
            <a:extLst>
              <a:ext uri="{FF2B5EF4-FFF2-40B4-BE49-F238E27FC236}">
                <a16:creationId xmlns:a16="http://schemas.microsoft.com/office/drawing/2014/main" id="{99A3885C-6F2E-4F42-B684-8A7DC2C6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571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设 </a:t>
            </a: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 </a:t>
            </a:r>
            <a:r>
              <a:rPr lang="zh-CN" altLang="en-US">
                <a:solidFill>
                  <a:srgbClr val="FFFFFF"/>
                </a:solidFill>
              </a:rPr>
              <a:t>是</a:t>
            </a:r>
            <a:r>
              <a:rPr lang="zh-CN" altLang="en-US">
                <a:solidFill>
                  <a:srgbClr val="FFFF00"/>
                </a:solidFill>
              </a:rPr>
              <a:t>空间</a:t>
            </a:r>
            <a:r>
              <a:rPr lang="zh-CN" altLang="en-US">
                <a:solidFill>
                  <a:srgbClr val="FFFFFF"/>
                </a:solidFill>
              </a:rPr>
              <a:t>中一条有限长的光滑曲线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8201" grpId="0" autoUpdateAnimBg="0"/>
      <p:bldP spid="8204" grpId="0" autoUpdateAnimBg="0"/>
      <p:bldP spid="8213" grpId="0" autoUpdateAnimBg="0"/>
      <p:bldP spid="8223" grpId="0" build="p" autoUpdateAnimBg="0"/>
      <p:bldP spid="8224" grpId="0" build="p" autoUpdateAnimBg="0"/>
      <p:bldP spid="8226" grpId="0" build="p" autoUpdateAnimBg="0"/>
      <p:bldP spid="8227" grpId="0" build="p" autoUpdateAnimBg="0"/>
      <p:bldP spid="8229" grpId="0" build="p" autoUpdateAnimBg="0"/>
      <p:bldP spid="8230" grpId="0" build="p" autoUpdateAnimBg="0"/>
      <p:bldP spid="8231" grpId="0" build="p" autoUpdateAnimBg="0" advAuto="0"/>
      <p:bldP spid="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BE5A0D84-D3FB-464F-85FE-731D92684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6" y="3298825"/>
          <a:ext cx="7680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8505" imgH="800083" progId="Equation.3">
                  <p:embed/>
                </p:oleObj>
              </mc:Choice>
              <mc:Fallback>
                <p:oleObj name="Equation" r:id="rId2" imgW="7648505" imgH="800083" progId="Equation.3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BE5A0D84-D3FB-464F-85FE-731D92684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3298825"/>
                        <a:ext cx="7680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>
            <a:extLst>
              <a:ext uri="{FF2B5EF4-FFF2-40B4-BE49-F238E27FC236}">
                <a16:creationId xmlns:a16="http://schemas.microsoft.com/office/drawing/2014/main" id="{8D20DE4C-98B2-4083-8730-59F7A7AF1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9525"/>
            <a:ext cx="60960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二、对弧长的曲线积分的计算法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4EDE017-5E2E-4083-8029-86CD86C5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877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基本思路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65718036-7E40-4662-B626-0EADAD498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877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计算定积分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269FD4D-B257-447C-B5B2-174314D6459C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695325"/>
            <a:ext cx="1447800" cy="495300"/>
            <a:chOff x="2784" y="624"/>
            <a:chExt cx="912" cy="312"/>
          </a:xfrm>
        </p:grpSpPr>
        <p:sp>
          <p:nvSpPr>
            <p:cNvPr id="7198" name="Line 7">
              <a:extLst>
                <a:ext uri="{FF2B5EF4-FFF2-40B4-BE49-F238E27FC236}">
                  <a16:creationId xmlns:a16="http://schemas.microsoft.com/office/drawing/2014/main" id="{564CE164-834D-4040-B158-B60A5846C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9" name="Text Box 8">
              <a:extLst>
                <a:ext uri="{FF2B5EF4-FFF2-40B4-BE49-F238E27FC236}">
                  <a16:creationId xmlns:a16="http://schemas.microsoft.com/office/drawing/2014/main" id="{45260867-A82E-4DCF-AF2F-8388735F0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2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FFFF"/>
                  </a:solidFill>
                </a:rPr>
                <a:t>转 化</a:t>
              </a:r>
            </a:p>
          </p:txBody>
        </p:sp>
      </p:grpSp>
      <p:sp>
        <p:nvSpPr>
          <p:cNvPr id="49161" name="Text Box 9">
            <a:extLst>
              <a:ext uri="{FF2B5EF4-FFF2-40B4-BE49-F238E27FC236}">
                <a16:creationId xmlns:a16="http://schemas.microsoft.com/office/drawing/2014/main" id="{14AF9D2C-4640-4E70-A623-4C3D62BA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11288"/>
            <a:ext cx="128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定理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0E44BB78-F85D-4E83-ACB2-9A4FB603A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149542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6307" imgH="400042" progId="Equation.3">
                  <p:embed/>
                </p:oleObj>
              </mc:Choice>
              <mc:Fallback>
                <p:oleObj name="Equation" r:id="rId4" imgW="1476307" imgH="400042" progId="Equation.3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0E44BB78-F85D-4E83-ACB2-9A4FB603A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495425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>
            <a:extLst>
              <a:ext uri="{FF2B5EF4-FFF2-40B4-BE49-F238E27FC236}">
                <a16:creationId xmlns:a16="http://schemas.microsoft.com/office/drawing/2014/main" id="{78FE28DE-E304-4C66-BE7E-B3C27FA94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450" y="26130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</a:rPr>
              <a:t>且</a:t>
            </a: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8486B075-BCA3-4A44-8F0C-6D9D3744E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2079625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9007" imgH="371429" progId="Equation.3">
                  <p:embed/>
                </p:oleObj>
              </mc:Choice>
              <mc:Fallback>
                <p:oleObj name="Equation" r:id="rId6" imgW="3029007" imgH="371429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8486B075-BCA3-4A44-8F0C-6D9D3744E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079625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>
            <a:extLst>
              <a:ext uri="{FF2B5EF4-FFF2-40B4-BE49-F238E27FC236}">
                <a16:creationId xmlns:a16="http://schemas.microsoft.com/office/drawing/2014/main" id="{160CE9EB-E7C2-4AC4-B938-902855B5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6273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上的连续函数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182BC0C4-FEA1-4BEB-8596-0481EAE4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1393826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是定义在光滑曲线弧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45F36019-C15E-4D67-9FF6-1823C835A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6273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则曲线积分</a:t>
            </a:r>
          </a:p>
        </p:txBody>
      </p:sp>
      <p:graphicFrame>
        <p:nvGraphicFramePr>
          <p:cNvPr id="49169" name="Object 17">
            <a:extLst>
              <a:ext uri="{FF2B5EF4-FFF2-40B4-BE49-F238E27FC236}">
                <a16:creationId xmlns:a16="http://schemas.microsoft.com/office/drawing/2014/main" id="{BB26CF0E-BFB8-437B-B39E-92094580C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21209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1622" imgH="371429" progId="Equation.3">
                  <p:embed/>
                </p:oleObj>
              </mc:Choice>
              <mc:Fallback>
                <p:oleObj name="Equation" r:id="rId8" imgW="1771622" imgH="371429" progId="Equation.3">
                  <p:embed/>
                  <p:pic>
                    <p:nvPicPr>
                      <p:cNvPr id="49169" name="Object 17">
                        <a:extLst>
                          <a:ext uri="{FF2B5EF4-FFF2-40B4-BE49-F238E27FC236}">
                            <a16:creationId xmlns:a16="http://schemas.microsoft.com/office/drawing/2014/main" id="{BB26CF0E-BFB8-437B-B39E-92094580C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1209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F5CBEA13-3AC6-4A01-B1C7-69F777BE4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2613025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81201" imgH="685901" progId="Equation.3">
                  <p:embed/>
                </p:oleObj>
              </mc:Choice>
              <mc:Fallback>
                <p:oleObj name="Equation" r:id="rId10" imgW="2781201" imgH="685901" progId="Equation.3">
                  <p:embed/>
                  <p:pic>
                    <p:nvPicPr>
                      <p:cNvPr id="49170" name="Object 18">
                        <a:extLst>
                          <a:ext uri="{FF2B5EF4-FFF2-40B4-BE49-F238E27FC236}">
                            <a16:creationId xmlns:a16="http://schemas.microsoft.com/office/drawing/2014/main" id="{F5CBEA13-3AC6-4A01-B1C7-69F777BE4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2613025"/>
                        <a:ext cx="2819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Text Box 19">
            <a:extLst>
              <a:ext uri="{FF2B5EF4-FFF2-40B4-BE49-F238E27FC236}">
                <a16:creationId xmlns:a16="http://schemas.microsoft.com/office/drawing/2014/main" id="{01F0E95A-1D12-4194-8C47-6C02252B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876301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求曲线积分</a:t>
            </a:r>
          </a:p>
        </p:txBody>
      </p:sp>
      <p:pic>
        <p:nvPicPr>
          <p:cNvPr id="7185" name="Picture 23" descr="机动">
            <a:extLst>
              <a:ext uri="{FF2B5EF4-FFF2-40B4-BE49-F238E27FC236}">
                <a16:creationId xmlns:a16="http://schemas.microsoft.com/office/drawing/2014/main" id="{5FAE556E-21FB-45A8-884C-3E8EEB9A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Text Box 24">
            <a:extLst>
              <a:ext uri="{FF2B5EF4-FFF2-40B4-BE49-F238E27FC236}">
                <a16:creationId xmlns:a16="http://schemas.microsoft.com/office/drawing/2014/main" id="{A8CBF7D6-F587-4FE1-8815-92AD21DE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87" name="Picture 2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E2D6C54-CE3C-4AD7-88EC-B224288D3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6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BC7E4A5D-5C68-4A42-864C-9B76A36E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CE606A-72DC-467B-A138-F826DBB2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242CA71-8A12-42AB-99B9-6530D476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2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1AA9DD-AB1B-431B-8DCF-CE5460B3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DA347771-34E0-47D1-A43C-401D7DA5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422592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推广</a:t>
            </a:r>
            <a:r>
              <a:rPr lang="en-US" altLang="zh-CN" b="1">
                <a:solidFill>
                  <a:srgbClr val="FFFFFF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  <a:r>
              <a:rPr lang="zh-CN" altLang="en-US">
                <a:solidFill>
                  <a:srgbClr val="FFFF00"/>
                </a:solidFill>
              </a:rPr>
              <a:t>空间曲线</a:t>
            </a:r>
            <a:r>
              <a:rPr lang="zh-CN" altLang="en-US">
                <a:solidFill>
                  <a:srgbClr val="FFFFFF"/>
                </a:solidFill>
              </a:rPr>
              <a:t>弧的参数方程为</a:t>
            </a:r>
          </a:p>
        </p:txBody>
      </p:sp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91DE8494-43D5-4F12-8D3C-B4DA34FBB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975" y="4835525"/>
          <a:ext cx="6142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114971" imgH="371429" progId="Equation.3">
                  <p:embed/>
                </p:oleObj>
              </mc:Choice>
              <mc:Fallback>
                <p:oleObj name="Equation" r:id="rId19" imgW="6114971" imgH="371429" progId="Equation.3">
                  <p:embed/>
                  <p:pic>
                    <p:nvPicPr>
                      <p:cNvPr id="27" name="Object 14">
                        <a:extLst>
                          <a:ext uri="{FF2B5EF4-FFF2-40B4-BE49-F238E27FC236}">
                            <a16:creationId xmlns:a16="http://schemas.microsoft.com/office/drawing/2014/main" id="{91DE8494-43D5-4F12-8D3C-B4DA34FBB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4835525"/>
                        <a:ext cx="61420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5">
            <a:extLst>
              <a:ext uri="{FF2B5EF4-FFF2-40B4-BE49-F238E27FC236}">
                <a16:creationId xmlns:a16="http://schemas.microsoft.com/office/drawing/2014/main" id="{FC1A50A3-C464-4F5A-B962-5DA1B9BD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2419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29" name="Object 16">
            <a:extLst>
              <a:ext uri="{FF2B5EF4-FFF2-40B4-BE49-F238E27FC236}">
                <a16:creationId xmlns:a16="http://schemas.microsoft.com/office/drawing/2014/main" id="{E1FCFFBC-0BEF-4D91-979B-48C7D8503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5251450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95551" imgH="685901" progId="Equation.3">
                  <p:embed/>
                </p:oleObj>
              </mc:Choice>
              <mc:Fallback>
                <p:oleObj name="Equation" r:id="rId21" imgW="2095551" imgH="685901" progId="Equation.3">
                  <p:embed/>
                  <p:pic>
                    <p:nvPicPr>
                      <p:cNvPr id="29" name="Object 16">
                        <a:extLst>
                          <a:ext uri="{FF2B5EF4-FFF2-40B4-BE49-F238E27FC236}">
                            <a16:creationId xmlns:a16="http://schemas.microsoft.com/office/drawing/2014/main" id="{E1FCFFBC-0BEF-4D91-979B-48C7D8503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251450"/>
                        <a:ext cx="2133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>
            <a:extLst>
              <a:ext uri="{FF2B5EF4-FFF2-40B4-BE49-F238E27FC236}">
                <a16:creationId xmlns:a16="http://schemas.microsoft.com/office/drawing/2014/main" id="{7676DF16-050A-4133-AF17-B0A459FD3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9" y="5897563"/>
          <a:ext cx="4175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143322" imgH="552554" progId="Equation.3">
                  <p:embed/>
                </p:oleObj>
              </mc:Choice>
              <mc:Fallback>
                <p:oleObj name="Equation" r:id="rId23" imgW="4143322" imgH="552554" progId="Equation.3">
                  <p:embed/>
                  <p:pic>
                    <p:nvPicPr>
                      <p:cNvPr id="30" name="Object 17">
                        <a:extLst>
                          <a:ext uri="{FF2B5EF4-FFF2-40B4-BE49-F238E27FC236}">
                            <a16:creationId xmlns:a16="http://schemas.microsoft.com/office/drawing/2014/main" id="{7676DF16-050A-4133-AF17-B0A459FD3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9" y="5897563"/>
                        <a:ext cx="4175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1">
            <a:extLst>
              <a:ext uri="{FF2B5EF4-FFF2-40B4-BE49-F238E27FC236}">
                <a16:creationId xmlns:a16="http://schemas.microsoft.com/office/drawing/2014/main" id="{D5630C6C-0665-45EE-A17C-166CD475D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5751513"/>
          <a:ext cx="361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581306" imgH="742857" progId="Equation.3">
                  <p:embed/>
                </p:oleObj>
              </mc:Choice>
              <mc:Fallback>
                <p:oleObj name="Equation" r:id="rId25" imgW="3581306" imgH="742857" progId="Equation.3">
                  <p:embed/>
                  <p:pic>
                    <p:nvPicPr>
                      <p:cNvPr id="31" name="Object 21">
                        <a:extLst>
                          <a:ext uri="{FF2B5EF4-FFF2-40B4-BE49-F238E27FC236}">
                            <a16:creationId xmlns:a16="http://schemas.microsoft.com/office/drawing/2014/main" id="{D5630C6C-0665-45EE-A17C-166CD475D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751513"/>
                        <a:ext cx="361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  <p:bldP spid="49161" grpId="0" autoUpdateAnimBg="0"/>
      <p:bldP spid="49163" grpId="0" autoUpdateAnimBg="0"/>
      <p:bldP spid="49165" grpId="0" autoUpdateAnimBg="0"/>
      <p:bldP spid="49167" grpId="0" autoUpdateAnimBg="0"/>
      <p:bldP spid="49168" grpId="0" autoUpdateAnimBg="0"/>
      <p:bldP spid="49171" grpId="0" build="p" autoUpdateAnimBg="0"/>
      <p:bldP spid="26" grpId="0" autoUpdateAnimBg="0"/>
      <p:bldP spid="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2AD4B4-3BCD-45F8-9FF8-8A1D6CEAE7E5}"/>
              </a:ext>
            </a:extLst>
          </p:cNvPr>
          <p:cNvGrpSpPr>
            <a:grpSpLocks/>
          </p:cNvGrpSpPr>
          <p:nvPr/>
        </p:nvGrpSpPr>
        <p:grpSpPr bwMode="auto">
          <a:xfrm>
            <a:off x="9028113" y="3241675"/>
            <a:ext cx="1066800" cy="863600"/>
            <a:chOff x="4608" y="3152"/>
            <a:chExt cx="672" cy="544"/>
          </a:xfrm>
        </p:grpSpPr>
        <p:sp>
          <p:nvSpPr>
            <p:cNvPr id="8220" name="Line 3">
              <a:extLst>
                <a:ext uri="{FF2B5EF4-FFF2-40B4-BE49-F238E27FC236}">
                  <a16:creationId xmlns:a16="http://schemas.microsoft.com/office/drawing/2014/main" id="{79CDC6B2-873D-4703-B1B8-F597F5072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247"/>
              <a:ext cx="288" cy="19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221" name="Group 4">
              <a:extLst>
                <a:ext uri="{FF2B5EF4-FFF2-40B4-BE49-F238E27FC236}">
                  <a16:creationId xmlns:a16="http://schemas.microsoft.com/office/drawing/2014/main" id="{8211FFE4-747C-4867-9865-3EACF6E7D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3152"/>
              <a:ext cx="672" cy="544"/>
              <a:chOff x="4608" y="3152"/>
              <a:chExt cx="672" cy="544"/>
            </a:xfrm>
          </p:grpSpPr>
          <p:graphicFrame>
            <p:nvGraphicFramePr>
              <p:cNvPr id="8222" name="Object 5">
                <a:extLst>
                  <a:ext uri="{FF2B5EF4-FFF2-40B4-BE49-F238E27FC236}">
                    <a16:creationId xmlns:a16="http://schemas.microsoft.com/office/drawing/2014/main" id="{F75A0F72-9B7C-46EF-8295-19B54D0336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40" y="3440"/>
              <a:ext cx="2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71439" imgH="371429" progId="Equation.3">
                      <p:embed/>
                    </p:oleObj>
                  </mc:Choice>
                  <mc:Fallback>
                    <p:oleObj name="Equation" r:id="rId2" imgW="371439" imgH="371429" progId="Equation.3">
                      <p:embed/>
                      <p:pic>
                        <p:nvPicPr>
                          <p:cNvPr id="8222" name="Object 5">
                            <a:extLst>
                              <a:ext uri="{FF2B5EF4-FFF2-40B4-BE49-F238E27FC236}">
                                <a16:creationId xmlns:a16="http://schemas.microsoft.com/office/drawing/2014/main" id="{F75A0F72-9B7C-46EF-8295-19B54D0336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3440"/>
                            <a:ext cx="25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3" name="Line 6">
                <a:extLst>
                  <a:ext uri="{FF2B5EF4-FFF2-40B4-BE49-F238E27FC236}">
                    <a16:creationId xmlns:a16="http://schemas.microsoft.com/office/drawing/2014/main" id="{C9CD97BA-DFBC-4213-8437-66DBC7E08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43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24" name="Line 7">
                <a:extLst>
                  <a:ext uri="{FF2B5EF4-FFF2-40B4-BE49-F238E27FC236}">
                    <a16:creationId xmlns:a16="http://schemas.microsoft.com/office/drawing/2014/main" id="{84CBA971-2B60-4C0A-925F-8E544E8BC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2" y="324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8225" name="Object 8">
                <a:extLst>
                  <a:ext uri="{FF2B5EF4-FFF2-40B4-BE49-F238E27FC236}">
                    <a16:creationId xmlns:a16="http://schemas.microsoft.com/office/drawing/2014/main" id="{7C22845B-8A4E-4C53-A44D-B2B49F6C5C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08" y="3210"/>
              <a:ext cx="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00052" imgH="371429" progId="Equation.3">
                      <p:embed/>
                    </p:oleObj>
                  </mc:Choice>
                  <mc:Fallback>
                    <p:oleObj name="Equation" r:id="rId4" imgW="400052" imgH="371429" progId="Equation.3">
                      <p:embed/>
                      <p:pic>
                        <p:nvPicPr>
                          <p:cNvPr id="8225" name="Object 8">
                            <a:extLst>
                              <a:ext uri="{FF2B5EF4-FFF2-40B4-BE49-F238E27FC236}">
                                <a16:creationId xmlns:a16="http://schemas.microsoft.com/office/drawing/2014/main" id="{7C22845B-8A4E-4C53-A44D-B2B49F6C5C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8" y="3210"/>
                            <a:ext cx="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6" name="Object 9">
                <a:extLst>
                  <a:ext uri="{FF2B5EF4-FFF2-40B4-BE49-F238E27FC236}">
                    <a16:creationId xmlns:a16="http://schemas.microsoft.com/office/drawing/2014/main" id="{6CF7B621-58B0-4D5D-86BE-C157B6FDEB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3152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3377" imgH="371429" progId="Equation.3">
                      <p:embed/>
                    </p:oleObj>
                  </mc:Choice>
                  <mc:Fallback>
                    <p:oleObj name="Equation" r:id="rId6" imgW="333377" imgH="371429" progId="Equation.3">
                      <p:embed/>
                      <p:pic>
                        <p:nvPicPr>
                          <p:cNvPr id="8226" name="Object 9">
                            <a:extLst>
                              <a:ext uri="{FF2B5EF4-FFF2-40B4-BE49-F238E27FC236}">
                                <a16:creationId xmlns:a16="http://schemas.microsoft.com/office/drawing/2014/main" id="{6CF7B621-58B0-4D5D-86BE-C157B6FDEB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152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66D75AF4-2A31-4CE8-82C2-B867C012704E}"/>
              </a:ext>
            </a:extLst>
          </p:cNvPr>
          <p:cNvGrpSpPr>
            <a:grpSpLocks/>
          </p:cNvGrpSpPr>
          <p:nvPr/>
        </p:nvGrpSpPr>
        <p:grpSpPr bwMode="auto">
          <a:xfrm>
            <a:off x="8037514" y="2716213"/>
            <a:ext cx="2097087" cy="1820862"/>
            <a:chOff x="4272" y="3072"/>
            <a:chExt cx="1321" cy="1147"/>
          </a:xfrm>
        </p:grpSpPr>
        <p:sp>
          <p:nvSpPr>
            <p:cNvPr id="8213" name="Arc 11">
              <a:extLst>
                <a:ext uri="{FF2B5EF4-FFF2-40B4-BE49-F238E27FC236}">
                  <a16:creationId xmlns:a16="http://schemas.microsoft.com/office/drawing/2014/main" id="{72303503-CE94-4B89-89C1-0A19C42976B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56" y="3072"/>
              <a:ext cx="67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214" name="Group 12">
              <a:extLst>
                <a:ext uri="{FF2B5EF4-FFF2-40B4-BE49-F238E27FC236}">
                  <a16:creationId xmlns:a16="http://schemas.microsoft.com/office/drawing/2014/main" id="{B522438A-D939-4928-9852-0CD2B10C9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20"/>
              <a:ext cx="1321" cy="1099"/>
              <a:chOff x="4272" y="3120"/>
              <a:chExt cx="1321" cy="1099"/>
            </a:xfrm>
          </p:grpSpPr>
          <p:sp>
            <p:nvSpPr>
              <p:cNvPr id="8215" name="Line 13">
                <a:extLst>
                  <a:ext uri="{FF2B5EF4-FFF2-40B4-BE49-F238E27FC236}">
                    <a16:creationId xmlns:a16="http://schemas.microsoft.com/office/drawing/2014/main" id="{D16DB9E9-60EA-4FF6-8814-4DC1D0CC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98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16" name="Line 14">
                <a:extLst>
                  <a:ext uri="{FF2B5EF4-FFF2-40B4-BE49-F238E27FC236}">
                    <a16:creationId xmlns:a16="http://schemas.microsoft.com/office/drawing/2014/main" id="{5B873557-4D9B-4616-8AB3-25F5E6FA9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312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8217" name="Object 15">
                <a:extLst>
                  <a:ext uri="{FF2B5EF4-FFF2-40B4-BE49-F238E27FC236}">
                    <a16:creationId xmlns:a16="http://schemas.microsoft.com/office/drawing/2014/main" id="{AF94B9E3-3FCA-49CB-B14A-EBD85B2567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24" y="4032"/>
              <a:ext cx="16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95289" imgH="104734" progId="Equation.3">
                      <p:embed/>
                    </p:oleObj>
                  </mc:Choice>
                  <mc:Fallback>
                    <p:oleObj name="Equation" r:id="rId8" imgW="95289" imgH="104734" progId="Equation.3">
                      <p:embed/>
                      <p:pic>
                        <p:nvPicPr>
                          <p:cNvPr id="8217" name="Object 15">
                            <a:extLst>
                              <a:ext uri="{FF2B5EF4-FFF2-40B4-BE49-F238E27FC236}">
                                <a16:creationId xmlns:a16="http://schemas.microsoft.com/office/drawing/2014/main" id="{AF94B9E3-3FCA-49CB-B14A-EBD85B2567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4032"/>
                            <a:ext cx="16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8" name="Object 16">
                <a:extLst>
                  <a:ext uri="{FF2B5EF4-FFF2-40B4-BE49-F238E27FC236}">
                    <a16:creationId xmlns:a16="http://schemas.microsoft.com/office/drawing/2014/main" id="{82D50C78-023F-407A-B27C-FA0F0D191B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3120"/>
              <a:ext cx="18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04737" imgH="133347" progId="Equation.3">
                      <p:embed/>
                    </p:oleObj>
                  </mc:Choice>
                  <mc:Fallback>
                    <p:oleObj name="Equation" r:id="rId10" imgW="104737" imgH="133347" progId="Equation.3">
                      <p:embed/>
                      <p:pic>
                        <p:nvPicPr>
                          <p:cNvPr id="8218" name="Object 16">
                            <a:extLst>
                              <a:ext uri="{FF2B5EF4-FFF2-40B4-BE49-F238E27FC236}">
                                <a16:creationId xmlns:a16="http://schemas.microsoft.com/office/drawing/2014/main" id="{82D50C78-023F-407A-B27C-FA0F0D191B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3120"/>
                            <a:ext cx="189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9" name="Object 17">
                <a:extLst>
                  <a:ext uri="{FF2B5EF4-FFF2-40B4-BE49-F238E27FC236}">
                    <a16:creationId xmlns:a16="http://schemas.microsoft.com/office/drawing/2014/main" id="{1C216CA5-FEE6-49B4-A0ED-DDB0FF0543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984"/>
              <a:ext cx="16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5289" imgH="104734" progId="Equation.3">
                      <p:embed/>
                    </p:oleObj>
                  </mc:Choice>
                  <mc:Fallback>
                    <p:oleObj name="Equation" r:id="rId12" imgW="95289" imgH="104734" progId="Equation.3">
                      <p:embed/>
                      <p:pic>
                        <p:nvPicPr>
                          <p:cNvPr id="8219" name="Object 17">
                            <a:extLst>
                              <a:ext uri="{FF2B5EF4-FFF2-40B4-BE49-F238E27FC236}">
                                <a16:creationId xmlns:a16="http://schemas.microsoft.com/office/drawing/2014/main" id="{1C216CA5-FEE6-49B4-A0ED-DDB0FF0543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984"/>
                            <a:ext cx="16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0440" name="Text Box 24">
            <a:extLst>
              <a:ext uri="{FF2B5EF4-FFF2-40B4-BE49-F238E27FC236}">
                <a16:creationId xmlns:a16="http://schemas.microsoft.com/office/drawing/2014/main" id="{AEFE81B1-046F-4872-AB85-BE97E763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9" y="2398714"/>
            <a:ext cx="99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由于 </a:t>
            </a:r>
          </a:p>
        </p:txBody>
      </p:sp>
      <p:graphicFrame>
        <p:nvGraphicFramePr>
          <p:cNvPr id="60441" name="Object 25">
            <a:extLst>
              <a:ext uri="{FF2B5EF4-FFF2-40B4-BE49-F238E27FC236}">
                <a16:creationId xmlns:a16="http://schemas.microsoft.com/office/drawing/2014/main" id="{429ED3F5-96AD-4994-9DA4-4D62FE6C9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2905125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86234" imgH="552554" progId="Equation.3">
                  <p:embed/>
                </p:oleObj>
              </mc:Choice>
              <mc:Fallback>
                <p:oleObj name="Equation" r:id="rId14" imgW="3086234" imgH="552554" progId="Equation.3">
                  <p:embed/>
                  <p:pic>
                    <p:nvPicPr>
                      <p:cNvPr id="60441" name="Object 25">
                        <a:extLst>
                          <a:ext uri="{FF2B5EF4-FFF2-40B4-BE49-F238E27FC236}">
                            <a16:creationId xmlns:a16="http://schemas.microsoft.com/office/drawing/2014/main" id="{429ED3F5-96AD-4994-9DA4-4D62FE6C9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05125"/>
                        <a:ext cx="312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6">
            <a:extLst>
              <a:ext uri="{FF2B5EF4-FFF2-40B4-BE49-F238E27FC236}">
                <a16:creationId xmlns:a16="http://schemas.microsoft.com/office/drawing/2014/main" id="{29019C34-BFF3-402F-9902-247AC78D3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3768725"/>
          <a:ext cx="322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90971" imgH="552554" progId="Equation.3">
                  <p:embed/>
                </p:oleObj>
              </mc:Choice>
              <mc:Fallback>
                <p:oleObj name="Equation" r:id="rId16" imgW="3190971" imgH="552554" progId="Equation.3">
                  <p:embed/>
                  <p:pic>
                    <p:nvPicPr>
                      <p:cNvPr id="60442" name="Object 26">
                        <a:extLst>
                          <a:ext uri="{FF2B5EF4-FFF2-40B4-BE49-F238E27FC236}">
                            <a16:creationId xmlns:a16="http://schemas.microsoft.com/office/drawing/2014/main" id="{29019C34-BFF3-402F-9902-247AC78D3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768725"/>
                        <a:ext cx="322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7">
            <a:extLst>
              <a:ext uri="{FF2B5EF4-FFF2-40B4-BE49-F238E27FC236}">
                <a16:creationId xmlns:a16="http://schemas.microsoft.com/office/drawing/2014/main" id="{032A0EC9-A5C3-4BCA-A80E-1D369AB6DCA6}"/>
              </a:ext>
            </a:extLst>
          </p:cNvPr>
          <p:cNvGrpSpPr>
            <a:grpSpLocks/>
          </p:cNvGrpSpPr>
          <p:nvPr/>
        </p:nvGrpSpPr>
        <p:grpSpPr bwMode="auto">
          <a:xfrm>
            <a:off x="9082089" y="3706813"/>
            <a:ext cx="225425" cy="742950"/>
            <a:chOff x="4642" y="3445"/>
            <a:chExt cx="142" cy="468"/>
          </a:xfrm>
        </p:grpSpPr>
        <p:sp>
          <p:nvSpPr>
            <p:cNvPr id="8211" name="Line 28">
              <a:extLst>
                <a:ext uri="{FF2B5EF4-FFF2-40B4-BE49-F238E27FC236}">
                  <a16:creationId xmlns:a16="http://schemas.microsoft.com/office/drawing/2014/main" id="{F25D1BFB-CB37-4503-B00A-F94E06013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4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12" name="Object 29">
              <a:extLst>
                <a:ext uri="{FF2B5EF4-FFF2-40B4-BE49-F238E27FC236}">
                  <a16:creationId xmlns:a16="http://schemas.microsoft.com/office/drawing/2014/main" id="{28C0454F-006F-4831-B957-3C559D62B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2" y="3763"/>
            <a:ext cx="1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578" imgH="209468" progId="Equation.3">
                    <p:embed/>
                  </p:oleObj>
                </mc:Choice>
                <mc:Fallback>
                  <p:oleObj name="Equation" r:id="rId18" imgW="190578" imgH="209468" progId="Equation.3">
                    <p:embed/>
                    <p:pic>
                      <p:nvPicPr>
                        <p:cNvPr id="8212" name="Object 29">
                          <a:extLst>
                            <a:ext uri="{FF2B5EF4-FFF2-40B4-BE49-F238E27FC236}">
                              <a16:creationId xmlns:a16="http://schemas.microsoft.com/office/drawing/2014/main" id="{28C0454F-006F-4831-B957-3C559D62BE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763"/>
                          <a:ext cx="1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6" name="Text Box 30">
            <a:extLst>
              <a:ext uri="{FF2B5EF4-FFF2-40B4-BE49-F238E27FC236}">
                <a16:creationId xmlns:a16="http://schemas.microsoft.com/office/drawing/2014/main" id="{C0F21F01-91D1-49F1-9380-EF6073F5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6" y="4667250"/>
            <a:ext cx="6109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因此上述计算公式相当于“换元法”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8201" name="Picture 32" descr="机动">
            <a:extLst>
              <a:ext uri="{FF2B5EF4-FFF2-40B4-BE49-F238E27FC236}">
                <a16:creationId xmlns:a16="http://schemas.microsoft.com/office/drawing/2014/main" id="{D2B46536-EAFF-4342-96BB-8CBCA938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33">
            <a:extLst>
              <a:ext uri="{FF2B5EF4-FFF2-40B4-BE49-F238E27FC236}">
                <a16:creationId xmlns:a16="http://schemas.microsoft.com/office/drawing/2014/main" id="{6B64CDCE-872F-48C8-85BD-541200C5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03" name="Picture 3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8B0B142-BE0D-427E-A446-6D031F1D7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5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2F54DBAC-3999-4552-A5D7-EAC1E9EE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D8EB1A-EA72-4723-A657-DC06CF2F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3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EEB2DB1-037F-49F3-B2F2-82CDF34F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3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6184AF-15ED-41EA-9D20-9F6C447A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Text Box 39">
            <a:extLst>
              <a:ext uri="{FF2B5EF4-FFF2-40B4-BE49-F238E27FC236}">
                <a16:creationId xmlns:a16="http://schemas.microsoft.com/office/drawing/2014/main" id="{8A7619B2-0CAA-40C9-ADE3-46E19D53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95289"/>
            <a:ext cx="700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1. </a:t>
            </a:r>
            <a:r>
              <a:rPr lang="zh-CN" altLang="en-US">
                <a:solidFill>
                  <a:srgbClr val="FFFFFF"/>
                </a:solidFill>
              </a:rPr>
              <a:t>曲线的表达式为</a:t>
            </a:r>
            <a:r>
              <a:rPr lang="zh-CN" altLang="en-US">
                <a:solidFill>
                  <a:srgbClr val="FFFF00"/>
                </a:solidFill>
              </a:rPr>
              <a:t>参数方程</a:t>
            </a:r>
            <a:r>
              <a:rPr lang="zh-CN" altLang="en-US">
                <a:solidFill>
                  <a:srgbClr val="FFFFFF"/>
                </a:solidFill>
              </a:rPr>
              <a:t>时，定理结论：</a:t>
            </a:r>
          </a:p>
        </p:txBody>
      </p:sp>
      <p:graphicFrame>
        <p:nvGraphicFramePr>
          <p:cNvPr id="8209" name="Object 40">
            <a:extLst>
              <a:ext uri="{FF2B5EF4-FFF2-40B4-BE49-F238E27FC236}">
                <a16:creationId xmlns:a16="http://schemas.microsoft.com/office/drawing/2014/main" id="{C79D310D-A640-4264-88AD-DCCA977F6D5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16275" y="1052513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71622" imgH="628675" progId="Equation.3">
                  <p:embed/>
                </p:oleObj>
              </mc:Choice>
              <mc:Fallback>
                <p:oleObj name="Equation" r:id="rId27" imgW="1771622" imgH="628675" progId="Equation.3">
                  <p:embed/>
                  <p:pic>
                    <p:nvPicPr>
                      <p:cNvPr id="8209" name="Object 40">
                        <a:extLst>
                          <a:ext uri="{FF2B5EF4-FFF2-40B4-BE49-F238E27FC236}">
                            <a16:creationId xmlns:a16="http://schemas.microsoft.com/office/drawing/2014/main" id="{C79D310D-A640-4264-88AD-DCCA977F6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052513"/>
                        <a:ext cx="1803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8" name="Object 42">
            <a:extLst>
              <a:ext uri="{FF2B5EF4-FFF2-40B4-BE49-F238E27FC236}">
                <a16:creationId xmlns:a16="http://schemas.microsoft.com/office/drawing/2014/main" id="{C7E399C1-A0B4-4164-870E-9801400FB9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78250" y="1700213"/>
          <a:ext cx="49609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667409" imgH="800083" progId="Equation.3">
                  <p:embed/>
                </p:oleObj>
              </mc:Choice>
              <mc:Fallback>
                <p:oleObj name="Equation" r:id="rId29" imgW="5667409" imgH="800083" progId="Equation.3">
                  <p:embed/>
                  <p:pic>
                    <p:nvPicPr>
                      <p:cNvPr id="60458" name="Object 42">
                        <a:extLst>
                          <a:ext uri="{FF2B5EF4-FFF2-40B4-BE49-F238E27FC236}">
                            <a16:creationId xmlns:a16="http://schemas.microsoft.com/office/drawing/2014/main" id="{C7E399C1-A0B4-4164-870E-9801400FB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700213"/>
                        <a:ext cx="49609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0" grpId="0" build="p" autoUpdateAnimBg="0"/>
      <p:bldP spid="6044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9EB7E6-EE68-4E6A-9EB6-061651E61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8313" y="285750"/>
            <a:ext cx="4857750" cy="609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如果曲线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的方程</a:t>
            </a:r>
            <a:r>
              <a:rPr lang="zh-CN" altLang="en-US" sz="2800">
                <a:ea typeface="楷体_GB2312" pitchFamily="49" charset="-122"/>
              </a:rPr>
              <a:t>一般式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为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CE86D373-D8AE-4951-9547-8529FF71A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3188" y="428625"/>
          <a:ext cx="307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8454" imgH="371429" progId="Equation.3">
                  <p:embed/>
                </p:oleObj>
              </mc:Choice>
              <mc:Fallback>
                <p:oleObj name="Equation" r:id="rId2" imgW="3038454" imgH="371429" progId="Equation.3">
                  <p:embed/>
                  <p:pic>
                    <p:nvPicPr>
                      <p:cNvPr id="9219" name="Object 4">
                        <a:extLst>
                          <a:ext uri="{FF2B5EF4-FFF2-40B4-BE49-F238E27FC236}">
                            <a16:creationId xmlns:a16="http://schemas.microsoft.com/office/drawing/2014/main" id="{CE86D373-D8AE-4951-9547-8529FF71A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28625"/>
                        <a:ext cx="307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5">
            <a:extLst>
              <a:ext uri="{FF2B5EF4-FFF2-40B4-BE49-F238E27FC236}">
                <a16:creationId xmlns:a16="http://schemas.microsoft.com/office/drawing/2014/main" id="{7467B2D2-F605-4616-AAA7-BCC21841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5" y="3571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则有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80C48B1-D85F-4404-B62D-E7D154FFE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990600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43008" imgH="628675" progId="Equation.3">
                  <p:embed/>
                </p:oleObj>
              </mc:Choice>
              <mc:Fallback>
                <p:oleObj name="Equation" r:id="rId4" imgW="1743008" imgH="628675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A80C48B1-D85F-4404-B62D-E7D154FFE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990600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460C3421-0295-461D-8F49-E82CF24B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2076451"/>
            <a:ext cx="500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3.</a:t>
            </a:r>
            <a:r>
              <a:rPr lang="zh-CN" altLang="en-US">
                <a:solidFill>
                  <a:srgbClr val="FFFFFF"/>
                </a:solidFill>
              </a:rPr>
              <a:t>如果曲线方程为</a:t>
            </a:r>
            <a:r>
              <a:rPr lang="zh-CN" altLang="en-US">
                <a:solidFill>
                  <a:srgbClr val="FFFF00"/>
                </a:solidFill>
              </a:rPr>
              <a:t>极坐标形式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2C512780-E9DC-481E-826F-F7CF399FD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2214563"/>
          <a:ext cx="364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09919" imgH="371429" progId="Equation.3">
                  <p:embed/>
                </p:oleObj>
              </mc:Choice>
              <mc:Fallback>
                <p:oleObj name="Equation" r:id="rId6" imgW="3609919" imgH="371429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2C512780-E9DC-481E-826F-F7CF399FD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214563"/>
                        <a:ext cx="364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7657E7E2-56B0-4F83-B0E8-ADD9B691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064" y="2143126"/>
            <a:ext cx="64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DBF4D229-16A6-4767-AAA4-C4C85DEC5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888" y="2609850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43008" imgH="628675" progId="Equation.3">
                  <p:embed/>
                </p:oleObj>
              </mc:Choice>
              <mc:Fallback>
                <p:oleObj name="Equation" r:id="rId8" imgW="1743008" imgH="628675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DBF4D229-16A6-4767-AAA4-C4C85DEC5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609850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8F11579C-B1FA-4646-9DDF-A8C76D989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3286125"/>
          <a:ext cx="441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81410" imgH="723962" progId="Equation.3">
                  <p:embed/>
                </p:oleObj>
              </mc:Choice>
              <mc:Fallback>
                <p:oleObj name="Equation" r:id="rId10" imgW="4381410" imgH="723962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8F11579C-B1FA-4646-9DDF-A8C76D989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286125"/>
                        <a:ext cx="441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F5DD4EA4-A408-40F7-B811-AEE89BD33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054100"/>
          <a:ext cx="2222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0840" imgH="523941" progId="Equation.3">
                  <p:embed/>
                </p:oleObj>
              </mc:Choice>
              <mc:Fallback>
                <p:oleObj name="Equation" r:id="rId12" imgW="2190840" imgH="523941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F5DD4EA4-A408-40F7-B811-AEE89BD33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54100"/>
                        <a:ext cx="2222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64196288-E8D6-4A61-827F-29D481DBA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25" y="3429000"/>
          <a:ext cx="289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594" imgH="552554" progId="Equation.3">
                  <p:embed/>
                </p:oleObj>
              </mc:Choice>
              <mc:Fallback>
                <p:oleObj name="Equation" r:id="rId14" imgW="2857594" imgH="552554" progId="Equation.3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64196288-E8D6-4A61-827F-29D481DB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3429000"/>
                        <a:ext cx="289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>
            <a:extLst>
              <a:ext uri="{FF2B5EF4-FFF2-40B4-BE49-F238E27FC236}">
                <a16:creationId xmlns:a16="http://schemas.microsoft.com/office/drawing/2014/main" id="{4E60BD16-D2AB-46DE-901D-F0122E3DE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763" y="914400"/>
          <a:ext cx="2273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38350" imgH="790635" progId="Equation.3">
                  <p:embed/>
                </p:oleObj>
              </mc:Choice>
              <mc:Fallback>
                <p:oleObj name="Equation" r:id="rId16" imgW="2238350" imgH="790635" progId="Equation.3">
                  <p:embed/>
                  <p:pic>
                    <p:nvPicPr>
                      <p:cNvPr id="22548" name="Object 20">
                        <a:extLst>
                          <a:ext uri="{FF2B5EF4-FFF2-40B4-BE49-F238E27FC236}">
                            <a16:creationId xmlns:a16="http://schemas.microsoft.com/office/drawing/2014/main" id="{4E60BD16-D2AB-46DE-901D-F0122E3DE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914400"/>
                        <a:ext cx="2273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Picture 22" descr="机动">
            <a:extLst>
              <a:ext uri="{FF2B5EF4-FFF2-40B4-BE49-F238E27FC236}">
                <a16:creationId xmlns:a16="http://schemas.microsoft.com/office/drawing/2014/main" id="{D021DAE2-B489-4C8F-A82A-52735D2D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23">
            <a:extLst>
              <a:ext uri="{FF2B5EF4-FFF2-40B4-BE49-F238E27FC236}">
                <a16:creationId xmlns:a16="http://schemas.microsoft.com/office/drawing/2014/main" id="{BFD886D8-9993-4D66-B3A1-B59DAECA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32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CBC5135-5773-4112-BB3D-8E6C19F2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25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1EAB7757-AEC5-4347-97E5-93B9DDFC0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43F7FE-2C16-4BCF-9321-6F2186D0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96AD585-E179-4817-B6DA-7C3B9C87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5E0BCA-E384-4763-A221-CA14C2CB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A84CDF-C768-40AA-B4C2-BC6B4E48C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4168775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076516" imgH="542836" progId="Equation.3">
                  <p:embed/>
                </p:oleObj>
              </mc:Choice>
              <mc:Fallback>
                <p:oleObj name="公式" r:id="rId25" imgW="3076516" imgH="542836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A84CDF-C768-40AA-B4C2-BC6B4E48C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168775"/>
                        <a:ext cx="312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178BD7-3666-4960-A205-7C6100B8E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4168775"/>
          <a:ext cx="322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181253" imgH="542836" progId="Equation.3">
                  <p:embed/>
                </p:oleObj>
              </mc:Choice>
              <mc:Fallback>
                <p:oleObj name="Equation" r:id="rId27" imgW="3181253" imgH="542836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178BD7-3666-4960-A205-7C6100B8E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168775"/>
                        <a:ext cx="322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030E2E1-559F-40B5-AA35-0AAB792F3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5589589"/>
          <a:ext cx="31686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266833" imgH="257247" progId="Equation.3">
                  <p:embed/>
                </p:oleObj>
              </mc:Choice>
              <mc:Fallback>
                <p:oleObj name="公式" r:id="rId29" imgW="1266833" imgH="257247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030E2E1-559F-40B5-AA35-0AAB792F3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589589"/>
                        <a:ext cx="31686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>
            <a:extLst>
              <a:ext uri="{FF2B5EF4-FFF2-40B4-BE49-F238E27FC236}">
                <a16:creationId xmlns:a16="http://schemas.microsoft.com/office/drawing/2014/main" id="{B1999CAD-3FEC-4DBB-8C41-FB2E64EAD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98939"/>
            <a:ext cx="995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D297F3-176A-4A3D-A721-39C7D65D6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7176" y="4868864"/>
          <a:ext cx="4841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2171520" imgH="279360" progId="Equation.3">
                  <p:embed/>
                </p:oleObj>
              </mc:Choice>
              <mc:Fallback>
                <p:oleObj name="公式" r:id="rId31" imgW="2171520" imgH="27936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FD297F3-176A-4A3D-A721-39C7D65D6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6" y="4868864"/>
                        <a:ext cx="4841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38" grpId="0" autoUpdateAnimBg="0"/>
      <p:bldP spid="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61889E-CDC4-4C54-9813-30F34A7CD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61964"/>
            <a:ext cx="1828800" cy="528637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0243" name="Object 14">
            <a:extLst>
              <a:ext uri="{FF2B5EF4-FFF2-40B4-BE49-F238E27FC236}">
                <a16:creationId xmlns:a16="http://schemas.microsoft.com/office/drawing/2014/main" id="{E163DCF3-B626-4467-818B-7298839B0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06400"/>
          <a:ext cx="106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45" imgH="628675" progId="Equation.3">
                  <p:embed/>
                </p:oleObj>
              </mc:Choice>
              <mc:Fallback>
                <p:oleObj name="Equation" r:id="rId2" imgW="1028745" imgH="628675" progId="Equation.3">
                  <p:embed/>
                  <p:pic>
                    <p:nvPicPr>
                      <p:cNvPr id="10243" name="Object 14">
                        <a:extLst>
                          <a:ext uri="{FF2B5EF4-FFF2-40B4-BE49-F238E27FC236}">
                            <a16:creationId xmlns:a16="http://schemas.microsoft.com/office/drawing/2014/main" id="{E163DCF3-B626-4467-818B-7298839B0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6400"/>
                        <a:ext cx="106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15">
            <a:extLst>
              <a:ext uri="{FF2B5EF4-FFF2-40B4-BE49-F238E27FC236}">
                <a16:creationId xmlns:a16="http://schemas.microsoft.com/office/drawing/2014/main" id="{DE1A5F32-A48C-4CE5-A97F-72B0810A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4572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其中 </a:t>
            </a:r>
            <a:r>
              <a:rPr lang="en-US" altLang="zh-CN" i="1">
                <a:solidFill>
                  <a:srgbClr val="FFFFFF"/>
                </a:solidFill>
              </a:rPr>
              <a:t>L </a:t>
            </a:r>
            <a:r>
              <a:rPr lang="zh-CN" altLang="en-US">
                <a:solidFill>
                  <a:srgbClr val="FFFFFF"/>
                </a:solidFill>
              </a:rPr>
              <a:t>是抛物线</a:t>
            </a:r>
          </a:p>
        </p:txBody>
      </p:sp>
      <p:graphicFrame>
        <p:nvGraphicFramePr>
          <p:cNvPr id="10245" name="Object 16">
            <a:extLst>
              <a:ext uri="{FF2B5EF4-FFF2-40B4-BE49-F238E27FC236}">
                <a16:creationId xmlns:a16="http://schemas.microsoft.com/office/drawing/2014/main" id="{DC7308E3-2842-4D6B-8D63-113C239CF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0" y="4572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456" imgH="485880" progId="Equation.3">
                  <p:embed/>
                </p:oleObj>
              </mc:Choice>
              <mc:Fallback>
                <p:oleObj name="Equation" r:id="rId4" imgW="933456" imgH="485880" progId="Equation.3">
                  <p:embed/>
                  <p:pic>
                    <p:nvPicPr>
                      <p:cNvPr id="10245" name="Object 16">
                        <a:extLst>
                          <a:ext uri="{FF2B5EF4-FFF2-40B4-BE49-F238E27FC236}">
                            <a16:creationId xmlns:a16="http://schemas.microsoft.com/office/drawing/2014/main" id="{DC7308E3-2842-4D6B-8D63-113C239CF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572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>
            <a:extLst>
              <a:ext uri="{FF2B5EF4-FFF2-40B4-BE49-F238E27FC236}">
                <a16:creationId xmlns:a16="http://schemas.microsoft.com/office/drawing/2014/main" id="{E4962179-6332-41E8-BA45-A4B7DA90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57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>
                <a:solidFill>
                  <a:srgbClr val="FFFFFF"/>
                </a:solidFill>
              </a:rPr>
              <a:t>与点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</a:rPr>
              <a:t>(1,1) </a:t>
            </a:r>
            <a:r>
              <a:rPr lang="zh-CN" altLang="en-US">
                <a:solidFill>
                  <a:srgbClr val="FFFFFF"/>
                </a:solidFill>
              </a:rPr>
              <a:t>之间的一段弧 </a:t>
            </a:r>
            <a:r>
              <a:rPr lang="en-US" altLang="zh-CN">
                <a:solidFill>
                  <a:srgbClr val="FFFFFF"/>
                </a:solidFill>
              </a:rPr>
              <a:t>.   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3550D200-D864-49BA-BFC3-A5E484A0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90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473A7434-0060-4048-8326-A8E27F735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8275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244" imgH="495328" progId="Equation.3">
                  <p:embed/>
                </p:oleObj>
              </mc:Choice>
              <mc:Fallback>
                <p:oleObj name="Equation" r:id="rId6" imgW="3543244" imgH="495328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473A7434-0060-4048-8326-A8E27F735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82750"/>
                        <a:ext cx="358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>
            <a:extLst>
              <a:ext uri="{FF2B5EF4-FFF2-40B4-BE49-F238E27FC236}">
                <a16:creationId xmlns:a16="http://schemas.microsoft.com/office/drawing/2014/main" id="{DACFFED0-DE06-4889-8A4F-5B05CC0DF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2362200"/>
          <a:ext cx="1244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9605" imgH="685901" progId="Equation.3">
                  <p:embed/>
                </p:oleObj>
              </mc:Choice>
              <mc:Fallback>
                <p:oleObj name="Equation" r:id="rId8" imgW="1209605" imgH="685901" progId="Equation.3">
                  <p:embed/>
                  <p:pic>
                    <p:nvPicPr>
                      <p:cNvPr id="10261" name="Object 21">
                        <a:extLst>
                          <a:ext uri="{FF2B5EF4-FFF2-40B4-BE49-F238E27FC236}">
                            <a16:creationId xmlns:a16="http://schemas.microsoft.com/office/drawing/2014/main" id="{DACFFED0-DE06-4889-8A4F-5B05CC0DF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362200"/>
                        <a:ext cx="1244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0956F1F1-840E-4B9F-9447-2C67913FC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3063" y="2266950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166" imgH="790635" progId="Equation.3">
                  <p:embed/>
                </p:oleObj>
              </mc:Choice>
              <mc:Fallback>
                <p:oleObj name="Equation" r:id="rId10" imgW="838166" imgH="790635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0956F1F1-840E-4B9F-9447-2C67913FC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2266950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>
            <a:extLst>
              <a:ext uri="{FF2B5EF4-FFF2-40B4-BE49-F238E27FC236}">
                <a16:creationId xmlns:a16="http://schemas.microsoft.com/office/drawing/2014/main" id="{BCC68F9C-AC2A-42D7-95E4-0CCE5E1E8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2362200"/>
          <a:ext cx="218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2778" imgH="523941" progId="Equation.3">
                  <p:embed/>
                </p:oleObj>
              </mc:Choice>
              <mc:Fallback>
                <p:oleObj name="Equation" r:id="rId12" imgW="2152778" imgH="523941" progId="Equation.3">
                  <p:embed/>
                  <p:pic>
                    <p:nvPicPr>
                      <p:cNvPr id="10263" name="Object 23">
                        <a:extLst>
                          <a:ext uri="{FF2B5EF4-FFF2-40B4-BE49-F238E27FC236}">
                            <a16:creationId xmlns:a16="http://schemas.microsoft.com/office/drawing/2014/main" id="{BCC68F9C-AC2A-42D7-95E4-0CCE5E1E8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362200"/>
                        <a:ext cx="218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5AF9E1CC-7910-4A6A-8AE3-AFDB15A8F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3136900"/>
          <a:ext cx="264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09788" imgH="790635" progId="Equation.3">
                  <p:embed/>
                </p:oleObj>
              </mc:Choice>
              <mc:Fallback>
                <p:oleObj name="Equation" r:id="rId14" imgW="2609788" imgH="790635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5AF9E1CC-7910-4A6A-8AE3-AFDB15A8F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136900"/>
                        <a:ext cx="264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>
            <a:extLst>
              <a:ext uri="{FF2B5EF4-FFF2-40B4-BE49-F238E27FC236}">
                <a16:creationId xmlns:a16="http://schemas.microsoft.com/office/drawing/2014/main" id="{F0076B79-1B0D-434D-B37D-33798ADAF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3975100"/>
          <a:ext cx="2933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95656" imgH="1095390" progId="Equation.3">
                  <p:embed/>
                </p:oleObj>
              </mc:Choice>
              <mc:Fallback>
                <p:oleObj name="Equation" r:id="rId16" imgW="2895656" imgH="1095390" progId="Equation.3">
                  <p:embed/>
                  <p:pic>
                    <p:nvPicPr>
                      <p:cNvPr id="10265" name="Object 25">
                        <a:extLst>
                          <a:ext uri="{FF2B5EF4-FFF2-40B4-BE49-F238E27FC236}">
                            <a16:creationId xmlns:a16="http://schemas.microsoft.com/office/drawing/2014/main" id="{F0076B79-1B0D-434D-B37D-33798ADAF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975100"/>
                        <a:ext cx="2933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>
            <a:extLst>
              <a:ext uri="{FF2B5EF4-FFF2-40B4-BE49-F238E27FC236}">
                <a16:creationId xmlns:a16="http://schemas.microsoft.com/office/drawing/2014/main" id="{0581B383-CC82-4CC5-81CF-6BAAE1BA9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5168900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57489" imgH="819248" progId="Equation.3">
                  <p:embed/>
                </p:oleObj>
              </mc:Choice>
              <mc:Fallback>
                <p:oleObj name="Equation" r:id="rId18" imgW="2057489" imgH="819248" progId="Equation.3">
                  <p:embed/>
                  <p:pic>
                    <p:nvPicPr>
                      <p:cNvPr id="10266" name="Object 26">
                        <a:extLst>
                          <a:ext uri="{FF2B5EF4-FFF2-40B4-BE49-F238E27FC236}">
                            <a16:creationId xmlns:a16="http://schemas.microsoft.com/office/drawing/2014/main" id="{0581B383-CC82-4CC5-81CF-6BAAE1BA9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168900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40">
            <a:extLst>
              <a:ext uri="{FF2B5EF4-FFF2-40B4-BE49-F238E27FC236}">
                <a16:creationId xmlns:a16="http://schemas.microsoft.com/office/drawing/2014/main" id="{E5F5C4AF-053E-4D4C-A0EF-2EBEC1B58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572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</a:rPr>
              <a:t>上点 </a:t>
            </a:r>
            <a:r>
              <a:rPr lang="en-US" altLang="zh-CN" i="1">
                <a:solidFill>
                  <a:srgbClr val="FFFFFF"/>
                </a:solidFill>
              </a:rPr>
              <a:t>O </a:t>
            </a:r>
            <a:r>
              <a:rPr lang="en-US" altLang="zh-CN">
                <a:solidFill>
                  <a:srgbClr val="FFFFFF"/>
                </a:solidFill>
              </a:rPr>
              <a:t>(0,0)</a:t>
            </a:r>
          </a:p>
        </p:txBody>
      </p:sp>
      <p:grpSp>
        <p:nvGrpSpPr>
          <p:cNvPr id="2" name="Group 101">
            <a:extLst>
              <a:ext uri="{FF2B5EF4-FFF2-40B4-BE49-F238E27FC236}">
                <a16:creationId xmlns:a16="http://schemas.microsoft.com/office/drawing/2014/main" id="{12DE471E-18C5-44F6-A763-AECB28CE23DC}"/>
              </a:ext>
            </a:extLst>
          </p:cNvPr>
          <p:cNvGrpSpPr>
            <a:grpSpLocks/>
          </p:cNvGrpSpPr>
          <p:nvPr/>
        </p:nvGrpSpPr>
        <p:grpSpPr bwMode="auto">
          <a:xfrm>
            <a:off x="8123238" y="2489200"/>
            <a:ext cx="1935162" cy="2082800"/>
            <a:chOff x="4157" y="1568"/>
            <a:chExt cx="1219" cy="1312"/>
          </a:xfrm>
        </p:grpSpPr>
        <p:graphicFrame>
          <p:nvGraphicFramePr>
            <p:cNvPr id="3" name="Object 30">
              <a:extLst>
                <a:ext uri="{FF2B5EF4-FFF2-40B4-BE49-F238E27FC236}">
                  <a16:creationId xmlns:a16="http://schemas.microsoft.com/office/drawing/2014/main" id="{CF402A20-A58A-4099-8E7A-04E6A9B85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2" y="268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185" imgH="266694" progId="Equation.3">
                    <p:embed/>
                  </p:oleObj>
                </mc:Choice>
                <mc:Fallback>
                  <p:oleObj name="Equation" r:id="rId20" imgW="114185" imgH="266694" progId="Equation.3">
                    <p:embed/>
                    <p:pic>
                      <p:nvPicPr>
                        <p:cNvPr id="3" name="Object 30">
                          <a:extLst>
                            <a:ext uri="{FF2B5EF4-FFF2-40B4-BE49-F238E27FC236}">
                              <a16:creationId xmlns:a16="http://schemas.microsoft.com/office/drawing/2014/main" id="{CF402A20-A58A-4099-8E7A-04E6A9B85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2688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6">
              <a:extLst>
                <a:ext uri="{FF2B5EF4-FFF2-40B4-BE49-F238E27FC236}">
                  <a16:creationId xmlns:a16="http://schemas.microsoft.com/office/drawing/2014/main" id="{16203607-6166-402B-8C3B-9C6A657C0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5" y="230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9192" imgH="266694" progId="Equation.3">
                    <p:embed/>
                  </p:oleObj>
                </mc:Choice>
                <mc:Fallback>
                  <p:oleObj name="Equation" r:id="rId22" imgW="219192" imgH="266694" progId="Equation.3">
                    <p:embed/>
                    <p:pic>
                      <p:nvPicPr>
                        <p:cNvPr id="4" name="Object 36">
                          <a:extLst>
                            <a:ext uri="{FF2B5EF4-FFF2-40B4-BE49-F238E27FC236}">
                              <a16:creationId xmlns:a16="http://schemas.microsoft.com/office/drawing/2014/main" id="{16203607-6166-402B-8C3B-9C6A657C0D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" y="230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27">
              <a:extLst>
                <a:ext uri="{FF2B5EF4-FFF2-40B4-BE49-F238E27FC236}">
                  <a16:creationId xmlns:a16="http://schemas.microsoft.com/office/drawing/2014/main" id="{50A89D29-EB14-40E5-A725-FE469B64A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73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7" name="Line 28">
              <a:extLst>
                <a:ext uri="{FF2B5EF4-FFF2-40B4-BE49-F238E27FC236}">
                  <a16:creationId xmlns:a16="http://schemas.microsoft.com/office/drawing/2014/main" id="{F9844BF9-473A-4F66-8BC9-256EF480B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584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68" name="Object 31">
              <a:extLst>
                <a:ext uri="{FF2B5EF4-FFF2-40B4-BE49-F238E27FC236}">
                  <a16:creationId xmlns:a16="http://schemas.microsoft.com/office/drawing/2014/main" id="{DEBC966D-17DA-407E-85D2-51FE573F1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578" imgH="209468" progId="Equation.3">
                    <p:embed/>
                  </p:oleObj>
                </mc:Choice>
                <mc:Fallback>
                  <p:oleObj name="Equation" r:id="rId24" imgW="190578" imgH="209468" progId="Equation.3">
                    <p:embed/>
                    <p:pic>
                      <p:nvPicPr>
                        <p:cNvPr id="10268" name="Object 31">
                          <a:extLst>
                            <a:ext uri="{FF2B5EF4-FFF2-40B4-BE49-F238E27FC236}">
                              <a16:creationId xmlns:a16="http://schemas.microsoft.com/office/drawing/2014/main" id="{DEBC966D-17DA-407E-85D2-51FE573F18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32">
              <a:extLst>
                <a:ext uri="{FF2B5EF4-FFF2-40B4-BE49-F238E27FC236}">
                  <a16:creationId xmlns:a16="http://schemas.microsoft.com/office/drawing/2014/main" id="{79EA62A7-88E5-4F23-B888-EB9387D4B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5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9474" imgH="285860" progId="Equation.3">
                    <p:embed/>
                  </p:oleObj>
                </mc:Choice>
                <mc:Fallback>
                  <p:oleObj name="Equation" r:id="rId26" imgW="209474" imgH="285860" progId="Equation.3">
                    <p:embed/>
                    <p:pic>
                      <p:nvPicPr>
                        <p:cNvPr id="10269" name="Object 32">
                          <a:extLst>
                            <a:ext uri="{FF2B5EF4-FFF2-40B4-BE49-F238E27FC236}">
                              <a16:creationId xmlns:a16="http://schemas.microsoft.com/office/drawing/2014/main" id="{79EA62A7-88E5-4F23-B888-EB9387D4B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33">
              <a:extLst>
                <a:ext uri="{FF2B5EF4-FFF2-40B4-BE49-F238E27FC236}">
                  <a16:creationId xmlns:a16="http://schemas.microsoft.com/office/drawing/2014/main" id="{223CC9D1-65B0-4A17-99F5-A98F08D06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1872"/>
            <a:ext cx="6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42903" imgH="495328" progId="Equation.3">
                    <p:embed/>
                  </p:oleObj>
                </mc:Choice>
                <mc:Fallback>
                  <p:oleObj name="Equation" r:id="rId28" imgW="942903" imgH="495328" progId="Equation.3">
                    <p:embed/>
                    <p:pic>
                      <p:nvPicPr>
                        <p:cNvPr id="10270" name="Object 33">
                          <a:extLst>
                            <a:ext uri="{FF2B5EF4-FFF2-40B4-BE49-F238E27FC236}">
                              <a16:creationId xmlns:a16="http://schemas.microsoft.com/office/drawing/2014/main" id="{223CC9D1-65B0-4A17-99F5-A98F08D060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1872"/>
                          <a:ext cx="6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Line 35">
              <a:extLst>
                <a:ext uri="{FF2B5EF4-FFF2-40B4-BE49-F238E27FC236}">
                  <a16:creationId xmlns:a16="http://schemas.microsoft.com/office/drawing/2014/main" id="{6A1944D4-B218-4D03-848E-59C35288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" y="1813"/>
              <a:ext cx="0" cy="8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2" name="Object 37">
              <a:extLst>
                <a:ext uri="{FF2B5EF4-FFF2-40B4-BE49-F238E27FC236}">
                  <a16:creationId xmlns:a16="http://schemas.microsoft.com/office/drawing/2014/main" id="{F6C0B115-9ED2-4219-AA2D-7A292A437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7" y="27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80860" imgH="209468" progId="Equation.3">
                    <p:embed/>
                  </p:oleObj>
                </mc:Choice>
                <mc:Fallback>
                  <p:oleObj name="Equation" r:id="rId30" imgW="180860" imgH="209468" progId="Equation.3">
                    <p:embed/>
                    <p:pic>
                      <p:nvPicPr>
                        <p:cNvPr id="10272" name="Object 37">
                          <a:extLst>
                            <a:ext uri="{FF2B5EF4-FFF2-40B4-BE49-F238E27FC236}">
                              <a16:creationId xmlns:a16="http://schemas.microsoft.com/office/drawing/2014/main" id="{F6C0B115-9ED2-4219-AA2D-7A292A437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27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50">
              <a:extLst>
                <a:ext uri="{FF2B5EF4-FFF2-40B4-BE49-F238E27FC236}">
                  <a16:creationId xmlns:a16="http://schemas.microsoft.com/office/drawing/2014/main" id="{19D68C79-9E88-4A60-9516-0C2AAFB2D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8" y="1568"/>
            <a:ext cx="5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895394" imgH="371429" progId="Equation.3">
                    <p:embed/>
                  </p:oleObj>
                </mc:Choice>
                <mc:Fallback>
                  <p:oleObj name="Equation" r:id="rId32" imgW="895394" imgH="371429" progId="Equation.3">
                    <p:embed/>
                    <p:pic>
                      <p:nvPicPr>
                        <p:cNvPr id="10273" name="Object 50">
                          <a:extLst>
                            <a:ext uri="{FF2B5EF4-FFF2-40B4-BE49-F238E27FC236}">
                              <a16:creationId xmlns:a16="http://schemas.microsoft.com/office/drawing/2014/main" id="{19D68C79-9E88-4A60-9516-0C2AAFB2DE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568"/>
                          <a:ext cx="5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Freeform 97">
              <a:extLst>
                <a:ext uri="{FF2B5EF4-FFF2-40B4-BE49-F238E27FC236}">
                  <a16:creationId xmlns:a16="http://schemas.microsoft.com/office/drawing/2014/main" id="{B2A873BB-08F5-4BCE-AAB6-49B891F4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802"/>
              <a:ext cx="906" cy="864"/>
            </a:xfrm>
            <a:custGeom>
              <a:avLst/>
              <a:gdLst>
                <a:gd name="T0" fmla="*/ 0 w 906"/>
                <a:gd name="T1" fmla="*/ 864 h 864"/>
                <a:gd name="T2" fmla="*/ 90 w 906"/>
                <a:gd name="T3" fmla="*/ 858 h 864"/>
                <a:gd name="T4" fmla="*/ 180 w 906"/>
                <a:gd name="T5" fmla="*/ 828 h 864"/>
                <a:gd name="T6" fmla="*/ 270 w 906"/>
                <a:gd name="T7" fmla="*/ 786 h 864"/>
                <a:gd name="T8" fmla="*/ 360 w 906"/>
                <a:gd name="T9" fmla="*/ 726 h 864"/>
                <a:gd name="T10" fmla="*/ 456 w 906"/>
                <a:gd name="T11" fmla="*/ 648 h 864"/>
                <a:gd name="T12" fmla="*/ 546 w 906"/>
                <a:gd name="T13" fmla="*/ 552 h 864"/>
                <a:gd name="T14" fmla="*/ 636 w 906"/>
                <a:gd name="T15" fmla="*/ 438 h 864"/>
                <a:gd name="T16" fmla="*/ 726 w 906"/>
                <a:gd name="T17" fmla="*/ 312 h 864"/>
                <a:gd name="T18" fmla="*/ 816 w 906"/>
                <a:gd name="T19" fmla="*/ 162 h 864"/>
                <a:gd name="T20" fmla="*/ 906 w 906"/>
                <a:gd name="T21" fmla="*/ 0 h 8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6"/>
                <a:gd name="T34" fmla="*/ 0 h 864"/>
                <a:gd name="T35" fmla="*/ 906 w 906"/>
                <a:gd name="T36" fmla="*/ 864 h 8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6" h="864">
                  <a:moveTo>
                    <a:pt x="0" y="864"/>
                  </a:moveTo>
                  <a:lnTo>
                    <a:pt x="90" y="858"/>
                  </a:lnTo>
                  <a:lnTo>
                    <a:pt x="180" y="828"/>
                  </a:lnTo>
                  <a:lnTo>
                    <a:pt x="270" y="786"/>
                  </a:lnTo>
                  <a:lnTo>
                    <a:pt x="360" y="726"/>
                  </a:lnTo>
                  <a:lnTo>
                    <a:pt x="456" y="648"/>
                  </a:lnTo>
                  <a:lnTo>
                    <a:pt x="546" y="552"/>
                  </a:lnTo>
                  <a:lnTo>
                    <a:pt x="636" y="438"/>
                  </a:lnTo>
                  <a:lnTo>
                    <a:pt x="726" y="312"/>
                  </a:lnTo>
                  <a:lnTo>
                    <a:pt x="816" y="162"/>
                  </a:lnTo>
                  <a:lnTo>
                    <a:pt x="9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6" name="Picture 102" descr="机动">
            <a:extLst>
              <a:ext uri="{FF2B5EF4-FFF2-40B4-BE49-F238E27FC236}">
                <a16:creationId xmlns:a16="http://schemas.microsoft.com/office/drawing/2014/main" id="{1C816AB9-D8F0-4BFF-9238-A4CFA713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">
            <a:extLst>
              <a:ext uri="{FF2B5EF4-FFF2-40B4-BE49-F238E27FC236}">
                <a16:creationId xmlns:a16="http://schemas.microsoft.com/office/drawing/2014/main" id="{6595E4D4-F362-4CA9-BE8B-1600234D6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6600826"/>
            <a:ext cx="2339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>
                <a:solidFill>
                  <a:srgbClr val="FFFFFF"/>
                </a:solidFill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59" name="Picture 10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7D94F9F-CA7B-43C0-9BC2-E896702B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5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3381E3E6-71B9-4FD4-AC23-1CCDC8FC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B5F24-9B65-4BB1-89A9-5F3283F2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54C3269-73A1-498F-8C99-8288B866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A831DC-F552-43BC-8F79-617A8881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6376989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 build="p" autoUpdateAnimBg="0"/>
      <p:bldP spid="10258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824</Words>
  <Application>Microsoft Office PowerPoint</Application>
  <PresentationFormat>宽屏</PresentationFormat>
  <Paragraphs>147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华文行楷</vt:lpstr>
      <vt:lpstr>楷体_GB2312</vt:lpstr>
      <vt:lpstr>Arial</vt:lpstr>
      <vt:lpstr>Times New Roman</vt:lpstr>
      <vt:lpstr>Office 主题​​</vt:lpstr>
      <vt:lpstr>默认设计模板</vt:lpstr>
      <vt:lpstr>BMP 图象</vt:lpstr>
      <vt:lpstr>Equation</vt:lpstr>
      <vt:lpstr>公式</vt:lpstr>
      <vt:lpstr>第十一章</vt:lpstr>
      <vt:lpstr>第一节</vt:lpstr>
      <vt:lpstr>一、对弧长的曲线积分的概念与性质</vt:lpstr>
      <vt:lpstr>2.定义</vt:lpstr>
      <vt:lpstr>如果 L 是 xoy 平面上的曲线弧 ,</vt:lpstr>
      <vt:lpstr>二、对弧长的曲线积分的计算法</vt:lpstr>
      <vt:lpstr>PowerPoint 演示文稿</vt:lpstr>
      <vt:lpstr>2.如果曲线 L 的方程一般式为</vt:lpstr>
      <vt:lpstr>例1. 计算</vt:lpstr>
      <vt:lpstr>例2. 计算曲线积分 </vt:lpstr>
      <vt:lpstr>例3. 计算</vt:lpstr>
      <vt:lpstr>PowerPoint 演示文稿</vt:lpstr>
      <vt:lpstr>例4. 计算</vt:lpstr>
      <vt:lpstr>例5. 计算</vt:lpstr>
      <vt:lpstr>PowerPoint 演示文稿</vt:lpstr>
      <vt:lpstr>1: 例5中改为</vt:lpstr>
      <vt:lpstr>PowerPoint 演示文稿</vt:lpstr>
      <vt:lpstr>3. L为球面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</dc:title>
  <dc:creator>han80mei@qq.com</dc:creator>
  <cp:lastModifiedBy>han80mei@qq.com</cp:lastModifiedBy>
  <cp:revision>3</cp:revision>
  <dcterms:created xsi:type="dcterms:W3CDTF">2020-04-25T12:01:20Z</dcterms:created>
  <dcterms:modified xsi:type="dcterms:W3CDTF">2021-05-06T15:15:16Z</dcterms:modified>
</cp:coreProperties>
</file>