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sldIdLst>
    <p:sldId id="257" r:id="rId3"/>
    <p:sldId id="256" r:id="rId4"/>
    <p:sldId id="309" r:id="rId5"/>
    <p:sldId id="290" r:id="rId6"/>
    <p:sldId id="422" r:id="rId7"/>
    <p:sldId id="259" r:id="rId8"/>
    <p:sldId id="424" r:id="rId9"/>
    <p:sldId id="42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5" autoAdjust="0"/>
    <p:restoredTop sz="96433" autoAdjust="0"/>
  </p:normalViewPr>
  <p:slideViewPr>
    <p:cSldViewPr snapToGrid="0">
      <p:cViewPr varScale="1">
        <p:scale>
          <a:sx n="82" d="100"/>
          <a:sy n="82" d="100"/>
        </p:scale>
        <p:origin x="720"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80_Пользовательский макет">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785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2" y="-12700"/>
            <a:ext cx="6400799" cy="6870700"/>
          </a:xfrm>
          <a:custGeom>
            <a:avLst/>
            <a:gdLst>
              <a:gd name="connsiteX0" fmla="*/ 3162582 w 6400799"/>
              <a:gd name="connsiteY0" fmla="*/ 0 h 6870700"/>
              <a:gd name="connsiteX1" fmla="*/ 6400799 w 6400799"/>
              <a:gd name="connsiteY1" fmla="*/ 6870700 h 6870700"/>
              <a:gd name="connsiteX2" fmla="*/ 0 w 6400799"/>
              <a:gd name="connsiteY2" fmla="*/ 6870700 h 6870700"/>
              <a:gd name="connsiteX3" fmla="*/ 0 w 6400799"/>
              <a:gd name="connsiteY3" fmla="*/ 12700 h 6870700"/>
            </a:gdLst>
            <a:ahLst/>
            <a:cxnLst>
              <a:cxn ang="0">
                <a:pos x="connsiteX0" y="connsiteY0"/>
              </a:cxn>
              <a:cxn ang="0">
                <a:pos x="connsiteX1" y="connsiteY1"/>
              </a:cxn>
              <a:cxn ang="0">
                <a:pos x="connsiteX2" y="connsiteY2"/>
              </a:cxn>
              <a:cxn ang="0">
                <a:pos x="connsiteX3" y="connsiteY3"/>
              </a:cxn>
            </a:cxnLst>
            <a:rect l="l" t="t" r="r" b="b"/>
            <a:pathLst>
              <a:path w="6400799" h="6870700">
                <a:moveTo>
                  <a:pt x="3162582" y="0"/>
                </a:moveTo>
                <a:lnTo>
                  <a:pt x="6400799" y="6870700"/>
                </a:lnTo>
                <a:lnTo>
                  <a:pt x="0" y="6870700"/>
                </a:lnTo>
                <a:lnTo>
                  <a:pt x="0" y="12700"/>
                </a:lnTo>
                <a:close/>
              </a:path>
            </a:pathLst>
          </a:custGeom>
          <a:pattFill prst="pct5">
            <a:fgClr>
              <a:schemeClr val="tx1"/>
            </a:fgClr>
            <a:bgClr>
              <a:schemeClr val="bg1"/>
            </a:bgClr>
          </a:pattFill>
        </p:spPr>
        <p:txBody>
          <a:bodyPr wrap="square">
            <a:noAutofit/>
          </a:bodyPr>
          <a:lstStyle/>
          <a:p>
            <a:endParaRPr lang="en-US"/>
          </a:p>
        </p:txBody>
      </p:sp>
      <p:sp>
        <p:nvSpPr>
          <p:cNvPr id="10" name="Рисунок 9"/>
          <p:cNvSpPr>
            <a:spLocks noGrp="1"/>
          </p:cNvSpPr>
          <p:nvPr>
            <p:ph type="pic" sz="quarter" idx="11"/>
          </p:nvPr>
        </p:nvSpPr>
        <p:spPr>
          <a:xfrm>
            <a:off x="5791202" y="-12700"/>
            <a:ext cx="6400799" cy="6870700"/>
          </a:xfrm>
          <a:custGeom>
            <a:avLst/>
            <a:gdLst>
              <a:gd name="connsiteX0" fmla="*/ 0 w 6400799"/>
              <a:gd name="connsiteY0" fmla="*/ 0 h 6870700"/>
              <a:gd name="connsiteX1" fmla="*/ 6400799 w 6400799"/>
              <a:gd name="connsiteY1" fmla="*/ 0 h 6870700"/>
              <a:gd name="connsiteX2" fmla="*/ 6400799 w 6400799"/>
              <a:gd name="connsiteY2" fmla="*/ 6858000 h 6870700"/>
              <a:gd name="connsiteX3" fmla="*/ 3238217 w 6400799"/>
              <a:gd name="connsiteY3" fmla="*/ 6870700 h 6870700"/>
            </a:gdLst>
            <a:ahLst/>
            <a:cxnLst>
              <a:cxn ang="0">
                <a:pos x="connsiteX0" y="connsiteY0"/>
              </a:cxn>
              <a:cxn ang="0">
                <a:pos x="connsiteX1" y="connsiteY1"/>
              </a:cxn>
              <a:cxn ang="0">
                <a:pos x="connsiteX2" y="connsiteY2"/>
              </a:cxn>
              <a:cxn ang="0">
                <a:pos x="connsiteX3" y="connsiteY3"/>
              </a:cxn>
            </a:cxnLst>
            <a:rect l="l" t="t" r="r" b="b"/>
            <a:pathLst>
              <a:path w="6400799" h="6870700">
                <a:moveTo>
                  <a:pt x="0" y="0"/>
                </a:moveTo>
                <a:lnTo>
                  <a:pt x="6400799" y="0"/>
                </a:lnTo>
                <a:lnTo>
                  <a:pt x="6400799" y="6858000"/>
                </a:lnTo>
                <a:lnTo>
                  <a:pt x="3238217" y="68707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229481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615950" y="615950"/>
            <a:ext cx="10960100" cy="5626100"/>
          </a:xfrm>
          <a:custGeom>
            <a:avLst/>
            <a:gdLst>
              <a:gd name="connsiteX0" fmla="*/ 0 w 10960100"/>
              <a:gd name="connsiteY0" fmla="*/ 0 h 5626100"/>
              <a:gd name="connsiteX1" fmla="*/ 10960100 w 10960100"/>
              <a:gd name="connsiteY1" fmla="*/ 0 h 5626100"/>
              <a:gd name="connsiteX2" fmla="*/ 10960100 w 10960100"/>
              <a:gd name="connsiteY2" fmla="*/ 5626100 h 5626100"/>
              <a:gd name="connsiteX3" fmla="*/ 0 w 10960100"/>
              <a:gd name="connsiteY3" fmla="*/ 5626100 h 5626100"/>
            </a:gdLst>
            <a:ahLst/>
            <a:cxnLst>
              <a:cxn ang="0">
                <a:pos x="connsiteX0" y="connsiteY0"/>
              </a:cxn>
              <a:cxn ang="0">
                <a:pos x="connsiteX1" y="connsiteY1"/>
              </a:cxn>
              <a:cxn ang="0">
                <a:pos x="connsiteX2" y="connsiteY2"/>
              </a:cxn>
              <a:cxn ang="0">
                <a:pos x="connsiteX3" y="connsiteY3"/>
              </a:cxn>
            </a:cxnLst>
            <a:rect l="l" t="t" r="r" b="b"/>
            <a:pathLst>
              <a:path w="10960100" h="5626100">
                <a:moveTo>
                  <a:pt x="0" y="0"/>
                </a:moveTo>
                <a:lnTo>
                  <a:pt x="10960100" y="0"/>
                </a:lnTo>
                <a:lnTo>
                  <a:pt x="10960100" y="5626100"/>
                </a:lnTo>
                <a:lnTo>
                  <a:pt x="0" y="5626100"/>
                </a:lnTo>
                <a:close/>
              </a:path>
            </a:pathLst>
          </a:custGeom>
          <a:pattFill prst="pct5">
            <a:fgClr>
              <a:schemeClr val="tx1">
                <a:lumMod val="75000"/>
                <a:lumOff val="25000"/>
              </a:schemeClr>
            </a:fgClr>
            <a:bgClr>
              <a:schemeClr val="bg1"/>
            </a:bgClr>
          </a:pattFill>
          <a:effectLst>
            <a:outerShdw blurRad="203200" dist="38100" dir="5400000" sx="102000" sy="102000" algn="t" rotWithShape="0">
              <a:prstClr val="black">
                <a:alpha val="44000"/>
              </a:prstClr>
            </a:outerShdw>
          </a:effectLst>
        </p:spPr>
        <p:txBody>
          <a:bodyPr wrap="square">
            <a:noAutofit/>
          </a:bodyPr>
          <a:lstStyle/>
          <a:p>
            <a:endParaRPr lang="en-US"/>
          </a:p>
        </p:txBody>
      </p:sp>
    </p:spTree>
    <p:extLst>
      <p:ext uri="{BB962C8B-B14F-4D97-AF65-F5344CB8AC3E}">
        <p14:creationId xmlns:p14="http://schemas.microsoft.com/office/powerpoint/2010/main" val="774542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5456103" y="0"/>
            <a:ext cx="4801478" cy="4305300"/>
          </a:xfrm>
          <a:custGeom>
            <a:avLst/>
            <a:gdLst>
              <a:gd name="connsiteX0" fmla="*/ 0 w 4801478"/>
              <a:gd name="connsiteY0" fmla="*/ 0 h 4305300"/>
              <a:gd name="connsiteX1" fmla="*/ 4801478 w 4801478"/>
              <a:gd name="connsiteY1" fmla="*/ 0 h 4305300"/>
              <a:gd name="connsiteX2" fmla="*/ 2400739 w 4801478"/>
              <a:gd name="connsiteY2" fmla="*/ 4305300 h 4305300"/>
            </a:gdLst>
            <a:ahLst/>
            <a:cxnLst>
              <a:cxn ang="0">
                <a:pos x="connsiteX0" y="connsiteY0"/>
              </a:cxn>
              <a:cxn ang="0">
                <a:pos x="connsiteX1" y="connsiteY1"/>
              </a:cxn>
              <a:cxn ang="0">
                <a:pos x="connsiteX2" y="connsiteY2"/>
              </a:cxn>
            </a:cxnLst>
            <a:rect l="l" t="t" r="r" b="b"/>
            <a:pathLst>
              <a:path w="4801478" h="4305300">
                <a:moveTo>
                  <a:pt x="0" y="0"/>
                </a:moveTo>
                <a:lnTo>
                  <a:pt x="4801478" y="0"/>
                </a:lnTo>
                <a:lnTo>
                  <a:pt x="2400739" y="4305300"/>
                </a:lnTo>
                <a:close/>
              </a:path>
            </a:pathLst>
          </a:custGeom>
          <a:pattFill prst="pct5">
            <a:fgClr>
              <a:schemeClr val="tx1"/>
            </a:fgClr>
            <a:bgClr>
              <a:schemeClr val="bg1"/>
            </a:bgClr>
          </a:pattFill>
        </p:spPr>
        <p:txBody>
          <a:bodyPr wrap="square">
            <a:noAutofit/>
          </a:bodyPr>
          <a:lstStyle/>
          <a:p>
            <a:endParaRPr lang="en-US"/>
          </a:p>
        </p:txBody>
      </p:sp>
      <p:sp>
        <p:nvSpPr>
          <p:cNvPr id="10" name="Рисунок 9"/>
          <p:cNvSpPr>
            <a:spLocks noGrp="1"/>
          </p:cNvSpPr>
          <p:nvPr>
            <p:ph type="pic" sz="quarter" idx="11"/>
          </p:nvPr>
        </p:nvSpPr>
        <p:spPr>
          <a:xfrm>
            <a:off x="7390522" y="2552700"/>
            <a:ext cx="4801478" cy="4305300"/>
          </a:xfrm>
          <a:custGeom>
            <a:avLst/>
            <a:gdLst>
              <a:gd name="connsiteX0" fmla="*/ 2400739 w 4801478"/>
              <a:gd name="connsiteY0" fmla="*/ 0 h 4305300"/>
              <a:gd name="connsiteX1" fmla="*/ 4801478 w 4801478"/>
              <a:gd name="connsiteY1" fmla="*/ 4305300 h 4305300"/>
              <a:gd name="connsiteX2" fmla="*/ 0 w 4801478"/>
              <a:gd name="connsiteY2" fmla="*/ 4305300 h 4305300"/>
            </a:gdLst>
            <a:ahLst/>
            <a:cxnLst>
              <a:cxn ang="0">
                <a:pos x="connsiteX0" y="connsiteY0"/>
              </a:cxn>
              <a:cxn ang="0">
                <a:pos x="connsiteX1" y="connsiteY1"/>
              </a:cxn>
              <a:cxn ang="0">
                <a:pos x="connsiteX2" y="connsiteY2"/>
              </a:cxn>
            </a:cxnLst>
            <a:rect l="l" t="t" r="r" b="b"/>
            <a:pathLst>
              <a:path w="4801478" h="4305300">
                <a:moveTo>
                  <a:pt x="2400739" y="0"/>
                </a:moveTo>
                <a:lnTo>
                  <a:pt x="4801478" y="4305300"/>
                </a:lnTo>
                <a:lnTo>
                  <a:pt x="0" y="43053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86763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Пользовательский макет">
    <p:spTree>
      <p:nvGrpSpPr>
        <p:cNvPr id="1" name=""/>
        <p:cNvGrpSpPr/>
        <p:nvPr/>
      </p:nvGrpSpPr>
      <p:grpSpPr>
        <a:xfrm>
          <a:off x="0" y="0"/>
          <a:ext cx="0" cy="0"/>
          <a:chOff x="0" y="0"/>
          <a:chExt cx="0" cy="0"/>
        </a:xfrm>
      </p:grpSpPr>
      <p:sp>
        <p:nvSpPr>
          <p:cNvPr id="8" name="Рисунок 7"/>
          <p:cNvSpPr>
            <a:spLocks noGrp="1"/>
          </p:cNvSpPr>
          <p:nvPr>
            <p:ph type="pic" sz="quarter" idx="10"/>
          </p:nvPr>
        </p:nvSpPr>
        <p:spPr>
          <a:xfrm>
            <a:off x="2190750" y="0"/>
            <a:ext cx="4356100" cy="3949700"/>
          </a:xfrm>
          <a:custGeom>
            <a:avLst/>
            <a:gdLst>
              <a:gd name="connsiteX0" fmla="*/ 0 w 4356100"/>
              <a:gd name="connsiteY0" fmla="*/ 0 h 3949700"/>
              <a:gd name="connsiteX1" fmla="*/ 4356100 w 4356100"/>
              <a:gd name="connsiteY1" fmla="*/ 0 h 3949700"/>
              <a:gd name="connsiteX2" fmla="*/ 2178050 w 4356100"/>
              <a:gd name="connsiteY2" fmla="*/ 3949700 h 3949700"/>
            </a:gdLst>
            <a:ahLst/>
            <a:cxnLst>
              <a:cxn ang="0">
                <a:pos x="connsiteX0" y="connsiteY0"/>
              </a:cxn>
              <a:cxn ang="0">
                <a:pos x="connsiteX1" y="connsiteY1"/>
              </a:cxn>
              <a:cxn ang="0">
                <a:pos x="connsiteX2" y="connsiteY2"/>
              </a:cxn>
            </a:cxnLst>
            <a:rect l="l" t="t" r="r" b="b"/>
            <a:pathLst>
              <a:path w="4356100" h="3949700">
                <a:moveTo>
                  <a:pt x="0" y="0"/>
                </a:moveTo>
                <a:lnTo>
                  <a:pt x="4356100" y="0"/>
                </a:lnTo>
                <a:lnTo>
                  <a:pt x="2178050" y="3949700"/>
                </a:lnTo>
                <a:close/>
              </a:path>
            </a:pathLst>
          </a:custGeom>
          <a:pattFill prst="pct5">
            <a:fgClr>
              <a:schemeClr val="tx1"/>
            </a:fgClr>
            <a:bgClr>
              <a:schemeClr val="bg1"/>
            </a:bgClr>
          </a:pattFill>
        </p:spPr>
        <p:txBody>
          <a:bodyPr wrap="square">
            <a:noAutofit/>
          </a:bodyPr>
          <a:lstStyle/>
          <a:p>
            <a:endParaRPr lang="en-US"/>
          </a:p>
        </p:txBody>
      </p:sp>
      <p:sp>
        <p:nvSpPr>
          <p:cNvPr id="11" name="Рисунок 10"/>
          <p:cNvSpPr>
            <a:spLocks noGrp="1"/>
          </p:cNvSpPr>
          <p:nvPr>
            <p:ph type="pic" sz="quarter" idx="11"/>
          </p:nvPr>
        </p:nvSpPr>
        <p:spPr>
          <a:xfrm>
            <a:off x="0" y="2908300"/>
            <a:ext cx="4356100" cy="3949700"/>
          </a:xfrm>
          <a:custGeom>
            <a:avLst/>
            <a:gdLst>
              <a:gd name="connsiteX0" fmla="*/ 2178050 w 4356100"/>
              <a:gd name="connsiteY0" fmla="*/ 0 h 3949700"/>
              <a:gd name="connsiteX1" fmla="*/ 4356100 w 4356100"/>
              <a:gd name="connsiteY1" fmla="*/ 3949700 h 3949700"/>
              <a:gd name="connsiteX2" fmla="*/ 0 w 4356100"/>
              <a:gd name="connsiteY2" fmla="*/ 3949700 h 3949700"/>
            </a:gdLst>
            <a:ahLst/>
            <a:cxnLst>
              <a:cxn ang="0">
                <a:pos x="connsiteX0" y="connsiteY0"/>
              </a:cxn>
              <a:cxn ang="0">
                <a:pos x="connsiteX1" y="connsiteY1"/>
              </a:cxn>
              <a:cxn ang="0">
                <a:pos x="connsiteX2" y="connsiteY2"/>
              </a:cxn>
            </a:cxnLst>
            <a:rect l="l" t="t" r="r" b="b"/>
            <a:pathLst>
              <a:path w="4356100" h="3949700">
                <a:moveTo>
                  <a:pt x="2178050" y="0"/>
                </a:moveTo>
                <a:lnTo>
                  <a:pt x="4356100" y="3949700"/>
                </a:lnTo>
                <a:lnTo>
                  <a:pt x="0" y="3949700"/>
                </a:lnTo>
                <a:close/>
              </a:path>
            </a:pathLst>
          </a:custGeom>
          <a:pattFill prst="pct5">
            <a:fgClr>
              <a:schemeClr val="tx1"/>
            </a:fgClr>
            <a:bgClr>
              <a:schemeClr val="bg1"/>
            </a:bgClr>
          </a:pattFill>
        </p:spPr>
        <p:txBody>
          <a:bodyPr wrap="square">
            <a:noAutofit/>
          </a:bodyPr>
          <a:lstStyle/>
          <a:p>
            <a:endParaRPr lang="en-US"/>
          </a:p>
        </p:txBody>
      </p:sp>
      <p:sp>
        <p:nvSpPr>
          <p:cNvPr id="14" name="Рисунок 13"/>
          <p:cNvSpPr>
            <a:spLocks noGrp="1"/>
          </p:cNvSpPr>
          <p:nvPr>
            <p:ph type="pic" sz="quarter" idx="12"/>
          </p:nvPr>
        </p:nvSpPr>
        <p:spPr>
          <a:xfrm>
            <a:off x="4381500" y="2908300"/>
            <a:ext cx="4356100" cy="3949700"/>
          </a:xfrm>
          <a:custGeom>
            <a:avLst/>
            <a:gdLst>
              <a:gd name="connsiteX0" fmla="*/ 2178050 w 4356100"/>
              <a:gd name="connsiteY0" fmla="*/ 0 h 3949700"/>
              <a:gd name="connsiteX1" fmla="*/ 4356100 w 4356100"/>
              <a:gd name="connsiteY1" fmla="*/ 3949700 h 3949700"/>
              <a:gd name="connsiteX2" fmla="*/ 0 w 4356100"/>
              <a:gd name="connsiteY2" fmla="*/ 3949700 h 3949700"/>
            </a:gdLst>
            <a:ahLst/>
            <a:cxnLst>
              <a:cxn ang="0">
                <a:pos x="connsiteX0" y="connsiteY0"/>
              </a:cxn>
              <a:cxn ang="0">
                <a:pos x="connsiteX1" y="connsiteY1"/>
              </a:cxn>
              <a:cxn ang="0">
                <a:pos x="connsiteX2" y="connsiteY2"/>
              </a:cxn>
            </a:cxnLst>
            <a:rect l="l" t="t" r="r" b="b"/>
            <a:pathLst>
              <a:path w="4356100" h="3949700">
                <a:moveTo>
                  <a:pt x="2178050" y="0"/>
                </a:moveTo>
                <a:lnTo>
                  <a:pt x="4356100" y="3949700"/>
                </a:lnTo>
                <a:lnTo>
                  <a:pt x="0" y="39497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4172020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Пользовательский макет">
    <p:spTree>
      <p:nvGrpSpPr>
        <p:cNvPr id="1" name=""/>
        <p:cNvGrpSpPr/>
        <p:nvPr/>
      </p:nvGrpSpPr>
      <p:grpSpPr>
        <a:xfrm>
          <a:off x="0" y="0"/>
          <a:ext cx="0" cy="0"/>
          <a:chOff x="0" y="0"/>
          <a:chExt cx="0" cy="0"/>
        </a:xfrm>
      </p:grpSpPr>
      <p:sp>
        <p:nvSpPr>
          <p:cNvPr id="14" name="Рисунок 13"/>
          <p:cNvSpPr>
            <a:spLocks noGrp="1"/>
          </p:cNvSpPr>
          <p:nvPr>
            <p:ph type="pic" sz="quarter" idx="12"/>
          </p:nvPr>
        </p:nvSpPr>
        <p:spPr>
          <a:xfrm>
            <a:off x="-209550" y="0"/>
            <a:ext cx="7861300" cy="6858000"/>
          </a:xfrm>
          <a:custGeom>
            <a:avLst/>
            <a:gdLst>
              <a:gd name="connsiteX0" fmla="*/ 3930650 w 7861300"/>
              <a:gd name="connsiteY0" fmla="*/ 0 h 6858000"/>
              <a:gd name="connsiteX1" fmla="*/ 7861300 w 7861300"/>
              <a:gd name="connsiteY1" fmla="*/ 6858000 h 6858000"/>
              <a:gd name="connsiteX2" fmla="*/ 0 w 7861300"/>
              <a:gd name="connsiteY2" fmla="*/ 6858000 h 6858000"/>
            </a:gdLst>
            <a:ahLst/>
            <a:cxnLst>
              <a:cxn ang="0">
                <a:pos x="connsiteX0" y="connsiteY0"/>
              </a:cxn>
              <a:cxn ang="0">
                <a:pos x="connsiteX1" y="connsiteY1"/>
              </a:cxn>
              <a:cxn ang="0">
                <a:pos x="connsiteX2" y="connsiteY2"/>
              </a:cxn>
            </a:cxnLst>
            <a:rect l="l" t="t" r="r" b="b"/>
            <a:pathLst>
              <a:path w="7861300" h="6858000">
                <a:moveTo>
                  <a:pt x="3930650" y="0"/>
                </a:moveTo>
                <a:lnTo>
                  <a:pt x="7861300" y="6858000"/>
                </a:lnTo>
                <a:lnTo>
                  <a:pt x="0" y="6858000"/>
                </a:lnTo>
                <a:close/>
              </a:path>
            </a:pathLst>
          </a:custGeom>
          <a:pattFill prst="pct5">
            <a:fgClr>
              <a:schemeClr val="tx1"/>
            </a:fgClr>
            <a:bgClr>
              <a:schemeClr val="bg1"/>
            </a:bgClr>
          </a:pattFill>
        </p:spPr>
        <p:txBody>
          <a:bodyPr wrap="square">
            <a:noAutofit/>
          </a:bodyPr>
          <a:lstStyle/>
          <a:p>
            <a:endParaRPr lang="en-US"/>
          </a:p>
        </p:txBody>
      </p:sp>
      <p:sp>
        <p:nvSpPr>
          <p:cNvPr id="12" name="Рисунок 11"/>
          <p:cNvSpPr>
            <a:spLocks noGrp="1"/>
          </p:cNvSpPr>
          <p:nvPr>
            <p:ph type="pic" sz="quarter" idx="10"/>
          </p:nvPr>
        </p:nvSpPr>
        <p:spPr>
          <a:xfrm>
            <a:off x="-1282700" y="2667000"/>
            <a:ext cx="5003800" cy="4191000"/>
          </a:xfrm>
          <a:custGeom>
            <a:avLst/>
            <a:gdLst>
              <a:gd name="connsiteX0" fmla="*/ 2501900 w 5003800"/>
              <a:gd name="connsiteY0" fmla="*/ 0 h 4191000"/>
              <a:gd name="connsiteX1" fmla="*/ 5003800 w 5003800"/>
              <a:gd name="connsiteY1" fmla="*/ 4191000 h 4191000"/>
              <a:gd name="connsiteX2" fmla="*/ 0 w 5003800"/>
              <a:gd name="connsiteY2" fmla="*/ 4191000 h 4191000"/>
            </a:gdLst>
            <a:ahLst/>
            <a:cxnLst>
              <a:cxn ang="0">
                <a:pos x="connsiteX0" y="connsiteY0"/>
              </a:cxn>
              <a:cxn ang="0">
                <a:pos x="connsiteX1" y="connsiteY1"/>
              </a:cxn>
              <a:cxn ang="0">
                <a:pos x="connsiteX2" y="connsiteY2"/>
              </a:cxn>
            </a:cxnLst>
            <a:rect l="l" t="t" r="r" b="b"/>
            <a:pathLst>
              <a:path w="5003800" h="4191000">
                <a:moveTo>
                  <a:pt x="2501900" y="0"/>
                </a:moveTo>
                <a:lnTo>
                  <a:pt x="5003800" y="4191000"/>
                </a:lnTo>
                <a:lnTo>
                  <a:pt x="0" y="4191000"/>
                </a:lnTo>
                <a:close/>
              </a:path>
            </a:pathLst>
          </a:custGeom>
          <a:pattFill prst="pct5">
            <a:fgClr>
              <a:schemeClr val="tx1"/>
            </a:fgClr>
            <a:bgClr>
              <a:schemeClr val="bg1"/>
            </a:bgClr>
          </a:pattFill>
        </p:spPr>
        <p:txBody>
          <a:bodyPr wrap="square">
            <a:noAutofit/>
          </a:bodyPr>
          <a:lstStyle/>
          <a:p>
            <a:endParaRPr lang="en-US"/>
          </a:p>
        </p:txBody>
      </p:sp>
      <p:sp>
        <p:nvSpPr>
          <p:cNvPr id="13" name="Рисунок 12"/>
          <p:cNvSpPr>
            <a:spLocks noGrp="1"/>
          </p:cNvSpPr>
          <p:nvPr>
            <p:ph type="pic" sz="quarter" idx="11"/>
          </p:nvPr>
        </p:nvSpPr>
        <p:spPr>
          <a:xfrm>
            <a:off x="3721100" y="2667000"/>
            <a:ext cx="5003800" cy="4191000"/>
          </a:xfrm>
          <a:custGeom>
            <a:avLst/>
            <a:gdLst>
              <a:gd name="connsiteX0" fmla="*/ 2501900 w 5003800"/>
              <a:gd name="connsiteY0" fmla="*/ 0 h 4191000"/>
              <a:gd name="connsiteX1" fmla="*/ 5003800 w 5003800"/>
              <a:gd name="connsiteY1" fmla="*/ 4191000 h 4191000"/>
              <a:gd name="connsiteX2" fmla="*/ 0 w 5003800"/>
              <a:gd name="connsiteY2" fmla="*/ 4191000 h 4191000"/>
            </a:gdLst>
            <a:ahLst/>
            <a:cxnLst>
              <a:cxn ang="0">
                <a:pos x="connsiteX0" y="connsiteY0"/>
              </a:cxn>
              <a:cxn ang="0">
                <a:pos x="connsiteX1" y="connsiteY1"/>
              </a:cxn>
              <a:cxn ang="0">
                <a:pos x="connsiteX2" y="connsiteY2"/>
              </a:cxn>
            </a:cxnLst>
            <a:rect l="l" t="t" r="r" b="b"/>
            <a:pathLst>
              <a:path w="5003800" h="4191000">
                <a:moveTo>
                  <a:pt x="2501900" y="0"/>
                </a:moveTo>
                <a:lnTo>
                  <a:pt x="5003800" y="4191000"/>
                </a:lnTo>
                <a:lnTo>
                  <a:pt x="0" y="4191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545085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Пользовательский макет">
    <p:spTree>
      <p:nvGrpSpPr>
        <p:cNvPr id="1" name=""/>
        <p:cNvGrpSpPr/>
        <p:nvPr/>
      </p:nvGrpSpPr>
      <p:grpSpPr>
        <a:xfrm>
          <a:off x="0" y="0"/>
          <a:ext cx="0" cy="0"/>
          <a:chOff x="0" y="0"/>
          <a:chExt cx="0" cy="0"/>
        </a:xfrm>
      </p:grpSpPr>
      <p:sp>
        <p:nvSpPr>
          <p:cNvPr id="13" name="Рисунок 12"/>
          <p:cNvSpPr>
            <a:spLocks noGrp="1"/>
          </p:cNvSpPr>
          <p:nvPr>
            <p:ph type="pic" sz="quarter" idx="10"/>
          </p:nvPr>
        </p:nvSpPr>
        <p:spPr>
          <a:xfrm>
            <a:off x="455531" y="1754694"/>
            <a:ext cx="3280077" cy="3171772"/>
          </a:xfrm>
          <a:custGeom>
            <a:avLst/>
            <a:gdLst>
              <a:gd name="connsiteX0" fmla="*/ 1307374 w 3280077"/>
              <a:gd name="connsiteY0" fmla="*/ 0 h 3171772"/>
              <a:gd name="connsiteX1" fmla="*/ 3280077 w 3280077"/>
              <a:gd name="connsiteY1" fmla="*/ 0 h 3171772"/>
              <a:gd name="connsiteX2" fmla="*/ 1972704 w 3280077"/>
              <a:gd name="connsiteY2" fmla="*/ 3171772 h 3171772"/>
              <a:gd name="connsiteX3" fmla="*/ 0 w 3280077"/>
              <a:gd name="connsiteY3" fmla="*/ 3171772 h 3171772"/>
            </a:gdLst>
            <a:ahLst/>
            <a:cxnLst>
              <a:cxn ang="0">
                <a:pos x="connsiteX0" y="connsiteY0"/>
              </a:cxn>
              <a:cxn ang="0">
                <a:pos x="connsiteX1" y="connsiteY1"/>
              </a:cxn>
              <a:cxn ang="0">
                <a:pos x="connsiteX2" y="connsiteY2"/>
              </a:cxn>
              <a:cxn ang="0">
                <a:pos x="connsiteX3" y="connsiteY3"/>
              </a:cxn>
            </a:cxnLst>
            <a:rect l="l" t="t" r="r" b="b"/>
            <a:pathLst>
              <a:path w="3280077" h="3171772">
                <a:moveTo>
                  <a:pt x="1307374" y="0"/>
                </a:moveTo>
                <a:lnTo>
                  <a:pt x="3280077" y="0"/>
                </a:lnTo>
                <a:lnTo>
                  <a:pt x="1972704" y="3171772"/>
                </a:lnTo>
                <a:lnTo>
                  <a:pt x="0" y="3171772"/>
                </a:lnTo>
                <a:close/>
              </a:path>
            </a:pathLst>
          </a:custGeom>
          <a:pattFill prst="pct5">
            <a:fgClr>
              <a:schemeClr val="tx1"/>
            </a:fgClr>
            <a:bgClr>
              <a:schemeClr val="bg1"/>
            </a:bgClr>
          </a:pattFill>
        </p:spPr>
        <p:txBody>
          <a:bodyPr wrap="square">
            <a:noAutofit/>
          </a:bodyPr>
          <a:lstStyle/>
          <a:p>
            <a:endParaRPr lang="en-US"/>
          </a:p>
        </p:txBody>
      </p:sp>
      <p:sp>
        <p:nvSpPr>
          <p:cNvPr id="16" name="Рисунок 15"/>
          <p:cNvSpPr>
            <a:spLocks noGrp="1"/>
          </p:cNvSpPr>
          <p:nvPr>
            <p:ph type="pic" sz="quarter" idx="11"/>
          </p:nvPr>
        </p:nvSpPr>
        <p:spPr>
          <a:xfrm>
            <a:off x="2455747" y="1754694"/>
            <a:ext cx="3280077" cy="3171772"/>
          </a:xfrm>
          <a:custGeom>
            <a:avLst/>
            <a:gdLst>
              <a:gd name="connsiteX0" fmla="*/ 1307374 w 3280077"/>
              <a:gd name="connsiteY0" fmla="*/ 0 h 3171772"/>
              <a:gd name="connsiteX1" fmla="*/ 3280077 w 3280077"/>
              <a:gd name="connsiteY1" fmla="*/ 0 h 3171772"/>
              <a:gd name="connsiteX2" fmla="*/ 1972704 w 3280077"/>
              <a:gd name="connsiteY2" fmla="*/ 3171772 h 3171772"/>
              <a:gd name="connsiteX3" fmla="*/ 0 w 3280077"/>
              <a:gd name="connsiteY3" fmla="*/ 3171772 h 3171772"/>
            </a:gdLst>
            <a:ahLst/>
            <a:cxnLst>
              <a:cxn ang="0">
                <a:pos x="connsiteX0" y="connsiteY0"/>
              </a:cxn>
              <a:cxn ang="0">
                <a:pos x="connsiteX1" y="connsiteY1"/>
              </a:cxn>
              <a:cxn ang="0">
                <a:pos x="connsiteX2" y="connsiteY2"/>
              </a:cxn>
              <a:cxn ang="0">
                <a:pos x="connsiteX3" y="connsiteY3"/>
              </a:cxn>
            </a:cxnLst>
            <a:rect l="l" t="t" r="r" b="b"/>
            <a:pathLst>
              <a:path w="3280077" h="3171772">
                <a:moveTo>
                  <a:pt x="1307374" y="0"/>
                </a:moveTo>
                <a:lnTo>
                  <a:pt x="3280077" y="0"/>
                </a:lnTo>
                <a:lnTo>
                  <a:pt x="1972704" y="3171772"/>
                </a:lnTo>
                <a:lnTo>
                  <a:pt x="0" y="3171772"/>
                </a:lnTo>
                <a:close/>
              </a:path>
            </a:pathLst>
          </a:custGeom>
          <a:pattFill prst="pct5">
            <a:fgClr>
              <a:schemeClr val="tx1"/>
            </a:fgClr>
            <a:bgClr>
              <a:schemeClr val="bg1"/>
            </a:bgClr>
          </a:pattFill>
        </p:spPr>
        <p:txBody>
          <a:bodyPr wrap="square">
            <a:noAutofit/>
          </a:bodyPr>
          <a:lstStyle/>
          <a:p>
            <a:endParaRPr lang="en-US"/>
          </a:p>
        </p:txBody>
      </p:sp>
      <p:sp>
        <p:nvSpPr>
          <p:cNvPr id="19" name="Рисунок 18"/>
          <p:cNvSpPr>
            <a:spLocks noGrp="1"/>
          </p:cNvSpPr>
          <p:nvPr>
            <p:ph type="pic" sz="quarter" idx="12"/>
          </p:nvPr>
        </p:nvSpPr>
        <p:spPr>
          <a:xfrm>
            <a:off x="4455963" y="1754694"/>
            <a:ext cx="3280077" cy="3171772"/>
          </a:xfrm>
          <a:custGeom>
            <a:avLst/>
            <a:gdLst>
              <a:gd name="connsiteX0" fmla="*/ 1307374 w 3280077"/>
              <a:gd name="connsiteY0" fmla="*/ 0 h 3171772"/>
              <a:gd name="connsiteX1" fmla="*/ 3280077 w 3280077"/>
              <a:gd name="connsiteY1" fmla="*/ 0 h 3171772"/>
              <a:gd name="connsiteX2" fmla="*/ 1972704 w 3280077"/>
              <a:gd name="connsiteY2" fmla="*/ 3171772 h 3171772"/>
              <a:gd name="connsiteX3" fmla="*/ 0 w 3280077"/>
              <a:gd name="connsiteY3" fmla="*/ 3171772 h 3171772"/>
            </a:gdLst>
            <a:ahLst/>
            <a:cxnLst>
              <a:cxn ang="0">
                <a:pos x="connsiteX0" y="connsiteY0"/>
              </a:cxn>
              <a:cxn ang="0">
                <a:pos x="connsiteX1" y="connsiteY1"/>
              </a:cxn>
              <a:cxn ang="0">
                <a:pos x="connsiteX2" y="connsiteY2"/>
              </a:cxn>
              <a:cxn ang="0">
                <a:pos x="connsiteX3" y="connsiteY3"/>
              </a:cxn>
            </a:cxnLst>
            <a:rect l="l" t="t" r="r" b="b"/>
            <a:pathLst>
              <a:path w="3280077" h="3171772">
                <a:moveTo>
                  <a:pt x="1307374" y="0"/>
                </a:moveTo>
                <a:lnTo>
                  <a:pt x="3280077" y="0"/>
                </a:lnTo>
                <a:lnTo>
                  <a:pt x="1972704" y="3171772"/>
                </a:lnTo>
                <a:lnTo>
                  <a:pt x="0" y="3171772"/>
                </a:lnTo>
                <a:close/>
              </a:path>
            </a:pathLst>
          </a:custGeom>
          <a:pattFill prst="pct5">
            <a:fgClr>
              <a:schemeClr val="tx1"/>
            </a:fgClr>
            <a:bgClr>
              <a:schemeClr val="bg1"/>
            </a:bgClr>
          </a:pattFill>
        </p:spPr>
        <p:txBody>
          <a:bodyPr wrap="square">
            <a:noAutofit/>
          </a:bodyPr>
          <a:lstStyle/>
          <a:p>
            <a:endParaRPr lang="en-US"/>
          </a:p>
        </p:txBody>
      </p:sp>
      <p:sp>
        <p:nvSpPr>
          <p:cNvPr id="22" name="Рисунок 21"/>
          <p:cNvSpPr>
            <a:spLocks noGrp="1"/>
          </p:cNvSpPr>
          <p:nvPr>
            <p:ph type="pic" sz="quarter" idx="13"/>
          </p:nvPr>
        </p:nvSpPr>
        <p:spPr>
          <a:xfrm>
            <a:off x="6456178" y="1754694"/>
            <a:ext cx="3280077" cy="3171772"/>
          </a:xfrm>
          <a:custGeom>
            <a:avLst/>
            <a:gdLst>
              <a:gd name="connsiteX0" fmla="*/ 1307374 w 3280077"/>
              <a:gd name="connsiteY0" fmla="*/ 0 h 3171772"/>
              <a:gd name="connsiteX1" fmla="*/ 3280077 w 3280077"/>
              <a:gd name="connsiteY1" fmla="*/ 0 h 3171772"/>
              <a:gd name="connsiteX2" fmla="*/ 1972704 w 3280077"/>
              <a:gd name="connsiteY2" fmla="*/ 3171772 h 3171772"/>
              <a:gd name="connsiteX3" fmla="*/ 0 w 3280077"/>
              <a:gd name="connsiteY3" fmla="*/ 3171772 h 3171772"/>
            </a:gdLst>
            <a:ahLst/>
            <a:cxnLst>
              <a:cxn ang="0">
                <a:pos x="connsiteX0" y="connsiteY0"/>
              </a:cxn>
              <a:cxn ang="0">
                <a:pos x="connsiteX1" y="connsiteY1"/>
              </a:cxn>
              <a:cxn ang="0">
                <a:pos x="connsiteX2" y="connsiteY2"/>
              </a:cxn>
              <a:cxn ang="0">
                <a:pos x="connsiteX3" y="connsiteY3"/>
              </a:cxn>
            </a:cxnLst>
            <a:rect l="l" t="t" r="r" b="b"/>
            <a:pathLst>
              <a:path w="3280077" h="3171772">
                <a:moveTo>
                  <a:pt x="1307374" y="0"/>
                </a:moveTo>
                <a:lnTo>
                  <a:pt x="3280077" y="0"/>
                </a:lnTo>
                <a:lnTo>
                  <a:pt x="1972704" y="3171772"/>
                </a:lnTo>
                <a:lnTo>
                  <a:pt x="0" y="3171772"/>
                </a:lnTo>
                <a:close/>
              </a:path>
            </a:pathLst>
          </a:custGeom>
          <a:pattFill prst="pct5">
            <a:fgClr>
              <a:schemeClr val="tx1"/>
            </a:fgClr>
            <a:bgClr>
              <a:schemeClr val="bg1"/>
            </a:bgClr>
          </a:pattFill>
        </p:spPr>
        <p:txBody>
          <a:bodyPr wrap="square">
            <a:noAutofit/>
          </a:bodyPr>
          <a:lstStyle/>
          <a:p>
            <a:endParaRPr lang="en-US"/>
          </a:p>
        </p:txBody>
      </p:sp>
      <p:sp>
        <p:nvSpPr>
          <p:cNvPr id="25" name="Рисунок 24"/>
          <p:cNvSpPr>
            <a:spLocks noGrp="1"/>
          </p:cNvSpPr>
          <p:nvPr>
            <p:ph type="pic" sz="quarter" idx="14"/>
          </p:nvPr>
        </p:nvSpPr>
        <p:spPr>
          <a:xfrm>
            <a:off x="8456395" y="1754694"/>
            <a:ext cx="3280077" cy="3171772"/>
          </a:xfrm>
          <a:custGeom>
            <a:avLst/>
            <a:gdLst>
              <a:gd name="connsiteX0" fmla="*/ 1307373 w 3280077"/>
              <a:gd name="connsiteY0" fmla="*/ 0 h 3171772"/>
              <a:gd name="connsiteX1" fmla="*/ 3280077 w 3280077"/>
              <a:gd name="connsiteY1" fmla="*/ 0 h 3171772"/>
              <a:gd name="connsiteX2" fmla="*/ 1972704 w 3280077"/>
              <a:gd name="connsiteY2" fmla="*/ 3171772 h 3171772"/>
              <a:gd name="connsiteX3" fmla="*/ 0 w 3280077"/>
              <a:gd name="connsiteY3" fmla="*/ 3171772 h 3171772"/>
            </a:gdLst>
            <a:ahLst/>
            <a:cxnLst>
              <a:cxn ang="0">
                <a:pos x="connsiteX0" y="connsiteY0"/>
              </a:cxn>
              <a:cxn ang="0">
                <a:pos x="connsiteX1" y="connsiteY1"/>
              </a:cxn>
              <a:cxn ang="0">
                <a:pos x="connsiteX2" y="connsiteY2"/>
              </a:cxn>
              <a:cxn ang="0">
                <a:pos x="connsiteX3" y="connsiteY3"/>
              </a:cxn>
            </a:cxnLst>
            <a:rect l="l" t="t" r="r" b="b"/>
            <a:pathLst>
              <a:path w="3280077" h="3171772">
                <a:moveTo>
                  <a:pt x="1307373" y="0"/>
                </a:moveTo>
                <a:lnTo>
                  <a:pt x="3280077" y="0"/>
                </a:lnTo>
                <a:lnTo>
                  <a:pt x="1972704" y="3171772"/>
                </a:lnTo>
                <a:lnTo>
                  <a:pt x="0" y="3171772"/>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126291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812799" y="1117600"/>
            <a:ext cx="9686758" cy="5740399"/>
          </a:xfrm>
          <a:custGeom>
            <a:avLst/>
            <a:gdLst>
              <a:gd name="connsiteX0" fmla="*/ 4843380 w 9686758"/>
              <a:gd name="connsiteY0" fmla="*/ 0 h 5740399"/>
              <a:gd name="connsiteX1" fmla="*/ 6861662 w 9686758"/>
              <a:gd name="connsiteY1" fmla="*/ 3479797 h 5740399"/>
              <a:gd name="connsiteX2" fmla="*/ 7618635 w 9686758"/>
              <a:gd name="connsiteY2" fmla="*/ 2174670 h 5740399"/>
              <a:gd name="connsiteX3" fmla="*/ 9686758 w 9686758"/>
              <a:gd name="connsiteY3" fmla="*/ 5740399 h 5740399"/>
              <a:gd name="connsiteX4" fmla="*/ 5550512 w 9686758"/>
              <a:gd name="connsiteY4" fmla="*/ 5740399 h 5740399"/>
              <a:gd name="connsiteX5" fmla="*/ 5550513 w 9686758"/>
              <a:gd name="connsiteY5" fmla="*/ 5740398 h 5740399"/>
              <a:gd name="connsiteX6" fmla="*/ 4136247 w 9686758"/>
              <a:gd name="connsiteY6" fmla="*/ 5740398 h 5740399"/>
              <a:gd name="connsiteX7" fmla="*/ 4136247 w 9686758"/>
              <a:gd name="connsiteY7" fmla="*/ 5740399 h 5740399"/>
              <a:gd name="connsiteX8" fmla="*/ 0 w 9686758"/>
              <a:gd name="connsiteY8" fmla="*/ 5740399 h 5740399"/>
              <a:gd name="connsiteX9" fmla="*/ 2068124 w 9686758"/>
              <a:gd name="connsiteY9" fmla="*/ 2174670 h 5740399"/>
              <a:gd name="connsiteX10" fmla="*/ 2825098 w 9686758"/>
              <a:gd name="connsiteY10" fmla="*/ 3479797 h 574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6758" h="5740399">
                <a:moveTo>
                  <a:pt x="4843380" y="0"/>
                </a:moveTo>
                <a:lnTo>
                  <a:pt x="6861662" y="3479797"/>
                </a:lnTo>
                <a:lnTo>
                  <a:pt x="7618635" y="2174670"/>
                </a:lnTo>
                <a:lnTo>
                  <a:pt x="9686758" y="5740399"/>
                </a:lnTo>
                <a:lnTo>
                  <a:pt x="5550512" y="5740399"/>
                </a:lnTo>
                <a:lnTo>
                  <a:pt x="5550513" y="5740398"/>
                </a:lnTo>
                <a:lnTo>
                  <a:pt x="4136247" y="5740398"/>
                </a:lnTo>
                <a:lnTo>
                  <a:pt x="4136247" y="5740399"/>
                </a:lnTo>
                <a:lnTo>
                  <a:pt x="0" y="5740399"/>
                </a:lnTo>
                <a:lnTo>
                  <a:pt x="2068124" y="2174670"/>
                </a:lnTo>
                <a:lnTo>
                  <a:pt x="2825098" y="3479797"/>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275882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0" y="0"/>
            <a:ext cx="7301806" cy="6858000"/>
          </a:xfrm>
          <a:custGeom>
            <a:avLst/>
            <a:gdLst>
              <a:gd name="connsiteX0" fmla="*/ 0 w 7301806"/>
              <a:gd name="connsiteY0" fmla="*/ 0 h 6858000"/>
              <a:gd name="connsiteX1" fmla="*/ 2247460 w 7301806"/>
              <a:gd name="connsiteY1" fmla="*/ 0 h 6858000"/>
              <a:gd name="connsiteX2" fmla="*/ 7301806 w 7301806"/>
              <a:gd name="connsiteY2" fmla="*/ 3879306 h 6858000"/>
              <a:gd name="connsiteX3" fmla="*/ 5015603 w 7301806"/>
              <a:gd name="connsiteY3" fmla="*/ 6858000 h 6858000"/>
              <a:gd name="connsiteX4" fmla="*/ 0 w 730180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806" h="6858000">
                <a:moveTo>
                  <a:pt x="0" y="0"/>
                </a:moveTo>
                <a:lnTo>
                  <a:pt x="2247460" y="0"/>
                </a:lnTo>
                <a:lnTo>
                  <a:pt x="7301806" y="3879306"/>
                </a:lnTo>
                <a:lnTo>
                  <a:pt x="5015603" y="6858000"/>
                </a:lnTo>
                <a:lnTo>
                  <a:pt x="0" y="6858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6894438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Пользовательский макет">
    <p:spTree>
      <p:nvGrpSpPr>
        <p:cNvPr id="1" name=""/>
        <p:cNvGrpSpPr/>
        <p:nvPr/>
      </p:nvGrpSpPr>
      <p:grpSpPr>
        <a:xfrm>
          <a:off x="0" y="0"/>
          <a:ext cx="0" cy="0"/>
          <a:chOff x="0" y="0"/>
          <a:chExt cx="0" cy="0"/>
        </a:xfrm>
      </p:grpSpPr>
      <p:sp>
        <p:nvSpPr>
          <p:cNvPr id="3" name="Рисунок 11"/>
          <p:cNvSpPr>
            <a:spLocks noGrp="1"/>
          </p:cNvSpPr>
          <p:nvPr>
            <p:ph type="pic" sz="quarter" idx="10"/>
          </p:nvPr>
        </p:nvSpPr>
        <p:spPr>
          <a:xfrm>
            <a:off x="4769708" y="-8239"/>
            <a:ext cx="7438768" cy="4687331"/>
          </a:xfrm>
          <a:custGeom>
            <a:avLst/>
            <a:gdLst>
              <a:gd name="connsiteX0" fmla="*/ 7422292 w 7438768"/>
              <a:gd name="connsiteY0" fmla="*/ 0 h 4687331"/>
              <a:gd name="connsiteX1" fmla="*/ 7438768 w 7438768"/>
              <a:gd name="connsiteY1" fmla="*/ 3237470 h 4687331"/>
              <a:gd name="connsiteX2" fmla="*/ 2825578 w 7438768"/>
              <a:gd name="connsiteY2" fmla="*/ 4687331 h 4687331"/>
              <a:gd name="connsiteX3" fmla="*/ 0 w 7438768"/>
              <a:gd name="connsiteY3" fmla="*/ 1 h 4687331"/>
            </a:gdLst>
            <a:ahLst/>
            <a:cxnLst>
              <a:cxn ang="0">
                <a:pos x="connsiteX0" y="connsiteY0"/>
              </a:cxn>
              <a:cxn ang="0">
                <a:pos x="connsiteX1" y="connsiteY1"/>
              </a:cxn>
              <a:cxn ang="0">
                <a:pos x="connsiteX2" y="connsiteY2"/>
              </a:cxn>
              <a:cxn ang="0">
                <a:pos x="connsiteX3" y="connsiteY3"/>
              </a:cxn>
            </a:cxnLst>
            <a:rect l="l" t="t" r="r" b="b"/>
            <a:pathLst>
              <a:path w="7438768" h="4687331">
                <a:moveTo>
                  <a:pt x="7422292" y="0"/>
                </a:moveTo>
                <a:lnTo>
                  <a:pt x="7438768" y="3237470"/>
                </a:lnTo>
                <a:lnTo>
                  <a:pt x="2825578" y="4687331"/>
                </a:lnTo>
                <a:lnTo>
                  <a:pt x="0" y="1"/>
                </a:lnTo>
                <a:close/>
              </a:path>
            </a:pathLst>
          </a:custGeom>
          <a:pattFill prst="pct5">
            <a:fgClr>
              <a:schemeClr val="tx1"/>
            </a:fgClr>
            <a:bgClr>
              <a:schemeClr val="bg1"/>
            </a:bgClr>
          </a:pattFill>
        </p:spPr>
        <p:txBody>
          <a:bodyPr wrap="square">
            <a:noAutofit/>
          </a:bodyPr>
          <a:lstStyle/>
          <a:p>
            <a:endParaRPr lang="en-US"/>
          </a:p>
        </p:txBody>
      </p:sp>
      <p:sp>
        <p:nvSpPr>
          <p:cNvPr id="4" name="Рисунок 14"/>
          <p:cNvSpPr>
            <a:spLocks noGrp="1"/>
          </p:cNvSpPr>
          <p:nvPr>
            <p:ph type="pic" sz="quarter" idx="11"/>
          </p:nvPr>
        </p:nvSpPr>
        <p:spPr>
          <a:xfrm>
            <a:off x="6431841" y="3446352"/>
            <a:ext cx="5759960" cy="3471518"/>
          </a:xfrm>
          <a:custGeom>
            <a:avLst/>
            <a:gdLst>
              <a:gd name="connsiteX0" fmla="*/ 5759960 w 5759960"/>
              <a:gd name="connsiteY0" fmla="*/ 0 h 3471518"/>
              <a:gd name="connsiteX1" fmla="*/ 5758448 w 5759960"/>
              <a:gd name="connsiteY1" fmla="*/ 3471518 h 3471518"/>
              <a:gd name="connsiteX2" fmla="*/ 989516 w 5759960"/>
              <a:gd name="connsiteY2" fmla="*/ 3444456 h 3471518"/>
              <a:gd name="connsiteX3" fmla="*/ 0 w 5759960"/>
              <a:gd name="connsiteY3" fmla="*/ 1791259 h 3471518"/>
            </a:gdLst>
            <a:ahLst/>
            <a:cxnLst>
              <a:cxn ang="0">
                <a:pos x="connsiteX0" y="connsiteY0"/>
              </a:cxn>
              <a:cxn ang="0">
                <a:pos x="connsiteX1" y="connsiteY1"/>
              </a:cxn>
              <a:cxn ang="0">
                <a:pos x="connsiteX2" y="connsiteY2"/>
              </a:cxn>
              <a:cxn ang="0">
                <a:pos x="connsiteX3" y="connsiteY3"/>
              </a:cxn>
            </a:cxnLst>
            <a:rect l="l" t="t" r="r" b="b"/>
            <a:pathLst>
              <a:path w="5759960" h="3471518">
                <a:moveTo>
                  <a:pt x="5759960" y="0"/>
                </a:moveTo>
                <a:lnTo>
                  <a:pt x="5758448" y="3471518"/>
                </a:lnTo>
                <a:lnTo>
                  <a:pt x="989516" y="3444456"/>
                </a:lnTo>
                <a:lnTo>
                  <a:pt x="0" y="1791259"/>
                </a:lnTo>
                <a:close/>
              </a:path>
            </a:pathLst>
          </a:custGeom>
          <a:pattFill prst="pct5">
            <a:fgClr>
              <a:schemeClr val="tx1"/>
            </a:fgClr>
            <a:bgClr>
              <a:schemeClr val="bg1"/>
            </a:bgClr>
          </a:pattFill>
        </p:spPr>
        <p:txBody>
          <a:bodyPr wrap="square">
            <a:noAutofit/>
          </a:bodyPr>
          <a:lstStyle/>
          <a:p>
            <a:endParaRPr lang="en-US"/>
          </a:p>
        </p:txBody>
      </p:sp>
      <p:sp>
        <p:nvSpPr>
          <p:cNvPr id="5" name="Рисунок 17"/>
          <p:cNvSpPr>
            <a:spLocks noGrp="1"/>
          </p:cNvSpPr>
          <p:nvPr>
            <p:ph type="pic" sz="quarter" idx="12"/>
          </p:nvPr>
        </p:nvSpPr>
        <p:spPr>
          <a:xfrm>
            <a:off x="1130000" y="5302954"/>
            <a:ext cx="6110785" cy="1589923"/>
          </a:xfrm>
          <a:custGeom>
            <a:avLst/>
            <a:gdLst>
              <a:gd name="connsiteX0" fmla="*/ 5139173 w 6110785"/>
              <a:gd name="connsiteY0" fmla="*/ 0 h 1589923"/>
              <a:gd name="connsiteX1" fmla="*/ 6110785 w 6110785"/>
              <a:gd name="connsiteY1" fmla="*/ 1575606 h 1589923"/>
              <a:gd name="connsiteX2" fmla="*/ 0 w 6110785"/>
              <a:gd name="connsiteY2" fmla="*/ 1589923 h 1589923"/>
            </a:gdLst>
            <a:ahLst/>
            <a:cxnLst>
              <a:cxn ang="0">
                <a:pos x="connsiteX0" y="connsiteY0"/>
              </a:cxn>
              <a:cxn ang="0">
                <a:pos x="connsiteX1" y="connsiteY1"/>
              </a:cxn>
              <a:cxn ang="0">
                <a:pos x="connsiteX2" y="connsiteY2"/>
              </a:cxn>
            </a:cxnLst>
            <a:rect l="l" t="t" r="r" b="b"/>
            <a:pathLst>
              <a:path w="6110785" h="1589923">
                <a:moveTo>
                  <a:pt x="5139173" y="0"/>
                </a:moveTo>
                <a:lnTo>
                  <a:pt x="6110785" y="1575606"/>
                </a:lnTo>
                <a:lnTo>
                  <a:pt x="0" y="1589923"/>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40816388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Пользовательский макет">
    <p:spTree>
      <p:nvGrpSpPr>
        <p:cNvPr id="1" name=""/>
        <p:cNvGrpSpPr/>
        <p:nvPr/>
      </p:nvGrpSpPr>
      <p:grpSpPr>
        <a:xfrm>
          <a:off x="0" y="0"/>
          <a:ext cx="0" cy="0"/>
          <a:chOff x="0" y="0"/>
          <a:chExt cx="0" cy="0"/>
        </a:xfrm>
      </p:grpSpPr>
      <p:sp>
        <p:nvSpPr>
          <p:cNvPr id="3" name="Рисунок 5"/>
          <p:cNvSpPr>
            <a:spLocks noGrp="1"/>
          </p:cNvSpPr>
          <p:nvPr>
            <p:ph type="pic" sz="quarter" idx="10"/>
          </p:nvPr>
        </p:nvSpPr>
        <p:spPr>
          <a:xfrm>
            <a:off x="1885950" y="0"/>
            <a:ext cx="10306051" cy="6858000"/>
          </a:xfrm>
          <a:custGeom>
            <a:avLst/>
            <a:gdLst>
              <a:gd name="connsiteX0" fmla="*/ 3910264 w 10306051"/>
              <a:gd name="connsiteY0" fmla="*/ 0 h 6858000"/>
              <a:gd name="connsiteX1" fmla="*/ 7842250 w 10306051"/>
              <a:gd name="connsiteY1" fmla="*/ 0 h 6858000"/>
              <a:gd name="connsiteX2" fmla="*/ 10306051 w 10306051"/>
              <a:gd name="connsiteY2" fmla="*/ 4321128 h 6858000"/>
              <a:gd name="connsiteX3" fmla="*/ 10306051 w 10306051"/>
              <a:gd name="connsiteY3" fmla="*/ 6858000 h 6858000"/>
              <a:gd name="connsiteX4" fmla="*/ 0 w 1030605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06051" h="6858000">
                <a:moveTo>
                  <a:pt x="3910264" y="0"/>
                </a:moveTo>
                <a:lnTo>
                  <a:pt x="7842250" y="0"/>
                </a:lnTo>
                <a:lnTo>
                  <a:pt x="10306051" y="4321128"/>
                </a:lnTo>
                <a:lnTo>
                  <a:pt x="10306051" y="6858000"/>
                </a:lnTo>
                <a:lnTo>
                  <a:pt x="0" y="6858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992201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11" name="Рисунок 10"/>
          <p:cNvSpPr>
            <a:spLocks noGrp="1"/>
          </p:cNvSpPr>
          <p:nvPr>
            <p:ph type="pic" sz="quarter" idx="10"/>
          </p:nvPr>
        </p:nvSpPr>
        <p:spPr>
          <a:xfrm>
            <a:off x="0" y="-9526"/>
            <a:ext cx="12192000" cy="6867526"/>
          </a:xfrm>
          <a:custGeom>
            <a:avLst/>
            <a:gdLst>
              <a:gd name="connsiteX0" fmla="*/ 0 w 12192000"/>
              <a:gd name="connsiteY0" fmla="*/ 0 h 6867526"/>
              <a:gd name="connsiteX1" fmla="*/ 12192000 w 12192000"/>
              <a:gd name="connsiteY1" fmla="*/ 0 h 6867526"/>
              <a:gd name="connsiteX2" fmla="*/ 12192000 w 12192000"/>
              <a:gd name="connsiteY2" fmla="*/ 6867526 h 6867526"/>
              <a:gd name="connsiteX3" fmla="*/ 0 w 12192000"/>
              <a:gd name="connsiteY3" fmla="*/ 6867526 h 6867526"/>
            </a:gdLst>
            <a:ahLst/>
            <a:cxnLst>
              <a:cxn ang="0">
                <a:pos x="connsiteX0" y="connsiteY0"/>
              </a:cxn>
              <a:cxn ang="0">
                <a:pos x="connsiteX1" y="connsiteY1"/>
              </a:cxn>
              <a:cxn ang="0">
                <a:pos x="connsiteX2" y="connsiteY2"/>
              </a:cxn>
              <a:cxn ang="0">
                <a:pos x="connsiteX3" y="connsiteY3"/>
              </a:cxn>
            </a:cxnLst>
            <a:rect l="l" t="t" r="r" b="b"/>
            <a:pathLst>
              <a:path w="12192000" h="6867526">
                <a:moveTo>
                  <a:pt x="0" y="0"/>
                </a:moveTo>
                <a:lnTo>
                  <a:pt x="12192000" y="0"/>
                </a:lnTo>
                <a:lnTo>
                  <a:pt x="12192000" y="6867526"/>
                </a:lnTo>
                <a:lnTo>
                  <a:pt x="0" y="6867526"/>
                </a:lnTo>
                <a:close/>
              </a:path>
            </a:pathLst>
          </a:custGeom>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26558321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Пользовательский макет">
    <p:spTree>
      <p:nvGrpSpPr>
        <p:cNvPr id="1" name=""/>
        <p:cNvGrpSpPr/>
        <p:nvPr/>
      </p:nvGrpSpPr>
      <p:grpSpPr>
        <a:xfrm>
          <a:off x="0" y="0"/>
          <a:ext cx="0" cy="0"/>
          <a:chOff x="0" y="0"/>
          <a:chExt cx="0" cy="0"/>
        </a:xfrm>
      </p:grpSpPr>
      <p:sp>
        <p:nvSpPr>
          <p:cNvPr id="3" name="Рисунок 6"/>
          <p:cNvSpPr>
            <a:spLocks noGrp="1"/>
          </p:cNvSpPr>
          <p:nvPr>
            <p:ph type="pic" sz="quarter" idx="10"/>
          </p:nvPr>
        </p:nvSpPr>
        <p:spPr>
          <a:xfrm>
            <a:off x="5326743" y="856339"/>
            <a:ext cx="5585819" cy="5537412"/>
          </a:xfrm>
          <a:custGeom>
            <a:avLst/>
            <a:gdLst>
              <a:gd name="connsiteX0" fmla="*/ 0 w 5585819"/>
              <a:gd name="connsiteY0" fmla="*/ 0 h 5537412"/>
              <a:gd name="connsiteX1" fmla="*/ 5585819 w 5585819"/>
              <a:gd name="connsiteY1" fmla="*/ 0 h 5537412"/>
              <a:gd name="connsiteX2" fmla="*/ 2792909 w 5585819"/>
              <a:gd name="connsiteY2" fmla="*/ 5537412 h 5537412"/>
            </a:gdLst>
            <a:ahLst/>
            <a:cxnLst>
              <a:cxn ang="0">
                <a:pos x="connsiteX0" y="connsiteY0"/>
              </a:cxn>
              <a:cxn ang="0">
                <a:pos x="connsiteX1" y="connsiteY1"/>
              </a:cxn>
              <a:cxn ang="0">
                <a:pos x="connsiteX2" y="connsiteY2"/>
              </a:cxn>
            </a:cxnLst>
            <a:rect l="l" t="t" r="r" b="b"/>
            <a:pathLst>
              <a:path w="5585819" h="5537412">
                <a:moveTo>
                  <a:pt x="0" y="0"/>
                </a:moveTo>
                <a:lnTo>
                  <a:pt x="5585819" y="0"/>
                </a:lnTo>
                <a:lnTo>
                  <a:pt x="2792909" y="5537412"/>
                </a:lnTo>
                <a:close/>
              </a:path>
            </a:pathLst>
          </a:custGeom>
          <a:pattFill prst="pct5">
            <a:fgClr>
              <a:schemeClr val="accent1"/>
            </a:fgClr>
            <a:bgClr>
              <a:schemeClr val="bg1"/>
            </a:bgClr>
          </a:pattFill>
        </p:spPr>
        <p:txBody>
          <a:bodyPr wrap="square">
            <a:noAutofit/>
          </a:bodyPr>
          <a:lstStyle/>
          <a:p>
            <a:endParaRPr lang="en-US"/>
          </a:p>
        </p:txBody>
      </p:sp>
      <p:sp>
        <p:nvSpPr>
          <p:cNvPr id="4" name="Рисунок 9"/>
          <p:cNvSpPr>
            <a:spLocks noGrp="1"/>
          </p:cNvSpPr>
          <p:nvPr>
            <p:ph type="pic" sz="quarter" idx="11"/>
          </p:nvPr>
        </p:nvSpPr>
        <p:spPr>
          <a:xfrm>
            <a:off x="8779056" y="2206170"/>
            <a:ext cx="2266450" cy="2246808"/>
          </a:xfrm>
          <a:custGeom>
            <a:avLst/>
            <a:gdLst>
              <a:gd name="connsiteX0" fmla="*/ 1133225 w 2266450"/>
              <a:gd name="connsiteY0" fmla="*/ 0 h 2246808"/>
              <a:gd name="connsiteX1" fmla="*/ 2266450 w 2266450"/>
              <a:gd name="connsiteY1" fmla="*/ 2246808 h 2246808"/>
              <a:gd name="connsiteX2" fmla="*/ 0 w 2266450"/>
              <a:gd name="connsiteY2" fmla="*/ 2246808 h 2246808"/>
            </a:gdLst>
            <a:ahLst/>
            <a:cxnLst>
              <a:cxn ang="0">
                <a:pos x="connsiteX0" y="connsiteY0"/>
              </a:cxn>
              <a:cxn ang="0">
                <a:pos x="connsiteX1" y="connsiteY1"/>
              </a:cxn>
              <a:cxn ang="0">
                <a:pos x="connsiteX2" y="connsiteY2"/>
              </a:cxn>
            </a:cxnLst>
            <a:rect l="l" t="t" r="r" b="b"/>
            <a:pathLst>
              <a:path w="2266450" h="2246808">
                <a:moveTo>
                  <a:pt x="1133225" y="0"/>
                </a:moveTo>
                <a:lnTo>
                  <a:pt x="2266450" y="2246808"/>
                </a:lnTo>
                <a:lnTo>
                  <a:pt x="0" y="2246808"/>
                </a:lnTo>
                <a:close/>
              </a:path>
            </a:pathLst>
          </a:custGeom>
          <a:pattFill prst="pct5">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0947315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Пользовательский макет">
    <p:spTree>
      <p:nvGrpSpPr>
        <p:cNvPr id="1" name=""/>
        <p:cNvGrpSpPr/>
        <p:nvPr/>
      </p:nvGrpSpPr>
      <p:grpSpPr>
        <a:xfrm>
          <a:off x="0" y="0"/>
          <a:ext cx="0" cy="0"/>
          <a:chOff x="0" y="0"/>
          <a:chExt cx="0" cy="0"/>
        </a:xfrm>
      </p:grpSpPr>
      <p:sp>
        <p:nvSpPr>
          <p:cNvPr id="3" name="Рисунок 5"/>
          <p:cNvSpPr>
            <a:spLocks noGrp="1"/>
          </p:cNvSpPr>
          <p:nvPr>
            <p:ph type="pic" sz="quarter" idx="10"/>
          </p:nvPr>
        </p:nvSpPr>
        <p:spPr>
          <a:xfrm>
            <a:off x="1384300" y="1244600"/>
            <a:ext cx="9423400" cy="4368800"/>
          </a:xfrm>
          <a:custGeom>
            <a:avLst/>
            <a:gdLst>
              <a:gd name="connsiteX0" fmla="*/ 0 w 9423400"/>
              <a:gd name="connsiteY0" fmla="*/ 0 h 4368800"/>
              <a:gd name="connsiteX1" fmla="*/ 9423400 w 9423400"/>
              <a:gd name="connsiteY1" fmla="*/ 0 h 4368800"/>
              <a:gd name="connsiteX2" fmla="*/ 9423400 w 9423400"/>
              <a:gd name="connsiteY2" fmla="*/ 4368800 h 4368800"/>
              <a:gd name="connsiteX3" fmla="*/ 0 w 9423400"/>
              <a:gd name="connsiteY3" fmla="*/ 4368800 h 4368800"/>
            </a:gdLst>
            <a:ahLst/>
            <a:cxnLst>
              <a:cxn ang="0">
                <a:pos x="connsiteX0" y="connsiteY0"/>
              </a:cxn>
              <a:cxn ang="0">
                <a:pos x="connsiteX1" y="connsiteY1"/>
              </a:cxn>
              <a:cxn ang="0">
                <a:pos x="connsiteX2" y="connsiteY2"/>
              </a:cxn>
              <a:cxn ang="0">
                <a:pos x="connsiteX3" y="connsiteY3"/>
              </a:cxn>
            </a:cxnLst>
            <a:rect l="l" t="t" r="r" b="b"/>
            <a:pathLst>
              <a:path w="9423400" h="4368800">
                <a:moveTo>
                  <a:pt x="0" y="0"/>
                </a:moveTo>
                <a:lnTo>
                  <a:pt x="9423400" y="0"/>
                </a:lnTo>
                <a:lnTo>
                  <a:pt x="9423400" y="4368800"/>
                </a:lnTo>
                <a:lnTo>
                  <a:pt x="0" y="43688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8790734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Пользовательский макет">
    <p:spTree>
      <p:nvGrpSpPr>
        <p:cNvPr id="1" name=""/>
        <p:cNvGrpSpPr/>
        <p:nvPr/>
      </p:nvGrpSpPr>
      <p:grpSpPr>
        <a:xfrm>
          <a:off x="0" y="0"/>
          <a:ext cx="0" cy="0"/>
          <a:chOff x="0" y="0"/>
          <a:chExt cx="0" cy="0"/>
        </a:xfrm>
      </p:grpSpPr>
      <p:sp>
        <p:nvSpPr>
          <p:cNvPr id="15" name="Рисунок 14"/>
          <p:cNvSpPr>
            <a:spLocks noGrp="1"/>
          </p:cNvSpPr>
          <p:nvPr>
            <p:ph type="pic" sz="quarter" idx="10"/>
          </p:nvPr>
        </p:nvSpPr>
        <p:spPr>
          <a:xfrm>
            <a:off x="-44096" y="-13803"/>
            <a:ext cx="4325151" cy="4013159"/>
          </a:xfrm>
          <a:custGeom>
            <a:avLst/>
            <a:gdLst>
              <a:gd name="connsiteX0" fmla="*/ 0 w 4261390"/>
              <a:gd name="connsiteY0" fmla="*/ 0 h 3940362"/>
              <a:gd name="connsiteX1" fmla="*/ 4261390 w 4261390"/>
              <a:gd name="connsiteY1" fmla="*/ 5861 h 3940362"/>
              <a:gd name="connsiteX2" fmla="*/ 5321 w 4261390"/>
              <a:gd name="connsiteY2" fmla="*/ 3940362 h 3940362"/>
              <a:gd name="connsiteX0" fmla="*/ 43888 w 4305278"/>
              <a:gd name="connsiteY0" fmla="*/ 0 h 3999356"/>
              <a:gd name="connsiteX1" fmla="*/ 4305278 w 4305278"/>
              <a:gd name="connsiteY1" fmla="*/ 5861 h 3999356"/>
              <a:gd name="connsiteX2" fmla="*/ 48 w 4305278"/>
              <a:gd name="connsiteY2" fmla="*/ 3999356 h 3999356"/>
              <a:gd name="connsiteX3" fmla="*/ 43888 w 4305278"/>
              <a:gd name="connsiteY3" fmla="*/ 0 h 3999356"/>
              <a:gd name="connsiteX0" fmla="*/ 4767 w 4305486"/>
              <a:gd name="connsiteY0" fmla="*/ 0 h 4009188"/>
              <a:gd name="connsiteX1" fmla="*/ 4305486 w 4305486"/>
              <a:gd name="connsiteY1" fmla="*/ 15693 h 4009188"/>
              <a:gd name="connsiteX2" fmla="*/ 256 w 4305486"/>
              <a:gd name="connsiteY2" fmla="*/ 4009188 h 4009188"/>
              <a:gd name="connsiteX3" fmla="*/ 4767 w 4305486"/>
              <a:gd name="connsiteY3" fmla="*/ 0 h 4009188"/>
              <a:gd name="connsiteX0" fmla="*/ 4767 w 4325151"/>
              <a:gd name="connsiteY0" fmla="*/ 3971 h 4013159"/>
              <a:gd name="connsiteX1" fmla="*/ 4325151 w 4325151"/>
              <a:gd name="connsiteY1" fmla="*/ 0 h 4013159"/>
              <a:gd name="connsiteX2" fmla="*/ 256 w 4325151"/>
              <a:gd name="connsiteY2" fmla="*/ 4013159 h 4013159"/>
              <a:gd name="connsiteX3" fmla="*/ 4767 w 4325151"/>
              <a:gd name="connsiteY3" fmla="*/ 3971 h 4013159"/>
            </a:gdLst>
            <a:ahLst/>
            <a:cxnLst>
              <a:cxn ang="0">
                <a:pos x="connsiteX0" y="connsiteY0"/>
              </a:cxn>
              <a:cxn ang="0">
                <a:pos x="connsiteX1" y="connsiteY1"/>
              </a:cxn>
              <a:cxn ang="0">
                <a:pos x="connsiteX2" y="connsiteY2"/>
              </a:cxn>
              <a:cxn ang="0">
                <a:pos x="connsiteX3" y="connsiteY3"/>
              </a:cxn>
            </a:cxnLst>
            <a:rect l="l" t="t" r="r" b="b"/>
            <a:pathLst>
              <a:path w="4325151" h="4013159">
                <a:moveTo>
                  <a:pt x="4767" y="3971"/>
                </a:moveTo>
                <a:lnTo>
                  <a:pt x="4325151" y="0"/>
                </a:lnTo>
                <a:lnTo>
                  <a:pt x="256" y="4013159"/>
                </a:lnTo>
                <a:cubicBezTo>
                  <a:pt x="-1518" y="2699705"/>
                  <a:pt x="6541" y="1317425"/>
                  <a:pt x="4767" y="3971"/>
                </a:cubicBezTo>
                <a:close/>
              </a:path>
            </a:pathLst>
          </a:custGeom>
          <a:pattFill prst="pct5">
            <a:fgClr>
              <a:schemeClr val="tx1"/>
            </a:fgClr>
            <a:bgClr>
              <a:schemeClr val="bg1"/>
            </a:bgClr>
          </a:pattFill>
        </p:spPr>
        <p:txBody>
          <a:bodyPr wrap="square">
            <a:noAutofit/>
          </a:bodyPr>
          <a:lstStyle>
            <a:lvl1pPr>
              <a:defRPr b="0"/>
            </a:lvl1pPr>
          </a:lstStyle>
          <a:p>
            <a:endParaRPr lang="en-US"/>
          </a:p>
        </p:txBody>
      </p:sp>
      <p:sp>
        <p:nvSpPr>
          <p:cNvPr id="18" name="Рисунок 17"/>
          <p:cNvSpPr>
            <a:spLocks noGrp="1"/>
          </p:cNvSpPr>
          <p:nvPr>
            <p:ph type="pic" sz="quarter" idx="11"/>
          </p:nvPr>
        </p:nvSpPr>
        <p:spPr>
          <a:xfrm>
            <a:off x="1483919" y="3625484"/>
            <a:ext cx="6891638" cy="3259165"/>
          </a:xfrm>
          <a:custGeom>
            <a:avLst/>
            <a:gdLst>
              <a:gd name="connsiteX0" fmla="*/ 3428999 w 6832644"/>
              <a:gd name="connsiteY0" fmla="*/ 0 h 3219836"/>
              <a:gd name="connsiteX1" fmla="*/ 6832644 w 6832644"/>
              <a:gd name="connsiteY1" fmla="*/ 3219836 h 3219836"/>
              <a:gd name="connsiteX2" fmla="*/ 0 w 6832644"/>
              <a:gd name="connsiteY2" fmla="*/ 3219836 h 3219836"/>
              <a:gd name="connsiteX0" fmla="*/ 3458496 w 6862141"/>
              <a:gd name="connsiteY0" fmla="*/ 0 h 3259165"/>
              <a:gd name="connsiteX1" fmla="*/ 6862141 w 6862141"/>
              <a:gd name="connsiteY1" fmla="*/ 3219836 h 3259165"/>
              <a:gd name="connsiteX2" fmla="*/ 0 w 6862141"/>
              <a:gd name="connsiteY2" fmla="*/ 3259165 h 3259165"/>
              <a:gd name="connsiteX3" fmla="*/ 3458496 w 6862141"/>
              <a:gd name="connsiteY3" fmla="*/ 0 h 3259165"/>
              <a:gd name="connsiteX0" fmla="*/ 3458496 w 6891638"/>
              <a:gd name="connsiteY0" fmla="*/ 0 h 3259165"/>
              <a:gd name="connsiteX1" fmla="*/ 6891638 w 6891638"/>
              <a:gd name="connsiteY1" fmla="*/ 3239500 h 3259165"/>
              <a:gd name="connsiteX2" fmla="*/ 0 w 6891638"/>
              <a:gd name="connsiteY2" fmla="*/ 3259165 h 3259165"/>
              <a:gd name="connsiteX3" fmla="*/ 3458496 w 6891638"/>
              <a:gd name="connsiteY3" fmla="*/ 0 h 3259165"/>
            </a:gdLst>
            <a:ahLst/>
            <a:cxnLst>
              <a:cxn ang="0">
                <a:pos x="connsiteX0" y="connsiteY0"/>
              </a:cxn>
              <a:cxn ang="0">
                <a:pos x="connsiteX1" y="connsiteY1"/>
              </a:cxn>
              <a:cxn ang="0">
                <a:pos x="connsiteX2" y="connsiteY2"/>
              </a:cxn>
              <a:cxn ang="0">
                <a:pos x="connsiteX3" y="connsiteY3"/>
              </a:cxn>
            </a:cxnLst>
            <a:rect l="l" t="t" r="r" b="b"/>
            <a:pathLst>
              <a:path w="6891638" h="3259165">
                <a:moveTo>
                  <a:pt x="3458496" y="0"/>
                </a:moveTo>
                <a:lnTo>
                  <a:pt x="6891638" y="3239500"/>
                </a:lnTo>
                <a:lnTo>
                  <a:pt x="0" y="3259165"/>
                </a:lnTo>
                <a:lnTo>
                  <a:pt x="3458496" y="0"/>
                </a:lnTo>
                <a:close/>
              </a:path>
            </a:pathLst>
          </a:custGeom>
          <a:pattFill prst="pct5">
            <a:fgClr>
              <a:schemeClr val="tx1"/>
            </a:fgClr>
            <a:bgClr>
              <a:schemeClr val="bg1"/>
            </a:bgClr>
          </a:pattFill>
        </p:spPr>
        <p:txBody>
          <a:bodyPr wrap="square">
            <a:noAutofit/>
          </a:bodyPr>
          <a:lstStyle/>
          <a:p>
            <a:endParaRPr lang="en-US"/>
          </a:p>
        </p:txBody>
      </p:sp>
      <p:sp>
        <p:nvSpPr>
          <p:cNvPr id="21" name="Рисунок 20"/>
          <p:cNvSpPr>
            <a:spLocks noGrp="1"/>
          </p:cNvSpPr>
          <p:nvPr>
            <p:ph type="pic" sz="quarter" idx="12"/>
          </p:nvPr>
        </p:nvSpPr>
        <p:spPr>
          <a:xfrm>
            <a:off x="-19663" y="1"/>
            <a:ext cx="8855200" cy="6877662"/>
          </a:xfrm>
          <a:custGeom>
            <a:avLst/>
            <a:gdLst>
              <a:gd name="connsiteX0" fmla="*/ 4214243 w 8835535"/>
              <a:gd name="connsiteY0" fmla="*/ 0 h 6857998"/>
              <a:gd name="connsiteX1" fmla="*/ 8835535 w 8835535"/>
              <a:gd name="connsiteY1" fmla="*/ 0 h 6857998"/>
              <a:gd name="connsiteX2" fmla="*/ 1548064 w 8835535"/>
              <a:gd name="connsiteY2" fmla="*/ 6845322 h 6857998"/>
              <a:gd name="connsiteX3" fmla="*/ 0 w 8835535"/>
              <a:gd name="connsiteY3" fmla="*/ 6857998 h 6857998"/>
              <a:gd name="connsiteX4" fmla="*/ 0 w 8835535"/>
              <a:gd name="connsiteY4" fmla="*/ 3929722 h 6857998"/>
              <a:gd name="connsiteX0" fmla="*/ 4214243 w 8835535"/>
              <a:gd name="connsiteY0" fmla="*/ 0 h 6874818"/>
              <a:gd name="connsiteX1" fmla="*/ 8835535 w 8835535"/>
              <a:gd name="connsiteY1" fmla="*/ 0 h 6874818"/>
              <a:gd name="connsiteX2" fmla="*/ 1508735 w 8835535"/>
              <a:gd name="connsiteY2" fmla="*/ 6874818 h 6874818"/>
              <a:gd name="connsiteX3" fmla="*/ 0 w 8835535"/>
              <a:gd name="connsiteY3" fmla="*/ 6857998 h 6874818"/>
              <a:gd name="connsiteX4" fmla="*/ 0 w 8835535"/>
              <a:gd name="connsiteY4" fmla="*/ 3929722 h 6874818"/>
              <a:gd name="connsiteX5" fmla="*/ 4214243 w 8835535"/>
              <a:gd name="connsiteY5" fmla="*/ 0 h 6874818"/>
              <a:gd name="connsiteX0" fmla="*/ 4233908 w 8855200"/>
              <a:gd name="connsiteY0" fmla="*/ 0 h 6874818"/>
              <a:gd name="connsiteX1" fmla="*/ 8855200 w 8855200"/>
              <a:gd name="connsiteY1" fmla="*/ 0 h 6874818"/>
              <a:gd name="connsiteX2" fmla="*/ 1528400 w 8855200"/>
              <a:gd name="connsiteY2" fmla="*/ 6874818 h 6874818"/>
              <a:gd name="connsiteX3" fmla="*/ 19665 w 8855200"/>
              <a:gd name="connsiteY3" fmla="*/ 6857998 h 6874818"/>
              <a:gd name="connsiteX4" fmla="*/ 0 w 8855200"/>
              <a:gd name="connsiteY4" fmla="*/ 3969051 h 6874818"/>
              <a:gd name="connsiteX5" fmla="*/ 4233908 w 8855200"/>
              <a:gd name="connsiteY5" fmla="*/ 0 h 6874818"/>
              <a:gd name="connsiteX0" fmla="*/ 4233908 w 8855200"/>
              <a:gd name="connsiteY0" fmla="*/ 0 h 6877662"/>
              <a:gd name="connsiteX1" fmla="*/ 8855200 w 8855200"/>
              <a:gd name="connsiteY1" fmla="*/ 0 h 6877662"/>
              <a:gd name="connsiteX2" fmla="*/ 1528400 w 8855200"/>
              <a:gd name="connsiteY2" fmla="*/ 6874818 h 6877662"/>
              <a:gd name="connsiteX3" fmla="*/ 0 w 8855200"/>
              <a:gd name="connsiteY3" fmla="*/ 6877662 h 6877662"/>
              <a:gd name="connsiteX4" fmla="*/ 0 w 8855200"/>
              <a:gd name="connsiteY4" fmla="*/ 3969051 h 6877662"/>
              <a:gd name="connsiteX5" fmla="*/ 4233908 w 8855200"/>
              <a:gd name="connsiteY5" fmla="*/ 0 h 6877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55200" h="6877662">
                <a:moveTo>
                  <a:pt x="4233908" y="0"/>
                </a:moveTo>
                <a:lnTo>
                  <a:pt x="8855200" y="0"/>
                </a:lnTo>
                <a:lnTo>
                  <a:pt x="1528400" y="6874818"/>
                </a:lnTo>
                <a:lnTo>
                  <a:pt x="0" y="6877662"/>
                </a:lnTo>
                <a:lnTo>
                  <a:pt x="0" y="3969051"/>
                </a:lnTo>
                <a:lnTo>
                  <a:pt x="4233908" y="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8100635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Пользовательский макет">
    <p:spTree>
      <p:nvGrpSpPr>
        <p:cNvPr id="1" name=""/>
        <p:cNvGrpSpPr/>
        <p:nvPr/>
      </p:nvGrpSpPr>
      <p:grpSpPr>
        <a:xfrm>
          <a:off x="0" y="0"/>
          <a:ext cx="0" cy="0"/>
          <a:chOff x="0" y="0"/>
          <a:chExt cx="0" cy="0"/>
        </a:xfrm>
      </p:grpSpPr>
      <p:sp>
        <p:nvSpPr>
          <p:cNvPr id="23" name="Рисунок 22"/>
          <p:cNvSpPr>
            <a:spLocks noGrp="1"/>
          </p:cNvSpPr>
          <p:nvPr>
            <p:ph type="pic" sz="quarter" idx="10"/>
          </p:nvPr>
        </p:nvSpPr>
        <p:spPr>
          <a:xfrm>
            <a:off x="4688494" y="-32490"/>
            <a:ext cx="2377258" cy="3376301"/>
          </a:xfrm>
          <a:custGeom>
            <a:avLst/>
            <a:gdLst>
              <a:gd name="connsiteX0" fmla="*/ 767 w 2377258"/>
              <a:gd name="connsiteY0" fmla="*/ 0 h 3334185"/>
              <a:gd name="connsiteX1" fmla="*/ 2377258 w 2377258"/>
              <a:gd name="connsiteY1" fmla="*/ 0 h 3334185"/>
              <a:gd name="connsiteX2" fmla="*/ 1405 w 2377258"/>
              <a:gd name="connsiteY2" fmla="*/ 3334185 h 3334185"/>
              <a:gd name="connsiteX3" fmla="*/ 767 w 2377258"/>
              <a:gd name="connsiteY3" fmla="*/ 0 h 3334185"/>
            </a:gdLst>
            <a:ahLst/>
            <a:cxnLst>
              <a:cxn ang="0">
                <a:pos x="connsiteX0" y="connsiteY0"/>
              </a:cxn>
              <a:cxn ang="0">
                <a:pos x="connsiteX1" y="connsiteY1"/>
              </a:cxn>
              <a:cxn ang="0">
                <a:pos x="connsiteX2" y="connsiteY2"/>
              </a:cxn>
              <a:cxn ang="0">
                <a:pos x="connsiteX3" y="connsiteY3"/>
              </a:cxn>
            </a:cxnLst>
            <a:rect l="l" t="t" r="r" b="b"/>
            <a:pathLst>
              <a:path w="2377258" h="3334185">
                <a:moveTo>
                  <a:pt x="767" y="0"/>
                </a:moveTo>
                <a:lnTo>
                  <a:pt x="2377258" y="0"/>
                </a:lnTo>
                <a:lnTo>
                  <a:pt x="1405" y="3334185"/>
                </a:lnTo>
                <a:cubicBezTo>
                  <a:pt x="4294" y="2216586"/>
                  <a:pt x="-2122" y="1117600"/>
                  <a:pt x="767" y="0"/>
                </a:cubicBezTo>
                <a:close/>
              </a:path>
            </a:pathLst>
          </a:custGeom>
          <a:pattFill prst="pct5">
            <a:fgClr>
              <a:schemeClr val="tx1"/>
            </a:fgClr>
            <a:bgClr>
              <a:schemeClr val="bg1"/>
            </a:bgClr>
          </a:pattFill>
        </p:spPr>
        <p:txBody>
          <a:bodyPr wrap="square">
            <a:noAutofit/>
          </a:bodyPr>
          <a:lstStyle/>
          <a:p>
            <a:endParaRPr lang="en-US"/>
          </a:p>
        </p:txBody>
      </p:sp>
      <p:sp>
        <p:nvSpPr>
          <p:cNvPr id="26" name="Рисунок 25"/>
          <p:cNvSpPr>
            <a:spLocks noGrp="1"/>
          </p:cNvSpPr>
          <p:nvPr>
            <p:ph type="pic" sz="quarter" idx="11"/>
          </p:nvPr>
        </p:nvSpPr>
        <p:spPr>
          <a:xfrm>
            <a:off x="4688494" y="-77002"/>
            <a:ext cx="4963250" cy="6944625"/>
          </a:xfrm>
          <a:custGeom>
            <a:avLst/>
            <a:gdLst>
              <a:gd name="connsiteX0" fmla="*/ 2332759 w 4963250"/>
              <a:gd name="connsiteY0" fmla="*/ 0 h 6857997"/>
              <a:gd name="connsiteX1" fmla="*/ 4963250 w 4963250"/>
              <a:gd name="connsiteY1" fmla="*/ 0 h 6857997"/>
              <a:gd name="connsiteX2" fmla="*/ 7611 w 4963250"/>
              <a:gd name="connsiteY2" fmla="*/ 6857997 h 6857997"/>
              <a:gd name="connsiteX3" fmla="*/ 818 w 4963250"/>
              <a:gd name="connsiteY3" fmla="*/ 3298128 h 6857997"/>
            </a:gdLst>
            <a:ahLst/>
            <a:cxnLst>
              <a:cxn ang="0">
                <a:pos x="connsiteX0" y="connsiteY0"/>
              </a:cxn>
              <a:cxn ang="0">
                <a:pos x="connsiteX1" y="connsiteY1"/>
              </a:cxn>
              <a:cxn ang="0">
                <a:pos x="connsiteX2" y="connsiteY2"/>
              </a:cxn>
              <a:cxn ang="0">
                <a:pos x="connsiteX3" y="connsiteY3"/>
              </a:cxn>
            </a:cxnLst>
            <a:rect l="l" t="t" r="r" b="b"/>
            <a:pathLst>
              <a:path w="4963250" h="6857997">
                <a:moveTo>
                  <a:pt x="2332759" y="0"/>
                </a:moveTo>
                <a:lnTo>
                  <a:pt x="4963250" y="0"/>
                </a:lnTo>
                <a:lnTo>
                  <a:pt x="7611" y="6857997"/>
                </a:lnTo>
                <a:cubicBezTo>
                  <a:pt x="12121" y="5657827"/>
                  <a:pt x="-3691" y="4498298"/>
                  <a:pt x="818" y="3298128"/>
                </a:cubicBezTo>
                <a:close/>
              </a:path>
            </a:pathLst>
          </a:custGeom>
          <a:pattFill prst="pct5">
            <a:fgClr>
              <a:schemeClr val="tx1"/>
            </a:fgClr>
            <a:bgClr>
              <a:schemeClr val="bg1"/>
            </a:bgClr>
          </a:pattFill>
        </p:spPr>
        <p:txBody>
          <a:bodyPr wrap="square">
            <a:noAutofit/>
          </a:bodyPr>
          <a:lstStyle/>
          <a:p>
            <a:endParaRPr lang="en-US"/>
          </a:p>
        </p:txBody>
      </p:sp>
      <p:sp>
        <p:nvSpPr>
          <p:cNvPr id="29" name="Рисунок 28"/>
          <p:cNvSpPr>
            <a:spLocks noGrp="1"/>
          </p:cNvSpPr>
          <p:nvPr>
            <p:ph type="pic" sz="quarter" idx="12"/>
          </p:nvPr>
        </p:nvSpPr>
        <p:spPr>
          <a:xfrm>
            <a:off x="9885433" y="3596792"/>
            <a:ext cx="2338391" cy="3270833"/>
          </a:xfrm>
          <a:custGeom>
            <a:avLst/>
            <a:gdLst>
              <a:gd name="connsiteX0" fmla="*/ 2307992 w 2338391"/>
              <a:gd name="connsiteY0" fmla="*/ 0 h 3230032"/>
              <a:gd name="connsiteX1" fmla="*/ 2338391 w 2338391"/>
              <a:gd name="connsiteY1" fmla="*/ 3225799 h 3230032"/>
              <a:gd name="connsiteX2" fmla="*/ 0 w 2338391"/>
              <a:gd name="connsiteY2" fmla="*/ 3230032 h 3230032"/>
            </a:gdLst>
            <a:ahLst/>
            <a:cxnLst>
              <a:cxn ang="0">
                <a:pos x="connsiteX0" y="connsiteY0"/>
              </a:cxn>
              <a:cxn ang="0">
                <a:pos x="connsiteX1" y="connsiteY1"/>
              </a:cxn>
              <a:cxn ang="0">
                <a:pos x="connsiteX2" y="connsiteY2"/>
              </a:cxn>
            </a:cxnLst>
            <a:rect l="l" t="t" r="r" b="b"/>
            <a:pathLst>
              <a:path w="2338391" h="3230032">
                <a:moveTo>
                  <a:pt x="2307992" y="0"/>
                </a:moveTo>
                <a:cubicBezTo>
                  <a:pt x="2311876" y="1087966"/>
                  <a:pt x="2334507" y="2137833"/>
                  <a:pt x="2338391" y="3225799"/>
                </a:cubicBezTo>
                <a:lnTo>
                  <a:pt x="0" y="3230032"/>
                </a:lnTo>
                <a:close/>
              </a:path>
            </a:pathLst>
          </a:custGeom>
          <a:pattFill prst="pct5">
            <a:fgClr>
              <a:schemeClr val="tx1"/>
            </a:fgClr>
            <a:bgClr>
              <a:schemeClr val="bg1"/>
            </a:bgClr>
          </a:pattFill>
        </p:spPr>
        <p:txBody>
          <a:bodyPr wrap="square">
            <a:noAutofit/>
          </a:bodyPr>
          <a:lstStyle/>
          <a:p>
            <a:endParaRPr lang="en-US"/>
          </a:p>
        </p:txBody>
      </p:sp>
      <p:sp>
        <p:nvSpPr>
          <p:cNvPr id="32" name="Рисунок 31"/>
          <p:cNvSpPr>
            <a:spLocks noGrp="1"/>
          </p:cNvSpPr>
          <p:nvPr>
            <p:ph type="pic" sz="quarter" idx="13"/>
          </p:nvPr>
        </p:nvSpPr>
        <p:spPr>
          <a:xfrm>
            <a:off x="7299441" y="-77002"/>
            <a:ext cx="4904839" cy="6944625"/>
          </a:xfrm>
          <a:custGeom>
            <a:avLst/>
            <a:gdLst>
              <a:gd name="connsiteX0" fmla="*/ 4904839 w 4904839"/>
              <a:gd name="connsiteY0" fmla="*/ 0 h 6857997"/>
              <a:gd name="connsiteX1" fmla="*/ 4893731 w 4904839"/>
              <a:gd name="connsiteY1" fmla="*/ 3691465 h 6857997"/>
              <a:gd name="connsiteX2" fmla="*/ 2630491 w 4904839"/>
              <a:gd name="connsiteY2" fmla="*/ 6857997 h 6857997"/>
              <a:gd name="connsiteX3" fmla="*/ 0 w 4904839"/>
              <a:gd name="connsiteY3" fmla="*/ 6857997 h 6857997"/>
            </a:gdLst>
            <a:ahLst/>
            <a:cxnLst>
              <a:cxn ang="0">
                <a:pos x="connsiteX0" y="connsiteY0"/>
              </a:cxn>
              <a:cxn ang="0">
                <a:pos x="connsiteX1" y="connsiteY1"/>
              </a:cxn>
              <a:cxn ang="0">
                <a:pos x="connsiteX2" y="connsiteY2"/>
              </a:cxn>
              <a:cxn ang="0">
                <a:pos x="connsiteX3" y="connsiteY3"/>
              </a:cxn>
            </a:cxnLst>
            <a:rect l="l" t="t" r="r" b="b"/>
            <a:pathLst>
              <a:path w="4904839" h="6857997">
                <a:moveTo>
                  <a:pt x="4904839" y="0"/>
                </a:moveTo>
                <a:lnTo>
                  <a:pt x="4893731" y="3691465"/>
                </a:lnTo>
                <a:lnTo>
                  <a:pt x="2630491" y="6857997"/>
                </a:lnTo>
                <a:lnTo>
                  <a:pt x="0" y="6857997"/>
                </a:lnTo>
                <a:close/>
              </a:path>
            </a:pathLst>
          </a:custGeom>
          <a:pattFill prst="pct5">
            <a:fgClr>
              <a:schemeClr val="tx1"/>
            </a:fgClr>
            <a:bgClr>
              <a:schemeClr val="bg1"/>
            </a:bgClr>
          </a:pattFill>
        </p:spPr>
        <p:txBody>
          <a:bodyPr wrap="square">
            <a:noAutofit/>
          </a:bodyPr>
          <a:lstStyle/>
          <a:p>
            <a:endParaRPr lang="en-US"/>
          </a:p>
        </p:txBody>
      </p:sp>
      <p:sp>
        <p:nvSpPr>
          <p:cNvPr id="35" name="Рисунок 34"/>
          <p:cNvSpPr>
            <a:spLocks noGrp="1"/>
          </p:cNvSpPr>
          <p:nvPr>
            <p:ph type="pic" sz="quarter" idx="14"/>
          </p:nvPr>
        </p:nvSpPr>
        <p:spPr>
          <a:xfrm>
            <a:off x="4688494" y="-77002"/>
            <a:ext cx="7535330" cy="6944625"/>
          </a:xfrm>
          <a:custGeom>
            <a:avLst/>
            <a:gdLst>
              <a:gd name="connsiteX0" fmla="*/ 4904839 w 7535330"/>
              <a:gd name="connsiteY0" fmla="*/ 0 h 6857997"/>
              <a:gd name="connsiteX1" fmla="*/ 7535330 w 7535330"/>
              <a:gd name="connsiteY1" fmla="*/ 0 h 6857997"/>
              <a:gd name="connsiteX2" fmla="*/ 2630491 w 7535330"/>
              <a:gd name="connsiteY2" fmla="*/ 6857997 h 6857997"/>
              <a:gd name="connsiteX3" fmla="*/ 0 w 7535330"/>
              <a:gd name="connsiteY3" fmla="*/ 6857997 h 6857997"/>
            </a:gdLst>
            <a:ahLst/>
            <a:cxnLst>
              <a:cxn ang="0">
                <a:pos x="connsiteX0" y="connsiteY0"/>
              </a:cxn>
              <a:cxn ang="0">
                <a:pos x="connsiteX1" y="connsiteY1"/>
              </a:cxn>
              <a:cxn ang="0">
                <a:pos x="connsiteX2" y="connsiteY2"/>
              </a:cxn>
              <a:cxn ang="0">
                <a:pos x="connsiteX3" y="connsiteY3"/>
              </a:cxn>
            </a:cxnLst>
            <a:rect l="l" t="t" r="r" b="b"/>
            <a:pathLst>
              <a:path w="7535330" h="6857997">
                <a:moveTo>
                  <a:pt x="4904839" y="0"/>
                </a:moveTo>
                <a:lnTo>
                  <a:pt x="7535330" y="0"/>
                </a:lnTo>
                <a:lnTo>
                  <a:pt x="2630491" y="6857997"/>
                </a:lnTo>
                <a:lnTo>
                  <a:pt x="0" y="6857997"/>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6001364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Пользовательский макет">
    <p:spTree>
      <p:nvGrpSpPr>
        <p:cNvPr id="1" name=""/>
        <p:cNvGrpSpPr/>
        <p:nvPr/>
      </p:nvGrpSpPr>
      <p:grpSpPr>
        <a:xfrm>
          <a:off x="0" y="0"/>
          <a:ext cx="0" cy="0"/>
          <a:chOff x="0" y="0"/>
          <a:chExt cx="0" cy="0"/>
        </a:xfrm>
      </p:grpSpPr>
      <p:sp>
        <p:nvSpPr>
          <p:cNvPr id="37" name="Рисунок 36"/>
          <p:cNvSpPr>
            <a:spLocks noGrp="1"/>
          </p:cNvSpPr>
          <p:nvPr>
            <p:ph type="pic" sz="quarter" idx="10"/>
          </p:nvPr>
        </p:nvSpPr>
        <p:spPr>
          <a:xfrm>
            <a:off x="0" y="0"/>
            <a:ext cx="3669898" cy="5611608"/>
          </a:xfrm>
          <a:custGeom>
            <a:avLst/>
            <a:gdLst>
              <a:gd name="connsiteX0" fmla="*/ 0 w 3669898"/>
              <a:gd name="connsiteY0" fmla="*/ 0 h 5611608"/>
              <a:gd name="connsiteX1" fmla="*/ 1613921 w 3669898"/>
              <a:gd name="connsiteY1" fmla="*/ 0 h 5611608"/>
              <a:gd name="connsiteX2" fmla="*/ 3669898 w 3669898"/>
              <a:gd name="connsiteY2" fmla="*/ 3377906 h 5611608"/>
              <a:gd name="connsiteX3" fmla="*/ 0 w 3669898"/>
              <a:gd name="connsiteY3" fmla="*/ 5611608 h 5611608"/>
            </a:gdLst>
            <a:ahLst/>
            <a:cxnLst>
              <a:cxn ang="0">
                <a:pos x="connsiteX0" y="connsiteY0"/>
              </a:cxn>
              <a:cxn ang="0">
                <a:pos x="connsiteX1" y="connsiteY1"/>
              </a:cxn>
              <a:cxn ang="0">
                <a:pos x="connsiteX2" y="connsiteY2"/>
              </a:cxn>
              <a:cxn ang="0">
                <a:pos x="connsiteX3" y="connsiteY3"/>
              </a:cxn>
            </a:cxnLst>
            <a:rect l="l" t="t" r="r" b="b"/>
            <a:pathLst>
              <a:path w="3669898" h="5611608">
                <a:moveTo>
                  <a:pt x="0" y="0"/>
                </a:moveTo>
                <a:lnTo>
                  <a:pt x="1613921" y="0"/>
                </a:lnTo>
                <a:lnTo>
                  <a:pt x="3669898" y="3377906"/>
                </a:lnTo>
                <a:lnTo>
                  <a:pt x="0" y="5611608"/>
                </a:lnTo>
                <a:close/>
              </a:path>
            </a:pathLst>
          </a:custGeom>
          <a:pattFill prst="pct5">
            <a:fgClr>
              <a:schemeClr val="tx1"/>
            </a:fgClr>
            <a:bgClr>
              <a:schemeClr val="bg1"/>
            </a:bgClr>
          </a:pattFill>
        </p:spPr>
        <p:txBody>
          <a:bodyPr wrap="square">
            <a:noAutofit/>
          </a:bodyPr>
          <a:lstStyle/>
          <a:p>
            <a:endParaRPr lang="en-US"/>
          </a:p>
        </p:txBody>
      </p:sp>
      <p:sp>
        <p:nvSpPr>
          <p:cNvPr id="40" name="Рисунок 39"/>
          <p:cNvSpPr>
            <a:spLocks noGrp="1"/>
          </p:cNvSpPr>
          <p:nvPr>
            <p:ph type="pic" sz="quarter" idx="11"/>
          </p:nvPr>
        </p:nvSpPr>
        <p:spPr>
          <a:xfrm>
            <a:off x="2446563" y="2"/>
            <a:ext cx="5405668" cy="3002641"/>
          </a:xfrm>
          <a:custGeom>
            <a:avLst/>
            <a:gdLst>
              <a:gd name="connsiteX0" fmla="*/ 0 w 5405668"/>
              <a:gd name="connsiteY0" fmla="*/ 0 h 3002641"/>
              <a:gd name="connsiteX1" fmla="*/ 4903640 w 5405668"/>
              <a:gd name="connsiteY1" fmla="*/ 0 h 3002641"/>
              <a:gd name="connsiteX2" fmla="*/ 5405668 w 5405668"/>
              <a:gd name="connsiteY2" fmla="*/ 824816 h 3002641"/>
              <a:gd name="connsiteX3" fmla="*/ 1827572 w 5405668"/>
              <a:gd name="connsiteY3" fmla="*/ 3002641 h 3002641"/>
            </a:gdLst>
            <a:ahLst/>
            <a:cxnLst>
              <a:cxn ang="0">
                <a:pos x="connsiteX0" y="connsiteY0"/>
              </a:cxn>
              <a:cxn ang="0">
                <a:pos x="connsiteX1" y="connsiteY1"/>
              </a:cxn>
              <a:cxn ang="0">
                <a:pos x="connsiteX2" y="connsiteY2"/>
              </a:cxn>
              <a:cxn ang="0">
                <a:pos x="connsiteX3" y="connsiteY3"/>
              </a:cxn>
            </a:cxnLst>
            <a:rect l="l" t="t" r="r" b="b"/>
            <a:pathLst>
              <a:path w="5405668" h="3002641">
                <a:moveTo>
                  <a:pt x="0" y="0"/>
                </a:moveTo>
                <a:lnTo>
                  <a:pt x="4903640" y="0"/>
                </a:lnTo>
                <a:lnTo>
                  <a:pt x="5405668" y="824816"/>
                </a:lnTo>
                <a:lnTo>
                  <a:pt x="1827572" y="3002641"/>
                </a:lnTo>
                <a:close/>
              </a:path>
            </a:pathLst>
          </a:custGeom>
          <a:pattFill prst="pct5">
            <a:fgClr>
              <a:schemeClr val="tx1"/>
            </a:fgClr>
            <a:bgClr>
              <a:schemeClr val="bg1"/>
            </a:bgClr>
          </a:pattFill>
        </p:spPr>
        <p:txBody>
          <a:bodyPr wrap="square">
            <a:noAutofit/>
          </a:bodyPr>
          <a:lstStyle/>
          <a:p>
            <a:endParaRPr lang="en-US"/>
          </a:p>
        </p:txBody>
      </p:sp>
      <p:sp>
        <p:nvSpPr>
          <p:cNvPr id="43" name="Рисунок 42"/>
          <p:cNvSpPr>
            <a:spLocks noGrp="1"/>
          </p:cNvSpPr>
          <p:nvPr>
            <p:ph type="pic" sz="quarter" idx="12"/>
          </p:nvPr>
        </p:nvSpPr>
        <p:spPr>
          <a:xfrm>
            <a:off x="2073168" y="3529934"/>
            <a:ext cx="4307782" cy="3328066"/>
          </a:xfrm>
          <a:custGeom>
            <a:avLst/>
            <a:gdLst>
              <a:gd name="connsiteX0" fmla="*/ 2677879 w 4307782"/>
              <a:gd name="connsiteY0" fmla="*/ 0 h 3328066"/>
              <a:gd name="connsiteX1" fmla="*/ 4307782 w 4307782"/>
              <a:gd name="connsiteY1" fmla="*/ 2677879 h 3328066"/>
              <a:gd name="connsiteX2" fmla="*/ 3239546 w 4307782"/>
              <a:gd name="connsiteY2" fmla="*/ 3328066 h 3328066"/>
              <a:gd name="connsiteX3" fmla="*/ 1033595 w 4307782"/>
              <a:gd name="connsiteY3" fmla="*/ 3328066 h 3328066"/>
              <a:gd name="connsiteX4" fmla="*/ 0 w 4307782"/>
              <a:gd name="connsiteY4" fmla="*/ 1629903 h 3328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7782" h="3328066">
                <a:moveTo>
                  <a:pt x="2677879" y="0"/>
                </a:moveTo>
                <a:lnTo>
                  <a:pt x="4307782" y="2677879"/>
                </a:lnTo>
                <a:lnTo>
                  <a:pt x="3239546" y="3328066"/>
                </a:lnTo>
                <a:lnTo>
                  <a:pt x="1033595" y="3328066"/>
                </a:lnTo>
                <a:lnTo>
                  <a:pt x="0" y="1629903"/>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5651129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_Пользовательский макет">
    <p:spTree>
      <p:nvGrpSpPr>
        <p:cNvPr id="1" name=""/>
        <p:cNvGrpSpPr/>
        <p:nvPr/>
      </p:nvGrpSpPr>
      <p:grpSpPr>
        <a:xfrm>
          <a:off x="0" y="0"/>
          <a:ext cx="0" cy="0"/>
          <a:chOff x="0" y="0"/>
          <a:chExt cx="0" cy="0"/>
        </a:xfrm>
      </p:grpSpPr>
      <p:sp>
        <p:nvSpPr>
          <p:cNvPr id="15" name="Рисунок 14"/>
          <p:cNvSpPr>
            <a:spLocks noGrp="1"/>
          </p:cNvSpPr>
          <p:nvPr userDrawn="1">
            <p:ph type="pic" sz="quarter" idx="10"/>
          </p:nvPr>
        </p:nvSpPr>
        <p:spPr>
          <a:xfrm>
            <a:off x="9526" y="1270001"/>
            <a:ext cx="3589867" cy="3471333"/>
          </a:xfrm>
          <a:custGeom>
            <a:avLst/>
            <a:gdLst>
              <a:gd name="connsiteX0" fmla="*/ 1430850 w 3589867"/>
              <a:gd name="connsiteY0" fmla="*/ 0 h 3471333"/>
              <a:gd name="connsiteX1" fmla="*/ 3589867 w 3589867"/>
              <a:gd name="connsiteY1" fmla="*/ 0 h 3471333"/>
              <a:gd name="connsiteX2" fmla="*/ 2159018 w 3589867"/>
              <a:gd name="connsiteY2" fmla="*/ 3471333 h 3471333"/>
              <a:gd name="connsiteX3" fmla="*/ 0 w 3589867"/>
              <a:gd name="connsiteY3" fmla="*/ 3471333 h 3471333"/>
            </a:gdLst>
            <a:ahLst/>
            <a:cxnLst>
              <a:cxn ang="0">
                <a:pos x="connsiteX0" y="connsiteY0"/>
              </a:cxn>
              <a:cxn ang="0">
                <a:pos x="connsiteX1" y="connsiteY1"/>
              </a:cxn>
              <a:cxn ang="0">
                <a:pos x="connsiteX2" y="connsiteY2"/>
              </a:cxn>
              <a:cxn ang="0">
                <a:pos x="connsiteX3" y="connsiteY3"/>
              </a:cxn>
            </a:cxnLst>
            <a:rect l="l" t="t" r="r" b="b"/>
            <a:pathLst>
              <a:path w="3589867" h="3471333">
                <a:moveTo>
                  <a:pt x="1430850" y="0"/>
                </a:moveTo>
                <a:lnTo>
                  <a:pt x="3589867" y="0"/>
                </a:lnTo>
                <a:lnTo>
                  <a:pt x="2159018" y="3471333"/>
                </a:lnTo>
                <a:lnTo>
                  <a:pt x="0" y="3471333"/>
                </a:lnTo>
                <a:close/>
              </a:path>
            </a:pathLst>
          </a:custGeom>
          <a:pattFill prst="pct5">
            <a:fgClr>
              <a:schemeClr val="tx1"/>
            </a:fgClr>
            <a:bgClr>
              <a:schemeClr val="bg1"/>
            </a:bgClr>
          </a:pattFill>
        </p:spPr>
        <p:txBody>
          <a:bodyPr wrap="square">
            <a:noAutofit/>
          </a:bodyPr>
          <a:lstStyle/>
          <a:p>
            <a:endParaRPr lang="en-US"/>
          </a:p>
        </p:txBody>
      </p:sp>
      <p:sp>
        <p:nvSpPr>
          <p:cNvPr id="18" name="Рисунок 17"/>
          <p:cNvSpPr>
            <a:spLocks noGrp="1"/>
          </p:cNvSpPr>
          <p:nvPr>
            <p:ph type="pic" sz="quarter" idx="11"/>
          </p:nvPr>
        </p:nvSpPr>
        <p:spPr>
          <a:xfrm>
            <a:off x="1300693" y="0"/>
            <a:ext cx="5825067" cy="6858000"/>
          </a:xfrm>
          <a:custGeom>
            <a:avLst/>
            <a:gdLst>
              <a:gd name="connsiteX0" fmla="*/ 2804130 w 5825067"/>
              <a:gd name="connsiteY0" fmla="*/ 0 h 6858000"/>
              <a:gd name="connsiteX1" fmla="*/ 5825067 w 5825067"/>
              <a:gd name="connsiteY1" fmla="*/ 0 h 6858000"/>
              <a:gd name="connsiteX2" fmla="*/ 3020938 w 5825067"/>
              <a:gd name="connsiteY2" fmla="*/ 6858000 h 6858000"/>
              <a:gd name="connsiteX3" fmla="*/ 0 w 582506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825067" h="6858000">
                <a:moveTo>
                  <a:pt x="2804130" y="0"/>
                </a:moveTo>
                <a:lnTo>
                  <a:pt x="5825067" y="0"/>
                </a:lnTo>
                <a:lnTo>
                  <a:pt x="3020938" y="6858000"/>
                </a:lnTo>
                <a:lnTo>
                  <a:pt x="0" y="6858000"/>
                </a:lnTo>
                <a:close/>
              </a:path>
            </a:pathLst>
          </a:custGeom>
          <a:pattFill prst="pct5">
            <a:fgClr>
              <a:schemeClr val="tx1"/>
            </a:fgClr>
            <a:bgClr>
              <a:schemeClr val="bg1"/>
            </a:bgClr>
          </a:pattFill>
        </p:spPr>
        <p:txBody>
          <a:bodyPr wrap="square">
            <a:noAutofit/>
          </a:bodyPr>
          <a:lstStyle/>
          <a:p>
            <a:endParaRPr lang="en-US"/>
          </a:p>
        </p:txBody>
      </p:sp>
      <p:sp>
        <p:nvSpPr>
          <p:cNvPr id="21" name="Рисунок 20"/>
          <p:cNvSpPr>
            <a:spLocks noGrp="1"/>
          </p:cNvSpPr>
          <p:nvPr>
            <p:ph type="pic" sz="quarter" idx="12"/>
          </p:nvPr>
        </p:nvSpPr>
        <p:spPr>
          <a:xfrm>
            <a:off x="4759326" y="1270002"/>
            <a:ext cx="3983567" cy="4500033"/>
          </a:xfrm>
          <a:custGeom>
            <a:avLst/>
            <a:gdLst>
              <a:gd name="connsiteX0" fmla="*/ 1824550 w 3983567"/>
              <a:gd name="connsiteY0" fmla="*/ 0 h 4500033"/>
              <a:gd name="connsiteX1" fmla="*/ 3983567 w 3983567"/>
              <a:gd name="connsiteY1" fmla="*/ 0 h 4500033"/>
              <a:gd name="connsiteX2" fmla="*/ 2159018 w 3983567"/>
              <a:gd name="connsiteY2" fmla="*/ 4500033 h 4500033"/>
              <a:gd name="connsiteX3" fmla="*/ 0 w 3983567"/>
              <a:gd name="connsiteY3" fmla="*/ 4500033 h 4500033"/>
            </a:gdLst>
            <a:ahLst/>
            <a:cxnLst>
              <a:cxn ang="0">
                <a:pos x="connsiteX0" y="connsiteY0"/>
              </a:cxn>
              <a:cxn ang="0">
                <a:pos x="connsiteX1" y="connsiteY1"/>
              </a:cxn>
              <a:cxn ang="0">
                <a:pos x="connsiteX2" y="connsiteY2"/>
              </a:cxn>
              <a:cxn ang="0">
                <a:pos x="connsiteX3" y="connsiteY3"/>
              </a:cxn>
            </a:cxnLst>
            <a:rect l="l" t="t" r="r" b="b"/>
            <a:pathLst>
              <a:path w="3983567" h="4500033">
                <a:moveTo>
                  <a:pt x="1824550" y="0"/>
                </a:moveTo>
                <a:lnTo>
                  <a:pt x="3983567" y="0"/>
                </a:lnTo>
                <a:lnTo>
                  <a:pt x="2159018" y="4500033"/>
                </a:lnTo>
                <a:lnTo>
                  <a:pt x="0" y="4500033"/>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3882365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2_Пользовательский макет">
    <p:spTree>
      <p:nvGrpSpPr>
        <p:cNvPr id="1" name=""/>
        <p:cNvGrpSpPr/>
        <p:nvPr/>
      </p:nvGrpSpPr>
      <p:grpSpPr>
        <a:xfrm>
          <a:off x="0" y="0"/>
          <a:ext cx="0" cy="0"/>
          <a:chOff x="0" y="0"/>
          <a:chExt cx="0" cy="0"/>
        </a:xfrm>
      </p:grpSpPr>
      <p:sp>
        <p:nvSpPr>
          <p:cNvPr id="18" name="Рисунок 17"/>
          <p:cNvSpPr>
            <a:spLocks noGrp="1"/>
          </p:cNvSpPr>
          <p:nvPr>
            <p:ph type="pic" sz="quarter" idx="10"/>
          </p:nvPr>
        </p:nvSpPr>
        <p:spPr>
          <a:xfrm>
            <a:off x="1" y="2115"/>
            <a:ext cx="3679824" cy="3678487"/>
          </a:xfrm>
          <a:custGeom>
            <a:avLst/>
            <a:gdLst>
              <a:gd name="connsiteX0" fmla="*/ 908617 w 3679824"/>
              <a:gd name="connsiteY0" fmla="*/ 0 h 3678487"/>
              <a:gd name="connsiteX1" fmla="*/ 3679824 w 3679824"/>
              <a:gd name="connsiteY1" fmla="*/ 0 h 3678487"/>
              <a:gd name="connsiteX2" fmla="*/ 3679824 w 3679824"/>
              <a:gd name="connsiteY2" fmla="*/ 343 h 3678487"/>
              <a:gd name="connsiteX3" fmla="*/ 0 w 3679824"/>
              <a:gd name="connsiteY3" fmla="*/ 3678487 h 3678487"/>
              <a:gd name="connsiteX4" fmla="*/ 0 w 3679824"/>
              <a:gd name="connsiteY4" fmla="*/ 2491 h 3678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9824" h="3678487">
                <a:moveTo>
                  <a:pt x="908617" y="0"/>
                </a:moveTo>
                <a:lnTo>
                  <a:pt x="3679824" y="0"/>
                </a:lnTo>
                <a:lnTo>
                  <a:pt x="3679824" y="343"/>
                </a:lnTo>
                <a:lnTo>
                  <a:pt x="0" y="3678487"/>
                </a:lnTo>
                <a:lnTo>
                  <a:pt x="0" y="2491"/>
                </a:lnTo>
                <a:close/>
              </a:path>
            </a:pathLst>
          </a:custGeom>
          <a:pattFill prst="pct5">
            <a:fgClr>
              <a:schemeClr val="tx1"/>
            </a:fgClr>
            <a:bgClr>
              <a:schemeClr val="bg1"/>
            </a:bgClr>
          </a:pattFill>
        </p:spPr>
        <p:txBody>
          <a:bodyPr wrap="square">
            <a:noAutofit/>
          </a:bodyPr>
          <a:lstStyle/>
          <a:p>
            <a:endParaRPr lang="en-US"/>
          </a:p>
        </p:txBody>
      </p:sp>
      <p:sp>
        <p:nvSpPr>
          <p:cNvPr id="21" name="Рисунок 20"/>
          <p:cNvSpPr>
            <a:spLocks noGrp="1"/>
          </p:cNvSpPr>
          <p:nvPr>
            <p:ph type="pic" sz="quarter" idx="11"/>
          </p:nvPr>
        </p:nvSpPr>
        <p:spPr>
          <a:xfrm>
            <a:off x="3123481" y="-6349"/>
            <a:ext cx="5367180" cy="2930981"/>
          </a:xfrm>
          <a:custGeom>
            <a:avLst/>
            <a:gdLst>
              <a:gd name="connsiteX0" fmla="*/ 490673 w 5367180"/>
              <a:gd name="connsiteY0" fmla="*/ 0 h 2930981"/>
              <a:gd name="connsiteX1" fmla="*/ 2168492 w 5367180"/>
              <a:gd name="connsiteY1" fmla="*/ 7495 h 2930981"/>
              <a:gd name="connsiteX2" fmla="*/ 5367180 w 5367180"/>
              <a:gd name="connsiteY2" fmla="*/ 5562 h 2930981"/>
              <a:gd name="connsiteX3" fmla="*/ 2422414 w 5367180"/>
              <a:gd name="connsiteY3" fmla="*/ 2930981 h 2930981"/>
              <a:gd name="connsiteX4" fmla="*/ 0 w 5367180"/>
              <a:gd name="connsiteY4" fmla="*/ 508569 h 2930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7180" h="2930981">
                <a:moveTo>
                  <a:pt x="490673" y="0"/>
                </a:moveTo>
                <a:lnTo>
                  <a:pt x="2168492" y="7495"/>
                </a:lnTo>
                <a:lnTo>
                  <a:pt x="5367180" y="5562"/>
                </a:lnTo>
                <a:lnTo>
                  <a:pt x="2422414" y="2930981"/>
                </a:lnTo>
                <a:lnTo>
                  <a:pt x="0" y="508569"/>
                </a:lnTo>
                <a:close/>
              </a:path>
            </a:pathLst>
          </a:custGeom>
          <a:pattFill prst="pct5">
            <a:fgClr>
              <a:schemeClr val="tx1"/>
            </a:fgClr>
            <a:bgClr>
              <a:schemeClr val="bg1"/>
            </a:bgClr>
          </a:pattFill>
        </p:spPr>
        <p:txBody>
          <a:bodyPr wrap="square">
            <a:noAutofit/>
          </a:bodyPr>
          <a:lstStyle/>
          <a:p>
            <a:endParaRPr lang="en-US"/>
          </a:p>
        </p:txBody>
      </p:sp>
      <p:sp>
        <p:nvSpPr>
          <p:cNvPr id="24" name="Рисунок 23"/>
          <p:cNvSpPr>
            <a:spLocks noGrp="1"/>
          </p:cNvSpPr>
          <p:nvPr>
            <p:ph type="pic" sz="quarter" idx="12"/>
          </p:nvPr>
        </p:nvSpPr>
        <p:spPr>
          <a:xfrm>
            <a:off x="709531" y="493754"/>
            <a:ext cx="4844827" cy="4844827"/>
          </a:xfrm>
          <a:custGeom>
            <a:avLst/>
            <a:gdLst>
              <a:gd name="connsiteX0" fmla="*/ 2422414 w 4844827"/>
              <a:gd name="connsiteY0" fmla="*/ 0 h 4844827"/>
              <a:gd name="connsiteX1" fmla="*/ 4844827 w 4844827"/>
              <a:gd name="connsiteY1" fmla="*/ 2422414 h 4844827"/>
              <a:gd name="connsiteX2" fmla="*/ 2422414 w 4844827"/>
              <a:gd name="connsiteY2" fmla="*/ 4844827 h 4844827"/>
              <a:gd name="connsiteX3" fmla="*/ 0 w 4844827"/>
              <a:gd name="connsiteY3" fmla="*/ 2422414 h 4844827"/>
            </a:gdLst>
            <a:ahLst/>
            <a:cxnLst>
              <a:cxn ang="0">
                <a:pos x="connsiteX0" y="connsiteY0"/>
              </a:cxn>
              <a:cxn ang="0">
                <a:pos x="connsiteX1" y="connsiteY1"/>
              </a:cxn>
              <a:cxn ang="0">
                <a:pos x="connsiteX2" y="connsiteY2"/>
              </a:cxn>
              <a:cxn ang="0">
                <a:pos x="connsiteX3" y="connsiteY3"/>
              </a:cxn>
            </a:cxnLst>
            <a:rect l="l" t="t" r="r" b="b"/>
            <a:pathLst>
              <a:path w="4844827" h="4844827">
                <a:moveTo>
                  <a:pt x="2422414" y="0"/>
                </a:moveTo>
                <a:lnTo>
                  <a:pt x="4844827" y="2422414"/>
                </a:lnTo>
                <a:lnTo>
                  <a:pt x="2422414" y="4844827"/>
                </a:lnTo>
                <a:lnTo>
                  <a:pt x="0" y="2422414"/>
                </a:lnTo>
                <a:close/>
              </a:path>
            </a:pathLst>
          </a:custGeom>
          <a:pattFill prst="pct5">
            <a:fgClr>
              <a:schemeClr val="tx1"/>
            </a:fgClr>
            <a:bgClr>
              <a:schemeClr val="bg1"/>
            </a:bgClr>
          </a:pattFill>
        </p:spPr>
        <p:txBody>
          <a:bodyPr wrap="square">
            <a:noAutofit/>
          </a:bodyPr>
          <a:lstStyle/>
          <a:p>
            <a:endParaRPr lang="en-US"/>
          </a:p>
        </p:txBody>
      </p:sp>
      <p:sp>
        <p:nvSpPr>
          <p:cNvPr id="27" name="Рисунок 26"/>
          <p:cNvSpPr>
            <a:spLocks noGrp="1"/>
          </p:cNvSpPr>
          <p:nvPr>
            <p:ph type="pic" sz="quarter" idx="13"/>
          </p:nvPr>
        </p:nvSpPr>
        <p:spPr>
          <a:xfrm>
            <a:off x="0" y="2865381"/>
            <a:ext cx="3189076" cy="3992619"/>
          </a:xfrm>
          <a:custGeom>
            <a:avLst/>
            <a:gdLst>
              <a:gd name="connsiteX0" fmla="*/ 766664 w 3189076"/>
              <a:gd name="connsiteY0" fmla="*/ 0 h 3992619"/>
              <a:gd name="connsiteX1" fmla="*/ 3189076 w 3189076"/>
              <a:gd name="connsiteY1" fmla="*/ 2422414 h 3992619"/>
              <a:gd name="connsiteX2" fmla="*/ 1608284 w 3189076"/>
              <a:gd name="connsiteY2" fmla="*/ 3992619 h 3992619"/>
              <a:gd name="connsiteX3" fmla="*/ 3019 w 3189076"/>
              <a:gd name="connsiteY3" fmla="*/ 3992619 h 3992619"/>
              <a:gd name="connsiteX4" fmla="*/ 0 w 3189076"/>
              <a:gd name="connsiteY4" fmla="*/ 3511689 h 3992619"/>
              <a:gd name="connsiteX5" fmla="*/ 0 w 3189076"/>
              <a:gd name="connsiteY5" fmla="*/ 751227 h 3992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9076" h="3992619">
                <a:moveTo>
                  <a:pt x="766664" y="0"/>
                </a:moveTo>
                <a:lnTo>
                  <a:pt x="3189076" y="2422414"/>
                </a:lnTo>
                <a:lnTo>
                  <a:pt x="1608284" y="3992619"/>
                </a:lnTo>
                <a:lnTo>
                  <a:pt x="3019" y="3992619"/>
                </a:lnTo>
                <a:lnTo>
                  <a:pt x="0" y="3511689"/>
                </a:lnTo>
                <a:lnTo>
                  <a:pt x="0" y="751227"/>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5707890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3_Пользовательский макет">
    <p:spTree>
      <p:nvGrpSpPr>
        <p:cNvPr id="1" name=""/>
        <p:cNvGrpSpPr/>
        <p:nvPr/>
      </p:nvGrpSpPr>
      <p:grpSpPr>
        <a:xfrm>
          <a:off x="0" y="0"/>
          <a:ext cx="0" cy="0"/>
          <a:chOff x="0" y="0"/>
          <a:chExt cx="0" cy="0"/>
        </a:xfrm>
      </p:grpSpPr>
      <p:sp>
        <p:nvSpPr>
          <p:cNvPr id="8" name="Рисунок 7"/>
          <p:cNvSpPr>
            <a:spLocks noGrp="1"/>
          </p:cNvSpPr>
          <p:nvPr>
            <p:ph type="pic" sz="quarter" idx="10"/>
          </p:nvPr>
        </p:nvSpPr>
        <p:spPr>
          <a:xfrm>
            <a:off x="1655620" y="2103617"/>
            <a:ext cx="1817727" cy="1345403"/>
          </a:xfrm>
          <a:custGeom>
            <a:avLst/>
            <a:gdLst>
              <a:gd name="connsiteX0" fmla="*/ 908864 w 1817727"/>
              <a:gd name="connsiteY0" fmla="*/ 0 h 1345403"/>
              <a:gd name="connsiteX1" fmla="*/ 1817727 w 1817727"/>
              <a:gd name="connsiteY1" fmla="*/ 1345403 h 1345403"/>
              <a:gd name="connsiteX2" fmla="*/ 0 w 1817727"/>
              <a:gd name="connsiteY2" fmla="*/ 1345403 h 1345403"/>
            </a:gdLst>
            <a:ahLst/>
            <a:cxnLst>
              <a:cxn ang="0">
                <a:pos x="connsiteX0" y="connsiteY0"/>
              </a:cxn>
              <a:cxn ang="0">
                <a:pos x="connsiteX1" y="connsiteY1"/>
              </a:cxn>
              <a:cxn ang="0">
                <a:pos x="connsiteX2" y="connsiteY2"/>
              </a:cxn>
            </a:cxnLst>
            <a:rect l="l" t="t" r="r" b="b"/>
            <a:pathLst>
              <a:path w="1817727" h="1345403">
                <a:moveTo>
                  <a:pt x="908864" y="0"/>
                </a:moveTo>
                <a:lnTo>
                  <a:pt x="1817727" y="1345403"/>
                </a:lnTo>
                <a:lnTo>
                  <a:pt x="0" y="1345403"/>
                </a:lnTo>
                <a:close/>
              </a:path>
            </a:pathLst>
          </a:custGeom>
          <a:pattFill prst="pct5">
            <a:fgClr>
              <a:schemeClr val="tx1"/>
            </a:fgClr>
            <a:bgClr>
              <a:schemeClr val="bg1"/>
            </a:bgClr>
          </a:pattFill>
        </p:spPr>
        <p:txBody>
          <a:bodyPr wrap="square">
            <a:noAutofit/>
          </a:bodyPr>
          <a:lstStyle/>
          <a:p>
            <a:endParaRPr lang="en-US"/>
          </a:p>
        </p:txBody>
      </p:sp>
      <p:sp>
        <p:nvSpPr>
          <p:cNvPr id="11" name="Рисунок 10"/>
          <p:cNvSpPr>
            <a:spLocks noGrp="1"/>
          </p:cNvSpPr>
          <p:nvPr>
            <p:ph type="pic" sz="quarter" idx="11"/>
          </p:nvPr>
        </p:nvSpPr>
        <p:spPr>
          <a:xfrm>
            <a:off x="5187137" y="2103618"/>
            <a:ext cx="1817727" cy="1345403"/>
          </a:xfrm>
          <a:custGeom>
            <a:avLst/>
            <a:gdLst>
              <a:gd name="connsiteX0" fmla="*/ 908864 w 1817727"/>
              <a:gd name="connsiteY0" fmla="*/ 0 h 1345403"/>
              <a:gd name="connsiteX1" fmla="*/ 1817727 w 1817727"/>
              <a:gd name="connsiteY1" fmla="*/ 1345403 h 1345403"/>
              <a:gd name="connsiteX2" fmla="*/ 0 w 1817727"/>
              <a:gd name="connsiteY2" fmla="*/ 1345403 h 1345403"/>
            </a:gdLst>
            <a:ahLst/>
            <a:cxnLst>
              <a:cxn ang="0">
                <a:pos x="connsiteX0" y="connsiteY0"/>
              </a:cxn>
              <a:cxn ang="0">
                <a:pos x="connsiteX1" y="connsiteY1"/>
              </a:cxn>
              <a:cxn ang="0">
                <a:pos x="connsiteX2" y="connsiteY2"/>
              </a:cxn>
            </a:cxnLst>
            <a:rect l="l" t="t" r="r" b="b"/>
            <a:pathLst>
              <a:path w="1817727" h="1345403">
                <a:moveTo>
                  <a:pt x="908864" y="0"/>
                </a:moveTo>
                <a:lnTo>
                  <a:pt x="1817727" y="1345403"/>
                </a:lnTo>
                <a:lnTo>
                  <a:pt x="0" y="1345403"/>
                </a:lnTo>
                <a:close/>
              </a:path>
            </a:pathLst>
          </a:custGeom>
          <a:pattFill prst="pct5">
            <a:fgClr>
              <a:schemeClr val="tx1"/>
            </a:fgClr>
            <a:bgClr>
              <a:schemeClr val="bg1"/>
            </a:bgClr>
          </a:pattFill>
        </p:spPr>
        <p:txBody>
          <a:bodyPr wrap="square">
            <a:noAutofit/>
          </a:bodyPr>
          <a:lstStyle/>
          <a:p>
            <a:endParaRPr lang="en-US"/>
          </a:p>
        </p:txBody>
      </p:sp>
      <p:sp>
        <p:nvSpPr>
          <p:cNvPr id="14" name="Рисунок 13"/>
          <p:cNvSpPr>
            <a:spLocks noGrp="1"/>
          </p:cNvSpPr>
          <p:nvPr>
            <p:ph type="pic" sz="quarter" idx="12"/>
          </p:nvPr>
        </p:nvSpPr>
        <p:spPr>
          <a:xfrm>
            <a:off x="8716486" y="2103618"/>
            <a:ext cx="1817727" cy="1345403"/>
          </a:xfrm>
          <a:custGeom>
            <a:avLst/>
            <a:gdLst>
              <a:gd name="connsiteX0" fmla="*/ 908863 w 1817727"/>
              <a:gd name="connsiteY0" fmla="*/ 0 h 1345403"/>
              <a:gd name="connsiteX1" fmla="*/ 1817727 w 1817727"/>
              <a:gd name="connsiteY1" fmla="*/ 1345403 h 1345403"/>
              <a:gd name="connsiteX2" fmla="*/ 0 w 1817727"/>
              <a:gd name="connsiteY2" fmla="*/ 1345403 h 1345403"/>
            </a:gdLst>
            <a:ahLst/>
            <a:cxnLst>
              <a:cxn ang="0">
                <a:pos x="connsiteX0" y="connsiteY0"/>
              </a:cxn>
              <a:cxn ang="0">
                <a:pos x="connsiteX1" y="connsiteY1"/>
              </a:cxn>
              <a:cxn ang="0">
                <a:pos x="connsiteX2" y="connsiteY2"/>
              </a:cxn>
            </a:cxnLst>
            <a:rect l="l" t="t" r="r" b="b"/>
            <a:pathLst>
              <a:path w="1817727" h="1345403">
                <a:moveTo>
                  <a:pt x="908863" y="0"/>
                </a:moveTo>
                <a:lnTo>
                  <a:pt x="1817727" y="1345403"/>
                </a:lnTo>
                <a:lnTo>
                  <a:pt x="0" y="1345403"/>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9168965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4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1285876" y="1838325"/>
            <a:ext cx="1819275" cy="1400175"/>
          </a:xfrm>
          <a:custGeom>
            <a:avLst/>
            <a:gdLst>
              <a:gd name="connsiteX0" fmla="*/ 909638 w 1819275"/>
              <a:gd name="connsiteY0" fmla="*/ 0 h 1400175"/>
              <a:gd name="connsiteX1" fmla="*/ 1819275 w 1819275"/>
              <a:gd name="connsiteY1" fmla="*/ 1400175 h 1400175"/>
              <a:gd name="connsiteX2" fmla="*/ 0 w 1819275"/>
              <a:gd name="connsiteY2" fmla="*/ 1400175 h 1400175"/>
            </a:gdLst>
            <a:ahLst/>
            <a:cxnLst>
              <a:cxn ang="0">
                <a:pos x="connsiteX0" y="connsiteY0"/>
              </a:cxn>
              <a:cxn ang="0">
                <a:pos x="connsiteX1" y="connsiteY1"/>
              </a:cxn>
              <a:cxn ang="0">
                <a:pos x="connsiteX2" y="connsiteY2"/>
              </a:cxn>
            </a:cxnLst>
            <a:rect l="l" t="t" r="r" b="b"/>
            <a:pathLst>
              <a:path w="1819275" h="1400175">
                <a:moveTo>
                  <a:pt x="909638" y="0"/>
                </a:moveTo>
                <a:lnTo>
                  <a:pt x="1819275" y="1400175"/>
                </a:lnTo>
                <a:lnTo>
                  <a:pt x="0" y="1400175"/>
                </a:lnTo>
                <a:close/>
              </a:path>
            </a:pathLst>
          </a:custGeom>
          <a:pattFill prst="pct5">
            <a:fgClr>
              <a:schemeClr val="tx1"/>
            </a:fgClr>
            <a:bgClr>
              <a:schemeClr val="bg1"/>
            </a:bgClr>
          </a:pattFill>
        </p:spPr>
        <p:txBody>
          <a:bodyPr wrap="square">
            <a:noAutofit/>
          </a:bodyPr>
          <a:lstStyle/>
          <a:p>
            <a:endParaRPr lang="en-US"/>
          </a:p>
        </p:txBody>
      </p:sp>
      <p:sp>
        <p:nvSpPr>
          <p:cNvPr id="10" name="Рисунок 9"/>
          <p:cNvSpPr>
            <a:spLocks noGrp="1"/>
          </p:cNvSpPr>
          <p:nvPr>
            <p:ph type="pic" sz="quarter" idx="11"/>
          </p:nvPr>
        </p:nvSpPr>
        <p:spPr>
          <a:xfrm>
            <a:off x="9095718" y="4269536"/>
            <a:ext cx="1819275" cy="1400175"/>
          </a:xfrm>
          <a:custGeom>
            <a:avLst/>
            <a:gdLst>
              <a:gd name="connsiteX0" fmla="*/ 909638 w 1819275"/>
              <a:gd name="connsiteY0" fmla="*/ 0 h 1400175"/>
              <a:gd name="connsiteX1" fmla="*/ 1819275 w 1819275"/>
              <a:gd name="connsiteY1" fmla="*/ 1400175 h 1400175"/>
              <a:gd name="connsiteX2" fmla="*/ 0 w 1819275"/>
              <a:gd name="connsiteY2" fmla="*/ 1400175 h 1400175"/>
            </a:gdLst>
            <a:ahLst/>
            <a:cxnLst>
              <a:cxn ang="0">
                <a:pos x="connsiteX0" y="connsiteY0"/>
              </a:cxn>
              <a:cxn ang="0">
                <a:pos x="connsiteX1" y="connsiteY1"/>
              </a:cxn>
              <a:cxn ang="0">
                <a:pos x="connsiteX2" y="connsiteY2"/>
              </a:cxn>
            </a:cxnLst>
            <a:rect l="l" t="t" r="r" b="b"/>
            <a:pathLst>
              <a:path w="1819275" h="1400175">
                <a:moveTo>
                  <a:pt x="909638" y="0"/>
                </a:moveTo>
                <a:lnTo>
                  <a:pt x="1819275" y="1400175"/>
                </a:lnTo>
                <a:lnTo>
                  <a:pt x="0" y="1400175"/>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7700082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5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7491414" y="0"/>
            <a:ext cx="4700587" cy="6858000"/>
          </a:xfrm>
          <a:custGeom>
            <a:avLst/>
            <a:gdLst>
              <a:gd name="connsiteX0" fmla="*/ 0 w 4700587"/>
              <a:gd name="connsiteY0" fmla="*/ 0 h 6858000"/>
              <a:gd name="connsiteX1" fmla="*/ 4700587 w 4700587"/>
              <a:gd name="connsiteY1" fmla="*/ 0 h 6858000"/>
              <a:gd name="connsiteX2" fmla="*/ 4700587 w 4700587"/>
              <a:gd name="connsiteY2" fmla="*/ 6858000 h 6858000"/>
              <a:gd name="connsiteX3" fmla="*/ 0 w 470058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700587" h="6858000">
                <a:moveTo>
                  <a:pt x="0" y="0"/>
                </a:moveTo>
                <a:lnTo>
                  <a:pt x="4700587" y="0"/>
                </a:lnTo>
                <a:lnTo>
                  <a:pt x="4700587" y="6858000"/>
                </a:lnTo>
                <a:lnTo>
                  <a:pt x="0" y="6858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37227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Пользовательский макет">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9526"/>
            <a:ext cx="12192000" cy="6867526"/>
          </a:xfrm>
          <a:custGeom>
            <a:avLst/>
            <a:gdLst>
              <a:gd name="connsiteX0" fmla="*/ 0 w 12192000"/>
              <a:gd name="connsiteY0" fmla="*/ 0 h 6867526"/>
              <a:gd name="connsiteX1" fmla="*/ 12192000 w 12192000"/>
              <a:gd name="connsiteY1" fmla="*/ 0 h 6867526"/>
              <a:gd name="connsiteX2" fmla="*/ 12192000 w 12192000"/>
              <a:gd name="connsiteY2" fmla="*/ 6867526 h 6867526"/>
              <a:gd name="connsiteX3" fmla="*/ 0 w 12192000"/>
              <a:gd name="connsiteY3" fmla="*/ 6867526 h 6867526"/>
            </a:gdLst>
            <a:ahLst/>
            <a:cxnLst>
              <a:cxn ang="0">
                <a:pos x="connsiteX0" y="connsiteY0"/>
              </a:cxn>
              <a:cxn ang="0">
                <a:pos x="connsiteX1" y="connsiteY1"/>
              </a:cxn>
              <a:cxn ang="0">
                <a:pos x="connsiteX2" y="connsiteY2"/>
              </a:cxn>
              <a:cxn ang="0">
                <a:pos x="connsiteX3" y="connsiteY3"/>
              </a:cxn>
            </a:cxnLst>
            <a:rect l="l" t="t" r="r" b="b"/>
            <a:pathLst>
              <a:path w="12192000" h="6867526">
                <a:moveTo>
                  <a:pt x="0" y="0"/>
                </a:moveTo>
                <a:lnTo>
                  <a:pt x="12192000" y="0"/>
                </a:lnTo>
                <a:lnTo>
                  <a:pt x="12192000" y="6867526"/>
                </a:lnTo>
                <a:lnTo>
                  <a:pt x="0" y="6867526"/>
                </a:lnTo>
                <a:close/>
              </a:path>
            </a:pathLst>
          </a:custGeom>
          <a:pattFill prst="pct5">
            <a:fgClr>
              <a:schemeClr val="tx1"/>
            </a:fgClr>
            <a:bgClr>
              <a:schemeClr val="bg1"/>
            </a:bgClr>
          </a:pattFill>
        </p:spPr>
        <p:txBody>
          <a:bodyPr wrap="square">
            <a:noAutofit/>
          </a:bodyPr>
          <a:lstStyle>
            <a:lvl1pPr marL="0" indent="0">
              <a:buNone/>
              <a:defRPr sz="1400"/>
            </a:lvl1pPr>
          </a:lstStyle>
          <a:p>
            <a:endParaRPr lang="en-US"/>
          </a:p>
        </p:txBody>
      </p:sp>
      <p:sp>
        <p:nvSpPr>
          <p:cNvPr id="7" name="Рисунок 6"/>
          <p:cNvSpPr>
            <a:spLocks noGrp="1"/>
          </p:cNvSpPr>
          <p:nvPr>
            <p:ph type="pic" sz="quarter" idx="11"/>
          </p:nvPr>
        </p:nvSpPr>
        <p:spPr>
          <a:xfrm>
            <a:off x="1962150" y="1373470"/>
            <a:ext cx="8267700" cy="4109924"/>
          </a:xfrm>
          <a:custGeom>
            <a:avLst/>
            <a:gdLst>
              <a:gd name="connsiteX0" fmla="*/ 0 w 8267700"/>
              <a:gd name="connsiteY0" fmla="*/ 0 h 4109924"/>
              <a:gd name="connsiteX1" fmla="*/ 8267700 w 8267700"/>
              <a:gd name="connsiteY1" fmla="*/ 0 h 4109924"/>
              <a:gd name="connsiteX2" fmla="*/ 8267700 w 8267700"/>
              <a:gd name="connsiteY2" fmla="*/ 4109924 h 4109924"/>
              <a:gd name="connsiteX3" fmla="*/ 0 w 8267700"/>
              <a:gd name="connsiteY3" fmla="*/ 4109924 h 4109924"/>
            </a:gdLst>
            <a:ahLst/>
            <a:cxnLst>
              <a:cxn ang="0">
                <a:pos x="connsiteX0" y="connsiteY0"/>
              </a:cxn>
              <a:cxn ang="0">
                <a:pos x="connsiteX1" y="connsiteY1"/>
              </a:cxn>
              <a:cxn ang="0">
                <a:pos x="connsiteX2" y="connsiteY2"/>
              </a:cxn>
              <a:cxn ang="0">
                <a:pos x="connsiteX3" y="connsiteY3"/>
              </a:cxn>
            </a:cxnLst>
            <a:rect l="l" t="t" r="r" b="b"/>
            <a:pathLst>
              <a:path w="8267700" h="4109924">
                <a:moveTo>
                  <a:pt x="0" y="0"/>
                </a:moveTo>
                <a:lnTo>
                  <a:pt x="8267700" y="0"/>
                </a:lnTo>
                <a:lnTo>
                  <a:pt x="8267700" y="4109924"/>
                </a:lnTo>
                <a:lnTo>
                  <a:pt x="0" y="4109924"/>
                </a:lnTo>
                <a:close/>
              </a:path>
            </a:pathLst>
          </a:custGeom>
          <a:pattFill prst="pct5">
            <a:fgClr>
              <a:schemeClr val="tx1">
                <a:lumMod val="90000"/>
                <a:lumOff val="10000"/>
              </a:schemeClr>
            </a:fgClr>
            <a:bgClr>
              <a:schemeClr val="bg1"/>
            </a:bgClr>
          </a:pattFill>
          <a:effectLst>
            <a:outerShdw blurRad="203200" dist="38100" dir="5400000" sx="102000" sy="102000" algn="t" rotWithShape="0">
              <a:prstClr val="black">
                <a:alpha val="44000"/>
              </a:prstClr>
            </a:outerShdw>
          </a:effectLst>
        </p:spPr>
        <p:txBody>
          <a:bodyPr wrap="square">
            <a:noAutofit/>
          </a:bodyPr>
          <a:lstStyle/>
          <a:p>
            <a:endParaRPr lang="en-US"/>
          </a:p>
        </p:txBody>
      </p:sp>
    </p:spTree>
    <p:extLst>
      <p:ext uri="{BB962C8B-B14F-4D97-AF65-F5344CB8AC3E}">
        <p14:creationId xmlns:p14="http://schemas.microsoft.com/office/powerpoint/2010/main" val="10127292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6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4648200" y="0"/>
            <a:ext cx="7543800" cy="6858000"/>
          </a:xfrm>
          <a:custGeom>
            <a:avLst/>
            <a:gdLst>
              <a:gd name="connsiteX0" fmla="*/ 2873428 w 6819900"/>
              <a:gd name="connsiteY0" fmla="*/ 0 h 6858000"/>
              <a:gd name="connsiteX1" fmla="*/ 6819900 w 6819900"/>
              <a:gd name="connsiteY1" fmla="*/ 0 h 6858000"/>
              <a:gd name="connsiteX2" fmla="*/ 3946472 w 6819900"/>
              <a:gd name="connsiteY2" fmla="*/ 6858000 h 6858000"/>
              <a:gd name="connsiteX3" fmla="*/ 0 w 68199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19900" h="6858000">
                <a:moveTo>
                  <a:pt x="2873428" y="0"/>
                </a:moveTo>
                <a:lnTo>
                  <a:pt x="6819900" y="0"/>
                </a:lnTo>
                <a:lnTo>
                  <a:pt x="3946472" y="6858000"/>
                </a:lnTo>
                <a:lnTo>
                  <a:pt x="0" y="6858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839027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7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0" y="0"/>
            <a:ext cx="12192000" cy="6858000"/>
          </a:xfrm>
          <a:custGeom>
            <a:avLst/>
            <a:gdLst>
              <a:gd name="connsiteX0" fmla="*/ 5141049 w 12192000"/>
              <a:gd name="connsiteY0" fmla="*/ 0 h 6858000"/>
              <a:gd name="connsiteX1" fmla="*/ 12192000 w 12192000"/>
              <a:gd name="connsiteY1" fmla="*/ 0 h 6858000"/>
              <a:gd name="connsiteX2" fmla="*/ 12192000 w 12192000"/>
              <a:gd name="connsiteY2" fmla="*/ 1752942 h 6858000"/>
              <a:gd name="connsiteX3" fmla="*/ 7050951 w 12192000"/>
              <a:gd name="connsiteY3" fmla="*/ 6858000 h 6858000"/>
              <a:gd name="connsiteX4" fmla="*/ 0 w 12192000"/>
              <a:gd name="connsiteY4" fmla="*/ 6858000 h 6858000"/>
              <a:gd name="connsiteX5" fmla="*/ 0 w 12192000"/>
              <a:gd name="connsiteY5" fmla="*/ 51050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5141049" y="0"/>
                </a:moveTo>
                <a:lnTo>
                  <a:pt x="12192000" y="0"/>
                </a:lnTo>
                <a:lnTo>
                  <a:pt x="12192000" y="1752942"/>
                </a:lnTo>
                <a:lnTo>
                  <a:pt x="7050951" y="6858000"/>
                </a:lnTo>
                <a:lnTo>
                  <a:pt x="0" y="6858000"/>
                </a:lnTo>
                <a:lnTo>
                  <a:pt x="0" y="5105059"/>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5951170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8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0" y="0"/>
            <a:ext cx="8089900" cy="6858000"/>
          </a:xfrm>
          <a:custGeom>
            <a:avLst/>
            <a:gdLst>
              <a:gd name="connsiteX0" fmla="*/ 3189072 w 8089900"/>
              <a:gd name="connsiteY0" fmla="*/ 0 h 6858000"/>
              <a:gd name="connsiteX1" fmla="*/ 8089900 w 8089900"/>
              <a:gd name="connsiteY1" fmla="*/ 0 h 6858000"/>
              <a:gd name="connsiteX2" fmla="*/ 4316629 w 8089900"/>
              <a:gd name="connsiteY2" fmla="*/ 6858000 h 6858000"/>
              <a:gd name="connsiteX3" fmla="*/ 0 w 8089900"/>
              <a:gd name="connsiteY3" fmla="*/ 6858000 h 6858000"/>
              <a:gd name="connsiteX4" fmla="*/ 0 w 8089900"/>
              <a:gd name="connsiteY4" fmla="*/ 5796205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9900" h="6858000">
                <a:moveTo>
                  <a:pt x="3189072" y="0"/>
                </a:moveTo>
                <a:lnTo>
                  <a:pt x="8089900" y="0"/>
                </a:lnTo>
                <a:lnTo>
                  <a:pt x="4316629" y="6858000"/>
                </a:lnTo>
                <a:lnTo>
                  <a:pt x="0" y="6858000"/>
                </a:lnTo>
                <a:lnTo>
                  <a:pt x="0" y="5796205"/>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0144968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9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4782699" y="1696798"/>
            <a:ext cx="2626603" cy="2626604"/>
          </a:xfrm>
          <a:custGeom>
            <a:avLst/>
            <a:gdLst>
              <a:gd name="connsiteX0" fmla="*/ 1313301 w 2626603"/>
              <a:gd name="connsiteY0" fmla="*/ 0 h 2626604"/>
              <a:gd name="connsiteX1" fmla="*/ 2626603 w 2626603"/>
              <a:gd name="connsiteY1" fmla="*/ 1313303 h 2626604"/>
              <a:gd name="connsiteX2" fmla="*/ 1313302 w 2626603"/>
              <a:gd name="connsiteY2" fmla="*/ 2626604 h 2626604"/>
              <a:gd name="connsiteX3" fmla="*/ 0 w 2626603"/>
              <a:gd name="connsiteY3" fmla="*/ 1313301 h 2626604"/>
            </a:gdLst>
            <a:ahLst/>
            <a:cxnLst>
              <a:cxn ang="0">
                <a:pos x="connsiteX0" y="connsiteY0"/>
              </a:cxn>
              <a:cxn ang="0">
                <a:pos x="connsiteX1" y="connsiteY1"/>
              </a:cxn>
              <a:cxn ang="0">
                <a:pos x="connsiteX2" y="connsiteY2"/>
              </a:cxn>
              <a:cxn ang="0">
                <a:pos x="connsiteX3" y="connsiteY3"/>
              </a:cxn>
            </a:cxnLst>
            <a:rect l="l" t="t" r="r" b="b"/>
            <a:pathLst>
              <a:path w="2626603" h="2626604">
                <a:moveTo>
                  <a:pt x="1313301" y="0"/>
                </a:moveTo>
                <a:lnTo>
                  <a:pt x="2626603" y="1313303"/>
                </a:lnTo>
                <a:lnTo>
                  <a:pt x="1313302" y="2626604"/>
                </a:lnTo>
                <a:lnTo>
                  <a:pt x="0" y="1313301"/>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526672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Пользовательский макет">
    <p:spTree>
      <p:nvGrpSpPr>
        <p:cNvPr id="1" name=""/>
        <p:cNvGrpSpPr/>
        <p:nvPr/>
      </p:nvGrpSpPr>
      <p:grpSpPr>
        <a:xfrm>
          <a:off x="0" y="0"/>
          <a:ext cx="0" cy="0"/>
          <a:chOff x="0" y="0"/>
          <a:chExt cx="0" cy="0"/>
        </a:xfrm>
      </p:grpSpPr>
      <p:sp>
        <p:nvSpPr>
          <p:cNvPr id="21" name="Рисунок 20"/>
          <p:cNvSpPr>
            <a:spLocks noGrp="1"/>
          </p:cNvSpPr>
          <p:nvPr>
            <p:ph type="pic" sz="quarter" idx="10"/>
          </p:nvPr>
        </p:nvSpPr>
        <p:spPr>
          <a:xfrm>
            <a:off x="1257300" y="1518839"/>
            <a:ext cx="1544637" cy="1544637"/>
          </a:xfrm>
          <a:custGeom>
            <a:avLst/>
            <a:gdLst>
              <a:gd name="connsiteX0" fmla="*/ 772319 w 1544637"/>
              <a:gd name="connsiteY0" fmla="*/ 0 h 1544637"/>
              <a:gd name="connsiteX1" fmla="*/ 1544637 w 1544637"/>
              <a:gd name="connsiteY1" fmla="*/ 772319 h 1544637"/>
              <a:gd name="connsiteX2" fmla="*/ 772319 w 1544637"/>
              <a:gd name="connsiteY2" fmla="*/ 1544637 h 1544637"/>
              <a:gd name="connsiteX3" fmla="*/ 0 w 1544637"/>
              <a:gd name="connsiteY3" fmla="*/ 772319 h 1544637"/>
            </a:gdLst>
            <a:ahLst/>
            <a:cxnLst>
              <a:cxn ang="0">
                <a:pos x="connsiteX0" y="connsiteY0"/>
              </a:cxn>
              <a:cxn ang="0">
                <a:pos x="connsiteX1" y="connsiteY1"/>
              </a:cxn>
              <a:cxn ang="0">
                <a:pos x="connsiteX2" y="connsiteY2"/>
              </a:cxn>
              <a:cxn ang="0">
                <a:pos x="connsiteX3" y="connsiteY3"/>
              </a:cxn>
            </a:cxnLst>
            <a:rect l="l" t="t" r="r" b="b"/>
            <a:pathLst>
              <a:path w="1544637" h="1544637">
                <a:moveTo>
                  <a:pt x="772319" y="0"/>
                </a:moveTo>
                <a:lnTo>
                  <a:pt x="1544637" y="772319"/>
                </a:lnTo>
                <a:lnTo>
                  <a:pt x="772319" y="1544637"/>
                </a:lnTo>
                <a:lnTo>
                  <a:pt x="0" y="772319"/>
                </a:lnTo>
                <a:close/>
              </a:path>
            </a:pathLst>
          </a:custGeom>
          <a:pattFill prst="pct5">
            <a:fgClr>
              <a:schemeClr val="tx1"/>
            </a:fgClr>
            <a:bgClr>
              <a:schemeClr val="bg1"/>
            </a:bgClr>
          </a:pattFill>
        </p:spPr>
        <p:txBody>
          <a:bodyPr wrap="square">
            <a:noAutofit/>
          </a:bodyPr>
          <a:lstStyle/>
          <a:p>
            <a:endParaRPr lang="en-US"/>
          </a:p>
        </p:txBody>
      </p:sp>
      <p:sp>
        <p:nvSpPr>
          <p:cNvPr id="22" name="Рисунок 21"/>
          <p:cNvSpPr>
            <a:spLocks noGrp="1"/>
          </p:cNvSpPr>
          <p:nvPr>
            <p:ph type="pic" sz="quarter" idx="11"/>
          </p:nvPr>
        </p:nvSpPr>
        <p:spPr>
          <a:xfrm>
            <a:off x="3968223" y="1518839"/>
            <a:ext cx="1544637" cy="1544637"/>
          </a:xfrm>
          <a:custGeom>
            <a:avLst/>
            <a:gdLst>
              <a:gd name="connsiteX0" fmla="*/ 772319 w 1544637"/>
              <a:gd name="connsiteY0" fmla="*/ 0 h 1544637"/>
              <a:gd name="connsiteX1" fmla="*/ 1544637 w 1544637"/>
              <a:gd name="connsiteY1" fmla="*/ 772319 h 1544637"/>
              <a:gd name="connsiteX2" fmla="*/ 772319 w 1544637"/>
              <a:gd name="connsiteY2" fmla="*/ 1544637 h 1544637"/>
              <a:gd name="connsiteX3" fmla="*/ 0 w 1544637"/>
              <a:gd name="connsiteY3" fmla="*/ 772319 h 1544637"/>
            </a:gdLst>
            <a:ahLst/>
            <a:cxnLst>
              <a:cxn ang="0">
                <a:pos x="connsiteX0" y="connsiteY0"/>
              </a:cxn>
              <a:cxn ang="0">
                <a:pos x="connsiteX1" y="connsiteY1"/>
              </a:cxn>
              <a:cxn ang="0">
                <a:pos x="connsiteX2" y="connsiteY2"/>
              </a:cxn>
              <a:cxn ang="0">
                <a:pos x="connsiteX3" y="connsiteY3"/>
              </a:cxn>
            </a:cxnLst>
            <a:rect l="l" t="t" r="r" b="b"/>
            <a:pathLst>
              <a:path w="1544637" h="1544637">
                <a:moveTo>
                  <a:pt x="772319" y="0"/>
                </a:moveTo>
                <a:lnTo>
                  <a:pt x="1544637" y="772319"/>
                </a:lnTo>
                <a:lnTo>
                  <a:pt x="772319" y="1544637"/>
                </a:lnTo>
                <a:lnTo>
                  <a:pt x="0" y="772319"/>
                </a:lnTo>
                <a:close/>
              </a:path>
            </a:pathLst>
          </a:custGeom>
          <a:pattFill prst="pct5">
            <a:fgClr>
              <a:schemeClr val="tx1"/>
            </a:fgClr>
            <a:bgClr>
              <a:schemeClr val="bg1"/>
            </a:bgClr>
          </a:pattFill>
        </p:spPr>
        <p:txBody>
          <a:bodyPr wrap="square">
            <a:noAutofit/>
          </a:bodyPr>
          <a:lstStyle/>
          <a:p>
            <a:endParaRPr lang="en-US"/>
          </a:p>
        </p:txBody>
      </p:sp>
      <p:sp>
        <p:nvSpPr>
          <p:cNvPr id="29" name="Рисунок 28"/>
          <p:cNvSpPr>
            <a:spLocks noGrp="1"/>
          </p:cNvSpPr>
          <p:nvPr>
            <p:ph type="pic" sz="quarter" idx="12"/>
          </p:nvPr>
        </p:nvSpPr>
        <p:spPr>
          <a:xfrm>
            <a:off x="6679145" y="1518839"/>
            <a:ext cx="1544637" cy="1544637"/>
          </a:xfrm>
          <a:custGeom>
            <a:avLst/>
            <a:gdLst>
              <a:gd name="connsiteX0" fmla="*/ 772319 w 1544637"/>
              <a:gd name="connsiteY0" fmla="*/ 0 h 1544637"/>
              <a:gd name="connsiteX1" fmla="*/ 1544637 w 1544637"/>
              <a:gd name="connsiteY1" fmla="*/ 772319 h 1544637"/>
              <a:gd name="connsiteX2" fmla="*/ 772319 w 1544637"/>
              <a:gd name="connsiteY2" fmla="*/ 1544637 h 1544637"/>
              <a:gd name="connsiteX3" fmla="*/ 0 w 1544637"/>
              <a:gd name="connsiteY3" fmla="*/ 772319 h 1544637"/>
            </a:gdLst>
            <a:ahLst/>
            <a:cxnLst>
              <a:cxn ang="0">
                <a:pos x="connsiteX0" y="connsiteY0"/>
              </a:cxn>
              <a:cxn ang="0">
                <a:pos x="connsiteX1" y="connsiteY1"/>
              </a:cxn>
              <a:cxn ang="0">
                <a:pos x="connsiteX2" y="connsiteY2"/>
              </a:cxn>
              <a:cxn ang="0">
                <a:pos x="connsiteX3" y="connsiteY3"/>
              </a:cxn>
            </a:cxnLst>
            <a:rect l="l" t="t" r="r" b="b"/>
            <a:pathLst>
              <a:path w="1544637" h="1544637">
                <a:moveTo>
                  <a:pt x="772319" y="0"/>
                </a:moveTo>
                <a:lnTo>
                  <a:pt x="1544637" y="772319"/>
                </a:lnTo>
                <a:lnTo>
                  <a:pt x="772319" y="1544637"/>
                </a:lnTo>
                <a:lnTo>
                  <a:pt x="0" y="772319"/>
                </a:lnTo>
                <a:close/>
              </a:path>
            </a:pathLst>
          </a:custGeom>
          <a:pattFill prst="pct5">
            <a:fgClr>
              <a:schemeClr val="tx1"/>
            </a:fgClr>
            <a:bgClr>
              <a:schemeClr val="bg1"/>
            </a:bgClr>
          </a:pattFill>
        </p:spPr>
        <p:txBody>
          <a:bodyPr wrap="square">
            <a:noAutofit/>
          </a:bodyPr>
          <a:lstStyle/>
          <a:p>
            <a:endParaRPr lang="en-US"/>
          </a:p>
        </p:txBody>
      </p:sp>
      <p:sp>
        <p:nvSpPr>
          <p:cNvPr id="30" name="Рисунок 29"/>
          <p:cNvSpPr>
            <a:spLocks noGrp="1"/>
          </p:cNvSpPr>
          <p:nvPr>
            <p:ph type="pic" sz="quarter" idx="13"/>
          </p:nvPr>
        </p:nvSpPr>
        <p:spPr>
          <a:xfrm>
            <a:off x="9390067" y="1518840"/>
            <a:ext cx="1544637" cy="1544637"/>
          </a:xfrm>
          <a:custGeom>
            <a:avLst/>
            <a:gdLst>
              <a:gd name="connsiteX0" fmla="*/ 772319 w 1544637"/>
              <a:gd name="connsiteY0" fmla="*/ 0 h 1544637"/>
              <a:gd name="connsiteX1" fmla="*/ 1544637 w 1544637"/>
              <a:gd name="connsiteY1" fmla="*/ 772319 h 1544637"/>
              <a:gd name="connsiteX2" fmla="*/ 772319 w 1544637"/>
              <a:gd name="connsiteY2" fmla="*/ 1544637 h 1544637"/>
              <a:gd name="connsiteX3" fmla="*/ 0 w 1544637"/>
              <a:gd name="connsiteY3" fmla="*/ 772319 h 1544637"/>
            </a:gdLst>
            <a:ahLst/>
            <a:cxnLst>
              <a:cxn ang="0">
                <a:pos x="connsiteX0" y="connsiteY0"/>
              </a:cxn>
              <a:cxn ang="0">
                <a:pos x="connsiteX1" y="connsiteY1"/>
              </a:cxn>
              <a:cxn ang="0">
                <a:pos x="connsiteX2" y="connsiteY2"/>
              </a:cxn>
              <a:cxn ang="0">
                <a:pos x="connsiteX3" y="connsiteY3"/>
              </a:cxn>
            </a:cxnLst>
            <a:rect l="l" t="t" r="r" b="b"/>
            <a:pathLst>
              <a:path w="1544637" h="1544637">
                <a:moveTo>
                  <a:pt x="772319" y="0"/>
                </a:moveTo>
                <a:lnTo>
                  <a:pt x="1544637" y="772319"/>
                </a:lnTo>
                <a:lnTo>
                  <a:pt x="772319" y="1544637"/>
                </a:lnTo>
                <a:lnTo>
                  <a:pt x="0" y="772319"/>
                </a:lnTo>
                <a:close/>
              </a:path>
            </a:pathLst>
          </a:custGeom>
          <a:pattFill prst="pct5">
            <a:fgClr>
              <a:schemeClr val="tx1"/>
            </a:fgClr>
            <a:bgClr>
              <a:schemeClr val="bg1"/>
            </a:bgClr>
          </a:pattFill>
        </p:spPr>
        <p:txBody>
          <a:bodyPr wrap="square">
            <a:noAutofit/>
          </a:bodyPr>
          <a:lstStyle/>
          <a:p>
            <a:endParaRPr lang="en-US"/>
          </a:p>
        </p:txBody>
      </p:sp>
      <p:sp>
        <p:nvSpPr>
          <p:cNvPr id="31" name="Рисунок 30"/>
          <p:cNvSpPr>
            <a:spLocks noGrp="1"/>
          </p:cNvSpPr>
          <p:nvPr>
            <p:ph type="pic" sz="quarter" idx="14"/>
          </p:nvPr>
        </p:nvSpPr>
        <p:spPr>
          <a:xfrm>
            <a:off x="1257301" y="3984970"/>
            <a:ext cx="1544637" cy="1544637"/>
          </a:xfrm>
          <a:custGeom>
            <a:avLst/>
            <a:gdLst>
              <a:gd name="connsiteX0" fmla="*/ 772319 w 1544637"/>
              <a:gd name="connsiteY0" fmla="*/ 0 h 1544637"/>
              <a:gd name="connsiteX1" fmla="*/ 1544637 w 1544637"/>
              <a:gd name="connsiteY1" fmla="*/ 772319 h 1544637"/>
              <a:gd name="connsiteX2" fmla="*/ 772319 w 1544637"/>
              <a:gd name="connsiteY2" fmla="*/ 1544637 h 1544637"/>
              <a:gd name="connsiteX3" fmla="*/ 0 w 1544637"/>
              <a:gd name="connsiteY3" fmla="*/ 772319 h 1544637"/>
            </a:gdLst>
            <a:ahLst/>
            <a:cxnLst>
              <a:cxn ang="0">
                <a:pos x="connsiteX0" y="connsiteY0"/>
              </a:cxn>
              <a:cxn ang="0">
                <a:pos x="connsiteX1" y="connsiteY1"/>
              </a:cxn>
              <a:cxn ang="0">
                <a:pos x="connsiteX2" y="connsiteY2"/>
              </a:cxn>
              <a:cxn ang="0">
                <a:pos x="connsiteX3" y="connsiteY3"/>
              </a:cxn>
            </a:cxnLst>
            <a:rect l="l" t="t" r="r" b="b"/>
            <a:pathLst>
              <a:path w="1544637" h="1544637">
                <a:moveTo>
                  <a:pt x="772319" y="0"/>
                </a:moveTo>
                <a:lnTo>
                  <a:pt x="1544637" y="772319"/>
                </a:lnTo>
                <a:lnTo>
                  <a:pt x="772319" y="1544637"/>
                </a:lnTo>
                <a:lnTo>
                  <a:pt x="0" y="772319"/>
                </a:lnTo>
                <a:close/>
              </a:path>
            </a:pathLst>
          </a:custGeom>
          <a:pattFill prst="pct5">
            <a:fgClr>
              <a:schemeClr val="tx1"/>
            </a:fgClr>
            <a:bgClr>
              <a:schemeClr val="bg1"/>
            </a:bgClr>
          </a:pattFill>
        </p:spPr>
        <p:txBody>
          <a:bodyPr wrap="square">
            <a:noAutofit/>
          </a:bodyPr>
          <a:lstStyle/>
          <a:p>
            <a:endParaRPr lang="en-US"/>
          </a:p>
        </p:txBody>
      </p:sp>
      <p:sp>
        <p:nvSpPr>
          <p:cNvPr id="32" name="Рисунок 31"/>
          <p:cNvSpPr>
            <a:spLocks noGrp="1"/>
          </p:cNvSpPr>
          <p:nvPr>
            <p:ph type="pic" sz="quarter" idx="15"/>
          </p:nvPr>
        </p:nvSpPr>
        <p:spPr>
          <a:xfrm>
            <a:off x="3968225" y="3984970"/>
            <a:ext cx="1544637" cy="1544637"/>
          </a:xfrm>
          <a:custGeom>
            <a:avLst/>
            <a:gdLst>
              <a:gd name="connsiteX0" fmla="*/ 772319 w 1544637"/>
              <a:gd name="connsiteY0" fmla="*/ 0 h 1544637"/>
              <a:gd name="connsiteX1" fmla="*/ 1544637 w 1544637"/>
              <a:gd name="connsiteY1" fmla="*/ 772319 h 1544637"/>
              <a:gd name="connsiteX2" fmla="*/ 772319 w 1544637"/>
              <a:gd name="connsiteY2" fmla="*/ 1544637 h 1544637"/>
              <a:gd name="connsiteX3" fmla="*/ 0 w 1544637"/>
              <a:gd name="connsiteY3" fmla="*/ 772319 h 1544637"/>
            </a:gdLst>
            <a:ahLst/>
            <a:cxnLst>
              <a:cxn ang="0">
                <a:pos x="connsiteX0" y="connsiteY0"/>
              </a:cxn>
              <a:cxn ang="0">
                <a:pos x="connsiteX1" y="connsiteY1"/>
              </a:cxn>
              <a:cxn ang="0">
                <a:pos x="connsiteX2" y="connsiteY2"/>
              </a:cxn>
              <a:cxn ang="0">
                <a:pos x="connsiteX3" y="connsiteY3"/>
              </a:cxn>
            </a:cxnLst>
            <a:rect l="l" t="t" r="r" b="b"/>
            <a:pathLst>
              <a:path w="1544637" h="1544637">
                <a:moveTo>
                  <a:pt x="772319" y="0"/>
                </a:moveTo>
                <a:lnTo>
                  <a:pt x="1544637" y="772319"/>
                </a:lnTo>
                <a:lnTo>
                  <a:pt x="772319" y="1544637"/>
                </a:lnTo>
                <a:lnTo>
                  <a:pt x="0" y="772319"/>
                </a:lnTo>
                <a:close/>
              </a:path>
            </a:pathLst>
          </a:custGeom>
          <a:pattFill prst="pct5">
            <a:fgClr>
              <a:schemeClr val="tx1"/>
            </a:fgClr>
            <a:bgClr>
              <a:schemeClr val="bg1"/>
            </a:bgClr>
          </a:pattFill>
        </p:spPr>
        <p:txBody>
          <a:bodyPr wrap="square">
            <a:noAutofit/>
          </a:bodyPr>
          <a:lstStyle/>
          <a:p>
            <a:endParaRPr lang="en-US"/>
          </a:p>
        </p:txBody>
      </p:sp>
      <p:sp>
        <p:nvSpPr>
          <p:cNvPr id="33" name="Рисунок 32"/>
          <p:cNvSpPr>
            <a:spLocks noGrp="1"/>
          </p:cNvSpPr>
          <p:nvPr>
            <p:ph type="pic" sz="quarter" idx="16"/>
          </p:nvPr>
        </p:nvSpPr>
        <p:spPr>
          <a:xfrm>
            <a:off x="6679147" y="3984971"/>
            <a:ext cx="1544637" cy="1544637"/>
          </a:xfrm>
          <a:custGeom>
            <a:avLst/>
            <a:gdLst>
              <a:gd name="connsiteX0" fmla="*/ 772319 w 1544637"/>
              <a:gd name="connsiteY0" fmla="*/ 0 h 1544637"/>
              <a:gd name="connsiteX1" fmla="*/ 1544637 w 1544637"/>
              <a:gd name="connsiteY1" fmla="*/ 772319 h 1544637"/>
              <a:gd name="connsiteX2" fmla="*/ 772319 w 1544637"/>
              <a:gd name="connsiteY2" fmla="*/ 1544637 h 1544637"/>
              <a:gd name="connsiteX3" fmla="*/ 0 w 1544637"/>
              <a:gd name="connsiteY3" fmla="*/ 772319 h 1544637"/>
            </a:gdLst>
            <a:ahLst/>
            <a:cxnLst>
              <a:cxn ang="0">
                <a:pos x="connsiteX0" y="connsiteY0"/>
              </a:cxn>
              <a:cxn ang="0">
                <a:pos x="connsiteX1" y="connsiteY1"/>
              </a:cxn>
              <a:cxn ang="0">
                <a:pos x="connsiteX2" y="connsiteY2"/>
              </a:cxn>
              <a:cxn ang="0">
                <a:pos x="connsiteX3" y="connsiteY3"/>
              </a:cxn>
            </a:cxnLst>
            <a:rect l="l" t="t" r="r" b="b"/>
            <a:pathLst>
              <a:path w="1544637" h="1544637">
                <a:moveTo>
                  <a:pt x="772319" y="0"/>
                </a:moveTo>
                <a:lnTo>
                  <a:pt x="1544637" y="772319"/>
                </a:lnTo>
                <a:lnTo>
                  <a:pt x="772319" y="1544637"/>
                </a:lnTo>
                <a:lnTo>
                  <a:pt x="0" y="772319"/>
                </a:lnTo>
                <a:close/>
              </a:path>
            </a:pathLst>
          </a:custGeom>
          <a:pattFill prst="pct5">
            <a:fgClr>
              <a:schemeClr val="tx1"/>
            </a:fgClr>
            <a:bgClr>
              <a:schemeClr val="bg1"/>
            </a:bgClr>
          </a:pattFill>
        </p:spPr>
        <p:txBody>
          <a:bodyPr wrap="square">
            <a:noAutofit/>
          </a:bodyPr>
          <a:lstStyle/>
          <a:p>
            <a:endParaRPr lang="en-US"/>
          </a:p>
        </p:txBody>
      </p:sp>
      <p:sp>
        <p:nvSpPr>
          <p:cNvPr id="34" name="Рисунок 33"/>
          <p:cNvSpPr>
            <a:spLocks noGrp="1"/>
          </p:cNvSpPr>
          <p:nvPr>
            <p:ph type="pic" sz="quarter" idx="17"/>
          </p:nvPr>
        </p:nvSpPr>
        <p:spPr>
          <a:xfrm>
            <a:off x="9390070" y="3984971"/>
            <a:ext cx="1544637" cy="1544637"/>
          </a:xfrm>
          <a:custGeom>
            <a:avLst/>
            <a:gdLst>
              <a:gd name="connsiteX0" fmla="*/ 772319 w 1544637"/>
              <a:gd name="connsiteY0" fmla="*/ 0 h 1544637"/>
              <a:gd name="connsiteX1" fmla="*/ 1544637 w 1544637"/>
              <a:gd name="connsiteY1" fmla="*/ 772319 h 1544637"/>
              <a:gd name="connsiteX2" fmla="*/ 772319 w 1544637"/>
              <a:gd name="connsiteY2" fmla="*/ 1544637 h 1544637"/>
              <a:gd name="connsiteX3" fmla="*/ 0 w 1544637"/>
              <a:gd name="connsiteY3" fmla="*/ 772319 h 1544637"/>
            </a:gdLst>
            <a:ahLst/>
            <a:cxnLst>
              <a:cxn ang="0">
                <a:pos x="connsiteX0" y="connsiteY0"/>
              </a:cxn>
              <a:cxn ang="0">
                <a:pos x="connsiteX1" y="connsiteY1"/>
              </a:cxn>
              <a:cxn ang="0">
                <a:pos x="connsiteX2" y="connsiteY2"/>
              </a:cxn>
              <a:cxn ang="0">
                <a:pos x="connsiteX3" y="connsiteY3"/>
              </a:cxn>
            </a:cxnLst>
            <a:rect l="l" t="t" r="r" b="b"/>
            <a:pathLst>
              <a:path w="1544637" h="1544637">
                <a:moveTo>
                  <a:pt x="772319" y="0"/>
                </a:moveTo>
                <a:lnTo>
                  <a:pt x="1544637" y="772319"/>
                </a:lnTo>
                <a:lnTo>
                  <a:pt x="772319" y="1544637"/>
                </a:lnTo>
                <a:lnTo>
                  <a:pt x="0" y="772319"/>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5875865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1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4683328" y="0"/>
            <a:ext cx="7508672" cy="6858000"/>
          </a:xfrm>
          <a:custGeom>
            <a:avLst/>
            <a:gdLst>
              <a:gd name="connsiteX0" fmla="*/ 2471516 w 7508672"/>
              <a:gd name="connsiteY0" fmla="*/ 0 h 6858000"/>
              <a:gd name="connsiteX1" fmla="*/ 7508672 w 7508672"/>
              <a:gd name="connsiteY1" fmla="*/ 0 h 6858000"/>
              <a:gd name="connsiteX2" fmla="*/ 7508672 w 7508672"/>
              <a:gd name="connsiteY2" fmla="*/ 6858000 h 6858000"/>
              <a:gd name="connsiteX3" fmla="*/ 3398791 w 7508672"/>
              <a:gd name="connsiteY3" fmla="*/ 6858000 h 6858000"/>
              <a:gd name="connsiteX4" fmla="*/ 0 w 7508672"/>
              <a:gd name="connsiteY4" fmla="*/ 15965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08672" h="6858000">
                <a:moveTo>
                  <a:pt x="2471516" y="0"/>
                </a:moveTo>
                <a:lnTo>
                  <a:pt x="7508672" y="0"/>
                </a:lnTo>
                <a:lnTo>
                  <a:pt x="7508672" y="6858000"/>
                </a:lnTo>
                <a:lnTo>
                  <a:pt x="3398791" y="6858000"/>
                </a:lnTo>
                <a:lnTo>
                  <a:pt x="0" y="159655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5635037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2_Пользовательский макет">
    <p:spTree>
      <p:nvGrpSpPr>
        <p:cNvPr id="1" name=""/>
        <p:cNvGrpSpPr/>
        <p:nvPr/>
      </p:nvGrpSpPr>
      <p:grpSpPr>
        <a:xfrm>
          <a:off x="0" y="0"/>
          <a:ext cx="0" cy="0"/>
          <a:chOff x="0" y="0"/>
          <a:chExt cx="0" cy="0"/>
        </a:xfrm>
      </p:grpSpPr>
      <p:sp>
        <p:nvSpPr>
          <p:cNvPr id="8" name="Рисунок 7"/>
          <p:cNvSpPr>
            <a:spLocks noGrp="1"/>
          </p:cNvSpPr>
          <p:nvPr>
            <p:ph type="pic" sz="quarter" idx="10"/>
          </p:nvPr>
        </p:nvSpPr>
        <p:spPr>
          <a:xfrm>
            <a:off x="990600" y="2016835"/>
            <a:ext cx="2603500" cy="1917700"/>
          </a:xfrm>
          <a:custGeom>
            <a:avLst/>
            <a:gdLst>
              <a:gd name="connsiteX0" fmla="*/ 1301750 w 2603500"/>
              <a:gd name="connsiteY0" fmla="*/ 0 h 1917700"/>
              <a:gd name="connsiteX1" fmla="*/ 2603500 w 2603500"/>
              <a:gd name="connsiteY1" fmla="*/ 1917700 h 1917700"/>
              <a:gd name="connsiteX2" fmla="*/ 0 w 2603500"/>
              <a:gd name="connsiteY2" fmla="*/ 1917700 h 1917700"/>
            </a:gdLst>
            <a:ahLst/>
            <a:cxnLst>
              <a:cxn ang="0">
                <a:pos x="connsiteX0" y="connsiteY0"/>
              </a:cxn>
              <a:cxn ang="0">
                <a:pos x="connsiteX1" y="connsiteY1"/>
              </a:cxn>
              <a:cxn ang="0">
                <a:pos x="connsiteX2" y="connsiteY2"/>
              </a:cxn>
            </a:cxnLst>
            <a:rect l="l" t="t" r="r" b="b"/>
            <a:pathLst>
              <a:path w="2603500" h="1917700">
                <a:moveTo>
                  <a:pt x="1301750" y="0"/>
                </a:moveTo>
                <a:lnTo>
                  <a:pt x="2603500" y="1917700"/>
                </a:lnTo>
                <a:lnTo>
                  <a:pt x="0" y="1917700"/>
                </a:lnTo>
                <a:close/>
              </a:path>
            </a:pathLst>
          </a:custGeom>
          <a:pattFill prst="pct5">
            <a:fgClr>
              <a:schemeClr val="tx1"/>
            </a:fgClr>
            <a:bgClr>
              <a:schemeClr val="bg1"/>
            </a:bgClr>
          </a:pattFill>
        </p:spPr>
        <p:txBody>
          <a:bodyPr wrap="square">
            <a:noAutofit/>
          </a:bodyPr>
          <a:lstStyle/>
          <a:p>
            <a:endParaRPr lang="en-US"/>
          </a:p>
        </p:txBody>
      </p:sp>
      <p:sp>
        <p:nvSpPr>
          <p:cNvPr id="11" name="Рисунок 10"/>
          <p:cNvSpPr>
            <a:spLocks noGrp="1"/>
          </p:cNvSpPr>
          <p:nvPr>
            <p:ph type="pic" sz="quarter" idx="11"/>
          </p:nvPr>
        </p:nvSpPr>
        <p:spPr>
          <a:xfrm>
            <a:off x="4794250" y="2016835"/>
            <a:ext cx="2603500" cy="1917700"/>
          </a:xfrm>
          <a:custGeom>
            <a:avLst/>
            <a:gdLst>
              <a:gd name="connsiteX0" fmla="*/ 1301750 w 2603500"/>
              <a:gd name="connsiteY0" fmla="*/ 0 h 1917700"/>
              <a:gd name="connsiteX1" fmla="*/ 2603500 w 2603500"/>
              <a:gd name="connsiteY1" fmla="*/ 1917700 h 1917700"/>
              <a:gd name="connsiteX2" fmla="*/ 0 w 2603500"/>
              <a:gd name="connsiteY2" fmla="*/ 1917700 h 1917700"/>
            </a:gdLst>
            <a:ahLst/>
            <a:cxnLst>
              <a:cxn ang="0">
                <a:pos x="connsiteX0" y="connsiteY0"/>
              </a:cxn>
              <a:cxn ang="0">
                <a:pos x="connsiteX1" y="connsiteY1"/>
              </a:cxn>
              <a:cxn ang="0">
                <a:pos x="connsiteX2" y="connsiteY2"/>
              </a:cxn>
            </a:cxnLst>
            <a:rect l="l" t="t" r="r" b="b"/>
            <a:pathLst>
              <a:path w="2603500" h="1917700">
                <a:moveTo>
                  <a:pt x="1301750" y="0"/>
                </a:moveTo>
                <a:lnTo>
                  <a:pt x="2603500" y="1917700"/>
                </a:lnTo>
                <a:lnTo>
                  <a:pt x="0" y="1917700"/>
                </a:lnTo>
                <a:close/>
              </a:path>
            </a:pathLst>
          </a:custGeom>
          <a:pattFill prst="pct5">
            <a:fgClr>
              <a:schemeClr val="tx1"/>
            </a:fgClr>
            <a:bgClr>
              <a:schemeClr val="bg1"/>
            </a:bgClr>
          </a:pattFill>
        </p:spPr>
        <p:txBody>
          <a:bodyPr wrap="square">
            <a:noAutofit/>
          </a:bodyPr>
          <a:lstStyle/>
          <a:p>
            <a:endParaRPr lang="en-US"/>
          </a:p>
        </p:txBody>
      </p:sp>
      <p:sp>
        <p:nvSpPr>
          <p:cNvPr id="14" name="Рисунок 13"/>
          <p:cNvSpPr>
            <a:spLocks noGrp="1"/>
          </p:cNvSpPr>
          <p:nvPr>
            <p:ph type="pic" sz="quarter" idx="12"/>
          </p:nvPr>
        </p:nvSpPr>
        <p:spPr>
          <a:xfrm>
            <a:off x="8597900" y="2016835"/>
            <a:ext cx="2603500" cy="1917700"/>
          </a:xfrm>
          <a:custGeom>
            <a:avLst/>
            <a:gdLst>
              <a:gd name="connsiteX0" fmla="*/ 1301750 w 2603500"/>
              <a:gd name="connsiteY0" fmla="*/ 0 h 1917700"/>
              <a:gd name="connsiteX1" fmla="*/ 2603500 w 2603500"/>
              <a:gd name="connsiteY1" fmla="*/ 1917700 h 1917700"/>
              <a:gd name="connsiteX2" fmla="*/ 0 w 2603500"/>
              <a:gd name="connsiteY2" fmla="*/ 1917700 h 1917700"/>
            </a:gdLst>
            <a:ahLst/>
            <a:cxnLst>
              <a:cxn ang="0">
                <a:pos x="connsiteX0" y="connsiteY0"/>
              </a:cxn>
              <a:cxn ang="0">
                <a:pos x="connsiteX1" y="connsiteY1"/>
              </a:cxn>
              <a:cxn ang="0">
                <a:pos x="connsiteX2" y="connsiteY2"/>
              </a:cxn>
            </a:cxnLst>
            <a:rect l="l" t="t" r="r" b="b"/>
            <a:pathLst>
              <a:path w="2603500" h="1917700">
                <a:moveTo>
                  <a:pt x="1301750" y="0"/>
                </a:moveTo>
                <a:lnTo>
                  <a:pt x="2603500" y="1917700"/>
                </a:lnTo>
                <a:lnTo>
                  <a:pt x="0" y="19177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5975239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3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0" y="0"/>
            <a:ext cx="12192000" cy="3416300"/>
          </a:xfrm>
          <a:custGeom>
            <a:avLst/>
            <a:gdLst>
              <a:gd name="connsiteX0" fmla="*/ 0 w 12192000"/>
              <a:gd name="connsiteY0" fmla="*/ 0 h 3416300"/>
              <a:gd name="connsiteX1" fmla="*/ 12192000 w 12192000"/>
              <a:gd name="connsiteY1" fmla="*/ 0 h 3416300"/>
              <a:gd name="connsiteX2" fmla="*/ 12192000 w 12192000"/>
              <a:gd name="connsiteY2" fmla="*/ 3416300 h 3416300"/>
              <a:gd name="connsiteX3" fmla="*/ 0 w 12192000"/>
              <a:gd name="connsiteY3" fmla="*/ 3416300 h 3416300"/>
            </a:gdLst>
            <a:ahLst/>
            <a:cxnLst>
              <a:cxn ang="0">
                <a:pos x="connsiteX0" y="connsiteY0"/>
              </a:cxn>
              <a:cxn ang="0">
                <a:pos x="connsiteX1" y="connsiteY1"/>
              </a:cxn>
              <a:cxn ang="0">
                <a:pos x="connsiteX2" y="connsiteY2"/>
              </a:cxn>
              <a:cxn ang="0">
                <a:pos x="connsiteX3" y="connsiteY3"/>
              </a:cxn>
            </a:cxnLst>
            <a:rect l="l" t="t" r="r" b="b"/>
            <a:pathLst>
              <a:path w="12192000" h="3416300">
                <a:moveTo>
                  <a:pt x="0" y="0"/>
                </a:moveTo>
                <a:lnTo>
                  <a:pt x="12192000" y="0"/>
                </a:lnTo>
                <a:lnTo>
                  <a:pt x="12192000" y="3416300"/>
                </a:lnTo>
                <a:lnTo>
                  <a:pt x="0" y="34163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4523915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4_Пользовательский макет">
    <p:spTree>
      <p:nvGrpSpPr>
        <p:cNvPr id="1" name=""/>
        <p:cNvGrpSpPr/>
        <p:nvPr/>
      </p:nvGrpSpPr>
      <p:grpSpPr>
        <a:xfrm>
          <a:off x="0" y="0"/>
          <a:ext cx="0" cy="0"/>
          <a:chOff x="0" y="0"/>
          <a:chExt cx="0" cy="0"/>
        </a:xfrm>
      </p:grpSpPr>
      <p:sp>
        <p:nvSpPr>
          <p:cNvPr id="14" name="Рисунок 13"/>
          <p:cNvSpPr>
            <a:spLocks noGrp="1"/>
          </p:cNvSpPr>
          <p:nvPr>
            <p:ph type="pic" sz="quarter" idx="10"/>
          </p:nvPr>
        </p:nvSpPr>
        <p:spPr>
          <a:xfrm>
            <a:off x="1371600" y="2213489"/>
            <a:ext cx="2641600" cy="1016000"/>
          </a:xfrm>
          <a:custGeom>
            <a:avLst/>
            <a:gdLst>
              <a:gd name="connsiteX0" fmla="*/ 0 w 2641600"/>
              <a:gd name="connsiteY0" fmla="*/ 0 h 1016000"/>
              <a:gd name="connsiteX1" fmla="*/ 2641600 w 2641600"/>
              <a:gd name="connsiteY1" fmla="*/ 0 h 1016000"/>
              <a:gd name="connsiteX2" fmla="*/ 1320800 w 2641600"/>
              <a:gd name="connsiteY2" fmla="*/ 1016000 h 1016000"/>
            </a:gdLst>
            <a:ahLst/>
            <a:cxnLst>
              <a:cxn ang="0">
                <a:pos x="connsiteX0" y="connsiteY0"/>
              </a:cxn>
              <a:cxn ang="0">
                <a:pos x="connsiteX1" y="connsiteY1"/>
              </a:cxn>
              <a:cxn ang="0">
                <a:pos x="connsiteX2" y="connsiteY2"/>
              </a:cxn>
            </a:cxnLst>
            <a:rect l="l" t="t" r="r" b="b"/>
            <a:pathLst>
              <a:path w="2641600" h="1016000">
                <a:moveTo>
                  <a:pt x="0" y="0"/>
                </a:moveTo>
                <a:lnTo>
                  <a:pt x="2641600" y="0"/>
                </a:lnTo>
                <a:lnTo>
                  <a:pt x="1320800" y="1016000"/>
                </a:lnTo>
                <a:close/>
              </a:path>
            </a:pathLst>
          </a:custGeom>
          <a:pattFill prst="pct5">
            <a:fgClr>
              <a:schemeClr val="tx1"/>
            </a:fgClr>
            <a:bgClr>
              <a:schemeClr val="bg1"/>
            </a:bgClr>
          </a:pattFill>
        </p:spPr>
        <p:txBody>
          <a:bodyPr wrap="square">
            <a:noAutofit/>
          </a:bodyPr>
          <a:lstStyle/>
          <a:p>
            <a:endParaRPr lang="en-US"/>
          </a:p>
        </p:txBody>
      </p:sp>
      <p:sp>
        <p:nvSpPr>
          <p:cNvPr id="13" name="Рисунок 12"/>
          <p:cNvSpPr>
            <a:spLocks noGrp="1"/>
          </p:cNvSpPr>
          <p:nvPr>
            <p:ph type="pic" sz="quarter" idx="11"/>
          </p:nvPr>
        </p:nvSpPr>
        <p:spPr>
          <a:xfrm>
            <a:off x="4775200" y="1828800"/>
            <a:ext cx="2641600" cy="1016000"/>
          </a:xfrm>
          <a:custGeom>
            <a:avLst/>
            <a:gdLst>
              <a:gd name="connsiteX0" fmla="*/ 0 w 2641600"/>
              <a:gd name="connsiteY0" fmla="*/ 0 h 1016000"/>
              <a:gd name="connsiteX1" fmla="*/ 2641600 w 2641600"/>
              <a:gd name="connsiteY1" fmla="*/ 0 h 1016000"/>
              <a:gd name="connsiteX2" fmla="*/ 1320800 w 2641600"/>
              <a:gd name="connsiteY2" fmla="*/ 1016000 h 1016000"/>
            </a:gdLst>
            <a:ahLst/>
            <a:cxnLst>
              <a:cxn ang="0">
                <a:pos x="connsiteX0" y="connsiteY0"/>
              </a:cxn>
              <a:cxn ang="0">
                <a:pos x="connsiteX1" y="connsiteY1"/>
              </a:cxn>
              <a:cxn ang="0">
                <a:pos x="connsiteX2" y="connsiteY2"/>
              </a:cxn>
            </a:cxnLst>
            <a:rect l="l" t="t" r="r" b="b"/>
            <a:pathLst>
              <a:path w="2641600" h="1016000">
                <a:moveTo>
                  <a:pt x="0" y="0"/>
                </a:moveTo>
                <a:lnTo>
                  <a:pt x="2641600" y="0"/>
                </a:lnTo>
                <a:lnTo>
                  <a:pt x="1320800" y="1016000"/>
                </a:lnTo>
                <a:close/>
              </a:path>
            </a:pathLst>
          </a:custGeom>
          <a:pattFill prst="pct5">
            <a:fgClr>
              <a:schemeClr val="tx1"/>
            </a:fgClr>
            <a:bgClr>
              <a:schemeClr val="bg1"/>
            </a:bgClr>
          </a:pattFill>
        </p:spPr>
        <p:txBody>
          <a:bodyPr wrap="square">
            <a:noAutofit/>
          </a:bodyPr>
          <a:lstStyle/>
          <a:p>
            <a:endParaRPr lang="en-US"/>
          </a:p>
        </p:txBody>
      </p:sp>
      <p:sp>
        <p:nvSpPr>
          <p:cNvPr id="12" name="Рисунок 11"/>
          <p:cNvSpPr>
            <a:spLocks noGrp="1"/>
          </p:cNvSpPr>
          <p:nvPr>
            <p:ph type="pic" sz="quarter" idx="12"/>
          </p:nvPr>
        </p:nvSpPr>
        <p:spPr>
          <a:xfrm>
            <a:off x="8178800" y="2213489"/>
            <a:ext cx="2641600" cy="1016000"/>
          </a:xfrm>
          <a:custGeom>
            <a:avLst/>
            <a:gdLst>
              <a:gd name="connsiteX0" fmla="*/ 0 w 2641600"/>
              <a:gd name="connsiteY0" fmla="*/ 0 h 1016000"/>
              <a:gd name="connsiteX1" fmla="*/ 2641600 w 2641600"/>
              <a:gd name="connsiteY1" fmla="*/ 0 h 1016000"/>
              <a:gd name="connsiteX2" fmla="*/ 1320800 w 2641600"/>
              <a:gd name="connsiteY2" fmla="*/ 1016000 h 1016000"/>
            </a:gdLst>
            <a:ahLst/>
            <a:cxnLst>
              <a:cxn ang="0">
                <a:pos x="connsiteX0" y="connsiteY0"/>
              </a:cxn>
              <a:cxn ang="0">
                <a:pos x="connsiteX1" y="connsiteY1"/>
              </a:cxn>
              <a:cxn ang="0">
                <a:pos x="connsiteX2" y="connsiteY2"/>
              </a:cxn>
            </a:cxnLst>
            <a:rect l="l" t="t" r="r" b="b"/>
            <a:pathLst>
              <a:path w="2641600" h="1016000">
                <a:moveTo>
                  <a:pt x="0" y="0"/>
                </a:moveTo>
                <a:lnTo>
                  <a:pt x="2641600" y="0"/>
                </a:lnTo>
                <a:lnTo>
                  <a:pt x="1320800" y="1016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9303009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5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0" y="3886200"/>
            <a:ext cx="12192000" cy="2971800"/>
          </a:xfrm>
          <a:custGeom>
            <a:avLst/>
            <a:gdLst>
              <a:gd name="connsiteX0" fmla="*/ 0 w 12192000"/>
              <a:gd name="connsiteY0" fmla="*/ 0 h 2971800"/>
              <a:gd name="connsiteX1" fmla="*/ 12192000 w 12192000"/>
              <a:gd name="connsiteY1" fmla="*/ 0 h 2971800"/>
              <a:gd name="connsiteX2" fmla="*/ 12192000 w 12192000"/>
              <a:gd name="connsiteY2" fmla="*/ 2971800 h 2971800"/>
              <a:gd name="connsiteX3" fmla="*/ 0 w 12192000"/>
              <a:gd name="connsiteY3" fmla="*/ 2971800 h 2971800"/>
            </a:gdLst>
            <a:ahLst/>
            <a:cxnLst>
              <a:cxn ang="0">
                <a:pos x="connsiteX0" y="connsiteY0"/>
              </a:cxn>
              <a:cxn ang="0">
                <a:pos x="connsiteX1" y="connsiteY1"/>
              </a:cxn>
              <a:cxn ang="0">
                <a:pos x="connsiteX2" y="connsiteY2"/>
              </a:cxn>
              <a:cxn ang="0">
                <a:pos x="connsiteX3" y="connsiteY3"/>
              </a:cxn>
            </a:cxnLst>
            <a:rect l="l" t="t" r="r" b="b"/>
            <a:pathLst>
              <a:path w="12192000" h="2971800">
                <a:moveTo>
                  <a:pt x="0" y="0"/>
                </a:moveTo>
                <a:lnTo>
                  <a:pt x="12192000" y="0"/>
                </a:lnTo>
                <a:lnTo>
                  <a:pt x="12192000" y="2971800"/>
                </a:lnTo>
                <a:lnTo>
                  <a:pt x="0" y="29718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117794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3263900" y="0"/>
            <a:ext cx="2660650" cy="6858000"/>
          </a:xfrm>
          <a:custGeom>
            <a:avLst/>
            <a:gdLst>
              <a:gd name="connsiteX0" fmla="*/ 0 w 2616200"/>
              <a:gd name="connsiteY0" fmla="*/ 0 h 6856215"/>
              <a:gd name="connsiteX1" fmla="*/ 2616200 w 2616200"/>
              <a:gd name="connsiteY1" fmla="*/ 0 h 6856215"/>
              <a:gd name="connsiteX2" fmla="*/ 2616200 w 2616200"/>
              <a:gd name="connsiteY2" fmla="*/ 6856215 h 6856215"/>
              <a:gd name="connsiteX3" fmla="*/ 0 w 2616200"/>
              <a:gd name="connsiteY3" fmla="*/ 6856215 h 6856215"/>
            </a:gdLst>
            <a:ahLst/>
            <a:cxnLst>
              <a:cxn ang="0">
                <a:pos x="connsiteX0" y="connsiteY0"/>
              </a:cxn>
              <a:cxn ang="0">
                <a:pos x="connsiteX1" y="connsiteY1"/>
              </a:cxn>
              <a:cxn ang="0">
                <a:pos x="connsiteX2" y="connsiteY2"/>
              </a:cxn>
              <a:cxn ang="0">
                <a:pos x="connsiteX3" y="connsiteY3"/>
              </a:cxn>
            </a:cxnLst>
            <a:rect l="l" t="t" r="r" b="b"/>
            <a:pathLst>
              <a:path w="2616200" h="6856215">
                <a:moveTo>
                  <a:pt x="0" y="0"/>
                </a:moveTo>
                <a:lnTo>
                  <a:pt x="2616200" y="0"/>
                </a:lnTo>
                <a:lnTo>
                  <a:pt x="2616200" y="6856215"/>
                </a:lnTo>
                <a:lnTo>
                  <a:pt x="0" y="6856215"/>
                </a:lnTo>
                <a:close/>
              </a:path>
            </a:pathLst>
          </a:custGeom>
          <a:pattFill prst="pct5">
            <a:fgClr>
              <a:schemeClr val="tx1">
                <a:lumMod val="90000"/>
                <a:lumOff val="10000"/>
              </a:schemeClr>
            </a:fgClr>
            <a:bgClr>
              <a:schemeClr val="bg1"/>
            </a:bgClr>
          </a:pattFill>
        </p:spPr>
        <p:txBody>
          <a:bodyPr wrap="square">
            <a:noAutofit/>
          </a:bodyPr>
          <a:lstStyle>
            <a:lvl1pPr marL="0" indent="0">
              <a:buNone/>
              <a:defRPr sz="1600"/>
            </a:lvl1pPr>
          </a:lstStyle>
          <a:p>
            <a:endParaRPr lang="en-US" dirty="0"/>
          </a:p>
        </p:txBody>
      </p:sp>
    </p:spTree>
    <p:extLst>
      <p:ext uri="{BB962C8B-B14F-4D97-AF65-F5344CB8AC3E}">
        <p14:creationId xmlns:p14="http://schemas.microsoft.com/office/powerpoint/2010/main" val="11044873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6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1371600" y="3276600"/>
            <a:ext cx="3344164" cy="2882900"/>
          </a:xfrm>
          <a:custGeom>
            <a:avLst/>
            <a:gdLst>
              <a:gd name="connsiteX0" fmla="*/ 1672082 w 3344164"/>
              <a:gd name="connsiteY0" fmla="*/ 0 h 2882900"/>
              <a:gd name="connsiteX1" fmla="*/ 3344164 w 3344164"/>
              <a:gd name="connsiteY1" fmla="*/ 2882900 h 2882900"/>
              <a:gd name="connsiteX2" fmla="*/ 0 w 3344164"/>
              <a:gd name="connsiteY2" fmla="*/ 2882900 h 2882900"/>
            </a:gdLst>
            <a:ahLst/>
            <a:cxnLst>
              <a:cxn ang="0">
                <a:pos x="connsiteX0" y="connsiteY0"/>
              </a:cxn>
              <a:cxn ang="0">
                <a:pos x="connsiteX1" y="connsiteY1"/>
              </a:cxn>
              <a:cxn ang="0">
                <a:pos x="connsiteX2" y="connsiteY2"/>
              </a:cxn>
            </a:cxnLst>
            <a:rect l="l" t="t" r="r" b="b"/>
            <a:pathLst>
              <a:path w="3344164" h="2882900">
                <a:moveTo>
                  <a:pt x="1672082" y="0"/>
                </a:moveTo>
                <a:lnTo>
                  <a:pt x="3344164" y="2882900"/>
                </a:lnTo>
                <a:lnTo>
                  <a:pt x="0" y="28829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9469054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7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4881954" y="3359217"/>
            <a:ext cx="2423899" cy="1617044"/>
          </a:xfrm>
          <a:custGeom>
            <a:avLst/>
            <a:gdLst>
              <a:gd name="connsiteX0" fmla="*/ 926122 w 2423899"/>
              <a:gd name="connsiteY0" fmla="*/ 0 h 1617044"/>
              <a:gd name="connsiteX1" fmla="*/ 1473928 w 2423899"/>
              <a:gd name="connsiteY1" fmla="*/ 956490 h 1617044"/>
              <a:gd name="connsiteX2" fmla="*/ 1759756 w 2423899"/>
              <a:gd name="connsiteY2" fmla="*/ 457424 h 1617044"/>
              <a:gd name="connsiteX3" fmla="*/ 2423899 w 2423899"/>
              <a:gd name="connsiteY3" fmla="*/ 1617043 h 1617044"/>
              <a:gd name="connsiteX4" fmla="*/ 1852244 w 2423899"/>
              <a:gd name="connsiteY4" fmla="*/ 1617043 h 1617044"/>
              <a:gd name="connsiteX5" fmla="*/ 1852244 w 2423899"/>
              <a:gd name="connsiteY5" fmla="*/ 1617044 h 1617044"/>
              <a:gd name="connsiteX6" fmla="*/ 0 w 2423899"/>
              <a:gd name="connsiteY6" fmla="*/ 1617044 h 1617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3899" h="1617044">
                <a:moveTo>
                  <a:pt x="926122" y="0"/>
                </a:moveTo>
                <a:lnTo>
                  <a:pt x="1473928" y="956490"/>
                </a:lnTo>
                <a:lnTo>
                  <a:pt x="1759756" y="457424"/>
                </a:lnTo>
                <a:lnTo>
                  <a:pt x="2423899" y="1617043"/>
                </a:lnTo>
                <a:lnTo>
                  <a:pt x="1852244" y="1617043"/>
                </a:lnTo>
                <a:lnTo>
                  <a:pt x="1852244" y="1617044"/>
                </a:lnTo>
                <a:lnTo>
                  <a:pt x="0" y="1617044"/>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4438371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Пользовательский макет">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3810000"/>
          </a:xfrm>
          <a:pattFill prst="pct5">
            <a:fgClr>
              <a:schemeClr val="tx1"/>
            </a:fgClr>
            <a:bgClr>
              <a:schemeClr val="bg1"/>
            </a:bgClr>
          </a:pattFill>
        </p:spPr>
      </p:sp>
    </p:spTree>
    <p:extLst>
      <p:ext uri="{BB962C8B-B14F-4D97-AF65-F5344CB8AC3E}">
        <p14:creationId xmlns:p14="http://schemas.microsoft.com/office/powerpoint/2010/main" val="24483178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9_Пользовательский макет">
    <p:spTree>
      <p:nvGrpSpPr>
        <p:cNvPr id="1" name=""/>
        <p:cNvGrpSpPr/>
        <p:nvPr/>
      </p:nvGrpSpPr>
      <p:grpSpPr>
        <a:xfrm>
          <a:off x="0" y="0"/>
          <a:ext cx="0" cy="0"/>
          <a:chOff x="0" y="0"/>
          <a:chExt cx="0" cy="0"/>
        </a:xfrm>
      </p:grpSpPr>
      <p:sp>
        <p:nvSpPr>
          <p:cNvPr id="3" name="Рисунок 1"/>
          <p:cNvSpPr>
            <a:spLocks noGrp="1"/>
          </p:cNvSpPr>
          <p:nvPr>
            <p:ph type="pic" sz="quarter" idx="10"/>
          </p:nvPr>
        </p:nvSpPr>
        <p:spPr>
          <a:xfrm>
            <a:off x="0" y="0"/>
            <a:ext cx="12192000" cy="6858000"/>
          </a:xfrm>
          <a:pattFill prst="pct5">
            <a:fgClr>
              <a:schemeClr val="tx1"/>
            </a:fgClr>
            <a:bgClr>
              <a:schemeClr val="bg1"/>
            </a:bgClr>
          </a:pattFill>
        </p:spPr>
      </p:sp>
    </p:spTree>
    <p:extLst>
      <p:ext uri="{BB962C8B-B14F-4D97-AF65-F5344CB8AC3E}">
        <p14:creationId xmlns:p14="http://schemas.microsoft.com/office/powerpoint/2010/main" val="16325334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0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3959860" y="0"/>
            <a:ext cx="8232140" cy="6858000"/>
          </a:xfrm>
          <a:custGeom>
            <a:avLst/>
            <a:gdLst>
              <a:gd name="connsiteX0" fmla="*/ 3759213 w 8232140"/>
              <a:gd name="connsiteY0" fmla="*/ 0 h 6858000"/>
              <a:gd name="connsiteX1" fmla="*/ 8232140 w 8232140"/>
              <a:gd name="connsiteY1" fmla="*/ 0 h 6858000"/>
              <a:gd name="connsiteX2" fmla="*/ 8232140 w 8232140"/>
              <a:gd name="connsiteY2" fmla="*/ 939800 h 6858000"/>
              <a:gd name="connsiteX3" fmla="*/ 8232140 w 8232140"/>
              <a:gd name="connsiteY3" fmla="*/ 1621819 h 6858000"/>
              <a:gd name="connsiteX4" fmla="*/ 8232140 w 8232140"/>
              <a:gd name="connsiteY4" fmla="*/ 6858000 h 6858000"/>
              <a:gd name="connsiteX5" fmla="*/ 5361927 w 8232140"/>
              <a:gd name="connsiteY5" fmla="*/ 6858000 h 6858000"/>
              <a:gd name="connsiteX6" fmla="*/ 3571240 w 8232140"/>
              <a:gd name="connsiteY6" fmla="*/ 6858000 h 6858000"/>
              <a:gd name="connsiteX7" fmla="*/ 0 w 823214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32140" h="6858000">
                <a:moveTo>
                  <a:pt x="3759213" y="0"/>
                </a:moveTo>
                <a:lnTo>
                  <a:pt x="8232140" y="0"/>
                </a:lnTo>
                <a:lnTo>
                  <a:pt x="8232140" y="939800"/>
                </a:lnTo>
                <a:lnTo>
                  <a:pt x="8232140" y="1621819"/>
                </a:lnTo>
                <a:lnTo>
                  <a:pt x="8232140" y="6858000"/>
                </a:lnTo>
                <a:lnTo>
                  <a:pt x="5361927" y="6858000"/>
                </a:lnTo>
                <a:lnTo>
                  <a:pt x="3571240" y="6858000"/>
                </a:lnTo>
                <a:lnTo>
                  <a:pt x="0" y="6858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42788093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1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6087762" y="0"/>
            <a:ext cx="6104237" cy="6858000"/>
          </a:xfrm>
          <a:custGeom>
            <a:avLst/>
            <a:gdLst>
              <a:gd name="connsiteX0" fmla="*/ 0 w 6104237"/>
              <a:gd name="connsiteY0" fmla="*/ 0 h 6858000"/>
              <a:gd name="connsiteX1" fmla="*/ 6104237 w 6104237"/>
              <a:gd name="connsiteY1" fmla="*/ 0 h 6858000"/>
              <a:gd name="connsiteX2" fmla="*/ 6104237 w 6104237"/>
              <a:gd name="connsiteY2" fmla="*/ 6858000 h 6858000"/>
              <a:gd name="connsiteX3" fmla="*/ 0 w 6104237"/>
              <a:gd name="connsiteY3" fmla="*/ 6858000 h 6858000"/>
              <a:gd name="connsiteX4" fmla="*/ 0 w 6104237"/>
              <a:gd name="connsiteY4" fmla="*/ 3930478 h 6858000"/>
              <a:gd name="connsiteX5" fmla="*/ 378941 w 6104237"/>
              <a:gd name="connsiteY5" fmla="*/ 3429001 h 6858000"/>
              <a:gd name="connsiteX6" fmla="*/ 0 w 6104237"/>
              <a:gd name="connsiteY6" fmla="*/ 29275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04237" h="6858000">
                <a:moveTo>
                  <a:pt x="0" y="0"/>
                </a:moveTo>
                <a:lnTo>
                  <a:pt x="6104237" y="0"/>
                </a:lnTo>
                <a:lnTo>
                  <a:pt x="6104237" y="6858000"/>
                </a:lnTo>
                <a:lnTo>
                  <a:pt x="0" y="6858000"/>
                </a:lnTo>
                <a:lnTo>
                  <a:pt x="0" y="3930478"/>
                </a:lnTo>
                <a:lnTo>
                  <a:pt x="378941" y="3429001"/>
                </a:lnTo>
                <a:lnTo>
                  <a:pt x="0" y="2927523"/>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62165504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2_Пользовательский макет">
    <p:spTree>
      <p:nvGrpSpPr>
        <p:cNvPr id="1" name=""/>
        <p:cNvGrpSpPr/>
        <p:nvPr/>
      </p:nvGrpSpPr>
      <p:grpSpPr>
        <a:xfrm>
          <a:off x="0" y="0"/>
          <a:ext cx="0" cy="0"/>
          <a:chOff x="0" y="0"/>
          <a:chExt cx="0" cy="0"/>
        </a:xfrm>
      </p:grpSpPr>
      <p:sp>
        <p:nvSpPr>
          <p:cNvPr id="13" name="Рисунок 12"/>
          <p:cNvSpPr>
            <a:spLocks noGrp="1"/>
          </p:cNvSpPr>
          <p:nvPr>
            <p:ph type="pic" sz="quarter" idx="10"/>
          </p:nvPr>
        </p:nvSpPr>
        <p:spPr>
          <a:xfrm>
            <a:off x="2" y="0"/>
            <a:ext cx="7078435" cy="6858000"/>
          </a:xfrm>
          <a:custGeom>
            <a:avLst/>
            <a:gdLst>
              <a:gd name="connsiteX0" fmla="*/ 0 w 7078435"/>
              <a:gd name="connsiteY0" fmla="*/ 0 h 6858000"/>
              <a:gd name="connsiteX1" fmla="*/ 4063658 w 7078435"/>
              <a:gd name="connsiteY1" fmla="*/ 0 h 6858000"/>
              <a:gd name="connsiteX2" fmla="*/ 7078435 w 7078435"/>
              <a:gd name="connsiteY2" fmla="*/ 6858000 h 6858000"/>
              <a:gd name="connsiteX3" fmla="*/ 0 w 707843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078435" h="6858000">
                <a:moveTo>
                  <a:pt x="0" y="0"/>
                </a:moveTo>
                <a:lnTo>
                  <a:pt x="4063658" y="0"/>
                </a:lnTo>
                <a:lnTo>
                  <a:pt x="7078435" y="6858000"/>
                </a:lnTo>
                <a:lnTo>
                  <a:pt x="0" y="6858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15507301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3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0" y="4899259"/>
            <a:ext cx="12192000" cy="1958741"/>
          </a:xfrm>
          <a:custGeom>
            <a:avLst/>
            <a:gdLst>
              <a:gd name="connsiteX0" fmla="*/ 0 w 12192000"/>
              <a:gd name="connsiteY0" fmla="*/ 0 h 1958741"/>
              <a:gd name="connsiteX1" fmla="*/ 12192000 w 12192000"/>
              <a:gd name="connsiteY1" fmla="*/ 0 h 1958741"/>
              <a:gd name="connsiteX2" fmla="*/ 12192000 w 12192000"/>
              <a:gd name="connsiteY2" fmla="*/ 1958741 h 1958741"/>
              <a:gd name="connsiteX3" fmla="*/ 0 w 12192000"/>
              <a:gd name="connsiteY3" fmla="*/ 1958741 h 1958741"/>
            </a:gdLst>
            <a:ahLst/>
            <a:cxnLst>
              <a:cxn ang="0">
                <a:pos x="connsiteX0" y="connsiteY0"/>
              </a:cxn>
              <a:cxn ang="0">
                <a:pos x="connsiteX1" y="connsiteY1"/>
              </a:cxn>
              <a:cxn ang="0">
                <a:pos x="connsiteX2" y="connsiteY2"/>
              </a:cxn>
              <a:cxn ang="0">
                <a:pos x="connsiteX3" y="connsiteY3"/>
              </a:cxn>
            </a:cxnLst>
            <a:rect l="l" t="t" r="r" b="b"/>
            <a:pathLst>
              <a:path w="12192000" h="1958741">
                <a:moveTo>
                  <a:pt x="0" y="0"/>
                </a:moveTo>
                <a:lnTo>
                  <a:pt x="12192000" y="0"/>
                </a:lnTo>
                <a:lnTo>
                  <a:pt x="12192000" y="1958741"/>
                </a:lnTo>
                <a:lnTo>
                  <a:pt x="0" y="1958741"/>
                </a:lnTo>
                <a:close/>
              </a:path>
            </a:pathLst>
          </a:custGeom>
          <a:pattFill prst="pct5">
            <a:fgClr>
              <a:schemeClr val="tx2"/>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0386276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4_Пользовательский макет">
    <p:spTree>
      <p:nvGrpSpPr>
        <p:cNvPr id="1" name=""/>
        <p:cNvGrpSpPr/>
        <p:nvPr/>
      </p:nvGrpSpPr>
      <p:grpSpPr>
        <a:xfrm>
          <a:off x="0" y="0"/>
          <a:ext cx="0" cy="0"/>
          <a:chOff x="0" y="0"/>
          <a:chExt cx="0" cy="0"/>
        </a:xfrm>
      </p:grpSpPr>
      <p:sp>
        <p:nvSpPr>
          <p:cNvPr id="8" name="Рисунок 7"/>
          <p:cNvSpPr>
            <a:spLocks noGrp="1"/>
          </p:cNvSpPr>
          <p:nvPr>
            <p:ph type="pic" sz="quarter" idx="10"/>
          </p:nvPr>
        </p:nvSpPr>
        <p:spPr>
          <a:xfrm>
            <a:off x="2890838" y="1821429"/>
            <a:ext cx="2136775" cy="963386"/>
          </a:xfrm>
          <a:custGeom>
            <a:avLst/>
            <a:gdLst>
              <a:gd name="connsiteX0" fmla="*/ 1068388 w 2136775"/>
              <a:gd name="connsiteY0" fmla="*/ 0 h 963386"/>
              <a:gd name="connsiteX1" fmla="*/ 2136775 w 2136775"/>
              <a:gd name="connsiteY1" fmla="*/ 963386 h 963386"/>
              <a:gd name="connsiteX2" fmla="*/ 0 w 2136775"/>
              <a:gd name="connsiteY2" fmla="*/ 963386 h 963386"/>
            </a:gdLst>
            <a:ahLst/>
            <a:cxnLst>
              <a:cxn ang="0">
                <a:pos x="connsiteX0" y="connsiteY0"/>
              </a:cxn>
              <a:cxn ang="0">
                <a:pos x="connsiteX1" y="connsiteY1"/>
              </a:cxn>
              <a:cxn ang="0">
                <a:pos x="connsiteX2" y="connsiteY2"/>
              </a:cxn>
            </a:cxnLst>
            <a:rect l="l" t="t" r="r" b="b"/>
            <a:pathLst>
              <a:path w="2136775" h="963386">
                <a:moveTo>
                  <a:pt x="1068388" y="0"/>
                </a:moveTo>
                <a:lnTo>
                  <a:pt x="2136775" y="963386"/>
                </a:lnTo>
                <a:lnTo>
                  <a:pt x="0" y="963386"/>
                </a:lnTo>
                <a:close/>
              </a:path>
            </a:pathLst>
          </a:custGeom>
          <a:pattFill prst="pct5">
            <a:fgClr>
              <a:schemeClr val="tx1"/>
            </a:fgClr>
            <a:bgClr>
              <a:schemeClr val="bg1"/>
            </a:bgClr>
          </a:pattFill>
        </p:spPr>
        <p:txBody>
          <a:bodyPr wrap="square">
            <a:noAutofit/>
          </a:bodyPr>
          <a:lstStyle/>
          <a:p>
            <a:endParaRPr lang="en-US"/>
          </a:p>
        </p:txBody>
      </p:sp>
      <p:sp>
        <p:nvSpPr>
          <p:cNvPr id="11" name="Рисунок 10"/>
          <p:cNvSpPr>
            <a:spLocks noGrp="1"/>
          </p:cNvSpPr>
          <p:nvPr>
            <p:ph type="pic" sz="quarter" idx="11"/>
          </p:nvPr>
        </p:nvSpPr>
        <p:spPr>
          <a:xfrm>
            <a:off x="5025312" y="4073184"/>
            <a:ext cx="2136775" cy="963386"/>
          </a:xfrm>
          <a:custGeom>
            <a:avLst/>
            <a:gdLst>
              <a:gd name="connsiteX0" fmla="*/ 0 w 2136775"/>
              <a:gd name="connsiteY0" fmla="*/ 0 h 963386"/>
              <a:gd name="connsiteX1" fmla="*/ 2136775 w 2136775"/>
              <a:gd name="connsiteY1" fmla="*/ 0 h 963386"/>
              <a:gd name="connsiteX2" fmla="*/ 1068387 w 2136775"/>
              <a:gd name="connsiteY2" fmla="*/ 963386 h 963386"/>
            </a:gdLst>
            <a:ahLst/>
            <a:cxnLst>
              <a:cxn ang="0">
                <a:pos x="connsiteX0" y="connsiteY0"/>
              </a:cxn>
              <a:cxn ang="0">
                <a:pos x="connsiteX1" y="connsiteY1"/>
              </a:cxn>
              <a:cxn ang="0">
                <a:pos x="connsiteX2" y="connsiteY2"/>
              </a:cxn>
            </a:cxnLst>
            <a:rect l="l" t="t" r="r" b="b"/>
            <a:pathLst>
              <a:path w="2136775" h="963386">
                <a:moveTo>
                  <a:pt x="0" y="0"/>
                </a:moveTo>
                <a:lnTo>
                  <a:pt x="2136775" y="0"/>
                </a:lnTo>
                <a:lnTo>
                  <a:pt x="1068387" y="963386"/>
                </a:lnTo>
                <a:close/>
              </a:path>
            </a:pathLst>
          </a:custGeom>
          <a:pattFill prst="pct5">
            <a:fgClr>
              <a:schemeClr val="tx1"/>
            </a:fgClr>
            <a:bgClr>
              <a:schemeClr val="bg1"/>
            </a:bgClr>
          </a:pattFill>
        </p:spPr>
        <p:txBody>
          <a:bodyPr wrap="square">
            <a:noAutofit/>
          </a:bodyPr>
          <a:lstStyle/>
          <a:p>
            <a:endParaRPr lang="en-US"/>
          </a:p>
        </p:txBody>
      </p:sp>
      <p:sp>
        <p:nvSpPr>
          <p:cNvPr id="14" name="Рисунок 13"/>
          <p:cNvSpPr>
            <a:spLocks noGrp="1"/>
          </p:cNvSpPr>
          <p:nvPr>
            <p:ph type="pic" sz="quarter" idx="12"/>
          </p:nvPr>
        </p:nvSpPr>
        <p:spPr>
          <a:xfrm>
            <a:off x="7162088" y="1745796"/>
            <a:ext cx="2136775" cy="963386"/>
          </a:xfrm>
          <a:custGeom>
            <a:avLst/>
            <a:gdLst>
              <a:gd name="connsiteX0" fmla="*/ 1068388 w 2136775"/>
              <a:gd name="connsiteY0" fmla="*/ 0 h 963386"/>
              <a:gd name="connsiteX1" fmla="*/ 2136775 w 2136775"/>
              <a:gd name="connsiteY1" fmla="*/ 963386 h 963386"/>
              <a:gd name="connsiteX2" fmla="*/ 0 w 2136775"/>
              <a:gd name="connsiteY2" fmla="*/ 963386 h 963386"/>
            </a:gdLst>
            <a:ahLst/>
            <a:cxnLst>
              <a:cxn ang="0">
                <a:pos x="connsiteX0" y="connsiteY0"/>
              </a:cxn>
              <a:cxn ang="0">
                <a:pos x="connsiteX1" y="connsiteY1"/>
              </a:cxn>
              <a:cxn ang="0">
                <a:pos x="connsiteX2" y="connsiteY2"/>
              </a:cxn>
            </a:cxnLst>
            <a:rect l="l" t="t" r="r" b="b"/>
            <a:pathLst>
              <a:path w="2136775" h="963386">
                <a:moveTo>
                  <a:pt x="1068388" y="0"/>
                </a:moveTo>
                <a:lnTo>
                  <a:pt x="2136775" y="963386"/>
                </a:lnTo>
                <a:lnTo>
                  <a:pt x="0" y="963386"/>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8099814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5_Пользовательский макет">
    <p:spTree>
      <p:nvGrpSpPr>
        <p:cNvPr id="1" name=""/>
        <p:cNvGrpSpPr/>
        <p:nvPr/>
      </p:nvGrpSpPr>
      <p:grpSpPr>
        <a:xfrm>
          <a:off x="0" y="0"/>
          <a:ext cx="0" cy="0"/>
          <a:chOff x="0" y="0"/>
          <a:chExt cx="0" cy="0"/>
        </a:xfrm>
      </p:grpSpPr>
      <p:sp>
        <p:nvSpPr>
          <p:cNvPr id="10" name="Рисунок 9"/>
          <p:cNvSpPr>
            <a:spLocks noGrp="1"/>
          </p:cNvSpPr>
          <p:nvPr userDrawn="1">
            <p:ph type="pic" sz="quarter" idx="10"/>
          </p:nvPr>
        </p:nvSpPr>
        <p:spPr>
          <a:xfrm>
            <a:off x="0" y="1419284"/>
            <a:ext cx="12192000" cy="2441808"/>
          </a:xfrm>
          <a:custGeom>
            <a:avLst/>
            <a:gdLst>
              <a:gd name="connsiteX0" fmla="*/ 0 w 12192000"/>
              <a:gd name="connsiteY0" fmla="*/ 433137 h 2441808"/>
              <a:gd name="connsiteX1" fmla="*/ 6752574 w 12192000"/>
              <a:gd name="connsiteY1" fmla="*/ 433137 h 2441808"/>
              <a:gd name="connsiteX2" fmla="*/ 5934727 w 12192000"/>
              <a:gd name="connsiteY2" fmla="*/ 2441808 h 2441808"/>
              <a:gd name="connsiteX3" fmla="*/ 0 w 12192000"/>
              <a:gd name="connsiteY3" fmla="*/ 2441808 h 2441808"/>
              <a:gd name="connsiteX4" fmla="*/ 7438375 w 12192000"/>
              <a:gd name="connsiteY4" fmla="*/ 0 h 2441808"/>
              <a:gd name="connsiteX5" fmla="*/ 12192000 w 12192000"/>
              <a:gd name="connsiteY5" fmla="*/ 0 h 2441808"/>
              <a:gd name="connsiteX6" fmla="*/ 12192000 w 12192000"/>
              <a:gd name="connsiteY6" fmla="*/ 2008671 h 2441808"/>
              <a:gd name="connsiteX7" fmla="*/ 6620526 w 12192000"/>
              <a:gd name="connsiteY7" fmla="*/ 2008671 h 2441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441808">
                <a:moveTo>
                  <a:pt x="0" y="433137"/>
                </a:moveTo>
                <a:lnTo>
                  <a:pt x="6752574" y="433137"/>
                </a:lnTo>
                <a:lnTo>
                  <a:pt x="5934727" y="2441808"/>
                </a:lnTo>
                <a:lnTo>
                  <a:pt x="0" y="2441808"/>
                </a:lnTo>
                <a:close/>
                <a:moveTo>
                  <a:pt x="7438375" y="0"/>
                </a:moveTo>
                <a:lnTo>
                  <a:pt x="12192000" y="0"/>
                </a:lnTo>
                <a:lnTo>
                  <a:pt x="12192000" y="2008671"/>
                </a:lnTo>
                <a:lnTo>
                  <a:pt x="6620526" y="2008671"/>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836656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Пользовательский макет">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83300" y="0"/>
            <a:ext cx="6108700" cy="6858000"/>
          </a:xfrm>
          <a:custGeom>
            <a:avLst/>
            <a:gdLst>
              <a:gd name="connsiteX0" fmla="*/ 0 w 6108700"/>
              <a:gd name="connsiteY0" fmla="*/ 0 h 6858000"/>
              <a:gd name="connsiteX1" fmla="*/ 6108700 w 6108700"/>
              <a:gd name="connsiteY1" fmla="*/ 0 h 6858000"/>
              <a:gd name="connsiteX2" fmla="*/ 6108700 w 6108700"/>
              <a:gd name="connsiteY2" fmla="*/ 6858000 h 6858000"/>
              <a:gd name="connsiteX3" fmla="*/ 0 w 61087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8700" h="6858000">
                <a:moveTo>
                  <a:pt x="0" y="0"/>
                </a:moveTo>
                <a:lnTo>
                  <a:pt x="6108700" y="0"/>
                </a:lnTo>
                <a:lnTo>
                  <a:pt x="6108700" y="6858000"/>
                </a:lnTo>
                <a:lnTo>
                  <a:pt x="0" y="6858000"/>
                </a:lnTo>
                <a:close/>
              </a:path>
            </a:pathLst>
          </a:custGeom>
          <a:pattFill prst="pct5">
            <a:fgClr>
              <a:schemeClr val="tx1"/>
            </a:fgClr>
            <a:bgClr>
              <a:schemeClr val="bg1"/>
            </a:bgClr>
          </a:pattFill>
        </p:spPr>
        <p:txBody>
          <a:bodyPr wrap="square">
            <a:noAutofit/>
          </a:bodyPr>
          <a:lstStyle>
            <a:lvl1pPr>
              <a:defRPr sz="1600"/>
            </a:lvl1pPr>
          </a:lstStyle>
          <a:p>
            <a:endParaRPr lang="en-US" dirty="0"/>
          </a:p>
        </p:txBody>
      </p:sp>
    </p:spTree>
    <p:extLst>
      <p:ext uri="{BB962C8B-B14F-4D97-AF65-F5344CB8AC3E}">
        <p14:creationId xmlns:p14="http://schemas.microsoft.com/office/powerpoint/2010/main" val="56712842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6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3621316" y="1741715"/>
            <a:ext cx="4949371" cy="4165600"/>
          </a:xfrm>
          <a:custGeom>
            <a:avLst/>
            <a:gdLst>
              <a:gd name="connsiteX0" fmla="*/ 2474686 w 4949371"/>
              <a:gd name="connsiteY0" fmla="*/ 0 h 4165600"/>
              <a:gd name="connsiteX1" fmla="*/ 4949371 w 4949371"/>
              <a:gd name="connsiteY1" fmla="*/ 4165600 h 4165600"/>
              <a:gd name="connsiteX2" fmla="*/ 0 w 4949371"/>
              <a:gd name="connsiteY2" fmla="*/ 4165600 h 4165600"/>
            </a:gdLst>
            <a:ahLst/>
            <a:cxnLst>
              <a:cxn ang="0">
                <a:pos x="connsiteX0" y="connsiteY0"/>
              </a:cxn>
              <a:cxn ang="0">
                <a:pos x="connsiteX1" y="connsiteY1"/>
              </a:cxn>
              <a:cxn ang="0">
                <a:pos x="connsiteX2" y="connsiteY2"/>
              </a:cxn>
            </a:cxnLst>
            <a:rect l="l" t="t" r="r" b="b"/>
            <a:pathLst>
              <a:path w="4949371" h="4165600">
                <a:moveTo>
                  <a:pt x="2474686" y="0"/>
                </a:moveTo>
                <a:lnTo>
                  <a:pt x="4949371" y="4165600"/>
                </a:lnTo>
                <a:lnTo>
                  <a:pt x="0" y="41656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0378007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7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4356100" y="0"/>
            <a:ext cx="5842000" cy="6858000"/>
          </a:xfrm>
          <a:custGeom>
            <a:avLst/>
            <a:gdLst>
              <a:gd name="connsiteX0" fmla="*/ 2272187 w 5842000"/>
              <a:gd name="connsiteY0" fmla="*/ 0 h 6858000"/>
              <a:gd name="connsiteX1" fmla="*/ 5842000 w 5842000"/>
              <a:gd name="connsiteY1" fmla="*/ 0 h 6858000"/>
              <a:gd name="connsiteX2" fmla="*/ 3569813 w 5842000"/>
              <a:gd name="connsiteY2" fmla="*/ 6858000 h 6858000"/>
              <a:gd name="connsiteX3" fmla="*/ 0 w 584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842000" h="6858000">
                <a:moveTo>
                  <a:pt x="2272187" y="0"/>
                </a:moveTo>
                <a:lnTo>
                  <a:pt x="5842000" y="0"/>
                </a:lnTo>
                <a:lnTo>
                  <a:pt x="3569813" y="6858000"/>
                </a:lnTo>
                <a:lnTo>
                  <a:pt x="0" y="6858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0236723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8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889000" y="0"/>
            <a:ext cx="4622800" cy="6858000"/>
          </a:xfrm>
          <a:custGeom>
            <a:avLst/>
            <a:gdLst>
              <a:gd name="connsiteX0" fmla="*/ 2163054 w 4622800"/>
              <a:gd name="connsiteY0" fmla="*/ 0 h 6858000"/>
              <a:gd name="connsiteX1" fmla="*/ 4622800 w 4622800"/>
              <a:gd name="connsiteY1" fmla="*/ 0 h 6858000"/>
              <a:gd name="connsiteX2" fmla="*/ 2459746 w 4622800"/>
              <a:gd name="connsiteY2" fmla="*/ 6858000 h 6858000"/>
              <a:gd name="connsiteX3" fmla="*/ 0 w 4622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622800" h="6858000">
                <a:moveTo>
                  <a:pt x="2163054" y="0"/>
                </a:moveTo>
                <a:lnTo>
                  <a:pt x="4622800" y="0"/>
                </a:lnTo>
                <a:lnTo>
                  <a:pt x="2459746" y="6858000"/>
                </a:lnTo>
                <a:lnTo>
                  <a:pt x="0" y="6858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05010356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9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1968500" y="0"/>
            <a:ext cx="4279900" cy="6858000"/>
          </a:xfrm>
          <a:custGeom>
            <a:avLst/>
            <a:gdLst>
              <a:gd name="connsiteX0" fmla="*/ 0 w 4279900"/>
              <a:gd name="connsiteY0" fmla="*/ 0 h 6858000"/>
              <a:gd name="connsiteX1" fmla="*/ 4279900 w 4279900"/>
              <a:gd name="connsiteY1" fmla="*/ 0 h 6858000"/>
              <a:gd name="connsiteX2" fmla="*/ 4279900 w 4279900"/>
              <a:gd name="connsiteY2" fmla="*/ 6858000 h 6858000"/>
              <a:gd name="connsiteX3" fmla="*/ 0 w 42799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79900" h="6858000">
                <a:moveTo>
                  <a:pt x="0" y="0"/>
                </a:moveTo>
                <a:lnTo>
                  <a:pt x="4279900" y="0"/>
                </a:lnTo>
                <a:lnTo>
                  <a:pt x="4279900" y="6858000"/>
                </a:lnTo>
                <a:lnTo>
                  <a:pt x="0" y="6858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2184961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0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5365751" y="1988820"/>
            <a:ext cx="5629910" cy="3715294"/>
          </a:xfrm>
          <a:custGeom>
            <a:avLst/>
            <a:gdLst>
              <a:gd name="connsiteX0" fmla="*/ 0 w 5586033"/>
              <a:gd name="connsiteY0" fmla="*/ 0 h 3715294"/>
              <a:gd name="connsiteX1" fmla="*/ 5586033 w 5586033"/>
              <a:gd name="connsiteY1" fmla="*/ 0 h 3715294"/>
              <a:gd name="connsiteX2" fmla="*/ 5586033 w 5586033"/>
              <a:gd name="connsiteY2" fmla="*/ 3715294 h 3715294"/>
              <a:gd name="connsiteX3" fmla="*/ 0 w 5586033"/>
              <a:gd name="connsiteY3" fmla="*/ 3715294 h 3715294"/>
            </a:gdLst>
            <a:ahLst/>
            <a:cxnLst>
              <a:cxn ang="0">
                <a:pos x="connsiteX0" y="connsiteY0"/>
              </a:cxn>
              <a:cxn ang="0">
                <a:pos x="connsiteX1" y="connsiteY1"/>
              </a:cxn>
              <a:cxn ang="0">
                <a:pos x="connsiteX2" y="connsiteY2"/>
              </a:cxn>
              <a:cxn ang="0">
                <a:pos x="connsiteX3" y="connsiteY3"/>
              </a:cxn>
            </a:cxnLst>
            <a:rect l="l" t="t" r="r" b="b"/>
            <a:pathLst>
              <a:path w="5586033" h="3715294">
                <a:moveTo>
                  <a:pt x="0" y="0"/>
                </a:moveTo>
                <a:lnTo>
                  <a:pt x="5586033" y="0"/>
                </a:lnTo>
                <a:lnTo>
                  <a:pt x="5586033" y="3715294"/>
                </a:lnTo>
                <a:lnTo>
                  <a:pt x="0" y="3715294"/>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51059228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61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0" y="0"/>
            <a:ext cx="12192000" cy="3594100"/>
          </a:xfrm>
          <a:custGeom>
            <a:avLst/>
            <a:gdLst>
              <a:gd name="connsiteX0" fmla="*/ 0 w 12192000"/>
              <a:gd name="connsiteY0" fmla="*/ 0 h 3594100"/>
              <a:gd name="connsiteX1" fmla="*/ 12192000 w 12192000"/>
              <a:gd name="connsiteY1" fmla="*/ 0 h 3594100"/>
              <a:gd name="connsiteX2" fmla="*/ 12192000 w 12192000"/>
              <a:gd name="connsiteY2" fmla="*/ 3594100 h 3594100"/>
              <a:gd name="connsiteX3" fmla="*/ 0 w 12192000"/>
              <a:gd name="connsiteY3" fmla="*/ 3594100 h 3594100"/>
            </a:gdLst>
            <a:ahLst/>
            <a:cxnLst>
              <a:cxn ang="0">
                <a:pos x="connsiteX0" y="connsiteY0"/>
              </a:cxn>
              <a:cxn ang="0">
                <a:pos x="connsiteX1" y="connsiteY1"/>
              </a:cxn>
              <a:cxn ang="0">
                <a:pos x="connsiteX2" y="connsiteY2"/>
              </a:cxn>
              <a:cxn ang="0">
                <a:pos x="connsiteX3" y="connsiteY3"/>
              </a:cxn>
            </a:cxnLst>
            <a:rect l="l" t="t" r="r" b="b"/>
            <a:pathLst>
              <a:path w="12192000" h="3594100">
                <a:moveTo>
                  <a:pt x="0" y="0"/>
                </a:moveTo>
                <a:lnTo>
                  <a:pt x="12192000" y="0"/>
                </a:lnTo>
                <a:lnTo>
                  <a:pt x="12192000" y="3594100"/>
                </a:lnTo>
                <a:lnTo>
                  <a:pt x="0" y="3594100"/>
                </a:lnTo>
                <a:close/>
              </a:path>
            </a:pathLst>
          </a:custGeom>
          <a:pattFill prst="pct5">
            <a:fgClr>
              <a:schemeClr val="tx1"/>
            </a:fgClr>
            <a:bgClr>
              <a:schemeClr val="bg1"/>
            </a:bgClr>
          </a:pattFill>
        </p:spPr>
        <p:txBody>
          <a:bodyPr wrap="square">
            <a:noAutofit/>
          </a:bodyPr>
          <a:lstStyle/>
          <a:p>
            <a:endParaRPr lang="en-US"/>
          </a:p>
        </p:txBody>
      </p:sp>
      <p:sp>
        <p:nvSpPr>
          <p:cNvPr id="10" name="Рисунок 9"/>
          <p:cNvSpPr>
            <a:spLocks noGrp="1"/>
          </p:cNvSpPr>
          <p:nvPr>
            <p:ph type="pic" sz="quarter" idx="11"/>
          </p:nvPr>
        </p:nvSpPr>
        <p:spPr>
          <a:xfrm>
            <a:off x="1075863" y="1581374"/>
            <a:ext cx="2346960" cy="4183380"/>
          </a:xfrm>
          <a:custGeom>
            <a:avLst/>
            <a:gdLst>
              <a:gd name="connsiteX0" fmla="*/ 0 w 2346960"/>
              <a:gd name="connsiteY0" fmla="*/ 0 h 4183380"/>
              <a:gd name="connsiteX1" fmla="*/ 2346960 w 2346960"/>
              <a:gd name="connsiteY1" fmla="*/ 0 h 4183380"/>
              <a:gd name="connsiteX2" fmla="*/ 2346960 w 2346960"/>
              <a:gd name="connsiteY2" fmla="*/ 4183380 h 4183380"/>
              <a:gd name="connsiteX3" fmla="*/ 0 w 2346960"/>
              <a:gd name="connsiteY3" fmla="*/ 4183380 h 4183380"/>
            </a:gdLst>
            <a:ahLst/>
            <a:cxnLst>
              <a:cxn ang="0">
                <a:pos x="connsiteX0" y="connsiteY0"/>
              </a:cxn>
              <a:cxn ang="0">
                <a:pos x="connsiteX1" y="connsiteY1"/>
              </a:cxn>
              <a:cxn ang="0">
                <a:pos x="connsiteX2" y="connsiteY2"/>
              </a:cxn>
              <a:cxn ang="0">
                <a:pos x="connsiteX3" y="connsiteY3"/>
              </a:cxn>
            </a:cxnLst>
            <a:rect l="l" t="t" r="r" b="b"/>
            <a:pathLst>
              <a:path w="2346960" h="4183380">
                <a:moveTo>
                  <a:pt x="0" y="0"/>
                </a:moveTo>
                <a:lnTo>
                  <a:pt x="2346960" y="0"/>
                </a:lnTo>
                <a:lnTo>
                  <a:pt x="2346960" y="4183380"/>
                </a:lnTo>
                <a:lnTo>
                  <a:pt x="0" y="418338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55560454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1_Пользовательский макет">
    <p:spTree>
      <p:nvGrpSpPr>
        <p:cNvPr id="1" name=""/>
        <p:cNvGrpSpPr/>
        <p:nvPr/>
      </p:nvGrpSpPr>
      <p:grpSpPr>
        <a:xfrm>
          <a:off x="0" y="0"/>
          <a:ext cx="0" cy="0"/>
          <a:chOff x="0" y="0"/>
          <a:chExt cx="0" cy="0"/>
        </a:xfrm>
      </p:grpSpPr>
      <p:sp>
        <p:nvSpPr>
          <p:cNvPr id="10" name="Рисунок 9"/>
          <p:cNvSpPr>
            <a:spLocks noGrp="1"/>
          </p:cNvSpPr>
          <p:nvPr>
            <p:ph type="pic" sz="quarter" idx="10"/>
          </p:nvPr>
        </p:nvSpPr>
        <p:spPr>
          <a:xfrm>
            <a:off x="1031128" y="1581374"/>
            <a:ext cx="2346960" cy="4183380"/>
          </a:xfrm>
          <a:custGeom>
            <a:avLst/>
            <a:gdLst>
              <a:gd name="connsiteX0" fmla="*/ 0 w 2346960"/>
              <a:gd name="connsiteY0" fmla="*/ 0 h 4183380"/>
              <a:gd name="connsiteX1" fmla="*/ 2346960 w 2346960"/>
              <a:gd name="connsiteY1" fmla="*/ 0 h 4183380"/>
              <a:gd name="connsiteX2" fmla="*/ 2346960 w 2346960"/>
              <a:gd name="connsiteY2" fmla="*/ 4183380 h 4183380"/>
              <a:gd name="connsiteX3" fmla="*/ 0 w 2346960"/>
              <a:gd name="connsiteY3" fmla="*/ 4183380 h 4183380"/>
            </a:gdLst>
            <a:ahLst/>
            <a:cxnLst>
              <a:cxn ang="0">
                <a:pos x="connsiteX0" y="connsiteY0"/>
              </a:cxn>
              <a:cxn ang="0">
                <a:pos x="connsiteX1" y="connsiteY1"/>
              </a:cxn>
              <a:cxn ang="0">
                <a:pos x="connsiteX2" y="connsiteY2"/>
              </a:cxn>
              <a:cxn ang="0">
                <a:pos x="connsiteX3" y="connsiteY3"/>
              </a:cxn>
            </a:cxnLst>
            <a:rect l="l" t="t" r="r" b="b"/>
            <a:pathLst>
              <a:path w="2346960" h="4183380">
                <a:moveTo>
                  <a:pt x="0" y="0"/>
                </a:moveTo>
                <a:lnTo>
                  <a:pt x="2346960" y="0"/>
                </a:lnTo>
                <a:lnTo>
                  <a:pt x="2346960" y="4183380"/>
                </a:lnTo>
                <a:lnTo>
                  <a:pt x="0" y="4183380"/>
                </a:lnTo>
                <a:close/>
              </a:path>
            </a:pathLst>
          </a:custGeom>
          <a:pattFill prst="pct5">
            <a:fgClr>
              <a:schemeClr val="tx1"/>
            </a:fgClr>
            <a:bgClr>
              <a:schemeClr val="bg1"/>
            </a:bgClr>
          </a:pattFill>
        </p:spPr>
        <p:txBody>
          <a:bodyPr wrap="square">
            <a:noAutofit/>
          </a:bodyPr>
          <a:lstStyle/>
          <a:p>
            <a:endParaRPr lang="en-US"/>
          </a:p>
        </p:txBody>
      </p:sp>
      <p:sp>
        <p:nvSpPr>
          <p:cNvPr id="9" name="Рисунок 8"/>
          <p:cNvSpPr>
            <a:spLocks noGrp="1"/>
          </p:cNvSpPr>
          <p:nvPr>
            <p:ph type="pic" sz="quarter" idx="11"/>
          </p:nvPr>
        </p:nvSpPr>
        <p:spPr>
          <a:xfrm>
            <a:off x="3710940" y="883920"/>
            <a:ext cx="2346960" cy="4183380"/>
          </a:xfrm>
          <a:custGeom>
            <a:avLst/>
            <a:gdLst>
              <a:gd name="connsiteX0" fmla="*/ 0 w 2346960"/>
              <a:gd name="connsiteY0" fmla="*/ 0 h 4183380"/>
              <a:gd name="connsiteX1" fmla="*/ 2346960 w 2346960"/>
              <a:gd name="connsiteY1" fmla="*/ 0 h 4183380"/>
              <a:gd name="connsiteX2" fmla="*/ 2346960 w 2346960"/>
              <a:gd name="connsiteY2" fmla="*/ 4183380 h 4183380"/>
              <a:gd name="connsiteX3" fmla="*/ 0 w 2346960"/>
              <a:gd name="connsiteY3" fmla="*/ 4183380 h 4183380"/>
            </a:gdLst>
            <a:ahLst/>
            <a:cxnLst>
              <a:cxn ang="0">
                <a:pos x="connsiteX0" y="connsiteY0"/>
              </a:cxn>
              <a:cxn ang="0">
                <a:pos x="connsiteX1" y="connsiteY1"/>
              </a:cxn>
              <a:cxn ang="0">
                <a:pos x="connsiteX2" y="connsiteY2"/>
              </a:cxn>
              <a:cxn ang="0">
                <a:pos x="connsiteX3" y="connsiteY3"/>
              </a:cxn>
            </a:cxnLst>
            <a:rect l="l" t="t" r="r" b="b"/>
            <a:pathLst>
              <a:path w="2346960" h="4183380">
                <a:moveTo>
                  <a:pt x="0" y="0"/>
                </a:moveTo>
                <a:lnTo>
                  <a:pt x="2346960" y="0"/>
                </a:lnTo>
                <a:lnTo>
                  <a:pt x="2346960" y="4183380"/>
                </a:lnTo>
                <a:lnTo>
                  <a:pt x="0" y="418338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84684135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2_Пользовательский макет">
    <p:spTree>
      <p:nvGrpSpPr>
        <p:cNvPr id="1" name=""/>
        <p:cNvGrpSpPr/>
        <p:nvPr/>
      </p:nvGrpSpPr>
      <p:grpSpPr>
        <a:xfrm>
          <a:off x="0" y="0"/>
          <a:ext cx="0" cy="0"/>
          <a:chOff x="0" y="0"/>
          <a:chExt cx="0" cy="0"/>
        </a:xfrm>
      </p:grpSpPr>
      <p:sp>
        <p:nvSpPr>
          <p:cNvPr id="14" name="Рисунок 13"/>
          <p:cNvSpPr>
            <a:spLocks noGrp="1"/>
          </p:cNvSpPr>
          <p:nvPr>
            <p:ph type="pic" sz="quarter" idx="10"/>
          </p:nvPr>
        </p:nvSpPr>
        <p:spPr>
          <a:xfrm>
            <a:off x="2162687" y="2013116"/>
            <a:ext cx="1854208" cy="3305066"/>
          </a:xfrm>
          <a:custGeom>
            <a:avLst/>
            <a:gdLst>
              <a:gd name="connsiteX0" fmla="*/ 0 w 1854208"/>
              <a:gd name="connsiteY0" fmla="*/ 0 h 3305066"/>
              <a:gd name="connsiteX1" fmla="*/ 1854208 w 1854208"/>
              <a:gd name="connsiteY1" fmla="*/ 0 h 3305066"/>
              <a:gd name="connsiteX2" fmla="*/ 1854208 w 1854208"/>
              <a:gd name="connsiteY2" fmla="*/ 3305066 h 3305066"/>
              <a:gd name="connsiteX3" fmla="*/ 0 w 1854208"/>
              <a:gd name="connsiteY3" fmla="*/ 3305066 h 3305066"/>
            </a:gdLst>
            <a:ahLst/>
            <a:cxnLst>
              <a:cxn ang="0">
                <a:pos x="connsiteX0" y="connsiteY0"/>
              </a:cxn>
              <a:cxn ang="0">
                <a:pos x="connsiteX1" y="connsiteY1"/>
              </a:cxn>
              <a:cxn ang="0">
                <a:pos x="connsiteX2" y="connsiteY2"/>
              </a:cxn>
              <a:cxn ang="0">
                <a:pos x="connsiteX3" y="connsiteY3"/>
              </a:cxn>
            </a:cxnLst>
            <a:rect l="l" t="t" r="r" b="b"/>
            <a:pathLst>
              <a:path w="1854208" h="3305066">
                <a:moveTo>
                  <a:pt x="0" y="0"/>
                </a:moveTo>
                <a:lnTo>
                  <a:pt x="1854208" y="0"/>
                </a:lnTo>
                <a:lnTo>
                  <a:pt x="1854208" y="3305066"/>
                </a:lnTo>
                <a:lnTo>
                  <a:pt x="0" y="3305066"/>
                </a:lnTo>
                <a:close/>
              </a:path>
            </a:pathLst>
          </a:custGeom>
          <a:pattFill prst="pct5">
            <a:fgClr>
              <a:schemeClr val="tx1"/>
            </a:fgClr>
            <a:bgClr>
              <a:schemeClr val="bg1"/>
            </a:bgClr>
          </a:pattFill>
        </p:spPr>
        <p:txBody>
          <a:bodyPr wrap="square">
            <a:noAutofit/>
          </a:bodyPr>
          <a:lstStyle/>
          <a:p>
            <a:endParaRPr lang="en-US"/>
          </a:p>
        </p:txBody>
      </p:sp>
      <p:sp>
        <p:nvSpPr>
          <p:cNvPr id="13" name="Рисунок 12"/>
          <p:cNvSpPr>
            <a:spLocks noGrp="1"/>
          </p:cNvSpPr>
          <p:nvPr>
            <p:ph type="pic" sz="quarter" idx="11"/>
          </p:nvPr>
        </p:nvSpPr>
        <p:spPr>
          <a:xfrm>
            <a:off x="5195114" y="2013116"/>
            <a:ext cx="1854208" cy="3305066"/>
          </a:xfrm>
          <a:custGeom>
            <a:avLst/>
            <a:gdLst>
              <a:gd name="connsiteX0" fmla="*/ 0 w 1854208"/>
              <a:gd name="connsiteY0" fmla="*/ 0 h 3305066"/>
              <a:gd name="connsiteX1" fmla="*/ 1854208 w 1854208"/>
              <a:gd name="connsiteY1" fmla="*/ 0 h 3305066"/>
              <a:gd name="connsiteX2" fmla="*/ 1854208 w 1854208"/>
              <a:gd name="connsiteY2" fmla="*/ 3305066 h 3305066"/>
              <a:gd name="connsiteX3" fmla="*/ 0 w 1854208"/>
              <a:gd name="connsiteY3" fmla="*/ 3305066 h 3305066"/>
            </a:gdLst>
            <a:ahLst/>
            <a:cxnLst>
              <a:cxn ang="0">
                <a:pos x="connsiteX0" y="connsiteY0"/>
              </a:cxn>
              <a:cxn ang="0">
                <a:pos x="connsiteX1" y="connsiteY1"/>
              </a:cxn>
              <a:cxn ang="0">
                <a:pos x="connsiteX2" y="connsiteY2"/>
              </a:cxn>
              <a:cxn ang="0">
                <a:pos x="connsiteX3" y="connsiteY3"/>
              </a:cxn>
            </a:cxnLst>
            <a:rect l="l" t="t" r="r" b="b"/>
            <a:pathLst>
              <a:path w="1854208" h="3305066">
                <a:moveTo>
                  <a:pt x="0" y="0"/>
                </a:moveTo>
                <a:lnTo>
                  <a:pt x="1854208" y="0"/>
                </a:lnTo>
                <a:lnTo>
                  <a:pt x="1854208" y="3305066"/>
                </a:lnTo>
                <a:lnTo>
                  <a:pt x="0" y="3305066"/>
                </a:lnTo>
                <a:close/>
              </a:path>
            </a:pathLst>
          </a:custGeom>
          <a:pattFill prst="pct5">
            <a:fgClr>
              <a:schemeClr val="tx1"/>
            </a:fgClr>
            <a:bgClr>
              <a:schemeClr val="bg1"/>
            </a:bgClr>
          </a:pattFill>
        </p:spPr>
        <p:txBody>
          <a:bodyPr wrap="square">
            <a:noAutofit/>
          </a:bodyPr>
          <a:lstStyle/>
          <a:p>
            <a:endParaRPr lang="en-US"/>
          </a:p>
        </p:txBody>
      </p:sp>
      <p:sp>
        <p:nvSpPr>
          <p:cNvPr id="12" name="Рисунок 11"/>
          <p:cNvSpPr>
            <a:spLocks noGrp="1"/>
          </p:cNvSpPr>
          <p:nvPr>
            <p:ph type="pic" sz="quarter" idx="12"/>
          </p:nvPr>
        </p:nvSpPr>
        <p:spPr>
          <a:xfrm>
            <a:off x="8164399" y="2013116"/>
            <a:ext cx="1854208" cy="3305066"/>
          </a:xfrm>
          <a:custGeom>
            <a:avLst/>
            <a:gdLst>
              <a:gd name="connsiteX0" fmla="*/ 0 w 1854208"/>
              <a:gd name="connsiteY0" fmla="*/ 0 h 3305066"/>
              <a:gd name="connsiteX1" fmla="*/ 1854208 w 1854208"/>
              <a:gd name="connsiteY1" fmla="*/ 0 h 3305066"/>
              <a:gd name="connsiteX2" fmla="*/ 1854208 w 1854208"/>
              <a:gd name="connsiteY2" fmla="*/ 3305066 h 3305066"/>
              <a:gd name="connsiteX3" fmla="*/ 0 w 1854208"/>
              <a:gd name="connsiteY3" fmla="*/ 3305066 h 3305066"/>
            </a:gdLst>
            <a:ahLst/>
            <a:cxnLst>
              <a:cxn ang="0">
                <a:pos x="connsiteX0" y="connsiteY0"/>
              </a:cxn>
              <a:cxn ang="0">
                <a:pos x="connsiteX1" y="connsiteY1"/>
              </a:cxn>
              <a:cxn ang="0">
                <a:pos x="connsiteX2" y="connsiteY2"/>
              </a:cxn>
              <a:cxn ang="0">
                <a:pos x="connsiteX3" y="connsiteY3"/>
              </a:cxn>
            </a:cxnLst>
            <a:rect l="l" t="t" r="r" b="b"/>
            <a:pathLst>
              <a:path w="1854208" h="3305066">
                <a:moveTo>
                  <a:pt x="0" y="0"/>
                </a:moveTo>
                <a:lnTo>
                  <a:pt x="1854208" y="0"/>
                </a:lnTo>
                <a:lnTo>
                  <a:pt x="1854208" y="3305066"/>
                </a:lnTo>
                <a:lnTo>
                  <a:pt x="0" y="3305066"/>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45688674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3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7673976" y="1827083"/>
            <a:ext cx="3108324" cy="4118898"/>
          </a:xfrm>
          <a:custGeom>
            <a:avLst/>
            <a:gdLst>
              <a:gd name="connsiteX0" fmla="*/ 0 w 3108324"/>
              <a:gd name="connsiteY0" fmla="*/ 0 h 4118898"/>
              <a:gd name="connsiteX1" fmla="*/ 3108324 w 3108324"/>
              <a:gd name="connsiteY1" fmla="*/ 0 h 4118898"/>
              <a:gd name="connsiteX2" fmla="*/ 3108324 w 3108324"/>
              <a:gd name="connsiteY2" fmla="*/ 4118898 h 4118898"/>
              <a:gd name="connsiteX3" fmla="*/ 0 w 3108324"/>
              <a:gd name="connsiteY3" fmla="*/ 4118898 h 4118898"/>
            </a:gdLst>
            <a:ahLst/>
            <a:cxnLst>
              <a:cxn ang="0">
                <a:pos x="connsiteX0" y="connsiteY0"/>
              </a:cxn>
              <a:cxn ang="0">
                <a:pos x="connsiteX1" y="connsiteY1"/>
              </a:cxn>
              <a:cxn ang="0">
                <a:pos x="connsiteX2" y="connsiteY2"/>
              </a:cxn>
              <a:cxn ang="0">
                <a:pos x="connsiteX3" y="connsiteY3"/>
              </a:cxn>
            </a:cxnLst>
            <a:rect l="l" t="t" r="r" b="b"/>
            <a:pathLst>
              <a:path w="3108324" h="4118898">
                <a:moveTo>
                  <a:pt x="0" y="0"/>
                </a:moveTo>
                <a:lnTo>
                  <a:pt x="3108324" y="0"/>
                </a:lnTo>
                <a:lnTo>
                  <a:pt x="3108324" y="4118898"/>
                </a:lnTo>
                <a:lnTo>
                  <a:pt x="0" y="4118898"/>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52691239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4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781053" y="1896624"/>
            <a:ext cx="5457825" cy="3121025"/>
          </a:xfrm>
          <a:custGeom>
            <a:avLst/>
            <a:gdLst>
              <a:gd name="connsiteX0" fmla="*/ 0 w 5457825"/>
              <a:gd name="connsiteY0" fmla="*/ 0 h 3121025"/>
              <a:gd name="connsiteX1" fmla="*/ 5457825 w 5457825"/>
              <a:gd name="connsiteY1" fmla="*/ 0 h 3121025"/>
              <a:gd name="connsiteX2" fmla="*/ 5457825 w 5457825"/>
              <a:gd name="connsiteY2" fmla="*/ 3121025 h 3121025"/>
              <a:gd name="connsiteX3" fmla="*/ 0 w 5457825"/>
              <a:gd name="connsiteY3" fmla="*/ 3121025 h 3121025"/>
            </a:gdLst>
            <a:ahLst/>
            <a:cxnLst>
              <a:cxn ang="0">
                <a:pos x="connsiteX0" y="connsiteY0"/>
              </a:cxn>
              <a:cxn ang="0">
                <a:pos x="connsiteX1" y="connsiteY1"/>
              </a:cxn>
              <a:cxn ang="0">
                <a:pos x="connsiteX2" y="connsiteY2"/>
              </a:cxn>
              <a:cxn ang="0">
                <a:pos x="connsiteX3" y="connsiteY3"/>
              </a:cxn>
            </a:cxnLst>
            <a:rect l="l" t="t" r="r" b="b"/>
            <a:pathLst>
              <a:path w="5457825" h="3121025">
                <a:moveTo>
                  <a:pt x="0" y="0"/>
                </a:moveTo>
                <a:lnTo>
                  <a:pt x="5457825" y="0"/>
                </a:lnTo>
                <a:lnTo>
                  <a:pt x="5457825" y="3121025"/>
                </a:lnTo>
                <a:lnTo>
                  <a:pt x="0" y="3121025"/>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680407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8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14003" y="0"/>
            <a:ext cx="6108700" cy="6858000"/>
          </a:xfrm>
          <a:custGeom>
            <a:avLst/>
            <a:gdLst>
              <a:gd name="connsiteX0" fmla="*/ 0 w 6108700"/>
              <a:gd name="connsiteY0" fmla="*/ 0 h 6858000"/>
              <a:gd name="connsiteX1" fmla="*/ 6108700 w 6108700"/>
              <a:gd name="connsiteY1" fmla="*/ 0 h 6858000"/>
              <a:gd name="connsiteX2" fmla="*/ 6108700 w 6108700"/>
              <a:gd name="connsiteY2" fmla="*/ 6858000 h 6858000"/>
              <a:gd name="connsiteX3" fmla="*/ 0 w 61087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8700" h="6858000">
                <a:moveTo>
                  <a:pt x="0" y="0"/>
                </a:moveTo>
                <a:lnTo>
                  <a:pt x="6108700" y="0"/>
                </a:lnTo>
                <a:lnTo>
                  <a:pt x="6108700" y="6858000"/>
                </a:lnTo>
                <a:lnTo>
                  <a:pt x="0" y="6858000"/>
                </a:lnTo>
                <a:close/>
              </a:path>
            </a:pathLst>
          </a:custGeom>
          <a:pattFill prst="pct5">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88464721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62_Пользовательский макет">
    <p:spTree>
      <p:nvGrpSpPr>
        <p:cNvPr id="1" name=""/>
        <p:cNvGrpSpPr/>
        <p:nvPr/>
      </p:nvGrpSpPr>
      <p:grpSpPr>
        <a:xfrm>
          <a:off x="0" y="0"/>
          <a:ext cx="0" cy="0"/>
          <a:chOff x="0" y="0"/>
          <a:chExt cx="0" cy="0"/>
        </a:xfrm>
      </p:grpSpPr>
      <p:sp>
        <p:nvSpPr>
          <p:cNvPr id="8" name="Рисунок 7"/>
          <p:cNvSpPr>
            <a:spLocks noGrp="1"/>
          </p:cNvSpPr>
          <p:nvPr>
            <p:ph type="pic" sz="quarter" idx="10"/>
          </p:nvPr>
        </p:nvSpPr>
        <p:spPr>
          <a:xfrm>
            <a:off x="5039917" y="2049780"/>
            <a:ext cx="2112169" cy="3726180"/>
          </a:xfrm>
          <a:custGeom>
            <a:avLst/>
            <a:gdLst>
              <a:gd name="connsiteX0" fmla="*/ 0 w 2112169"/>
              <a:gd name="connsiteY0" fmla="*/ 0 h 3726180"/>
              <a:gd name="connsiteX1" fmla="*/ 2112169 w 2112169"/>
              <a:gd name="connsiteY1" fmla="*/ 0 h 3726180"/>
              <a:gd name="connsiteX2" fmla="*/ 2112169 w 2112169"/>
              <a:gd name="connsiteY2" fmla="*/ 3726180 h 3726180"/>
              <a:gd name="connsiteX3" fmla="*/ 0 w 2112169"/>
              <a:gd name="connsiteY3" fmla="*/ 3726180 h 3726180"/>
            </a:gdLst>
            <a:ahLst/>
            <a:cxnLst>
              <a:cxn ang="0">
                <a:pos x="connsiteX0" y="connsiteY0"/>
              </a:cxn>
              <a:cxn ang="0">
                <a:pos x="connsiteX1" y="connsiteY1"/>
              </a:cxn>
              <a:cxn ang="0">
                <a:pos x="connsiteX2" y="connsiteY2"/>
              </a:cxn>
              <a:cxn ang="0">
                <a:pos x="connsiteX3" y="connsiteY3"/>
              </a:cxn>
            </a:cxnLst>
            <a:rect l="l" t="t" r="r" b="b"/>
            <a:pathLst>
              <a:path w="2112169" h="3726180">
                <a:moveTo>
                  <a:pt x="0" y="0"/>
                </a:moveTo>
                <a:lnTo>
                  <a:pt x="2112169" y="0"/>
                </a:lnTo>
                <a:lnTo>
                  <a:pt x="2112169" y="3726180"/>
                </a:lnTo>
                <a:lnTo>
                  <a:pt x="0" y="3726180"/>
                </a:lnTo>
                <a:close/>
              </a:path>
            </a:pathLst>
          </a:custGeom>
          <a:pattFill prst="pct5">
            <a:fgClr>
              <a:schemeClr val="tx2"/>
            </a:fgClr>
            <a:bgClr>
              <a:schemeClr val="bg1"/>
            </a:bgClr>
          </a:pattFill>
        </p:spPr>
        <p:txBody>
          <a:bodyPr wrap="square">
            <a:noAutofit/>
          </a:bodyPr>
          <a:lstStyle/>
          <a:p>
            <a:endParaRPr lang="en-US"/>
          </a:p>
        </p:txBody>
      </p:sp>
      <p:sp>
        <p:nvSpPr>
          <p:cNvPr id="11" name="Рисунок 10"/>
          <p:cNvSpPr>
            <a:spLocks noGrp="1"/>
          </p:cNvSpPr>
          <p:nvPr>
            <p:ph type="pic" sz="quarter" idx="11"/>
          </p:nvPr>
        </p:nvSpPr>
        <p:spPr>
          <a:xfrm>
            <a:off x="7709533" y="2049780"/>
            <a:ext cx="2112169" cy="3726180"/>
          </a:xfrm>
          <a:custGeom>
            <a:avLst/>
            <a:gdLst>
              <a:gd name="connsiteX0" fmla="*/ 0 w 2112169"/>
              <a:gd name="connsiteY0" fmla="*/ 0 h 3726180"/>
              <a:gd name="connsiteX1" fmla="*/ 2112169 w 2112169"/>
              <a:gd name="connsiteY1" fmla="*/ 0 h 3726180"/>
              <a:gd name="connsiteX2" fmla="*/ 2112169 w 2112169"/>
              <a:gd name="connsiteY2" fmla="*/ 3726180 h 3726180"/>
              <a:gd name="connsiteX3" fmla="*/ 0 w 2112169"/>
              <a:gd name="connsiteY3" fmla="*/ 3726180 h 3726180"/>
            </a:gdLst>
            <a:ahLst/>
            <a:cxnLst>
              <a:cxn ang="0">
                <a:pos x="connsiteX0" y="connsiteY0"/>
              </a:cxn>
              <a:cxn ang="0">
                <a:pos x="connsiteX1" y="connsiteY1"/>
              </a:cxn>
              <a:cxn ang="0">
                <a:pos x="connsiteX2" y="connsiteY2"/>
              </a:cxn>
              <a:cxn ang="0">
                <a:pos x="connsiteX3" y="connsiteY3"/>
              </a:cxn>
            </a:cxnLst>
            <a:rect l="l" t="t" r="r" b="b"/>
            <a:pathLst>
              <a:path w="2112169" h="3726180">
                <a:moveTo>
                  <a:pt x="0" y="0"/>
                </a:moveTo>
                <a:lnTo>
                  <a:pt x="2112169" y="0"/>
                </a:lnTo>
                <a:lnTo>
                  <a:pt x="2112169" y="3726180"/>
                </a:lnTo>
                <a:lnTo>
                  <a:pt x="0" y="3726180"/>
                </a:lnTo>
                <a:close/>
              </a:path>
            </a:pathLst>
          </a:custGeom>
          <a:pattFill prst="pct5">
            <a:fgClr>
              <a:schemeClr val="tx2"/>
            </a:fgClr>
            <a:bgClr>
              <a:schemeClr val="bg1"/>
            </a:bgClr>
          </a:pattFill>
        </p:spPr>
        <p:txBody>
          <a:bodyPr wrap="square">
            <a:noAutofit/>
          </a:bodyPr>
          <a:lstStyle/>
          <a:p>
            <a:endParaRPr lang="en-US"/>
          </a:p>
        </p:txBody>
      </p:sp>
      <p:sp>
        <p:nvSpPr>
          <p:cNvPr id="14" name="Рисунок 13"/>
          <p:cNvSpPr>
            <a:spLocks noGrp="1"/>
          </p:cNvSpPr>
          <p:nvPr>
            <p:ph type="pic" sz="quarter" idx="12"/>
          </p:nvPr>
        </p:nvSpPr>
        <p:spPr>
          <a:xfrm>
            <a:off x="10379149" y="2049780"/>
            <a:ext cx="2112169" cy="3726180"/>
          </a:xfrm>
          <a:custGeom>
            <a:avLst/>
            <a:gdLst>
              <a:gd name="connsiteX0" fmla="*/ 0 w 2112169"/>
              <a:gd name="connsiteY0" fmla="*/ 0 h 3726180"/>
              <a:gd name="connsiteX1" fmla="*/ 2112169 w 2112169"/>
              <a:gd name="connsiteY1" fmla="*/ 0 h 3726180"/>
              <a:gd name="connsiteX2" fmla="*/ 2112169 w 2112169"/>
              <a:gd name="connsiteY2" fmla="*/ 3726180 h 3726180"/>
              <a:gd name="connsiteX3" fmla="*/ 0 w 2112169"/>
              <a:gd name="connsiteY3" fmla="*/ 3726180 h 3726180"/>
            </a:gdLst>
            <a:ahLst/>
            <a:cxnLst>
              <a:cxn ang="0">
                <a:pos x="connsiteX0" y="connsiteY0"/>
              </a:cxn>
              <a:cxn ang="0">
                <a:pos x="connsiteX1" y="connsiteY1"/>
              </a:cxn>
              <a:cxn ang="0">
                <a:pos x="connsiteX2" y="connsiteY2"/>
              </a:cxn>
              <a:cxn ang="0">
                <a:pos x="connsiteX3" y="connsiteY3"/>
              </a:cxn>
            </a:cxnLst>
            <a:rect l="l" t="t" r="r" b="b"/>
            <a:pathLst>
              <a:path w="2112169" h="3726180">
                <a:moveTo>
                  <a:pt x="0" y="0"/>
                </a:moveTo>
                <a:lnTo>
                  <a:pt x="2112169" y="0"/>
                </a:lnTo>
                <a:lnTo>
                  <a:pt x="2112169" y="3726180"/>
                </a:lnTo>
                <a:lnTo>
                  <a:pt x="0" y="3726180"/>
                </a:lnTo>
                <a:close/>
              </a:path>
            </a:pathLst>
          </a:custGeom>
          <a:pattFill prst="pct5">
            <a:fgClr>
              <a:schemeClr val="tx2"/>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0039665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63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3594100" y="1828366"/>
            <a:ext cx="4997450" cy="2870200"/>
          </a:xfrm>
          <a:custGeom>
            <a:avLst/>
            <a:gdLst>
              <a:gd name="connsiteX0" fmla="*/ 0 w 4997450"/>
              <a:gd name="connsiteY0" fmla="*/ 0 h 2870200"/>
              <a:gd name="connsiteX1" fmla="*/ 4997450 w 4997450"/>
              <a:gd name="connsiteY1" fmla="*/ 0 h 2870200"/>
              <a:gd name="connsiteX2" fmla="*/ 4997450 w 4997450"/>
              <a:gd name="connsiteY2" fmla="*/ 2870200 h 2870200"/>
              <a:gd name="connsiteX3" fmla="*/ 0 w 4997450"/>
              <a:gd name="connsiteY3" fmla="*/ 2870200 h 2870200"/>
            </a:gdLst>
            <a:ahLst/>
            <a:cxnLst>
              <a:cxn ang="0">
                <a:pos x="connsiteX0" y="connsiteY0"/>
              </a:cxn>
              <a:cxn ang="0">
                <a:pos x="connsiteX1" y="connsiteY1"/>
              </a:cxn>
              <a:cxn ang="0">
                <a:pos x="connsiteX2" y="connsiteY2"/>
              </a:cxn>
              <a:cxn ang="0">
                <a:pos x="connsiteX3" y="connsiteY3"/>
              </a:cxn>
            </a:cxnLst>
            <a:rect l="l" t="t" r="r" b="b"/>
            <a:pathLst>
              <a:path w="4997450" h="2870200">
                <a:moveTo>
                  <a:pt x="0" y="0"/>
                </a:moveTo>
                <a:lnTo>
                  <a:pt x="4997450" y="0"/>
                </a:lnTo>
                <a:lnTo>
                  <a:pt x="4997450" y="2870200"/>
                </a:lnTo>
                <a:lnTo>
                  <a:pt x="0" y="28702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6170178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5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4457703" y="1862989"/>
            <a:ext cx="3105149" cy="4167188"/>
          </a:xfrm>
          <a:custGeom>
            <a:avLst/>
            <a:gdLst>
              <a:gd name="connsiteX0" fmla="*/ 0 w 3105149"/>
              <a:gd name="connsiteY0" fmla="*/ 0 h 4167188"/>
              <a:gd name="connsiteX1" fmla="*/ 3105149 w 3105149"/>
              <a:gd name="connsiteY1" fmla="*/ 0 h 4167188"/>
              <a:gd name="connsiteX2" fmla="*/ 3105149 w 3105149"/>
              <a:gd name="connsiteY2" fmla="*/ 4167188 h 4167188"/>
              <a:gd name="connsiteX3" fmla="*/ 0 w 3105149"/>
              <a:gd name="connsiteY3" fmla="*/ 4167188 h 4167188"/>
            </a:gdLst>
            <a:ahLst/>
            <a:cxnLst>
              <a:cxn ang="0">
                <a:pos x="connsiteX0" y="connsiteY0"/>
              </a:cxn>
              <a:cxn ang="0">
                <a:pos x="connsiteX1" y="connsiteY1"/>
              </a:cxn>
              <a:cxn ang="0">
                <a:pos x="connsiteX2" y="connsiteY2"/>
              </a:cxn>
              <a:cxn ang="0">
                <a:pos x="connsiteX3" y="connsiteY3"/>
              </a:cxn>
            </a:cxnLst>
            <a:rect l="l" t="t" r="r" b="b"/>
            <a:pathLst>
              <a:path w="3105149" h="4167188">
                <a:moveTo>
                  <a:pt x="0" y="0"/>
                </a:moveTo>
                <a:lnTo>
                  <a:pt x="3105149" y="0"/>
                </a:lnTo>
                <a:lnTo>
                  <a:pt x="3105149" y="4167188"/>
                </a:lnTo>
                <a:lnTo>
                  <a:pt x="0" y="4167188"/>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48905476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64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1252995" y="2271713"/>
            <a:ext cx="3214233" cy="5700712"/>
          </a:xfrm>
          <a:custGeom>
            <a:avLst/>
            <a:gdLst>
              <a:gd name="connsiteX0" fmla="*/ 0 w 3214233"/>
              <a:gd name="connsiteY0" fmla="*/ 0 h 5700712"/>
              <a:gd name="connsiteX1" fmla="*/ 3214233 w 3214233"/>
              <a:gd name="connsiteY1" fmla="*/ 0 h 5700712"/>
              <a:gd name="connsiteX2" fmla="*/ 3214233 w 3214233"/>
              <a:gd name="connsiteY2" fmla="*/ 5700712 h 5700712"/>
              <a:gd name="connsiteX3" fmla="*/ 0 w 3214233"/>
              <a:gd name="connsiteY3" fmla="*/ 5700712 h 5700712"/>
            </a:gdLst>
            <a:ahLst/>
            <a:cxnLst>
              <a:cxn ang="0">
                <a:pos x="connsiteX0" y="connsiteY0"/>
              </a:cxn>
              <a:cxn ang="0">
                <a:pos x="connsiteX1" y="connsiteY1"/>
              </a:cxn>
              <a:cxn ang="0">
                <a:pos x="connsiteX2" y="connsiteY2"/>
              </a:cxn>
              <a:cxn ang="0">
                <a:pos x="connsiteX3" y="connsiteY3"/>
              </a:cxn>
            </a:cxnLst>
            <a:rect l="l" t="t" r="r" b="b"/>
            <a:pathLst>
              <a:path w="3214233" h="5700712">
                <a:moveTo>
                  <a:pt x="0" y="0"/>
                </a:moveTo>
                <a:lnTo>
                  <a:pt x="3214233" y="0"/>
                </a:lnTo>
                <a:lnTo>
                  <a:pt x="3214233" y="5700712"/>
                </a:lnTo>
                <a:lnTo>
                  <a:pt x="0" y="5700712"/>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44050149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68_Пользовательский макет">
    <p:spTree>
      <p:nvGrpSpPr>
        <p:cNvPr id="1" name=""/>
        <p:cNvGrpSpPr/>
        <p:nvPr/>
      </p:nvGrpSpPr>
      <p:grpSpPr>
        <a:xfrm>
          <a:off x="0" y="0"/>
          <a:ext cx="0" cy="0"/>
          <a:chOff x="0" y="0"/>
          <a:chExt cx="0" cy="0"/>
        </a:xfrm>
      </p:grpSpPr>
      <p:sp>
        <p:nvSpPr>
          <p:cNvPr id="14" name="Рисунок 13"/>
          <p:cNvSpPr>
            <a:spLocks noGrp="1"/>
          </p:cNvSpPr>
          <p:nvPr>
            <p:ph type="pic" sz="quarter" idx="10"/>
          </p:nvPr>
        </p:nvSpPr>
        <p:spPr>
          <a:xfrm>
            <a:off x="472184" y="2000250"/>
            <a:ext cx="3090166" cy="2876550"/>
          </a:xfrm>
          <a:custGeom>
            <a:avLst/>
            <a:gdLst>
              <a:gd name="connsiteX0" fmla="*/ 0 w 3090166"/>
              <a:gd name="connsiteY0" fmla="*/ 0 h 2876550"/>
              <a:gd name="connsiteX1" fmla="*/ 3090166 w 3090166"/>
              <a:gd name="connsiteY1" fmla="*/ 0 h 2876550"/>
              <a:gd name="connsiteX2" fmla="*/ 3090166 w 3090166"/>
              <a:gd name="connsiteY2" fmla="*/ 2876550 h 2876550"/>
              <a:gd name="connsiteX3" fmla="*/ 0 w 3090166"/>
              <a:gd name="connsiteY3" fmla="*/ 2876550 h 2876550"/>
            </a:gdLst>
            <a:ahLst/>
            <a:cxnLst>
              <a:cxn ang="0">
                <a:pos x="connsiteX0" y="connsiteY0"/>
              </a:cxn>
              <a:cxn ang="0">
                <a:pos x="connsiteX1" y="connsiteY1"/>
              </a:cxn>
              <a:cxn ang="0">
                <a:pos x="connsiteX2" y="connsiteY2"/>
              </a:cxn>
              <a:cxn ang="0">
                <a:pos x="connsiteX3" y="connsiteY3"/>
              </a:cxn>
            </a:cxnLst>
            <a:rect l="l" t="t" r="r" b="b"/>
            <a:pathLst>
              <a:path w="3090166" h="2876550">
                <a:moveTo>
                  <a:pt x="0" y="0"/>
                </a:moveTo>
                <a:lnTo>
                  <a:pt x="3090166" y="0"/>
                </a:lnTo>
                <a:lnTo>
                  <a:pt x="3090166" y="2876550"/>
                </a:lnTo>
                <a:lnTo>
                  <a:pt x="0" y="2876550"/>
                </a:lnTo>
                <a:close/>
              </a:path>
            </a:pathLst>
          </a:custGeom>
          <a:pattFill prst="pct5">
            <a:fgClr>
              <a:schemeClr val="tx1"/>
            </a:fgClr>
            <a:bgClr>
              <a:schemeClr val="bg1"/>
            </a:bgClr>
          </a:pattFill>
        </p:spPr>
        <p:txBody>
          <a:bodyPr wrap="square">
            <a:noAutofit/>
          </a:bodyPr>
          <a:lstStyle/>
          <a:p>
            <a:endParaRPr lang="en-US"/>
          </a:p>
        </p:txBody>
      </p:sp>
      <p:sp>
        <p:nvSpPr>
          <p:cNvPr id="13" name="Рисунок 12"/>
          <p:cNvSpPr>
            <a:spLocks noGrp="1"/>
          </p:cNvSpPr>
          <p:nvPr>
            <p:ph type="pic" sz="quarter" idx="11"/>
          </p:nvPr>
        </p:nvSpPr>
        <p:spPr>
          <a:xfrm>
            <a:off x="3778252" y="1898650"/>
            <a:ext cx="4664075" cy="3079750"/>
          </a:xfrm>
          <a:custGeom>
            <a:avLst/>
            <a:gdLst>
              <a:gd name="connsiteX0" fmla="*/ 0 w 4664075"/>
              <a:gd name="connsiteY0" fmla="*/ 0 h 3079750"/>
              <a:gd name="connsiteX1" fmla="*/ 4664075 w 4664075"/>
              <a:gd name="connsiteY1" fmla="*/ 0 h 3079750"/>
              <a:gd name="connsiteX2" fmla="*/ 4664075 w 4664075"/>
              <a:gd name="connsiteY2" fmla="*/ 3079750 h 3079750"/>
              <a:gd name="connsiteX3" fmla="*/ 0 w 4664075"/>
              <a:gd name="connsiteY3" fmla="*/ 3079750 h 3079750"/>
            </a:gdLst>
            <a:ahLst/>
            <a:cxnLst>
              <a:cxn ang="0">
                <a:pos x="connsiteX0" y="connsiteY0"/>
              </a:cxn>
              <a:cxn ang="0">
                <a:pos x="connsiteX1" y="connsiteY1"/>
              </a:cxn>
              <a:cxn ang="0">
                <a:pos x="connsiteX2" y="connsiteY2"/>
              </a:cxn>
              <a:cxn ang="0">
                <a:pos x="connsiteX3" y="connsiteY3"/>
              </a:cxn>
            </a:cxnLst>
            <a:rect l="l" t="t" r="r" b="b"/>
            <a:pathLst>
              <a:path w="4664075" h="3079750">
                <a:moveTo>
                  <a:pt x="0" y="0"/>
                </a:moveTo>
                <a:lnTo>
                  <a:pt x="4664075" y="0"/>
                </a:lnTo>
                <a:lnTo>
                  <a:pt x="4664075" y="3079750"/>
                </a:lnTo>
                <a:lnTo>
                  <a:pt x="0" y="3079750"/>
                </a:lnTo>
                <a:close/>
              </a:path>
            </a:pathLst>
          </a:custGeom>
          <a:pattFill prst="pct5">
            <a:fgClr>
              <a:schemeClr val="tx1"/>
            </a:fgClr>
            <a:bgClr>
              <a:schemeClr val="bg1"/>
            </a:bgClr>
          </a:pattFill>
        </p:spPr>
        <p:txBody>
          <a:bodyPr wrap="square">
            <a:noAutofit/>
          </a:bodyPr>
          <a:lstStyle/>
          <a:p>
            <a:endParaRPr lang="en-US"/>
          </a:p>
        </p:txBody>
      </p:sp>
      <p:sp>
        <p:nvSpPr>
          <p:cNvPr id="12" name="Рисунок 11"/>
          <p:cNvSpPr>
            <a:spLocks noGrp="1"/>
          </p:cNvSpPr>
          <p:nvPr>
            <p:ph type="pic" sz="quarter" idx="12"/>
          </p:nvPr>
        </p:nvSpPr>
        <p:spPr>
          <a:xfrm>
            <a:off x="8629650" y="2000250"/>
            <a:ext cx="3090166" cy="2876550"/>
          </a:xfrm>
          <a:custGeom>
            <a:avLst/>
            <a:gdLst>
              <a:gd name="connsiteX0" fmla="*/ 0 w 3090166"/>
              <a:gd name="connsiteY0" fmla="*/ 0 h 2876550"/>
              <a:gd name="connsiteX1" fmla="*/ 3090166 w 3090166"/>
              <a:gd name="connsiteY1" fmla="*/ 0 h 2876550"/>
              <a:gd name="connsiteX2" fmla="*/ 3090166 w 3090166"/>
              <a:gd name="connsiteY2" fmla="*/ 2876550 h 2876550"/>
              <a:gd name="connsiteX3" fmla="*/ 0 w 3090166"/>
              <a:gd name="connsiteY3" fmla="*/ 2876550 h 2876550"/>
            </a:gdLst>
            <a:ahLst/>
            <a:cxnLst>
              <a:cxn ang="0">
                <a:pos x="connsiteX0" y="connsiteY0"/>
              </a:cxn>
              <a:cxn ang="0">
                <a:pos x="connsiteX1" y="connsiteY1"/>
              </a:cxn>
              <a:cxn ang="0">
                <a:pos x="connsiteX2" y="connsiteY2"/>
              </a:cxn>
              <a:cxn ang="0">
                <a:pos x="connsiteX3" y="connsiteY3"/>
              </a:cxn>
            </a:cxnLst>
            <a:rect l="l" t="t" r="r" b="b"/>
            <a:pathLst>
              <a:path w="3090166" h="2876550">
                <a:moveTo>
                  <a:pt x="0" y="0"/>
                </a:moveTo>
                <a:lnTo>
                  <a:pt x="3090166" y="0"/>
                </a:lnTo>
                <a:lnTo>
                  <a:pt x="3090166" y="2876550"/>
                </a:lnTo>
                <a:lnTo>
                  <a:pt x="0" y="287655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08969596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66_Пользовательский макет">
    <p:spTree>
      <p:nvGrpSpPr>
        <p:cNvPr id="1" name=""/>
        <p:cNvGrpSpPr/>
        <p:nvPr/>
      </p:nvGrpSpPr>
      <p:grpSpPr>
        <a:xfrm>
          <a:off x="0" y="0"/>
          <a:ext cx="0" cy="0"/>
          <a:chOff x="0" y="0"/>
          <a:chExt cx="0" cy="0"/>
        </a:xfrm>
      </p:grpSpPr>
      <p:sp>
        <p:nvSpPr>
          <p:cNvPr id="8" name="Рисунок 7"/>
          <p:cNvSpPr>
            <a:spLocks noGrp="1"/>
          </p:cNvSpPr>
          <p:nvPr>
            <p:ph type="pic" sz="quarter" idx="10"/>
          </p:nvPr>
        </p:nvSpPr>
        <p:spPr>
          <a:xfrm>
            <a:off x="3371854" y="1896624"/>
            <a:ext cx="5457825" cy="3121025"/>
          </a:xfrm>
          <a:custGeom>
            <a:avLst/>
            <a:gdLst>
              <a:gd name="connsiteX0" fmla="*/ 0 w 5457825"/>
              <a:gd name="connsiteY0" fmla="*/ 0 h 3121025"/>
              <a:gd name="connsiteX1" fmla="*/ 5457825 w 5457825"/>
              <a:gd name="connsiteY1" fmla="*/ 0 h 3121025"/>
              <a:gd name="connsiteX2" fmla="*/ 5457825 w 5457825"/>
              <a:gd name="connsiteY2" fmla="*/ 3121025 h 3121025"/>
              <a:gd name="connsiteX3" fmla="*/ 0 w 5457825"/>
              <a:gd name="connsiteY3" fmla="*/ 3121025 h 3121025"/>
            </a:gdLst>
            <a:ahLst/>
            <a:cxnLst>
              <a:cxn ang="0">
                <a:pos x="connsiteX0" y="connsiteY0"/>
              </a:cxn>
              <a:cxn ang="0">
                <a:pos x="connsiteX1" y="connsiteY1"/>
              </a:cxn>
              <a:cxn ang="0">
                <a:pos x="connsiteX2" y="connsiteY2"/>
              </a:cxn>
              <a:cxn ang="0">
                <a:pos x="connsiteX3" y="connsiteY3"/>
              </a:cxn>
            </a:cxnLst>
            <a:rect l="l" t="t" r="r" b="b"/>
            <a:pathLst>
              <a:path w="5457825" h="3121025">
                <a:moveTo>
                  <a:pt x="0" y="0"/>
                </a:moveTo>
                <a:lnTo>
                  <a:pt x="5457825" y="0"/>
                </a:lnTo>
                <a:lnTo>
                  <a:pt x="5457825" y="3121025"/>
                </a:lnTo>
                <a:lnTo>
                  <a:pt x="0" y="3121025"/>
                </a:lnTo>
                <a:close/>
              </a:path>
            </a:pathLst>
          </a:custGeom>
          <a:pattFill prst="pct5">
            <a:fgClr>
              <a:schemeClr val="tx1"/>
            </a:fgClr>
            <a:bgClr>
              <a:schemeClr val="bg1"/>
            </a:bgClr>
          </a:pattFill>
        </p:spPr>
        <p:txBody>
          <a:bodyPr wrap="square">
            <a:noAutofit/>
          </a:bodyPr>
          <a:lstStyle/>
          <a:p>
            <a:endParaRPr lang="en-US"/>
          </a:p>
        </p:txBody>
      </p:sp>
      <p:sp>
        <p:nvSpPr>
          <p:cNvPr id="11" name="Рисунок 10"/>
          <p:cNvSpPr>
            <a:spLocks noGrp="1"/>
          </p:cNvSpPr>
          <p:nvPr>
            <p:ph type="pic" sz="quarter" idx="11"/>
          </p:nvPr>
        </p:nvSpPr>
        <p:spPr>
          <a:xfrm>
            <a:off x="0" y="1896623"/>
            <a:ext cx="3220938" cy="3121025"/>
          </a:xfrm>
          <a:custGeom>
            <a:avLst/>
            <a:gdLst>
              <a:gd name="connsiteX0" fmla="*/ 0 w 3220938"/>
              <a:gd name="connsiteY0" fmla="*/ 0 h 3121025"/>
              <a:gd name="connsiteX1" fmla="*/ 3220938 w 3220938"/>
              <a:gd name="connsiteY1" fmla="*/ 0 h 3121025"/>
              <a:gd name="connsiteX2" fmla="*/ 3220938 w 3220938"/>
              <a:gd name="connsiteY2" fmla="*/ 3121025 h 3121025"/>
              <a:gd name="connsiteX3" fmla="*/ 0 w 3220938"/>
              <a:gd name="connsiteY3" fmla="*/ 3121025 h 3121025"/>
            </a:gdLst>
            <a:ahLst/>
            <a:cxnLst>
              <a:cxn ang="0">
                <a:pos x="connsiteX0" y="connsiteY0"/>
              </a:cxn>
              <a:cxn ang="0">
                <a:pos x="connsiteX1" y="connsiteY1"/>
              </a:cxn>
              <a:cxn ang="0">
                <a:pos x="connsiteX2" y="connsiteY2"/>
              </a:cxn>
              <a:cxn ang="0">
                <a:pos x="connsiteX3" y="connsiteY3"/>
              </a:cxn>
            </a:cxnLst>
            <a:rect l="l" t="t" r="r" b="b"/>
            <a:pathLst>
              <a:path w="3220938" h="3121025">
                <a:moveTo>
                  <a:pt x="0" y="0"/>
                </a:moveTo>
                <a:lnTo>
                  <a:pt x="3220938" y="0"/>
                </a:lnTo>
                <a:lnTo>
                  <a:pt x="3220938" y="3121025"/>
                </a:lnTo>
                <a:lnTo>
                  <a:pt x="0" y="3121025"/>
                </a:lnTo>
                <a:close/>
              </a:path>
            </a:pathLst>
          </a:custGeom>
          <a:pattFill prst="pct5">
            <a:fgClr>
              <a:schemeClr val="tx1"/>
            </a:fgClr>
            <a:bgClr>
              <a:schemeClr val="bg1"/>
            </a:bgClr>
          </a:pattFill>
        </p:spPr>
        <p:txBody>
          <a:bodyPr wrap="square">
            <a:noAutofit/>
          </a:bodyPr>
          <a:lstStyle/>
          <a:p>
            <a:endParaRPr lang="en-US"/>
          </a:p>
        </p:txBody>
      </p:sp>
      <p:sp>
        <p:nvSpPr>
          <p:cNvPr id="14" name="Рисунок 13"/>
          <p:cNvSpPr>
            <a:spLocks noGrp="1"/>
          </p:cNvSpPr>
          <p:nvPr>
            <p:ph type="pic" sz="quarter" idx="12"/>
          </p:nvPr>
        </p:nvSpPr>
        <p:spPr>
          <a:xfrm>
            <a:off x="8980588" y="1896624"/>
            <a:ext cx="3211413" cy="3121025"/>
          </a:xfrm>
          <a:custGeom>
            <a:avLst/>
            <a:gdLst>
              <a:gd name="connsiteX0" fmla="*/ 0 w 3211413"/>
              <a:gd name="connsiteY0" fmla="*/ 0 h 3121025"/>
              <a:gd name="connsiteX1" fmla="*/ 3211413 w 3211413"/>
              <a:gd name="connsiteY1" fmla="*/ 0 h 3121025"/>
              <a:gd name="connsiteX2" fmla="*/ 3211413 w 3211413"/>
              <a:gd name="connsiteY2" fmla="*/ 3121025 h 3121025"/>
              <a:gd name="connsiteX3" fmla="*/ 0 w 3211413"/>
              <a:gd name="connsiteY3" fmla="*/ 3121025 h 3121025"/>
            </a:gdLst>
            <a:ahLst/>
            <a:cxnLst>
              <a:cxn ang="0">
                <a:pos x="connsiteX0" y="connsiteY0"/>
              </a:cxn>
              <a:cxn ang="0">
                <a:pos x="connsiteX1" y="connsiteY1"/>
              </a:cxn>
              <a:cxn ang="0">
                <a:pos x="connsiteX2" y="connsiteY2"/>
              </a:cxn>
              <a:cxn ang="0">
                <a:pos x="connsiteX3" y="connsiteY3"/>
              </a:cxn>
            </a:cxnLst>
            <a:rect l="l" t="t" r="r" b="b"/>
            <a:pathLst>
              <a:path w="3211413" h="3121025">
                <a:moveTo>
                  <a:pt x="0" y="0"/>
                </a:moveTo>
                <a:lnTo>
                  <a:pt x="3211413" y="0"/>
                </a:lnTo>
                <a:lnTo>
                  <a:pt x="3211413" y="3121025"/>
                </a:lnTo>
                <a:lnTo>
                  <a:pt x="0" y="3121025"/>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53807521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67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1730415" y="1835151"/>
            <a:ext cx="4940300" cy="3357813"/>
          </a:xfrm>
          <a:custGeom>
            <a:avLst/>
            <a:gdLst>
              <a:gd name="connsiteX0" fmla="*/ 4940300 w 4940300"/>
              <a:gd name="connsiteY0" fmla="*/ 0 h 3357813"/>
              <a:gd name="connsiteX1" fmla="*/ 4275493 w 4940300"/>
              <a:gd name="connsiteY1" fmla="*/ 3295713 h 3357813"/>
              <a:gd name="connsiteX2" fmla="*/ 0 w 4940300"/>
              <a:gd name="connsiteY2" fmla="*/ 3357813 h 3357813"/>
              <a:gd name="connsiteX3" fmla="*/ 734893 w 4940300"/>
              <a:gd name="connsiteY3" fmla="*/ 644460 h 3357813"/>
            </a:gdLst>
            <a:ahLst/>
            <a:cxnLst>
              <a:cxn ang="0">
                <a:pos x="connsiteX0" y="connsiteY0"/>
              </a:cxn>
              <a:cxn ang="0">
                <a:pos x="connsiteX1" y="connsiteY1"/>
              </a:cxn>
              <a:cxn ang="0">
                <a:pos x="connsiteX2" y="connsiteY2"/>
              </a:cxn>
              <a:cxn ang="0">
                <a:pos x="connsiteX3" y="connsiteY3"/>
              </a:cxn>
            </a:cxnLst>
            <a:rect l="l" t="t" r="r" b="b"/>
            <a:pathLst>
              <a:path w="4940300" h="3357813">
                <a:moveTo>
                  <a:pt x="4940300" y="0"/>
                </a:moveTo>
                <a:lnTo>
                  <a:pt x="4275493" y="3295713"/>
                </a:lnTo>
                <a:lnTo>
                  <a:pt x="0" y="3357813"/>
                </a:lnTo>
                <a:lnTo>
                  <a:pt x="734893" y="644460"/>
                </a:lnTo>
                <a:close/>
              </a:path>
            </a:pathLst>
          </a:custGeom>
          <a:pattFill prst="pct5">
            <a:fgClr>
              <a:schemeClr val="tx1"/>
            </a:fgClr>
            <a:bgClr>
              <a:schemeClr val="bg1"/>
            </a:bgClr>
          </a:pattFill>
        </p:spPr>
        <p:txBody>
          <a:bodyPr wrap="square">
            <a:noAutofit/>
          </a:bodyPr>
          <a:lstStyle/>
          <a:p>
            <a:endParaRPr lang="en-US"/>
          </a:p>
        </p:txBody>
      </p:sp>
      <p:sp>
        <p:nvSpPr>
          <p:cNvPr id="10" name="Рисунок 9"/>
          <p:cNvSpPr>
            <a:spLocks noGrp="1"/>
          </p:cNvSpPr>
          <p:nvPr>
            <p:ph type="pic" sz="quarter" idx="11"/>
          </p:nvPr>
        </p:nvSpPr>
        <p:spPr>
          <a:xfrm>
            <a:off x="6340515" y="4180891"/>
            <a:ext cx="2895600" cy="1909762"/>
          </a:xfrm>
          <a:custGeom>
            <a:avLst/>
            <a:gdLst>
              <a:gd name="connsiteX0" fmla="*/ 0 w 2895600"/>
              <a:gd name="connsiteY0" fmla="*/ 0 h 1909762"/>
              <a:gd name="connsiteX1" fmla="*/ 2895600 w 2895600"/>
              <a:gd name="connsiteY1" fmla="*/ 0 h 1909762"/>
              <a:gd name="connsiteX2" fmla="*/ 2895600 w 2895600"/>
              <a:gd name="connsiteY2" fmla="*/ 1909762 h 1909762"/>
              <a:gd name="connsiteX3" fmla="*/ 0 w 2895600"/>
              <a:gd name="connsiteY3" fmla="*/ 1909762 h 1909762"/>
            </a:gdLst>
            <a:ahLst/>
            <a:cxnLst>
              <a:cxn ang="0">
                <a:pos x="connsiteX0" y="connsiteY0"/>
              </a:cxn>
              <a:cxn ang="0">
                <a:pos x="connsiteX1" y="connsiteY1"/>
              </a:cxn>
              <a:cxn ang="0">
                <a:pos x="connsiteX2" y="connsiteY2"/>
              </a:cxn>
              <a:cxn ang="0">
                <a:pos x="connsiteX3" y="connsiteY3"/>
              </a:cxn>
            </a:cxnLst>
            <a:rect l="l" t="t" r="r" b="b"/>
            <a:pathLst>
              <a:path w="2895600" h="1909762">
                <a:moveTo>
                  <a:pt x="0" y="0"/>
                </a:moveTo>
                <a:lnTo>
                  <a:pt x="2895600" y="0"/>
                </a:lnTo>
                <a:lnTo>
                  <a:pt x="2895600" y="1909762"/>
                </a:lnTo>
                <a:lnTo>
                  <a:pt x="0" y="1909762"/>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02738690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9_Пользовательский макет">
    <p:spTree>
      <p:nvGrpSpPr>
        <p:cNvPr id="1" name=""/>
        <p:cNvGrpSpPr/>
        <p:nvPr/>
      </p:nvGrpSpPr>
      <p:grpSpPr>
        <a:xfrm>
          <a:off x="0" y="0"/>
          <a:ext cx="0" cy="0"/>
          <a:chOff x="0" y="0"/>
          <a:chExt cx="0" cy="0"/>
        </a:xfrm>
      </p:grpSpPr>
      <p:sp>
        <p:nvSpPr>
          <p:cNvPr id="8" name="Рисунок 7"/>
          <p:cNvSpPr>
            <a:spLocks noGrp="1"/>
          </p:cNvSpPr>
          <p:nvPr>
            <p:ph type="pic" sz="quarter" idx="10"/>
          </p:nvPr>
        </p:nvSpPr>
        <p:spPr>
          <a:xfrm>
            <a:off x="2358614" y="3985123"/>
            <a:ext cx="1359585" cy="1792180"/>
          </a:xfrm>
          <a:custGeom>
            <a:avLst/>
            <a:gdLst>
              <a:gd name="connsiteX0" fmla="*/ 0 w 1359585"/>
              <a:gd name="connsiteY0" fmla="*/ 0 h 1792180"/>
              <a:gd name="connsiteX1" fmla="*/ 1359585 w 1359585"/>
              <a:gd name="connsiteY1" fmla="*/ 0 h 1792180"/>
              <a:gd name="connsiteX2" fmla="*/ 1359585 w 1359585"/>
              <a:gd name="connsiteY2" fmla="*/ 1792180 h 1792180"/>
              <a:gd name="connsiteX3" fmla="*/ 0 w 1359585"/>
              <a:gd name="connsiteY3" fmla="*/ 1792180 h 1792180"/>
            </a:gdLst>
            <a:ahLst/>
            <a:cxnLst>
              <a:cxn ang="0">
                <a:pos x="connsiteX0" y="connsiteY0"/>
              </a:cxn>
              <a:cxn ang="0">
                <a:pos x="connsiteX1" y="connsiteY1"/>
              </a:cxn>
              <a:cxn ang="0">
                <a:pos x="connsiteX2" y="connsiteY2"/>
              </a:cxn>
              <a:cxn ang="0">
                <a:pos x="connsiteX3" y="connsiteY3"/>
              </a:cxn>
            </a:cxnLst>
            <a:rect l="l" t="t" r="r" b="b"/>
            <a:pathLst>
              <a:path w="1359585" h="1792180">
                <a:moveTo>
                  <a:pt x="0" y="0"/>
                </a:moveTo>
                <a:lnTo>
                  <a:pt x="1359585" y="0"/>
                </a:lnTo>
                <a:lnTo>
                  <a:pt x="1359585" y="1792180"/>
                </a:lnTo>
                <a:lnTo>
                  <a:pt x="0" y="1792180"/>
                </a:lnTo>
                <a:close/>
              </a:path>
            </a:pathLst>
          </a:custGeom>
          <a:pattFill prst="pct5">
            <a:fgClr>
              <a:schemeClr val="tx1"/>
            </a:fgClr>
            <a:bgClr>
              <a:schemeClr val="bg1"/>
            </a:bgClr>
          </a:pattFill>
        </p:spPr>
        <p:txBody>
          <a:bodyPr wrap="square">
            <a:noAutofit/>
          </a:bodyPr>
          <a:lstStyle/>
          <a:p>
            <a:endParaRPr lang="en-US"/>
          </a:p>
        </p:txBody>
      </p:sp>
      <p:sp>
        <p:nvSpPr>
          <p:cNvPr id="11" name="Рисунок 10"/>
          <p:cNvSpPr>
            <a:spLocks noGrp="1"/>
          </p:cNvSpPr>
          <p:nvPr>
            <p:ph type="pic" sz="quarter" idx="11"/>
          </p:nvPr>
        </p:nvSpPr>
        <p:spPr>
          <a:xfrm>
            <a:off x="3629701" y="1845691"/>
            <a:ext cx="4613091" cy="2650751"/>
          </a:xfrm>
          <a:custGeom>
            <a:avLst/>
            <a:gdLst>
              <a:gd name="connsiteX0" fmla="*/ 213 w 4613091"/>
              <a:gd name="connsiteY0" fmla="*/ 0 h 2650751"/>
              <a:gd name="connsiteX1" fmla="*/ 4613091 w 4613091"/>
              <a:gd name="connsiteY1" fmla="*/ 0 h 2650751"/>
              <a:gd name="connsiteX2" fmla="*/ 4610883 w 4613091"/>
              <a:gd name="connsiteY2" fmla="*/ 2544808 h 2650751"/>
              <a:gd name="connsiteX3" fmla="*/ 4546879 w 4613091"/>
              <a:gd name="connsiteY3" fmla="*/ 2577916 h 2650751"/>
              <a:gd name="connsiteX4" fmla="*/ 4513770 w 4613091"/>
              <a:gd name="connsiteY4" fmla="*/ 2644129 h 2650751"/>
              <a:gd name="connsiteX5" fmla="*/ 178990 w 4613091"/>
              <a:gd name="connsiteY5" fmla="*/ 2650751 h 2650751"/>
              <a:gd name="connsiteX6" fmla="*/ 176783 w 4613091"/>
              <a:gd name="connsiteY6" fmla="*/ 2065863 h 2650751"/>
              <a:gd name="connsiteX7" fmla="*/ 213 w 4613091"/>
              <a:gd name="connsiteY7" fmla="*/ 1966543 h 2650751"/>
              <a:gd name="connsiteX8" fmla="*/ 213 w 4613091"/>
              <a:gd name="connsiteY8" fmla="*/ 0 h 265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3091" h="2650751">
                <a:moveTo>
                  <a:pt x="213" y="0"/>
                </a:moveTo>
                <a:lnTo>
                  <a:pt x="4613091" y="0"/>
                </a:lnTo>
                <a:lnTo>
                  <a:pt x="4610883" y="2544808"/>
                </a:lnTo>
                <a:cubicBezTo>
                  <a:pt x="4580720" y="2553637"/>
                  <a:pt x="4579250" y="2558051"/>
                  <a:pt x="4546879" y="2577916"/>
                </a:cubicBezTo>
                <a:cubicBezTo>
                  <a:pt x="4527015" y="2602193"/>
                  <a:pt x="4522599" y="2608815"/>
                  <a:pt x="4513770" y="2644129"/>
                </a:cubicBezTo>
                <a:lnTo>
                  <a:pt x="178990" y="2650751"/>
                </a:lnTo>
                <a:cubicBezTo>
                  <a:pt x="178254" y="2457260"/>
                  <a:pt x="177519" y="2259355"/>
                  <a:pt x="176783" y="2065863"/>
                </a:cubicBezTo>
                <a:cubicBezTo>
                  <a:pt x="169424" y="1984936"/>
                  <a:pt x="120133" y="1956978"/>
                  <a:pt x="213" y="1966543"/>
                </a:cubicBezTo>
                <a:cubicBezTo>
                  <a:pt x="949" y="1311764"/>
                  <a:pt x="-523" y="654779"/>
                  <a:pt x="213" y="0"/>
                </a:cubicBezTo>
                <a:close/>
              </a:path>
            </a:pathLst>
          </a:custGeom>
          <a:pattFill prst="pct5">
            <a:fgClr>
              <a:schemeClr val="tx1"/>
            </a:fgClr>
            <a:bgClr>
              <a:schemeClr val="bg1"/>
            </a:bgClr>
          </a:pattFill>
        </p:spPr>
        <p:txBody>
          <a:bodyPr wrap="square">
            <a:noAutofit/>
          </a:bodyPr>
          <a:lstStyle/>
          <a:p>
            <a:endParaRPr lang="en-US"/>
          </a:p>
        </p:txBody>
      </p:sp>
      <p:sp>
        <p:nvSpPr>
          <p:cNvPr id="14" name="Рисунок 13"/>
          <p:cNvSpPr>
            <a:spLocks noGrp="1"/>
          </p:cNvSpPr>
          <p:nvPr>
            <p:ph type="pic" sz="quarter" idx="12"/>
          </p:nvPr>
        </p:nvSpPr>
        <p:spPr>
          <a:xfrm>
            <a:off x="8179521" y="4561915"/>
            <a:ext cx="682735" cy="1188901"/>
          </a:xfrm>
          <a:custGeom>
            <a:avLst/>
            <a:gdLst>
              <a:gd name="connsiteX0" fmla="*/ 0 w 682735"/>
              <a:gd name="connsiteY0" fmla="*/ 0 h 1188901"/>
              <a:gd name="connsiteX1" fmla="*/ 682735 w 682735"/>
              <a:gd name="connsiteY1" fmla="*/ 0 h 1188901"/>
              <a:gd name="connsiteX2" fmla="*/ 682735 w 682735"/>
              <a:gd name="connsiteY2" fmla="*/ 1188901 h 1188901"/>
              <a:gd name="connsiteX3" fmla="*/ 0 w 682735"/>
              <a:gd name="connsiteY3" fmla="*/ 1188901 h 1188901"/>
            </a:gdLst>
            <a:ahLst/>
            <a:cxnLst>
              <a:cxn ang="0">
                <a:pos x="connsiteX0" y="connsiteY0"/>
              </a:cxn>
              <a:cxn ang="0">
                <a:pos x="connsiteX1" y="connsiteY1"/>
              </a:cxn>
              <a:cxn ang="0">
                <a:pos x="connsiteX2" y="connsiteY2"/>
              </a:cxn>
              <a:cxn ang="0">
                <a:pos x="connsiteX3" y="connsiteY3"/>
              </a:cxn>
            </a:cxnLst>
            <a:rect l="l" t="t" r="r" b="b"/>
            <a:pathLst>
              <a:path w="682735" h="1188901">
                <a:moveTo>
                  <a:pt x="0" y="0"/>
                </a:moveTo>
                <a:lnTo>
                  <a:pt x="682735" y="0"/>
                </a:lnTo>
                <a:lnTo>
                  <a:pt x="682735" y="1188901"/>
                </a:lnTo>
                <a:lnTo>
                  <a:pt x="0" y="1188901"/>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98440033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55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0" y="0"/>
            <a:ext cx="7480300" cy="6858000"/>
          </a:xfrm>
          <a:custGeom>
            <a:avLst/>
            <a:gdLst>
              <a:gd name="connsiteX0" fmla="*/ 0 w 7480300"/>
              <a:gd name="connsiteY0" fmla="*/ 0 h 6858000"/>
              <a:gd name="connsiteX1" fmla="*/ 7480300 w 7480300"/>
              <a:gd name="connsiteY1" fmla="*/ 0 h 6858000"/>
              <a:gd name="connsiteX2" fmla="*/ 7480300 w 7480300"/>
              <a:gd name="connsiteY2" fmla="*/ 6858000 h 6858000"/>
              <a:gd name="connsiteX3" fmla="*/ 0 w 74803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80300" h="6858000">
                <a:moveTo>
                  <a:pt x="0" y="0"/>
                </a:moveTo>
                <a:lnTo>
                  <a:pt x="7480300" y="0"/>
                </a:lnTo>
                <a:lnTo>
                  <a:pt x="7480300" y="6858000"/>
                </a:lnTo>
                <a:lnTo>
                  <a:pt x="0" y="6858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95625258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79_Пользовательский макет">
    <p:spTree>
      <p:nvGrpSpPr>
        <p:cNvPr id="1" name=""/>
        <p:cNvGrpSpPr/>
        <p:nvPr/>
      </p:nvGrpSpPr>
      <p:grpSpPr>
        <a:xfrm>
          <a:off x="0" y="0"/>
          <a:ext cx="0" cy="0"/>
          <a:chOff x="0" y="0"/>
          <a:chExt cx="0" cy="0"/>
        </a:xfrm>
      </p:grpSpPr>
      <p:sp>
        <p:nvSpPr>
          <p:cNvPr id="8" name="Рисунок 7"/>
          <p:cNvSpPr>
            <a:spLocks noGrp="1"/>
          </p:cNvSpPr>
          <p:nvPr>
            <p:ph type="pic" sz="quarter" idx="10"/>
          </p:nvPr>
        </p:nvSpPr>
        <p:spPr>
          <a:xfrm>
            <a:off x="0" y="0"/>
            <a:ext cx="4064000" cy="5778500"/>
          </a:xfrm>
          <a:custGeom>
            <a:avLst/>
            <a:gdLst>
              <a:gd name="connsiteX0" fmla="*/ 0 w 4064000"/>
              <a:gd name="connsiteY0" fmla="*/ 0 h 5778500"/>
              <a:gd name="connsiteX1" fmla="*/ 4064000 w 4064000"/>
              <a:gd name="connsiteY1" fmla="*/ 0 h 5778500"/>
              <a:gd name="connsiteX2" fmla="*/ 4064000 w 4064000"/>
              <a:gd name="connsiteY2" fmla="*/ 5778500 h 5778500"/>
              <a:gd name="connsiteX3" fmla="*/ 0 w 4064000"/>
              <a:gd name="connsiteY3" fmla="*/ 5778500 h 5778500"/>
            </a:gdLst>
            <a:ahLst/>
            <a:cxnLst>
              <a:cxn ang="0">
                <a:pos x="connsiteX0" y="connsiteY0"/>
              </a:cxn>
              <a:cxn ang="0">
                <a:pos x="connsiteX1" y="connsiteY1"/>
              </a:cxn>
              <a:cxn ang="0">
                <a:pos x="connsiteX2" y="connsiteY2"/>
              </a:cxn>
              <a:cxn ang="0">
                <a:pos x="connsiteX3" y="connsiteY3"/>
              </a:cxn>
            </a:cxnLst>
            <a:rect l="l" t="t" r="r" b="b"/>
            <a:pathLst>
              <a:path w="4064000" h="5778500">
                <a:moveTo>
                  <a:pt x="0" y="0"/>
                </a:moveTo>
                <a:lnTo>
                  <a:pt x="4064000" y="0"/>
                </a:lnTo>
                <a:lnTo>
                  <a:pt x="4064000" y="5778500"/>
                </a:lnTo>
                <a:lnTo>
                  <a:pt x="0" y="5778500"/>
                </a:lnTo>
                <a:close/>
              </a:path>
            </a:pathLst>
          </a:custGeom>
          <a:pattFill prst="pct5">
            <a:fgClr>
              <a:schemeClr val="accent1"/>
            </a:fgClr>
            <a:bgClr>
              <a:schemeClr val="bg1"/>
            </a:bgClr>
          </a:pattFill>
        </p:spPr>
        <p:txBody>
          <a:bodyPr wrap="square">
            <a:noAutofit/>
          </a:bodyPr>
          <a:lstStyle/>
          <a:p>
            <a:endParaRPr lang="en-US"/>
          </a:p>
        </p:txBody>
      </p:sp>
      <p:sp>
        <p:nvSpPr>
          <p:cNvPr id="11" name="Рисунок 10"/>
          <p:cNvSpPr>
            <a:spLocks noGrp="1"/>
          </p:cNvSpPr>
          <p:nvPr>
            <p:ph type="pic" sz="quarter" idx="11"/>
          </p:nvPr>
        </p:nvSpPr>
        <p:spPr>
          <a:xfrm>
            <a:off x="4064000" y="0"/>
            <a:ext cx="4064000" cy="5778500"/>
          </a:xfrm>
          <a:custGeom>
            <a:avLst/>
            <a:gdLst>
              <a:gd name="connsiteX0" fmla="*/ 0 w 4064000"/>
              <a:gd name="connsiteY0" fmla="*/ 0 h 5778500"/>
              <a:gd name="connsiteX1" fmla="*/ 4064000 w 4064000"/>
              <a:gd name="connsiteY1" fmla="*/ 0 h 5778500"/>
              <a:gd name="connsiteX2" fmla="*/ 4064000 w 4064000"/>
              <a:gd name="connsiteY2" fmla="*/ 5778500 h 5778500"/>
              <a:gd name="connsiteX3" fmla="*/ 0 w 4064000"/>
              <a:gd name="connsiteY3" fmla="*/ 5778500 h 5778500"/>
            </a:gdLst>
            <a:ahLst/>
            <a:cxnLst>
              <a:cxn ang="0">
                <a:pos x="connsiteX0" y="connsiteY0"/>
              </a:cxn>
              <a:cxn ang="0">
                <a:pos x="connsiteX1" y="connsiteY1"/>
              </a:cxn>
              <a:cxn ang="0">
                <a:pos x="connsiteX2" y="connsiteY2"/>
              </a:cxn>
              <a:cxn ang="0">
                <a:pos x="connsiteX3" y="connsiteY3"/>
              </a:cxn>
            </a:cxnLst>
            <a:rect l="l" t="t" r="r" b="b"/>
            <a:pathLst>
              <a:path w="4064000" h="5778500">
                <a:moveTo>
                  <a:pt x="0" y="0"/>
                </a:moveTo>
                <a:lnTo>
                  <a:pt x="4064000" y="0"/>
                </a:lnTo>
                <a:lnTo>
                  <a:pt x="4064000" y="5778500"/>
                </a:lnTo>
                <a:lnTo>
                  <a:pt x="0" y="5778500"/>
                </a:lnTo>
                <a:close/>
              </a:path>
            </a:pathLst>
          </a:custGeom>
          <a:pattFill prst="pct5">
            <a:fgClr>
              <a:schemeClr val="accent1"/>
            </a:fgClr>
            <a:bgClr>
              <a:schemeClr val="bg1"/>
            </a:bgClr>
          </a:pattFill>
        </p:spPr>
        <p:txBody>
          <a:bodyPr wrap="square">
            <a:noAutofit/>
          </a:bodyPr>
          <a:lstStyle/>
          <a:p>
            <a:endParaRPr lang="en-US"/>
          </a:p>
        </p:txBody>
      </p:sp>
      <p:sp>
        <p:nvSpPr>
          <p:cNvPr id="14" name="Рисунок 13"/>
          <p:cNvSpPr>
            <a:spLocks noGrp="1"/>
          </p:cNvSpPr>
          <p:nvPr>
            <p:ph type="pic" sz="quarter" idx="12"/>
          </p:nvPr>
        </p:nvSpPr>
        <p:spPr>
          <a:xfrm>
            <a:off x="8128000" y="0"/>
            <a:ext cx="4064000" cy="5778500"/>
          </a:xfrm>
          <a:custGeom>
            <a:avLst/>
            <a:gdLst>
              <a:gd name="connsiteX0" fmla="*/ 0 w 4064000"/>
              <a:gd name="connsiteY0" fmla="*/ 0 h 5778500"/>
              <a:gd name="connsiteX1" fmla="*/ 4064000 w 4064000"/>
              <a:gd name="connsiteY1" fmla="*/ 0 h 5778500"/>
              <a:gd name="connsiteX2" fmla="*/ 4064000 w 4064000"/>
              <a:gd name="connsiteY2" fmla="*/ 5778500 h 5778500"/>
              <a:gd name="connsiteX3" fmla="*/ 0 w 4064000"/>
              <a:gd name="connsiteY3" fmla="*/ 5778500 h 5778500"/>
            </a:gdLst>
            <a:ahLst/>
            <a:cxnLst>
              <a:cxn ang="0">
                <a:pos x="connsiteX0" y="connsiteY0"/>
              </a:cxn>
              <a:cxn ang="0">
                <a:pos x="connsiteX1" y="connsiteY1"/>
              </a:cxn>
              <a:cxn ang="0">
                <a:pos x="connsiteX2" y="connsiteY2"/>
              </a:cxn>
              <a:cxn ang="0">
                <a:pos x="connsiteX3" y="connsiteY3"/>
              </a:cxn>
            </a:cxnLst>
            <a:rect l="l" t="t" r="r" b="b"/>
            <a:pathLst>
              <a:path w="4064000" h="5778500">
                <a:moveTo>
                  <a:pt x="0" y="0"/>
                </a:moveTo>
                <a:lnTo>
                  <a:pt x="4064000" y="0"/>
                </a:lnTo>
                <a:lnTo>
                  <a:pt x="4064000" y="5778500"/>
                </a:lnTo>
                <a:lnTo>
                  <a:pt x="0" y="5778500"/>
                </a:lnTo>
                <a:close/>
              </a:path>
            </a:pathLst>
          </a:custGeom>
          <a:pattFill prst="pct5">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798753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4946650" y="0"/>
            <a:ext cx="7245350" cy="6858000"/>
          </a:xfrm>
          <a:custGeom>
            <a:avLst/>
            <a:gdLst>
              <a:gd name="connsiteX0" fmla="*/ 0 w 7245350"/>
              <a:gd name="connsiteY0" fmla="*/ 0 h 6858000"/>
              <a:gd name="connsiteX1" fmla="*/ 7245350 w 7245350"/>
              <a:gd name="connsiteY1" fmla="*/ 0 h 6858000"/>
              <a:gd name="connsiteX2" fmla="*/ 7245350 w 7245350"/>
              <a:gd name="connsiteY2" fmla="*/ 6858000 h 6858000"/>
              <a:gd name="connsiteX3" fmla="*/ 0 w 72453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245350" h="6858000">
                <a:moveTo>
                  <a:pt x="0" y="0"/>
                </a:moveTo>
                <a:lnTo>
                  <a:pt x="7245350" y="0"/>
                </a:lnTo>
                <a:lnTo>
                  <a:pt x="7245350" y="6858000"/>
                </a:lnTo>
                <a:lnTo>
                  <a:pt x="0" y="6858000"/>
                </a:lnTo>
                <a:close/>
              </a:path>
            </a:pathLst>
          </a:custGeom>
          <a:pattFill prst="pct5">
            <a:fgClr>
              <a:schemeClr val="tx1">
                <a:lumMod val="90000"/>
                <a:lumOff val="10000"/>
              </a:schemeClr>
            </a:fgClr>
            <a:bgClr>
              <a:schemeClr val="bg1"/>
            </a:bgClr>
          </a:pattFill>
        </p:spPr>
        <p:txBody>
          <a:bodyPr wrap="square">
            <a:noAutofit/>
          </a:bodyPr>
          <a:lstStyle/>
          <a:p>
            <a:endParaRPr lang="en-US" dirty="0"/>
          </a:p>
        </p:txBody>
      </p:sp>
    </p:spTree>
    <p:extLst>
      <p:ext uri="{BB962C8B-B14F-4D97-AF65-F5344CB8AC3E}">
        <p14:creationId xmlns:p14="http://schemas.microsoft.com/office/powerpoint/2010/main" val="203829351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77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1" y="0"/>
            <a:ext cx="9057372" cy="6858000"/>
          </a:xfrm>
          <a:custGeom>
            <a:avLst/>
            <a:gdLst>
              <a:gd name="connsiteX0" fmla="*/ 0 w 9057372"/>
              <a:gd name="connsiteY0" fmla="*/ 0 h 6858000"/>
              <a:gd name="connsiteX1" fmla="*/ 7457195 w 9057372"/>
              <a:gd name="connsiteY1" fmla="*/ 0 h 6858000"/>
              <a:gd name="connsiteX2" fmla="*/ 9057372 w 9057372"/>
              <a:gd name="connsiteY2" fmla="*/ 3429000 h 6858000"/>
              <a:gd name="connsiteX3" fmla="*/ 7457195 w 9057372"/>
              <a:gd name="connsiteY3" fmla="*/ 6858000 h 6858000"/>
              <a:gd name="connsiteX4" fmla="*/ 0 w 905737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7372" h="6858000">
                <a:moveTo>
                  <a:pt x="0" y="0"/>
                </a:moveTo>
                <a:lnTo>
                  <a:pt x="7457195" y="0"/>
                </a:lnTo>
                <a:lnTo>
                  <a:pt x="9057372" y="3429000"/>
                </a:lnTo>
                <a:lnTo>
                  <a:pt x="7457195" y="6858000"/>
                </a:lnTo>
                <a:lnTo>
                  <a:pt x="0" y="6858000"/>
                </a:lnTo>
                <a:close/>
              </a:path>
            </a:pathLst>
          </a:custGeom>
          <a:pattFill prst="pct5">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06189159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56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0" y="0"/>
            <a:ext cx="4312118" cy="6858000"/>
          </a:xfrm>
          <a:custGeom>
            <a:avLst/>
            <a:gdLst>
              <a:gd name="connsiteX0" fmla="*/ 0 w 4312118"/>
              <a:gd name="connsiteY0" fmla="*/ 0 h 6858000"/>
              <a:gd name="connsiteX1" fmla="*/ 4312118 w 4312118"/>
              <a:gd name="connsiteY1" fmla="*/ 0 h 6858000"/>
              <a:gd name="connsiteX2" fmla="*/ 4312118 w 4312118"/>
              <a:gd name="connsiteY2" fmla="*/ 6858000 h 6858000"/>
              <a:gd name="connsiteX3" fmla="*/ 0 w 431211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2118" h="6858000">
                <a:moveTo>
                  <a:pt x="0" y="0"/>
                </a:moveTo>
                <a:lnTo>
                  <a:pt x="4312118" y="0"/>
                </a:lnTo>
                <a:lnTo>
                  <a:pt x="4312118" y="6858000"/>
                </a:lnTo>
                <a:lnTo>
                  <a:pt x="0" y="6858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5476067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57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8499107" y="0"/>
            <a:ext cx="3692893" cy="6858000"/>
          </a:xfrm>
          <a:custGeom>
            <a:avLst/>
            <a:gdLst>
              <a:gd name="connsiteX0" fmla="*/ 0 w 3692893"/>
              <a:gd name="connsiteY0" fmla="*/ 0 h 6858000"/>
              <a:gd name="connsiteX1" fmla="*/ 3692893 w 3692893"/>
              <a:gd name="connsiteY1" fmla="*/ 0 h 6858000"/>
              <a:gd name="connsiteX2" fmla="*/ 3692893 w 3692893"/>
              <a:gd name="connsiteY2" fmla="*/ 6858000 h 6858000"/>
              <a:gd name="connsiteX3" fmla="*/ 0 w 36928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692893" h="6858000">
                <a:moveTo>
                  <a:pt x="0" y="0"/>
                </a:moveTo>
                <a:lnTo>
                  <a:pt x="3692893" y="0"/>
                </a:lnTo>
                <a:lnTo>
                  <a:pt x="3692893" y="6858000"/>
                </a:lnTo>
                <a:lnTo>
                  <a:pt x="0" y="6858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4182904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60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4311650" y="0"/>
            <a:ext cx="3568700" cy="6858000"/>
          </a:xfrm>
          <a:custGeom>
            <a:avLst/>
            <a:gdLst>
              <a:gd name="connsiteX0" fmla="*/ 0 w 3568700"/>
              <a:gd name="connsiteY0" fmla="*/ 0 h 6858000"/>
              <a:gd name="connsiteX1" fmla="*/ 3568700 w 3568700"/>
              <a:gd name="connsiteY1" fmla="*/ 0 h 6858000"/>
              <a:gd name="connsiteX2" fmla="*/ 3568700 w 3568700"/>
              <a:gd name="connsiteY2" fmla="*/ 6858000 h 6858000"/>
              <a:gd name="connsiteX3" fmla="*/ 0 w 35687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68700" h="6858000">
                <a:moveTo>
                  <a:pt x="0" y="0"/>
                </a:moveTo>
                <a:lnTo>
                  <a:pt x="3568700" y="0"/>
                </a:lnTo>
                <a:lnTo>
                  <a:pt x="3568700" y="6858000"/>
                </a:lnTo>
                <a:lnTo>
                  <a:pt x="0" y="6858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680361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58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6197600" y="0"/>
            <a:ext cx="4597400" cy="6858000"/>
          </a:xfrm>
          <a:custGeom>
            <a:avLst/>
            <a:gdLst>
              <a:gd name="connsiteX0" fmla="*/ 0 w 4597400"/>
              <a:gd name="connsiteY0" fmla="*/ 0 h 6858000"/>
              <a:gd name="connsiteX1" fmla="*/ 4597400 w 4597400"/>
              <a:gd name="connsiteY1" fmla="*/ 0 h 6858000"/>
              <a:gd name="connsiteX2" fmla="*/ 4597400 w 4597400"/>
              <a:gd name="connsiteY2" fmla="*/ 6858000 h 6858000"/>
              <a:gd name="connsiteX3" fmla="*/ 0 w 4597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597400" h="6858000">
                <a:moveTo>
                  <a:pt x="0" y="0"/>
                </a:moveTo>
                <a:lnTo>
                  <a:pt x="4597400" y="0"/>
                </a:lnTo>
                <a:lnTo>
                  <a:pt x="4597400" y="6858000"/>
                </a:lnTo>
                <a:lnTo>
                  <a:pt x="0" y="6858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742721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59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920750" y="0"/>
            <a:ext cx="5118100" cy="6858000"/>
          </a:xfrm>
          <a:custGeom>
            <a:avLst/>
            <a:gdLst>
              <a:gd name="connsiteX0" fmla="*/ 0 w 5118100"/>
              <a:gd name="connsiteY0" fmla="*/ 0 h 5295900"/>
              <a:gd name="connsiteX1" fmla="*/ 5118100 w 5118100"/>
              <a:gd name="connsiteY1" fmla="*/ 0 h 5295900"/>
              <a:gd name="connsiteX2" fmla="*/ 5118100 w 5118100"/>
              <a:gd name="connsiteY2" fmla="*/ 5295900 h 5295900"/>
              <a:gd name="connsiteX3" fmla="*/ 0 w 5118100"/>
              <a:gd name="connsiteY3" fmla="*/ 5295900 h 5295900"/>
            </a:gdLst>
            <a:ahLst/>
            <a:cxnLst>
              <a:cxn ang="0">
                <a:pos x="connsiteX0" y="connsiteY0"/>
              </a:cxn>
              <a:cxn ang="0">
                <a:pos x="connsiteX1" y="connsiteY1"/>
              </a:cxn>
              <a:cxn ang="0">
                <a:pos x="connsiteX2" y="connsiteY2"/>
              </a:cxn>
              <a:cxn ang="0">
                <a:pos x="connsiteX3" y="connsiteY3"/>
              </a:cxn>
            </a:cxnLst>
            <a:rect l="l" t="t" r="r" b="b"/>
            <a:pathLst>
              <a:path w="5118100" h="5295900">
                <a:moveTo>
                  <a:pt x="0" y="0"/>
                </a:moveTo>
                <a:lnTo>
                  <a:pt x="5118100" y="0"/>
                </a:lnTo>
                <a:lnTo>
                  <a:pt x="5118100" y="5295900"/>
                </a:lnTo>
                <a:lnTo>
                  <a:pt x="0" y="52959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77491777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70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0" y="0"/>
            <a:ext cx="12192000" cy="2159000"/>
          </a:xfrm>
          <a:custGeom>
            <a:avLst/>
            <a:gdLst>
              <a:gd name="connsiteX0" fmla="*/ 0 w 12192000"/>
              <a:gd name="connsiteY0" fmla="*/ 0 h 2159000"/>
              <a:gd name="connsiteX1" fmla="*/ 12192000 w 12192000"/>
              <a:gd name="connsiteY1" fmla="*/ 0 h 2159000"/>
              <a:gd name="connsiteX2" fmla="*/ 12192000 w 12192000"/>
              <a:gd name="connsiteY2" fmla="*/ 2159000 h 2159000"/>
              <a:gd name="connsiteX3" fmla="*/ 0 w 12192000"/>
              <a:gd name="connsiteY3" fmla="*/ 2159000 h 2159000"/>
            </a:gdLst>
            <a:ahLst/>
            <a:cxnLst>
              <a:cxn ang="0">
                <a:pos x="connsiteX0" y="connsiteY0"/>
              </a:cxn>
              <a:cxn ang="0">
                <a:pos x="connsiteX1" y="connsiteY1"/>
              </a:cxn>
              <a:cxn ang="0">
                <a:pos x="connsiteX2" y="connsiteY2"/>
              </a:cxn>
              <a:cxn ang="0">
                <a:pos x="connsiteX3" y="connsiteY3"/>
              </a:cxn>
            </a:cxnLst>
            <a:rect l="l" t="t" r="r" b="b"/>
            <a:pathLst>
              <a:path w="12192000" h="2159000">
                <a:moveTo>
                  <a:pt x="0" y="0"/>
                </a:moveTo>
                <a:lnTo>
                  <a:pt x="12192000" y="0"/>
                </a:lnTo>
                <a:lnTo>
                  <a:pt x="12192000" y="2159000"/>
                </a:lnTo>
                <a:lnTo>
                  <a:pt x="0" y="2159000"/>
                </a:lnTo>
                <a:close/>
              </a:path>
            </a:pathLst>
          </a:custGeom>
          <a:pattFill prst="pct5">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46587347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71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0" y="0"/>
            <a:ext cx="4191000" cy="6858000"/>
          </a:xfrm>
          <a:custGeom>
            <a:avLst/>
            <a:gdLst>
              <a:gd name="connsiteX0" fmla="*/ 0 w 4191000"/>
              <a:gd name="connsiteY0" fmla="*/ 0 h 6858000"/>
              <a:gd name="connsiteX1" fmla="*/ 4191000 w 4191000"/>
              <a:gd name="connsiteY1" fmla="*/ 0 h 6858000"/>
              <a:gd name="connsiteX2" fmla="*/ 4191000 w 4191000"/>
              <a:gd name="connsiteY2" fmla="*/ 6858000 h 6858000"/>
              <a:gd name="connsiteX3" fmla="*/ 0 w 4191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191000" h="6858000">
                <a:moveTo>
                  <a:pt x="0" y="0"/>
                </a:moveTo>
                <a:lnTo>
                  <a:pt x="4191000" y="0"/>
                </a:lnTo>
                <a:lnTo>
                  <a:pt x="4191000" y="6858000"/>
                </a:lnTo>
                <a:lnTo>
                  <a:pt x="0" y="6858000"/>
                </a:lnTo>
                <a:close/>
              </a:path>
            </a:pathLst>
          </a:custGeom>
          <a:pattFill prst="pct5">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51874992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72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0" y="0"/>
            <a:ext cx="12192000" cy="2454442"/>
          </a:xfrm>
          <a:custGeom>
            <a:avLst/>
            <a:gdLst>
              <a:gd name="connsiteX0" fmla="*/ 0 w 12192000"/>
              <a:gd name="connsiteY0" fmla="*/ 0 h 2454442"/>
              <a:gd name="connsiteX1" fmla="*/ 12192000 w 12192000"/>
              <a:gd name="connsiteY1" fmla="*/ 0 h 2454442"/>
              <a:gd name="connsiteX2" fmla="*/ 12192000 w 12192000"/>
              <a:gd name="connsiteY2" fmla="*/ 2454442 h 2454442"/>
              <a:gd name="connsiteX3" fmla="*/ 0 w 12192000"/>
              <a:gd name="connsiteY3" fmla="*/ 2454442 h 2454442"/>
            </a:gdLst>
            <a:ahLst/>
            <a:cxnLst>
              <a:cxn ang="0">
                <a:pos x="connsiteX0" y="connsiteY0"/>
              </a:cxn>
              <a:cxn ang="0">
                <a:pos x="connsiteX1" y="connsiteY1"/>
              </a:cxn>
              <a:cxn ang="0">
                <a:pos x="connsiteX2" y="connsiteY2"/>
              </a:cxn>
              <a:cxn ang="0">
                <a:pos x="connsiteX3" y="connsiteY3"/>
              </a:cxn>
            </a:cxnLst>
            <a:rect l="l" t="t" r="r" b="b"/>
            <a:pathLst>
              <a:path w="12192000" h="2454442">
                <a:moveTo>
                  <a:pt x="0" y="0"/>
                </a:moveTo>
                <a:lnTo>
                  <a:pt x="12192000" y="0"/>
                </a:lnTo>
                <a:lnTo>
                  <a:pt x="12192000" y="2454442"/>
                </a:lnTo>
                <a:lnTo>
                  <a:pt x="0" y="2454442"/>
                </a:lnTo>
                <a:close/>
              </a:path>
            </a:pathLst>
          </a:custGeom>
          <a:pattFill prst="pct5">
            <a:fgClr>
              <a:schemeClr val="accent1"/>
            </a:fgClr>
            <a:bgClr>
              <a:schemeClr val="bg1"/>
            </a:bgClr>
          </a:pattFill>
        </p:spPr>
        <p:txBody>
          <a:bodyPr wrap="square">
            <a:noAutofit/>
          </a:bodyPr>
          <a:lstStyle/>
          <a:p>
            <a:endParaRPr lang="en-US"/>
          </a:p>
        </p:txBody>
      </p:sp>
      <p:sp>
        <p:nvSpPr>
          <p:cNvPr id="10" name="Рисунок 9"/>
          <p:cNvSpPr>
            <a:spLocks noGrp="1"/>
          </p:cNvSpPr>
          <p:nvPr>
            <p:ph type="pic" sz="quarter" idx="11"/>
          </p:nvPr>
        </p:nvSpPr>
        <p:spPr>
          <a:xfrm>
            <a:off x="5558699" y="4867242"/>
            <a:ext cx="1083401" cy="781050"/>
          </a:xfrm>
          <a:custGeom>
            <a:avLst/>
            <a:gdLst>
              <a:gd name="connsiteX0" fmla="*/ 541701 w 1083401"/>
              <a:gd name="connsiteY0" fmla="*/ 0 h 781050"/>
              <a:gd name="connsiteX1" fmla="*/ 1083401 w 1083401"/>
              <a:gd name="connsiteY1" fmla="*/ 781050 h 781050"/>
              <a:gd name="connsiteX2" fmla="*/ 0 w 1083401"/>
              <a:gd name="connsiteY2" fmla="*/ 781050 h 781050"/>
            </a:gdLst>
            <a:ahLst/>
            <a:cxnLst>
              <a:cxn ang="0">
                <a:pos x="connsiteX0" y="connsiteY0"/>
              </a:cxn>
              <a:cxn ang="0">
                <a:pos x="connsiteX1" y="connsiteY1"/>
              </a:cxn>
              <a:cxn ang="0">
                <a:pos x="connsiteX2" y="connsiteY2"/>
              </a:cxn>
            </a:cxnLst>
            <a:rect l="l" t="t" r="r" b="b"/>
            <a:pathLst>
              <a:path w="1083401" h="781050">
                <a:moveTo>
                  <a:pt x="541701" y="0"/>
                </a:moveTo>
                <a:lnTo>
                  <a:pt x="1083401" y="781050"/>
                </a:lnTo>
                <a:lnTo>
                  <a:pt x="0" y="781050"/>
                </a:lnTo>
                <a:close/>
              </a:path>
            </a:pathLst>
          </a:custGeom>
          <a:pattFill prst="pct5">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91353465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73_Пользовательский макет">
    <p:spTree>
      <p:nvGrpSpPr>
        <p:cNvPr id="1" name=""/>
        <p:cNvGrpSpPr/>
        <p:nvPr/>
      </p:nvGrpSpPr>
      <p:grpSpPr>
        <a:xfrm>
          <a:off x="0" y="0"/>
          <a:ext cx="0" cy="0"/>
          <a:chOff x="0" y="0"/>
          <a:chExt cx="0" cy="0"/>
        </a:xfrm>
      </p:grpSpPr>
      <p:sp>
        <p:nvSpPr>
          <p:cNvPr id="9" name="Рисунок 8"/>
          <p:cNvSpPr>
            <a:spLocks noGrp="1"/>
          </p:cNvSpPr>
          <p:nvPr>
            <p:ph type="pic" sz="quarter" idx="10"/>
          </p:nvPr>
        </p:nvSpPr>
        <p:spPr>
          <a:xfrm>
            <a:off x="5554300" y="470741"/>
            <a:ext cx="1083401" cy="781050"/>
          </a:xfrm>
          <a:custGeom>
            <a:avLst/>
            <a:gdLst>
              <a:gd name="connsiteX0" fmla="*/ 541701 w 1083401"/>
              <a:gd name="connsiteY0" fmla="*/ 0 h 781050"/>
              <a:gd name="connsiteX1" fmla="*/ 1083401 w 1083401"/>
              <a:gd name="connsiteY1" fmla="*/ 781050 h 781050"/>
              <a:gd name="connsiteX2" fmla="*/ 0 w 1083401"/>
              <a:gd name="connsiteY2" fmla="*/ 781050 h 781050"/>
            </a:gdLst>
            <a:ahLst/>
            <a:cxnLst>
              <a:cxn ang="0">
                <a:pos x="connsiteX0" y="connsiteY0"/>
              </a:cxn>
              <a:cxn ang="0">
                <a:pos x="connsiteX1" y="connsiteY1"/>
              </a:cxn>
              <a:cxn ang="0">
                <a:pos x="connsiteX2" y="connsiteY2"/>
              </a:cxn>
            </a:cxnLst>
            <a:rect l="l" t="t" r="r" b="b"/>
            <a:pathLst>
              <a:path w="1083401" h="781050">
                <a:moveTo>
                  <a:pt x="541701" y="0"/>
                </a:moveTo>
                <a:lnTo>
                  <a:pt x="1083401" y="781050"/>
                </a:lnTo>
                <a:lnTo>
                  <a:pt x="0" y="781050"/>
                </a:lnTo>
                <a:close/>
              </a:path>
            </a:pathLst>
          </a:custGeom>
          <a:pattFill prst="pct5">
            <a:fgClr>
              <a:schemeClr val="accent1"/>
            </a:fgClr>
            <a:bgClr>
              <a:schemeClr val="bg1"/>
            </a:bgClr>
          </a:pattFill>
        </p:spPr>
        <p:txBody>
          <a:bodyPr wrap="square">
            <a:noAutofit/>
          </a:bodyPr>
          <a:lstStyle/>
          <a:p>
            <a:endParaRPr lang="en-US"/>
          </a:p>
        </p:txBody>
      </p:sp>
      <p:sp>
        <p:nvSpPr>
          <p:cNvPr id="12" name="Рисунок 11"/>
          <p:cNvSpPr>
            <a:spLocks noGrp="1"/>
          </p:cNvSpPr>
          <p:nvPr>
            <p:ph type="pic" sz="quarter" idx="11"/>
          </p:nvPr>
        </p:nvSpPr>
        <p:spPr>
          <a:xfrm>
            <a:off x="5554300" y="2182564"/>
            <a:ext cx="1083401" cy="781050"/>
          </a:xfrm>
          <a:custGeom>
            <a:avLst/>
            <a:gdLst>
              <a:gd name="connsiteX0" fmla="*/ 541701 w 1083401"/>
              <a:gd name="connsiteY0" fmla="*/ 0 h 781050"/>
              <a:gd name="connsiteX1" fmla="*/ 1083401 w 1083401"/>
              <a:gd name="connsiteY1" fmla="*/ 781050 h 781050"/>
              <a:gd name="connsiteX2" fmla="*/ 0 w 1083401"/>
              <a:gd name="connsiteY2" fmla="*/ 781050 h 781050"/>
            </a:gdLst>
            <a:ahLst/>
            <a:cxnLst>
              <a:cxn ang="0">
                <a:pos x="connsiteX0" y="connsiteY0"/>
              </a:cxn>
              <a:cxn ang="0">
                <a:pos x="connsiteX1" y="connsiteY1"/>
              </a:cxn>
              <a:cxn ang="0">
                <a:pos x="connsiteX2" y="connsiteY2"/>
              </a:cxn>
            </a:cxnLst>
            <a:rect l="l" t="t" r="r" b="b"/>
            <a:pathLst>
              <a:path w="1083401" h="781050">
                <a:moveTo>
                  <a:pt x="541701" y="0"/>
                </a:moveTo>
                <a:lnTo>
                  <a:pt x="1083401" y="781050"/>
                </a:lnTo>
                <a:lnTo>
                  <a:pt x="0" y="781050"/>
                </a:lnTo>
                <a:close/>
              </a:path>
            </a:pathLst>
          </a:custGeom>
          <a:pattFill prst="pct5">
            <a:fgClr>
              <a:schemeClr val="accent1"/>
            </a:fgClr>
            <a:bgClr>
              <a:schemeClr val="bg1"/>
            </a:bgClr>
          </a:pattFill>
        </p:spPr>
        <p:txBody>
          <a:bodyPr wrap="square">
            <a:noAutofit/>
          </a:bodyPr>
          <a:lstStyle/>
          <a:p>
            <a:endParaRPr lang="en-US"/>
          </a:p>
        </p:txBody>
      </p:sp>
      <p:sp>
        <p:nvSpPr>
          <p:cNvPr id="15" name="Рисунок 14"/>
          <p:cNvSpPr>
            <a:spLocks noGrp="1"/>
          </p:cNvSpPr>
          <p:nvPr>
            <p:ph type="pic" sz="quarter" idx="12"/>
          </p:nvPr>
        </p:nvSpPr>
        <p:spPr>
          <a:xfrm>
            <a:off x="5554301" y="3894387"/>
            <a:ext cx="1083401" cy="781050"/>
          </a:xfrm>
          <a:custGeom>
            <a:avLst/>
            <a:gdLst>
              <a:gd name="connsiteX0" fmla="*/ 541701 w 1083401"/>
              <a:gd name="connsiteY0" fmla="*/ 0 h 781050"/>
              <a:gd name="connsiteX1" fmla="*/ 1083401 w 1083401"/>
              <a:gd name="connsiteY1" fmla="*/ 781050 h 781050"/>
              <a:gd name="connsiteX2" fmla="*/ 0 w 1083401"/>
              <a:gd name="connsiteY2" fmla="*/ 781050 h 781050"/>
            </a:gdLst>
            <a:ahLst/>
            <a:cxnLst>
              <a:cxn ang="0">
                <a:pos x="connsiteX0" y="connsiteY0"/>
              </a:cxn>
              <a:cxn ang="0">
                <a:pos x="connsiteX1" y="connsiteY1"/>
              </a:cxn>
              <a:cxn ang="0">
                <a:pos x="connsiteX2" y="connsiteY2"/>
              </a:cxn>
            </a:cxnLst>
            <a:rect l="l" t="t" r="r" b="b"/>
            <a:pathLst>
              <a:path w="1083401" h="781050">
                <a:moveTo>
                  <a:pt x="541701" y="0"/>
                </a:moveTo>
                <a:lnTo>
                  <a:pt x="1083401" y="781050"/>
                </a:lnTo>
                <a:lnTo>
                  <a:pt x="0" y="781050"/>
                </a:lnTo>
                <a:close/>
              </a:path>
            </a:pathLst>
          </a:custGeom>
          <a:pattFill prst="pct5">
            <a:fgClr>
              <a:schemeClr val="accent1"/>
            </a:fgClr>
            <a:bgClr>
              <a:schemeClr val="bg1"/>
            </a:bgClr>
          </a:pattFill>
        </p:spPr>
        <p:txBody>
          <a:bodyPr wrap="square">
            <a:noAutofit/>
          </a:bodyPr>
          <a:lstStyle/>
          <a:p>
            <a:endParaRPr lang="en-US"/>
          </a:p>
        </p:txBody>
      </p:sp>
      <p:sp>
        <p:nvSpPr>
          <p:cNvPr id="18" name="Рисунок 17"/>
          <p:cNvSpPr>
            <a:spLocks noGrp="1"/>
          </p:cNvSpPr>
          <p:nvPr>
            <p:ph type="pic" sz="quarter" idx="13"/>
          </p:nvPr>
        </p:nvSpPr>
        <p:spPr>
          <a:xfrm>
            <a:off x="5554301" y="5606209"/>
            <a:ext cx="1083401" cy="781050"/>
          </a:xfrm>
          <a:custGeom>
            <a:avLst/>
            <a:gdLst>
              <a:gd name="connsiteX0" fmla="*/ 541701 w 1083401"/>
              <a:gd name="connsiteY0" fmla="*/ 0 h 781050"/>
              <a:gd name="connsiteX1" fmla="*/ 1083401 w 1083401"/>
              <a:gd name="connsiteY1" fmla="*/ 781050 h 781050"/>
              <a:gd name="connsiteX2" fmla="*/ 0 w 1083401"/>
              <a:gd name="connsiteY2" fmla="*/ 781050 h 781050"/>
            </a:gdLst>
            <a:ahLst/>
            <a:cxnLst>
              <a:cxn ang="0">
                <a:pos x="connsiteX0" y="connsiteY0"/>
              </a:cxn>
              <a:cxn ang="0">
                <a:pos x="connsiteX1" y="connsiteY1"/>
              </a:cxn>
              <a:cxn ang="0">
                <a:pos x="connsiteX2" y="connsiteY2"/>
              </a:cxn>
            </a:cxnLst>
            <a:rect l="l" t="t" r="r" b="b"/>
            <a:pathLst>
              <a:path w="1083401" h="781050">
                <a:moveTo>
                  <a:pt x="541701" y="0"/>
                </a:moveTo>
                <a:lnTo>
                  <a:pt x="1083401" y="781050"/>
                </a:lnTo>
                <a:lnTo>
                  <a:pt x="0" y="781050"/>
                </a:lnTo>
                <a:close/>
              </a:path>
            </a:pathLst>
          </a:custGeom>
          <a:pattFill prst="pct5">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064388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Пользовательский макет">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0"/>
            <a:ext cx="7245350" cy="6858000"/>
          </a:xfrm>
          <a:custGeom>
            <a:avLst/>
            <a:gdLst>
              <a:gd name="connsiteX0" fmla="*/ 0 w 7245350"/>
              <a:gd name="connsiteY0" fmla="*/ 0 h 6858000"/>
              <a:gd name="connsiteX1" fmla="*/ 7245350 w 7245350"/>
              <a:gd name="connsiteY1" fmla="*/ 0 h 6858000"/>
              <a:gd name="connsiteX2" fmla="*/ 7245350 w 7245350"/>
              <a:gd name="connsiteY2" fmla="*/ 6858000 h 6858000"/>
              <a:gd name="connsiteX3" fmla="*/ 0 w 72453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245350" h="6858000">
                <a:moveTo>
                  <a:pt x="0" y="0"/>
                </a:moveTo>
                <a:lnTo>
                  <a:pt x="7245350" y="0"/>
                </a:lnTo>
                <a:lnTo>
                  <a:pt x="7245350" y="6858000"/>
                </a:lnTo>
                <a:lnTo>
                  <a:pt x="0" y="6858000"/>
                </a:lnTo>
                <a:close/>
              </a:path>
            </a:pathLst>
          </a:custGeom>
          <a:pattFill prst="pct5">
            <a:fgClr>
              <a:schemeClr val="tx1">
                <a:lumMod val="90000"/>
                <a:lumOff val="10000"/>
              </a:schemeClr>
            </a:fgClr>
            <a:bgClr>
              <a:schemeClr val="bg1"/>
            </a:bgClr>
          </a:pattFill>
        </p:spPr>
        <p:txBody>
          <a:bodyPr wrap="square">
            <a:noAutofit/>
          </a:bodyPr>
          <a:lstStyle/>
          <a:p>
            <a:endParaRPr lang="en-US" dirty="0"/>
          </a:p>
        </p:txBody>
      </p:sp>
    </p:spTree>
    <p:extLst>
      <p:ext uri="{BB962C8B-B14F-4D97-AF65-F5344CB8AC3E}">
        <p14:creationId xmlns:p14="http://schemas.microsoft.com/office/powerpoint/2010/main" val="126605444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74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5558701" y="1190458"/>
            <a:ext cx="1083401" cy="781050"/>
          </a:xfrm>
          <a:custGeom>
            <a:avLst/>
            <a:gdLst>
              <a:gd name="connsiteX0" fmla="*/ 541701 w 1083401"/>
              <a:gd name="connsiteY0" fmla="*/ 0 h 781050"/>
              <a:gd name="connsiteX1" fmla="*/ 1083401 w 1083401"/>
              <a:gd name="connsiteY1" fmla="*/ 781050 h 781050"/>
              <a:gd name="connsiteX2" fmla="*/ 0 w 1083401"/>
              <a:gd name="connsiteY2" fmla="*/ 781050 h 781050"/>
            </a:gdLst>
            <a:ahLst/>
            <a:cxnLst>
              <a:cxn ang="0">
                <a:pos x="connsiteX0" y="connsiteY0"/>
              </a:cxn>
              <a:cxn ang="0">
                <a:pos x="connsiteX1" y="connsiteY1"/>
              </a:cxn>
              <a:cxn ang="0">
                <a:pos x="connsiteX2" y="connsiteY2"/>
              </a:cxn>
            </a:cxnLst>
            <a:rect l="l" t="t" r="r" b="b"/>
            <a:pathLst>
              <a:path w="1083401" h="781050">
                <a:moveTo>
                  <a:pt x="541701" y="0"/>
                </a:moveTo>
                <a:lnTo>
                  <a:pt x="1083401" y="781050"/>
                </a:lnTo>
                <a:lnTo>
                  <a:pt x="0" y="781050"/>
                </a:lnTo>
                <a:close/>
              </a:path>
            </a:pathLst>
          </a:custGeom>
          <a:pattFill prst="pct5">
            <a:fgClr>
              <a:schemeClr val="accent1"/>
            </a:fgClr>
            <a:bgClr>
              <a:schemeClr val="bg1"/>
            </a:bgClr>
          </a:pattFill>
        </p:spPr>
        <p:txBody>
          <a:bodyPr wrap="square">
            <a:noAutofit/>
          </a:bodyPr>
          <a:lstStyle/>
          <a:p>
            <a:endParaRPr lang="en-US"/>
          </a:p>
        </p:txBody>
      </p:sp>
      <p:sp>
        <p:nvSpPr>
          <p:cNvPr id="10" name="Рисунок 9"/>
          <p:cNvSpPr>
            <a:spLocks noGrp="1"/>
          </p:cNvSpPr>
          <p:nvPr>
            <p:ph type="pic" sz="quarter" idx="11"/>
          </p:nvPr>
        </p:nvSpPr>
        <p:spPr>
          <a:xfrm>
            <a:off x="0" y="4403558"/>
            <a:ext cx="12192000" cy="2454442"/>
          </a:xfrm>
          <a:custGeom>
            <a:avLst/>
            <a:gdLst>
              <a:gd name="connsiteX0" fmla="*/ 0 w 12192000"/>
              <a:gd name="connsiteY0" fmla="*/ 0 h 2454442"/>
              <a:gd name="connsiteX1" fmla="*/ 12192000 w 12192000"/>
              <a:gd name="connsiteY1" fmla="*/ 0 h 2454442"/>
              <a:gd name="connsiteX2" fmla="*/ 12192000 w 12192000"/>
              <a:gd name="connsiteY2" fmla="*/ 2454442 h 2454442"/>
              <a:gd name="connsiteX3" fmla="*/ 0 w 12192000"/>
              <a:gd name="connsiteY3" fmla="*/ 2454442 h 2454442"/>
            </a:gdLst>
            <a:ahLst/>
            <a:cxnLst>
              <a:cxn ang="0">
                <a:pos x="connsiteX0" y="connsiteY0"/>
              </a:cxn>
              <a:cxn ang="0">
                <a:pos x="connsiteX1" y="connsiteY1"/>
              </a:cxn>
              <a:cxn ang="0">
                <a:pos x="connsiteX2" y="connsiteY2"/>
              </a:cxn>
              <a:cxn ang="0">
                <a:pos x="connsiteX3" y="connsiteY3"/>
              </a:cxn>
            </a:cxnLst>
            <a:rect l="l" t="t" r="r" b="b"/>
            <a:pathLst>
              <a:path w="12192000" h="2454442">
                <a:moveTo>
                  <a:pt x="0" y="0"/>
                </a:moveTo>
                <a:lnTo>
                  <a:pt x="12192000" y="0"/>
                </a:lnTo>
                <a:lnTo>
                  <a:pt x="12192000" y="2454442"/>
                </a:lnTo>
                <a:lnTo>
                  <a:pt x="0" y="2454442"/>
                </a:lnTo>
                <a:close/>
              </a:path>
            </a:pathLst>
          </a:custGeom>
          <a:pattFill prst="pct5">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14339938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75_Пользовательский макет">
    <p:spTree>
      <p:nvGrpSpPr>
        <p:cNvPr id="1" name=""/>
        <p:cNvGrpSpPr/>
        <p:nvPr/>
      </p:nvGrpSpPr>
      <p:grpSpPr>
        <a:xfrm>
          <a:off x="0" y="0"/>
          <a:ext cx="0" cy="0"/>
          <a:chOff x="0" y="0"/>
          <a:chExt cx="0" cy="0"/>
        </a:xfrm>
      </p:grpSpPr>
      <p:sp>
        <p:nvSpPr>
          <p:cNvPr id="10" name="Рисунок 9"/>
          <p:cNvSpPr>
            <a:spLocks noGrp="1"/>
          </p:cNvSpPr>
          <p:nvPr>
            <p:ph type="pic" sz="quarter" idx="10"/>
          </p:nvPr>
        </p:nvSpPr>
        <p:spPr>
          <a:xfrm>
            <a:off x="1003317" y="3298357"/>
            <a:ext cx="1083401" cy="781050"/>
          </a:xfrm>
          <a:custGeom>
            <a:avLst/>
            <a:gdLst>
              <a:gd name="connsiteX0" fmla="*/ 541701 w 1083401"/>
              <a:gd name="connsiteY0" fmla="*/ 0 h 781050"/>
              <a:gd name="connsiteX1" fmla="*/ 1083401 w 1083401"/>
              <a:gd name="connsiteY1" fmla="*/ 781050 h 781050"/>
              <a:gd name="connsiteX2" fmla="*/ 0 w 1083401"/>
              <a:gd name="connsiteY2" fmla="*/ 781050 h 781050"/>
            </a:gdLst>
            <a:ahLst/>
            <a:cxnLst>
              <a:cxn ang="0">
                <a:pos x="connsiteX0" y="connsiteY0"/>
              </a:cxn>
              <a:cxn ang="0">
                <a:pos x="connsiteX1" y="connsiteY1"/>
              </a:cxn>
              <a:cxn ang="0">
                <a:pos x="connsiteX2" y="connsiteY2"/>
              </a:cxn>
            </a:cxnLst>
            <a:rect l="l" t="t" r="r" b="b"/>
            <a:pathLst>
              <a:path w="1083401" h="781050">
                <a:moveTo>
                  <a:pt x="541701" y="0"/>
                </a:moveTo>
                <a:lnTo>
                  <a:pt x="1083401" y="781050"/>
                </a:lnTo>
                <a:lnTo>
                  <a:pt x="0" y="781050"/>
                </a:lnTo>
                <a:close/>
              </a:path>
            </a:pathLst>
          </a:custGeom>
          <a:pattFill prst="pct5">
            <a:fgClr>
              <a:schemeClr val="accent1"/>
            </a:fgClr>
            <a:bgClr>
              <a:schemeClr val="bg1"/>
            </a:bgClr>
          </a:pattFill>
        </p:spPr>
        <p:txBody>
          <a:bodyPr wrap="square">
            <a:noAutofit/>
          </a:bodyPr>
          <a:lstStyle/>
          <a:p>
            <a:endParaRPr lang="en-US"/>
          </a:p>
        </p:txBody>
      </p:sp>
      <p:sp>
        <p:nvSpPr>
          <p:cNvPr id="13" name="Рисунок 12"/>
          <p:cNvSpPr>
            <a:spLocks noGrp="1"/>
          </p:cNvSpPr>
          <p:nvPr>
            <p:ph type="pic" sz="quarter" idx="11"/>
          </p:nvPr>
        </p:nvSpPr>
        <p:spPr>
          <a:xfrm>
            <a:off x="3278809" y="3298357"/>
            <a:ext cx="1083401" cy="781050"/>
          </a:xfrm>
          <a:custGeom>
            <a:avLst/>
            <a:gdLst>
              <a:gd name="connsiteX0" fmla="*/ 541701 w 1083401"/>
              <a:gd name="connsiteY0" fmla="*/ 0 h 781050"/>
              <a:gd name="connsiteX1" fmla="*/ 1083401 w 1083401"/>
              <a:gd name="connsiteY1" fmla="*/ 781050 h 781050"/>
              <a:gd name="connsiteX2" fmla="*/ 0 w 1083401"/>
              <a:gd name="connsiteY2" fmla="*/ 781050 h 781050"/>
            </a:gdLst>
            <a:ahLst/>
            <a:cxnLst>
              <a:cxn ang="0">
                <a:pos x="connsiteX0" y="connsiteY0"/>
              </a:cxn>
              <a:cxn ang="0">
                <a:pos x="connsiteX1" y="connsiteY1"/>
              </a:cxn>
              <a:cxn ang="0">
                <a:pos x="connsiteX2" y="connsiteY2"/>
              </a:cxn>
            </a:cxnLst>
            <a:rect l="l" t="t" r="r" b="b"/>
            <a:pathLst>
              <a:path w="1083401" h="781050">
                <a:moveTo>
                  <a:pt x="541701" y="0"/>
                </a:moveTo>
                <a:lnTo>
                  <a:pt x="1083401" y="781050"/>
                </a:lnTo>
                <a:lnTo>
                  <a:pt x="0" y="781050"/>
                </a:lnTo>
                <a:close/>
              </a:path>
            </a:pathLst>
          </a:custGeom>
          <a:pattFill prst="pct5">
            <a:fgClr>
              <a:schemeClr val="accent1"/>
            </a:fgClr>
            <a:bgClr>
              <a:schemeClr val="bg1"/>
            </a:bgClr>
          </a:pattFill>
        </p:spPr>
        <p:txBody>
          <a:bodyPr wrap="square">
            <a:noAutofit/>
          </a:bodyPr>
          <a:lstStyle/>
          <a:p>
            <a:endParaRPr lang="en-US"/>
          </a:p>
        </p:txBody>
      </p:sp>
      <p:sp>
        <p:nvSpPr>
          <p:cNvPr id="16" name="Рисунок 15"/>
          <p:cNvSpPr>
            <a:spLocks noGrp="1"/>
          </p:cNvSpPr>
          <p:nvPr>
            <p:ph type="pic" sz="quarter" idx="12"/>
          </p:nvPr>
        </p:nvSpPr>
        <p:spPr>
          <a:xfrm>
            <a:off x="5554299" y="3298357"/>
            <a:ext cx="1083401" cy="781050"/>
          </a:xfrm>
          <a:custGeom>
            <a:avLst/>
            <a:gdLst>
              <a:gd name="connsiteX0" fmla="*/ 541701 w 1083401"/>
              <a:gd name="connsiteY0" fmla="*/ 0 h 781050"/>
              <a:gd name="connsiteX1" fmla="*/ 1083401 w 1083401"/>
              <a:gd name="connsiteY1" fmla="*/ 781050 h 781050"/>
              <a:gd name="connsiteX2" fmla="*/ 0 w 1083401"/>
              <a:gd name="connsiteY2" fmla="*/ 781050 h 781050"/>
            </a:gdLst>
            <a:ahLst/>
            <a:cxnLst>
              <a:cxn ang="0">
                <a:pos x="connsiteX0" y="connsiteY0"/>
              </a:cxn>
              <a:cxn ang="0">
                <a:pos x="connsiteX1" y="connsiteY1"/>
              </a:cxn>
              <a:cxn ang="0">
                <a:pos x="connsiteX2" y="connsiteY2"/>
              </a:cxn>
            </a:cxnLst>
            <a:rect l="l" t="t" r="r" b="b"/>
            <a:pathLst>
              <a:path w="1083401" h="781050">
                <a:moveTo>
                  <a:pt x="541701" y="0"/>
                </a:moveTo>
                <a:lnTo>
                  <a:pt x="1083401" y="781050"/>
                </a:lnTo>
                <a:lnTo>
                  <a:pt x="0" y="781050"/>
                </a:lnTo>
                <a:close/>
              </a:path>
            </a:pathLst>
          </a:custGeom>
          <a:pattFill prst="pct5">
            <a:fgClr>
              <a:schemeClr val="accent1"/>
            </a:fgClr>
            <a:bgClr>
              <a:schemeClr val="bg1"/>
            </a:bgClr>
          </a:pattFill>
        </p:spPr>
        <p:txBody>
          <a:bodyPr wrap="square">
            <a:noAutofit/>
          </a:bodyPr>
          <a:lstStyle/>
          <a:p>
            <a:endParaRPr lang="en-US"/>
          </a:p>
        </p:txBody>
      </p:sp>
      <p:sp>
        <p:nvSpPr>
          <p:cNvPr id="19" name="Рисунок 18"/>
          <p:cNvSpPr>
            <a:spLocks noGrp="1"/>
          </p:cNvSpPr>
          <p:nvPr>
            <p:ph type="pic" sz="quarter" idx="13"/>
          </p:nvPr>
        </p:nvSpPr>
        <p:spPr>
          <a:xfrm>
            <a:off x="7829793" y="3298357"/>
            <a:ext cx="1083401" cy="781050"/>
          </a:xfrm>
          <a:custGeom>
            <a:avLst/>
            <a:gdLst>
              <a:gd name="connsiteX0" fmla="*/ 541701 w 1083401"/>
              <a:gd name="connsiteY0" fmla="*/ 0 h 781050"/>
              <a:gd name="connsiteX1" fmla="*/ 1083401 w 1083401"/>
              <a:gd name="connsiteY1" fmla="*/ 781050 h 781050"/>
              <a:gd name="connsiteX2" fmla="*/ 0 w 1083401"/>
              <a:gd name="connsiteY2" fmla="*/ 781050 h 781050"/>
            </a:gdLst>
            <a:ahLst/>
            <a:cxnLst>
              <a:cxn ang="0">
                <a:pos x="connsiteX0" y="connsiteY0"/>
              </a:cxn>
              <a:cxn ang="0">
                <a:pos x="connsiteX1" y="connsiteY1"/>
              </a:cxn>
              <a:cxn ang="0">
                <a:pos x="connsiteX2" y="connsiteY2"/>
              </a:cxn>
            </a:cxnLst>
            <a:rect l="l" t="t" r="r" b="b"/>
            <a:pathLst>
              <a:path w="1083401" h="781050">
                <a:moveTo>
                  <a:pt x="541701" y="0"/>
                </a:moveTo>
                <a:lnTo>
                  <a:pt x="1083401" y="781050"/>
                </a:lnTo>
                <a:lnTo>
                  <a:pt x="0" y="781050"/>
                </a:lnTo>
                <a:close/>
              </a:path>
            </a:pathLst>
          </a:custGeom>
          <a:pattFill prst="pct5">
            <a:fgClr>
              <a:schemeClr val="accent1"/>
            </a:fgClr>
            <a:bgClr>
              <a:schemeClr val="bg1"/>
            </a:bgClr>
          </a:pattFill>
        </p:spPr>
        <p:txBody>
          <a:bodyPr wrap="square">
            <a:noAutofit/>
          </a:bodyPr>
          <a:lstStyle/>
          <a:p>
            <a:endParaRPr lang="en-US"/>
          </a:p>
        </p:txBody>
      </p:sp>
      <p:sp>
        <p:nvSpPr>
          <p:cNvPr id="22" name="Рисунок 21"/>
          <p:cNvSpPr>
            <a:spLocks noGrp="1"/>
          </p:cNvSpPr>
          <p:nvPr>
            <p:ph type="pic" sz="quarter" idx="14"/>
          </p:nvPr>
        </p:nvSpPr>
        <p:spPr>
          <a:xfrm>
            <a:off x="10105284" y="3298357"/>
            <a:ext cx="1083401" cy="781050"/>
          </a:xfrm>
          <a:custGeom>
            <a:avLst/>
            <a:gdLst>
              <a:gd name="connsiteX0" fmla="*/ 541701 w 1083401"/>
              <a:gd name="connsiteY0" fmla="*/ 0 h 781050"/>
              <a:gd name="connsiteX1" fmla="*/ 1083401 w 1083401"/>
              <a:gd name="connsiteY1" fmla="*/ 781050 h 781050"/>
              <a:gd name="connsiteX2" fmla="*/ 0 w 1083401"/>
              <a:gd name="connsiteY2" fmla="*/ 781050 h 781050"/>
            </a:gdLst>
            <a:ahLst/>
            <a:cxnLst>
              <a:cxn ang="0">
                <a:pos x="connsiteX0" y="connsiteY0"/>
              </a:cxn>
              <a:cxn ang="0">
                <a:pos x="connsiteX1" y="connsiteY1"/>
              </a:cxn>
              <a:cxn ang="0">
                <a:pos x="connsiteX2" y="connsiteY2"/>
              </a:cxn>
            </a:cxnLst>
            <a:rect l="l" t="t" r="r" b="b"/>
            <a:pathLst>
              <a:path w="1083401" h="781050">
                <a:moveTo>
                  <a:pt x="541701" y="0"/>
                </a:moveTo>
                <a:lnTo>
                  <a:pt x="1083401" y="781050"/>
                </a:lnTo>
                <a:lnTo>
                  <a:pt x="0" y="781050"/>
                </a:lnTo>
                <a:close/>
              </a:path>
            </a:pathLst>
          </a:custGeom>
          <a:pattFill prst="pct5">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428047794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76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0" y="895150"/>
            <a:ext cx="12192000" cy="3224463"/>
          </a:xfrm>
          <a:custGeom>
            <a:avLst/>
            <a:gdLst>
              <a:gd name="connsiteX0" fmla="*/ 0 w 12192000"/>
              <a:gd name="connsiteY0" fmla="*/ 0 h 3224463"/>
              <a:gd name="connsiteX1" fmla="*/ 12192000 w 12192000"/>
              <a:gd name="connsiteY1" fmla="*/ 0 h 3224463"/>
              <a:gd name="connsiteX2" fmla="*/ 12192000 w 12192000"/>
              <a:gd name="connsiteY2" fmla="*/ 3224463 h 3224463"/>
              <a:gd name="connsiteX3" fmla="*/ 0 w 12192000"/>
              <a:gd name="connsiteY3" fmla="*/ 3224463 h 3224463"/>
            </a:gdLst>
            <a:ahLst/>
            <a:cxnLst>
              <a:cxn ang="0">
                <a:pos x="connsiteX0" y="connsiteY0"/>
              </a:cxn>
              <a:cxn ang="0">
                <a:pos x="connsiteX1" y="connsiteY1"/>
              </a:cxn>
              <a:cxn ang="0">
                <a:pos x="connsiteX2" y="connsiteY2"/>
              </a:cxn>
              <a:cxn ang="0">
                <a:pos x="connsiteX3" y="connsiteY3"/>
              </a:cxn>
            </a:cxnLst>
            <a:rect l="l" t="t" r="r" b="b"/>
            <a:pathLst>
              <a:path w="12192000" h="3224463">
                <a:moveTo>
                  <a:pt x="0" y="0"/>
                </a:moveTo>
                <a:lnTo>
                  <a:pt x="12192000" y="0"/>
                </a:lnTo>
                <a:lnTo>
                  <a:pt x="12192000" y="3224463"/>
                </a:lnTo>
                <a:lnTo>
                  <a:pt x="0" y="3224463"/>
                </a:lnTo>
                <a:close/>
              </a:path>
            </a:pathLst>
          </a:custGeom>
          <a:pattFill prst="pct5">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58024710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10" name="Рисунок 9"/>
          <p:cNvSpPr>
            <a:spLocks noGrp="1"/>
          </p:cNvSpPr>
          <p:nvPr>
            <p:ph type="pic" sz="quarter" idx="10"/>
          </p:nvPr>
        </p:nvSpPr>
        <p:spPr>
          <a:xfrm>
            <a:off x="4583906" y="1004888"/>
            <a:ext cx="3024188" cy="2238374"/>
          </a:xfrm>
          <a:custGeom>
            <a:avLst/>
            <a:gdLst>
              <a:gd name="connsiteX0" fmla="*/ 1512094 w 3024188"/>
              <a:gd name="connsiteY0" fmla="*/ 0 h 2238374"/>
              <a:gd name="connsiteX1" fmla="*/ 3024188 w 3024188"/>
              <a:gd name="connsiteY1" fmla="*/ 2238374 h 2238374"/>
              <a:gd name="connsiteX2" fmla="*/ 0 w 3024188"/>
              <a:gd name="connsiteY2" fmla="*/ 2238374 h 2238374"/>
            </a:gdLst>
            <a:ahLst/>
            <a:cxnLst>
              <a:cxn ang="0">
                <a:pos x="connsiteX0" y="connsiteY0"/>
              </a:cxn>
              <a:cxn ang="0">
                <a:pos x="connsiteX1" y="connsiteY1"/>
              </a:cxn>
              <a:cxn ang="0">
                <a:pos x="connsiteX2" y="connsiteY2"/>
              </a:cxn>
            </a:cxnLst>
            <a:rect l="l" t="t" r="r" b="b"/>
            <a:pathLst>
              <a:path w="3024188" h="2238374">
                <a:moveTo>
                  <a:pt x="1512094" y="0"/>
                </a:moveTo>
                <a:lnTo>
                  <a:pt x="3024188" y="2238374"/>
                </a:lnTo>
                <a:lnTo>
                  <a:pt x="0" y="2238374"/>
                </a:lnTo>
                <a:close/>
              </a:path>
            </a:pathLst>
          </a:custGeom>
          <a:pattFill prst="pct5">
            <a:fgClr>
              <a:schemeClr val="tx1">
                <a:lumMod val="75000"/>
                <a:lumOff val="25000"/>
              </a:schemeClr>
            </a:fgClr>
            <a:bgClr>
              <a:schemeClr val="bg1"/>
            </a:bgClr>
          </a:pattFill>
        </p:spPr>
        <p:txBody>
          <a:bodyPr wrap="square">
            <a:noAutofit/>
          </a:bodyPr>
          <a:lstStyle>
            <a:lvl1pPr marL="0" indent="0">
              <a:buFontTx/>
              <a:buNone/>
              <a:defRPr sz="1600">
                <a:latin typeface="+mn-lt"/>
              </a:defRPr>
            </a:lvl1pPr>
          </a:lstStyle>
          <a:p>
            <a:endParaRPr lang="en-US" dirty="0"/>
          </a:p>
        </p:txBody>
      </p:sp>
    </p:spTree>
    <p:extLst>
      <p:ext uri="{BB962C8B-B14F-4D97-AF65-F5344CB8AC3E}">
        <p14:creationId xmlns:p14="http://schemas.microsoft.com/office/powerpoint/2010/main" val="290546694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8" name="Рисунок 7"/>
          <p:cNvSpPr>
            <a:spLocks noGrp="1"/>
          </p:cNvSpPr>
          <p:nvPr>
            <p:ph type="pic" sz="quarter" idx="10"/>
          </p:nvPr>
        </p:nvSpPr>
        <p:spPr>
          <a:xfrm>
            <a:off x="0" y="3629025"/>
            <a:ext cx="3895465" cy="3228975"/>
          </a:xfrm>
          <a:custGeom>
            <a:avLst/>
            <a:gdLst>
              <a:gd name="connsiteX0" fmla="*/ 0 w 3895465"/>
              <a:gd name="connsiteY0" fmla="*/ 0 h 3228975"/>
              <a:gd name="connsiteX1" fmla="*/ 3895465 w 3895465"/>
              <a:gd name="connsiteY1" fmla="*/ 0 h 3228975"/>
              <a:gd name="connsiteX2" fmla="*/ 3895465 w 3895465"/>
              <a:gd name="connsiteY2" fmla="*/ 3228975 h 3228975"/>
              <a:gd name="connsiteX3" fmla="*/ 0 w 3895465"/>
              <a:gd name="connsiteY3" fmla="*/ 3228975 h 3228975"/>
            </a:gdLst>
            <a:ahLst/>
            <a:cxnLst>
              <a:cxn ang="0">
                <a:pos x="connsiteX0" y="connsiteY0"/>
              </a:cxn>
              <a:cxn ang="0">
                <a:pos x="connsiteX1" y="connsiteY1"/>
              </a:cxn>
              <a:cxn ang="0">
                <a:pos x="connsiteX2" y="connsiteY2"/>
              </a:cxn>
              <a:cxn ang="0">
                <a:pos x="connsiteX3" y="connsiteY3"/>
              </a:cxn>
            </a:cxnLst>
            <a:rect l="l" t="t" r="r" b="b"/>
            <a:pathLst>
              <a:path w="3895465" h="3228975">
                <a:moveTo>
                  <a:pt x="0" y="0"/>
                </a:moveTo>
                <a:lnTo>
                  <a:pt x="3895465" y="0"/>
                </a:lnTo>
                <a:lnTo>
                  <a:pt x="3895465" y="3228975"/>
                </a:lnTo>
                <a:lnTo>
                  <a:pt x="0" y="3228975"/>
                </a:lnTo>
                <a:close/>
              </a:path>
            </a:pathLst>
          </a:custGeom>
          <a:pattFill prst="pct5">
            <a:fgClr>
              <a:schemeClr val="tx1"/>
            </a:fgClr>
            <a:bgClr>
              <a:schemeClr val="bg1"/>
            </a:bgClr>
          </a:pattFill>
        </p:spPr>
        <p:txBody>
          <a:bodyPr wrap="square">
            <a:noAutofit/>
          </a:bodyPr>
          <a:lstStyle>
            <a:lvl1pPr>
              <a:defRPr sz="1600"/>
            </a:lvl1pPr>
          </a:lstStyle>
          <a:p>
            <a:endParaRPr lang="en-US"/>
          </a:p>
        </p:txBody>
      </p:sp>
      <p:sp>
        <p:nvSpPr>
          <p:cNvPr id="11" name="Рисунок 10"/>
          <p:cNvSpPr>
            <a:spLocks noGrp="1"/>
          </p:cNvSpPr>
          <p:nvPr>
            <p:ph type="pic" sz="quarter" idx="11"/>
          </p:nvPr>
        </p:nvSpPr>
        <p:spPr>
          <a:xfrm>
            <a:off x="4148269" y="3629026"/>
            <a:ext cx="3895465" cy="3228975"/>
          </a:xfrm>
          <a:custGeom>
            <a:avLst/>
            <a:gdLst>
              <a:gd name="connsiteX0" fmla="*/ 0 w 3895465"/>
              <a:gd name="connsiteY0" fmla="*/ 0 h 3228975"/>
              <a:gd name="connsiteX1" fmla="*/ 3895465 w 3895465"/>
              <a:gd name="connsiteY1" fmla="*/ 0 h 3228975"/>
              <a:gd name="connsiteX2" fmla="*/ 3895465 w 3895465"/>
              <a:gd name="connsiteY2" fmla="*/ 3228975 h 3228975"/>
              <a:gd name="connsiteX3" fmla="*/ 0 w 3895465"/>
              <a:gd name="connsiteY3" fmla="*/ 3228975 h 3228975"/>
            </a:gdLst>
            <a:ahLst/>
            <a:cxnLst>
              <a:cxn ang="0">
                <a:pos x="connsiteX0" y="connsiteY0"/>
              </a:cxn>
              <a:cxn ang="0">
                <a:pos x="connsiteX1" y="connsiteY1"/>
              </a:cxn>
              <a:cxn ang="0">
                <a:pos x="connsiteX2" y="connsiteY2"/>
              </a:cxn>
              <a:cxn ang="0">
                <a:pos x="connsiteX3" y="connsiteY3"/>
              </a:cxn>
            </a:cxnLst>
            <a:rect l="l" t="t" r="r" b="b"/>
            <a:pathLst>
              <a:path w="3895465" h="3228975">
                <a:moveTo>
                  <a:pt x="0" y="0"/>
                </a:moveTo>
                <a:lnTo>
                  <a:pt x="3895465" y="0"/>
                </a:lnTo>
                <a:lnTo>
                  <a:pt x="3895465" y="3228975"/>
                </a:lnTo>
                <a:lnTo>
                  <a:pt x="0" y="3228975"/>
                </a:lnTo>
                <a:close/>
              </a:path>
            </a:pathLst>
          </a:custGeom>
          <a:pattFill prst="pct5">
            <a:fgClr>
              <a:schemeClr val="tx1"/>
            </a:fgClr>
            <a:bgClr>
              <a:schemeClr val="bg1"/>
            </a:bgClr>
          </a:pattFill>
        </p:spPr>
        <p:txBody>
          <a:bodyPr wrap="square">
            <a:noAutofit/>
          </a:bodyPr>
          <a:lstStyle>
            <a:lvl1pPr>
              <a:defRPr sz="1600"/>
            </a:lvl1pPr>
          </a:lstStyle>
          <a:p>
            <a:endParaRPr lang="en-US"/>
          </a:p>
        </p:txBody>
      </p:sp>
      <p:sp>
        <p:nvSpPr>
          <p:cNvPr id="14" name="Рисунок 13"/>
          <p:cNvSpPr>
            <a:spLocks noGrp="1"/>
          </p:cNvSpPr>
          <p:nvPr>
            <p:ph type="pic" sz="quarter" idx="12"/>
          </p:nvPr>
        </p:nvSpPr>
        <p:spPr>
          <a:xfrm>
            <a:off x="8296536" y="3629026"/>
            <a:ext cx="3895465" cy="3228975"/>
          </a:xfrm>
          <a:custGeom>
            <a:avLst/>
            <a:gdLst>
              <a:gd name="connsiteX0" fmla="*/ 0 w 3895465"/>
              <a:gd name="connsiteY0" fmla="*/ 0 h 3228975"/>
              <a:gd name="connsiteX1" fmla="*/ 3895465 w 3895465"/>
              <a:gd name="connsiteY1" fmla="*/ 0 h 3228975"/>
              <a:gd name="connsiteX2" fmla="*/ 3895465 w 3895465"/>
              <a:gd name="connsiteY2" fmla="*/ 3228975 h 3228975"/>
              <a:gd name="connsiteX3" fmla="*/ 0 w 3895465"/>
              <a:gd name="connsiteY3" fmla="*/ 3228975 h 3228975"/>
            </a:gdLst>
            <a:ahLst/>
            <a:cxnLst>
              <a:cxn ang="0">
                <a:pos x="connsiteX0" y="connsiteY0"/>
              </a:cxn>
              <a:cxn ang="0">
                <a:pos x="connsiteX1" y="connsiteY1"/>
              </a:cxn>
              <a:cxn ang="0">
                <a:pos x="connsiteX2" y="connsiteY2"/>
              </a:cxn>
              <a:cxn ang="0">
                <a:pos x="connsiteX3" y="connsiteY3"/>
              </a:cxn>
            </a:cxnLst>
            <a:rect l="l" t="t" r="r" b="b"/>
            <a:pathLst>
              <a:path w="3895465" h="3228975">
                <a:moveTo>
                  <a:pt x="0" y="0"/>
                </a:moveTo>
                <a:lnTo>
                  <a:pt x="3895465" y="0"/>
                </a:lnTo>
                <a:lnTo>
                  <a:pt x="3895465" y="3228975"/>
                </a:lnTo>
                <a:lnTo>
                  <a:pt x="0" y="3228975"/>
                </a:lnTo>
                <a:close/>
              </a:path>
            </a:pathLst>
          </a:custGeom>
          <a:pattFill prst="pct5">
            <a:fgClr>
              <a:schemeClr val="tx1"/>
            </a:fgClr>
            <a:bgClr>
              <a:schemeClr val="bg1"/>
            </a:bgClr>
          </a:pattFill>
        </p:spPr>
        <p:txBody>
          <a:bodyPr wrap="square">
            <a:noAutofit/>
          </a:bodyPr>
          <a:lstStyle>
            <a:lvl1pPr>
              <a:defRPr sz="1600"/>
            </a:lvl1pPr>
          </a:lstStyle>
          <a:p>
            <a:endParaRPr lang="en-US"/>
          </a:p>
        </p:txBody>
      </p:sp>
    </p:spTree>
    <p:extLst>
      <p:ext uri="{BB962C8B-B14F-4D97-AF65-F5344CB8AC3E}">
        <p14:creationId xmlns:p14="http://schemas.microsoft.com/office/powerpoint/2010/main" val="422909374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1" y="-12700"/>
            <a:ext cx="8534400" cy="6870700"/>
          </a:xfrm>
          <a:custGeom>
            <a:avLst/>
            <a:gdLst>
              <a:gd name="connsiteX0" fmla="*/ 4216776 w 8534400"/>
              <a:gd name="connsiteY0" fmla="*/ 0 h 6870700"/>
              <a:gd name="connsiteX1" fmla="*/ 8534400 w 8534400"/>
              <a:gd name="connsiteY1" fmla="*/ 6870700 h 6870700"/>
              <a:gd name="connsiteX2" fmla="*/ 0 w 8534400"/>
              <a:gd name="connsiteY2" fmla="*/ 6870700 h 6870700"/>
              <a:gd name="connsiteX3" fmla="*/ 0 w 8534400"/>
              <a:gd name="connsiteY3" fmla="*/ 12700 h 6870700"/>
            </a:gdLst>
            <a:ahLst/>
            <a:cxnLst>
              <a:cxn ang="0">
                <a:pos x="connsiteX0" y="connsiteY0"/>
              </a:cxn>
              <a:cxn ang="0">
                <a:pos x="connsiteX1" y="connsiteY1"/>
              </a:cxn>
              <a:cxn ang="0">
                <a:pos x="connsiteX2" y="connsiteY2"/>
              </a:cxn>
              <a:cxn ang="0">
                <a:pos x="connsiteX3" y="connsiteY3"/>
              </a:cxn>
            </a:cxnLst>
            <a:rect l="l" t="t" r="r" b="b"/>
            <a:pathLst>
              <a:path w="8534400" h="6870700">
                <a:moveTo>
                  <a:pt x="4216776" y="0"/>
                </a:moveTo>
                <a:lnTo>
                  <a:pt x="8534400" y="6870700"/>
                </a:lnTo>
                <a:lnTo>
                  <a:pt x="0" y="6870700"/>
                </a:lnTo>
                <a:lnTo>
                  <a:pt x="0" y="12700"/>
                </a:lnTo>
                <a:close/>
              </a:path>
            </a:pathLst>
          </a:custGeom>
          <a:pattFill prst="pct5">
            <a:fgClr>
              <a:schemeClr val="tx1">
                <a:lumMod val="90000"/>
                <a:lumOff val="10000"/>
              </a:schemeClr>
            </a:fgClr>
            <a:bgClr>
              <a:schemeClr val="bg1"/>
            </a:bgClr>
          </a:pattFill>
        </p:spPr>
        <p:txBody>
          <a:bodyPr wrap="square">
            <a:noAutofit/>
          </a:bodyPr>
          <a:lstStyle>
            <a:lvl1pPr>
              <a:defRPr sz="1600"/>
            </a:lvl1pPr>
          </a:lstStyle>
          <a:p>
            <a:endParaRPr lang="en-US"/>
          </a:p>
        </p:txBody>
      </p:sp>
    </p:spTree>
    <p:extLst>
      <p:ext uri="{BB962C8B-B14F-4D97-AF65-F5344CB8AC3E}">
        <p14:creationId xmlns:p14="http://schemas.microsoft.com/office/powerpoint/2010/main" val="150233228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Пользовательский макет">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748128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3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1826192" y="1759633"/>
            <a:ext cx="3024188" cy="2238374"/>
          </a:xfrm>
          <a:custGeom>
            <a:avLst/>
            <a:gdLst>
              <a:gd name="connsiteX0" fmla="*/ 1512094 w 3024188"/>
              <a:gd name="connsiteY0" fmla="*/ 0 h 2238374"/>
              <a:gd name="connsiteX1" fmla="*/ 3024188 w 3024188"/>
              <a:gd name="connsiteY1" fmla="*/ 2238374 h 2238374"/>
              <a:gd name="connsiteX2" fmla="*/ 0 w 3024188"/>
              <a:gd name="connsiteY2" fmla="*/ 2238374 h 2238374"/>
            </a:gdLst>
            <a:ahLst/>
            <a:cxnLst>
              <a:cxn ang="0">
                <a:pos x="connsiteX0" y="connsiteY0"/>
              </a:cxn>
              <a:cxn ang="0">
                <a:pos x="connsiteX1" y="connsiteY1"/>
              </a:cxn>
              <a:cxn ang="0">
                <a:pos x="connsiteX2" y="connsiteY2"/>
              </a:cxn>
            </a:cxnLst>
            <a:rect l="l" t="t" r="r" b="b"/>
            <a:pathLst>
              <a:path w="3024188" h="2238374">
                <a:moveTo>
                  <a:pt x="1512094" y="0"/>
                </a:moveTo>
                <a:lnTo>
                  <a:pt x="3024188" y="2238374"/>
                </a:lnTo>
                <a:lnTo>
                  <a:pt x="0" y="2238374"/>
                </a:lnTo>
                <a:close/>
              </a:path>
            </a:pathLst>
          </a:custGeom>
          <a:pattFill prst="pct5">
            <a:fgClr>
              <a:schemeClr val="tx1"/>
            </a:fgClr>
            <a:bgClr>
              <a:schemeClr val="bg1"/>
            </a:bgClr>
          </a:pattFill>
        </p:spPr>
        <p:txBody>
          <a:bodyPr wrap="square">
            <a:noAutofit/>
          </a:bodyPr>
          <a:lstStyle>
            <a:lvl1pPr>
              <a:defRPr sz="1600"/>
            </a:lvl1pPr>
          </a:lstStyle>
          <a:p>
            <a:endParaRPr lang="en-US"/>
          </a:p>
        </p:txBody>
      </p:sp>
      <p:sp>
        <p:nvSpPr>
          <p:cNvPr id="10" name="Рисунок 9"/>
          <p:cNvSpPr>
            <a:spLocks noGrp="1"/>
          </p:cNvSpPr>
          <p:nvPr>
            <p:ph type="pic" sz="quarter" idx="11"/>
          </p:nvPr>
        </p:nvSpPr>
        <p:spPr>
          <a:xfrm>
            <a:off x="7341621" y="1759633"/>
            <a:ext cx="3024188" cy="2238374"/>
          </a:xfrm>
          <a:custGeom>
            <a:avLst/>
            <a:gdLst>
              <a:gd name="connsiteX0" fmla="*/ 1512094 w 3024188"/>
              <a:gd name="connsiteY0" fmla="*/ 0 h 2238374"/>
              <a:gd name="connsiteX1" fmla="*/ 3024188 w 3024188"/>
              <a:gd name="connsiteY1" fmla="*/ 2238374 h 2238374"/>
              <a:gd name="connsiteX2" fmla="*/ 0 w 3024188"/>
              <a:gd name="connsiteY2" fmla="*/ 2238374 h 2238374"/>
            </a:gdLst>
            <a:ahLst/>
            <a:cxnLst>
              <a:cxn ang="0">
                <a:pos x="connsiteX0" y="connsiteY0"/>
              </a:cxn>
              <a:cxn ang="0">
                <a:pos x="connsiteX1" y="connsiteY1"/>
              </a:cxn>
              <a:cxn ang="0">
                <a:pos x="connsiteX2" y="connsiteY2"/>
              </a:cxn>
            </a:cxnLst>
            <a:rect l="l" t="t" r="r" b="b"/>
            <a:pathLst>
              <a:path w="3024188" h="2238374">
                <a:moveTo>
                  <a:pt x="1512094" y="0"/>
                </a:moveTo>
                <a:lnTo>
                  <a:pt x="3024188" y="2238374"/>
                </a:lnTo>
                <a:lnTo>
                  <a:pt x="0" y="2238374"/>
                </a:lnTo>
                <a:close/>
              </a:path>
            </a:pathLst>
          </a:custGeom>
          <a:pattFill prst="pct5">
            <a:fgClr>
              <a:schemeClr val="tx1"/>
            </a:fgClr>
            <a:bgClr>
              <a:schemeClr val="bg1"/>
            </a:bgClr>
          </a:pattFill>
        </p:spPr>
        <p:txBody>
          <a:bodyPr wrap="square">
            <a:noAutofit/>
          </a:bodyPr>
          <a:lstStyle>
            <a:lvl1pPr>
              <a:defRPr sz="1600"/>
            </a:lvl1pPr>
          </a:lstStyle>
          <a:p>
            <a:endParaRPr lang="en-US"/>
          </a:p>
        </p:txBody>
      </p:sp>
    </p:spTree>
    <p:extLst>
      <p:ext uri="{BB962C8B-B14F-4D97-AF65-F5344CB8AC3E}">
        <p14:creationId xmlns:p14="http://schemas.microsoft.com/office/powerpoint/2010/main" val="232264668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5_Пользовательский макет">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flipH="1">
            <a:off x="3657600" y="0"/>
            <a:ext cx="8534400" cy="6870700"/>
          </a:xfrm>
          <a:custGeom>
            <a:avLst/>
            <a:gdLst>
              <a:gd name="connsiteX0" fmla="*/ 4216776 w 8534400"/>
              <a:gd name="connsiteY0" fmla="*/ 0 h 6870700"/>
              <a:gd name="connsiteX1" fmla="*/ 8534400 w 8534400"/>
              <a:gd name="connsiteY1" fmla="*/ 6870700 h 6870700"/>
              <a:gd name="connsiteX2" fmla="*/ 0 w 8534400"/>
              <a:gd name="connsiteY2" fmla="*/ 6870700 h 6870700"/>
              <a:gd name="connsiteX3" fmla="*/ 0 w 8534400"/>
              <a:gd name="connsiteY3" fmla="*/ 12700 h 6870700"/>
            </a:gdLst>
            <a:ahLst/>
            <a:cxnLst>
              <a:cxn ang="0">
                <a:pos x="connsiteX0" y="connsiteY0"/>
              </a:cxn>
              <a:cxn ang="0">
                <a:pos x="connsiteX1" y="connsiteY1"/>
              </a:cxn>
              <a:cxn ang="0">
                <a:pos x="connsiteX2" y="connsiteY2"/>
              </a:cxn>
              <a:cxn ang="0">
                <a:pos x="connsiteX3" y="connsiteY3"/>
              </a:cxn>
            </a:cxnLst>
            <a:rect l="l" t="t" r="r" b="b"/>
            <a:pathLst>
              <a:path w="8534400" h="6870700">
                <a:moveTo>
                  <a:pt x="4216776" y="0"/>
                </a:moveTo>
                <a:lnTo>
                  <a:pt x="8534400" y="6870700"/>
                </a:lnTo>
                <a:lnTo>
                  <a:pt x="0" y="6870700"/>
                </a:lnTo>
                <a:lnTo>
                  <a:pt x="0" y="12700"/>
                </a:lnTo>
                <a:close/>
              </a:path>
            </a:pathLst>
          </a:custGeom>
          <a:pattFill prst="pct5">
            <a:fgClr>
              <a:schemeClr val="tx1">
                <a:lumMod val="90000"/>
                <a:lumOff val="10000"/>
              </a:schemeClr>
            </a:fgClr>
            <a:bgClr>
              <a:schemeClr val="bg1"/>
            </a:bgClr>
          </a:pattFill>
        </p:spPr>
        <p:txBody>
          <a:bodyPr wrap="square">
            <a:noAutofit/>
          </a:bodyPr>
          <a:lstStyle>
            <a:lvl1pPr>
              <a:defRPr sz="1600"/>
            </a:lvl1pPr>
          </a:lstStyle>
          <a:p>
            <a:endParaRPr lang="en-US"/>
          </a:p>
        </p:txBody>
      </p:sp>
    </p:spTree>
    <p:extLst>
      <p:ext uri="{BB962C8B-B14F-4D97-AF65-F5344CB8AC3E}">
        <p14:creationId xmlns:p14="http://schemas.microsoft.com/office/powerpoint/2010/main" val="61923361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Пользовательский макет">
    <p:spTree>
      <p:nvGrpSpPr>
        <p:cNvPr id="1" name=""/>
        <p:cNvGrpSpPr/>
        <p:nvPr/>
      </p:nvGrpSpPr>
      <p:grpSpPr>
        <a:xfrm>
          <a:off x="0" y="0"/>
          <a:ext cx="0" cy="0"/>
          <a:chOff x="0" y="0"/>
          <a:chExt cx="0" cy="0"/>
        </a:xfrm>
      </p:grpSpPr>
      <p:sp>
        <p:nvSpPr>
          <p:cNvPr id="8" name="Рисунок 7"/>
          <p:cNvSpPr>
            <a:spLocks noGrp="1"/>
          </p:cNvSpPr>
          <p:nvPr>
            <p:ph type="pic" sz="quarter" idx="10"/>
          </p:nvPr>
        </p:nvSpPr>
        <p:spPr>
          <a:xfrm>
            <a:off x="997574" y="1759633"/>
            <a:ext cx="2684386" cy="1986867"/>
          </a:xfrm>
          <a:custGeom>
            <a:avLst/>
            <a:gdLst>
              <a:gd name="connsiteX0" fmla="*/ 1512094 w 3024188"/>
              <a:gd name="connsiteY0" fmla="*/ 0 h 2238374"/>
              <a:gd name="connsiteX1" fmla="*/ 3024188 w 3024188"/>
              <a:gd name="connsiteY1" fmla="*/ 2238374 h 2238374"/>
              <a:gd name="connsiteX2" fmla="*/ 0 w 3024188"/>
              <a:gd name="connsiteY2" fmla="*/ 2238374 h 2238374"/>
            </a:gdLst>
            <a:ahLst/>
            <a:cxnLst>
              <a:cxn ang="0">
                <a:pos x="connsiteX0" y="connsiteY0"/>
              </a:cxn>
              <a:cxn ang="0">
                <a:pos x="connsiteX1" y="connsiteY1"/>
              </a:cxn>
              <a:cxn ang="0">
                <a:pos x="connsiteX2" y="connsiteY2"/>
              </a:cxn>
            </a:cxnLst>
            <a:rect l="l" t="t" r="r" b="b"/>
            <a:pathLst>
              <a:path w="3024188" h="2238374">
                <a:moveTo>
                  <a:pt x="1512094" y="0"/>
                </a:moveTo>
                <a:lnTo>
                  <a:pt x="3024188" y="2238374"/>
                </a:lnTo>
                <a:lnTo>
                  <a:pt x="0" y="2238374"/>
                </a:lnTo>
                <a:close/>
              </a:path>
            </a:pathLst>
          </a:custGeom>
          <a:pattFill prst="pct5">
            <a:fgClr>
              <a:schemeClr val="tx1"/>
            </a:fgClr>
            <a:bgClr>
              <a:schemeClr val="bg1"/>
            </a:bgClr>
          </a:pattFill>
        </p:spPr>
        <p:txBody>
          <a:bodyPr wrap="square">
            <a:noAutofit/>
          </a:bodyPr>
          <a:lstStyle>
            <a:lvl1pPr>
              <a:defRPr sz="1600"/>
            </a:lvl1pPr>
          </a:lstStyle>
          <a:p>
            <a:endParaRPr lang="en-US" dirty="0"/>
          </a:p>
        </p:txBody>
      </p:sp>
      <p:sp>
        <p:nvSpPr>
          <p:cNvPr id="11" name="Рисунок 10"/>
          <p:cNvSpPr>
            <a:spLocks noGrp="1"/>
          </p:cNvSpPr>
          <p:nvPr>
            <p:ph type="pic" sz="quarter" idx="11"/>
          </p:nvPr>
        </p:nvSpPr>
        <p:spPr>
          <a:xfrm>
            <a:off x="4753807" y="1759633"/>
            <a:ext cx="2684386" cy="1986867"/>
          </a:xfrm>
          <a:custGeom>
            <a:avLst/>
            <a:gdLst>
              <a:gd name="connsiteX0" fmla="*/ 1512094 w 3024188"/>
              <a:gd name="connsiteY0" fmla="*/ 0 h 2238374"/>
              <a:gd name="connsiteX1" fmla="*/ 3024188 w 3024188"/>
              <a:gd name="connsiteY1" fmla="*/ 2238374 h 2238374"/>
              <a:gd name="connsiteX2" fmla="*/ 0 w 3024188"/>
              <a:gd name="connsiteY2" fmla="*/ 2238374 h 2238374"/>
            </a:gdLst>
            <a:ahLst/>
            <a:cxnLst>
              <a:cxn ang="0">
                <a:pos x="connsiteX0" y="connsiteY0"/>
              </a:cxn>
              <a:cxn ang="0">
                <a:pos x="connsiteX1" y="connsiteY1"/>
              </a:cxn>
              <a:cxn ang="0">
                <a:pos x="connsiteX2" y="connsiteY2"/>
              </a:cxn>
            </a:cxnLst>
            <a:rect l="l" t="t" r="r" b="b"/>
            <a:pathLst>
              <a:path w="3024188" h="2238374">
                <a:moveTo>
                  <a:pt x="1512094" y="0"/>
                </a:moveTo>
                <a:lnTo>
                  <a:pt x="3024188" y="2238374"/>
                </a:lnTo>
                <a:lnTo>
                  <a:pt x="0" y="2238374"/>
                </a:lnTo>
                <a:close/>
              </a:path>
            </a:pathLst>
          </a:custGeom>
          <a:pattFill prst="pct5">
            <a:fgClr>
              <a:schemeClr val="tx1"/>
            </a:fgClr>
            <a:bgClr>
              <a:schemeClr val="bg1"/>
            </a:bgClr>
          </a:pattFill>
        </p:spPr>
        <p:txBody>
          <a:bodyPr wrap="square">
            <a:noAutofit/>
          </a:bodyPr>
          <a:lstStyle>
            <a:lvl1pPr>
              <a:defRPr sz="1600"/>
            </a:lvl1pPr>
          </a:lstStyle>
          <a:p>
            <a:endParaRPr lang="en-US"/>
          </a:p>
        </p:txBody>
      </p:sp>
      <p:sp>
        <p:nvSpPr>
          <p:cNvPr id="14" name="Рисунок 13"/>
          <p:cNvSpPr>
            <a:spLocks noGrp="1"/>
          </p:cNvSpPr>
          <p:nvPr>
            <p:ph type="pic" sz="quarter" idx="12"/>
          </p:nvPr>
        </p:nvSpPr>
        <p:spPr>
          <a:xfrm>
            <a:off x="8510040" y="1759633"/>
            <a:ext cx="2684386" cy="1986867"/>
          </a:xfrm>
          <a:custGeom>
            <a:avLst/>
            <a:gdLst>
              <a:gd name="connsiteX0" fmla="*/ 1512094 w 3024188"/>
              <a:gd name="connsiteY0" fmla="*/ 0 h 2238374"/>
              <a:gd name="connsiteX1" fmla="*/ 3024188 w 3024188"/>
              <a:gd name="connsiteY1" fmla="*/ 2238374 h 2238374"/>
              <a:gd name="connsiteX2" fmla="*/ 0 w 3024188"/>
              <a:gd name="connsiteY2" fmla="*/ 2238374 h 2238374"/>
            </a:gdLst>
            <a:ahLst/>
            <a:cxnLst>
              <a:cxn ang="0">
                <a:pos x="connsiteX0" y="connsiteY0"/>
              </a:cxn>
              <a:cxn ang="0">
                <a:pos x="connsiteX1" y="connsiteY1"/>
              </a:cxn>
              <a:cxn ang="0">
                <a:pos x="connsiteX2" y="connsiteY2"/>
              </a:cxn>
            </a:cxnLst>
            <a:rect l="l" t="t" r="r" b="b"/>
            <a:pathLst>
              <a:path w="3024188" h="2238374">
                <a:moveTo>
                  <a:pt x="1512094" y="0"/>
                </a:moveTo>
                <a:lnTo>
                  <a:pt x="3024188" y="2238374"/>
                </a:lnTo>
                <a:lnTo>
                  <a:pt x="0" y="2238374"/>
                </a:lnTo>
                <a:close/>
              </a:path>
            </a:pathLst>
          </a:custGeom>
          <a:pattFill prst="pct5">
            <a:fgClr>
              <a:schemeClr val="tx1"/>
            </a:fgClr>
            <a:bgClr>
              <a:schemeClr val="bg1"/>
            </a:bgClr>
          </a:pattFill>
        </p:spPr>
        <p:txBody>
          <a:bodyPr wrap="square">
            <a:noAutofit/>
          </a:bodyPr>
          <a:lstStyle>
            <a:lvl1pPr>
              <a:defRPr sz="1600"/>
            </a:lvl1pPr>
          </a:lstStyle>
          <a:p>
            <a:endParaRPr lang="en-US"/>
          </a:p>
        </p:txBody>
      </p:sp>
    </p:spTree>
    <p:extLst>
      <p:ext uri="{BB962C8B-B14F-4D97-AF65-F5344CB8AC3E}">
        <p14:creationId xmlns:p14="http://schemas.microsoft.com/office/powerpoint/2010/main" val="3451210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4266834" y="0"/>
            <a:ext cx="3658335" cy="6858000"/>
          </a:xfrm>
          <a:custGeom>
            <a:avLst/>
            <a:gdLst>
              <a:gd name="connsiteX0" fmla="*/ 0 w 3658335"/>
              <a:gd name="connsiteY0" fmla="*/ 0 h 6858000"/>
              <a:gd name="connsiteX1" fmla="*/ 3658335 w 3658335"/>
              <a:gd name="connsiteY1" fmla="*/ 0 h 6858000"/>
              <a:gd name="connsiteX2" fmla="*/ 3658335 w 3658335"/>
              <a:gd name="connsiteY2" fmla="*/ 6858000 h 6858000"/>
              <a:gd name="connsiteX3" fmla="*/ 0 w 365833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658335" h="6858000">
                <a:moveTo>
                  <a:pt x="0" y="0"/>
                </a:moveTo>
                <a:lnTo>
                  <a:pt x="3658335" y="0"/>
                </a:lnTo>
                <a:lnTo>
                  <a:pt x="3658335" y="6858000"/>
                </a:lnTo>
                <a:lnTo>
                  <a:pt x="0" y="6858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79850079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6_Пользовательский макет">
    <p:spTree>
      <p:nvGrpSpPr>
        <p:cNvPr id="1" name=""/>
        <p:cNvGrpSpPr/>
        <p:nvPr/>
      </p:nvGrpSpPr>
      <p:grpSpPr>
        <a:xfrm>
          <a:off x="0" y="0"/>
          <a:ext cx="0" cy="0"/>
          <a:chOff x="0" y="0"/>
          <a:chExt cx="0" cy="0"/>
        </a:xfrm>
      </p:grpSpPr>
      <p:sp>
        <p:nvSpPr>
          <p:cNvPr id="11" name="Рисунок 10"/>
          <p:cNvSpPr>
            <a:spLocks noGrp="1"/>
          </p:cNvSpPr>
          <p:nvPr>
            <p:ph type="pic" sz="quarter" idx="10"/>
          </p:nvPr>
        </p:nvSpPr>
        <p:spPr>
          <a:xfrm>
            <a:off x="4753807" y="1547879"/>
            <a:ext cx="2684386" cy="1986867"/>
          </a:xfrm>
          <a:custGeom>
            <a:avLst/>
            <a:gdLst>
              <a:gd name="connsiteX0" fmla="*/ 1342193 w 2684386"/>
              <a:gd name="connsiteY0" fmla="*/ 0 h 1986867"/>
              <a:gd name="connsiteX1" fmla="*/ 2684386 w 2684386"/>
              <a:gd name="connsiteY1" fmla="*/ 1986867 h 1986867"/>
              <a:gd name="connsiteX2" fmla="*/ 0 w 2684386"/>
              <a:gd name="connsiteY2" fmla="*/ 1986867 h 1986867"/>
            </a:gdLst>
            <a:ahLst/>
            <a:cxnLst>
              <a:cxn ang="0">
                <a:pos x="connsiteX0" y="connsiteY0"/>
              </a:cxn>
              <a:cxn ang="0">
                <a:pos x="connsiteX1" y="connsiteY1"/>
              </a:cxn>
              <a:cxn ang="0">
                <a:pos x="connsiteX2" y="connsiteY2"/>
              </a:cxn>
            </a:cxnLst>
            <a:rect l="l" t="t" r="r" b="b"/>
            <a:pathLst>
              <a:path w="2684386" h="1986867">
                <a:moveTo>
                  <a:pt x="1342193" y="0"/>
                </a:moveTo>
                <a:lnTo>
                  <a:pt x="2684386" y="1986867"/>
                </a:lnTo>
                <a:lnTo>
                  <a:pt x="0" y="1986867"/>
                </a:lnTo>
                <a:close/>
              </a:path>
            </a:pathLst>
          </a:custGeom>
          <a:pattFill prst="pct5">
            <a:fgClr>
              <a:schemeClr val="tx1">
                <a:lumMod val="90000"/>
                <a:lumOff val="10000"/>
              </a:schemeClr>
            </a:fgClr>
            <a:bgClr>
              <a:schemeClr val="bg1"/>
            </a:bgClr>
          </a:pattFill>
        </p:spPr>
        <p:txBody>
          <a:bodyPr wrap="square">
            <a:noAutofit/>
          </a:bodyPr>
          <a:lstStyle/>
          <a:p>
            <a:endParaRPr lang="en-US"/>
          </a:p>
        </p:txBody>
      </p:sp>
      <p:sp>
        <p:nvSpPr>
          <p:cNvPr id="16" name="Рисунок 15"/>
          <p:cNvSpPr>
            <a:spLocks noGrp="1"/>
          </p:cNvSpPr>
          <p:nvPr>
            <p:ph type="pic" sz="quarter" idx="11"/>
          </p:nvPr>
        </p:nvSpPr>
        <p:spPr>
          <a:xfrm>
            <a:off x="2419786" y="2189342"/>
            <a:ext cx="1817727" cy="1345403"/>
          </a:xfrm>
          <a:custGeom>
            <a:avLst/>
            <a:gdLst>
              <a:gd name="connsiteX0" fmla="*/ 908864 w 1817727"/>
              <a:gd name="connsiteY0" fmla="*/ 0 h 1345403"/>
              <a:gd name="connsiteX1" fmla="*/ 1817727 w 1817727"/>
              <a:gd name="connsiteY1" fmla="*/ 1345403 h 1345403"/>
              <a:gd name="connsiteX2" fmla="*/ 0 w 1817727"/>
              <a:gd name="connsiteY2" fmla="*/ 1345403 h 1345403"/>
            </a:gdLst>
            <a:ahLst/>
            <a:cxnLst>
              <a:cxn ang="0">
                <a:pos x="connsiteX0" y="connsiteY0"/>
              </a:cxn>
              <a:cxn ang="0">
                <a:pos x="connsiteX1" y="connsiteY1"/>
              </a:cxn>
              <a:cxn ang="0">
                <a:pos x="connsiteX2" y="connsiteY2"/>
              </a:cxn>
            </a:cxnLst>
            <a:rect l="l" t="t" r="r" b="b"/>
            <a:pathLst>
              <a:path w="1817727" h="1345403">
                <a:moveTo>
                  <a:pt x="908864" y="0"/>
                </a:moveTo>
                <a:lnTo>
                  <a:pt x="1817727" y="1345403"/>
                </a:lnTo>
                <a:lnTo>
                  <a:pt x="0" y="1345403"/>
                </a:lnTo>
                <a:close/>
              </a:path>
            </a:pathLst>
          </a:custGeom>
          <a:pattFill prst="pct5">
            <a:fgClr>
              <a:schemeClr val="tx1"/>
            </a:fgClr>
            <a:bgClr>
              <a:schemeClr val="bg1"/>
            </a:bgClr>
          </a:pattFill>
        </p:spPr>
        <p:txBody>
          <a:bodyPr wrap="square">
            <a:noAutofit/>
          </a:bodyPr>
          <a:lstStyle/>
          <a:p>
            <a:endParaRPr lang="en-US"/>
          </a:p>
        </p:txBody>
      </p:sp>
      <p:sp>
        <p:nvSpPr>
          <p:cNvPr id="19" name="Рисунок 18"/>
          <p:cNvSpPr>
            <a:spLocks noGrp="1"/>
          </p:cNvSpPr>
          <p:nvPr>
            <p:ph type="pic" sz="quarter" idx="12"/>
          </p:nvPr>
        </p:nvSpPr>
        <p:spPr>
          <a:xfrm>
            <a:off x="7954488" y="2189343"/>
            <a:ext cx="1817727" cy="1345403"/>
          </a:xfrm>
          <a:custGeom>
            <a:avLst/>
            <a:gdLst>
              <a:gd name="connsiteX0" fmla="*/ 908863 w 1817727"/>
              <a:gd name="connsiteY0" fmla="*/ 0 h 1345403"/>
              <a:gd name="connsiteX1" fmla="*/ 1817727 w 1817727"/>
              <a:gd name="connsiteY1" fmla="*/ 1345403 h 1345403"/>
              <a:gd name="connsiteX2" fmla="*/ 0 w 1817727"/>
              <a:gd name="connsiteY2" fmla="*/ 1345403 h 1345403"/>
            </a:gdLst>
            <a:ahLst/>
            <a:cxnLst>
              <a:cxn ang="0">
                <a:pos x="connsiteX0" y="connsiteY0"/>
              </a:cxn>
              <a:cxn ang="0">
                <a:pos x="connsiteX1" y="connsiteY1"/>
              </a:cxn>
              <a:cxn ang="0">
                <a:pos x="connsiteX2" y="connsiteY2"/>
              </a:cxn>
            </a:cxnLst>
            <a:rect l="l" t="t" r="r" b="b"/>
            <a:pathLst>
              <a:path w="1817727" h="1345403">
                <a:moveTo>
                  <a:pt x="908863" y="0"/>
                </a:moveTo>
                <a:lnTo>
                  <a:pt x="1817727" y="1345403"/>
                </a:lnTo>
                <a:lnTo>
                  <a:pt x="0" y="1345403"/>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66111117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7_Пользовательский макет">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8220893"/>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0.xml"/><Relationship Id="rId3" Type="http://schemas.openxmlformats.org/officeDocument/2006/relationships/slideLayout" Target="../slideLayouts/slideLayout85.xml"/><Relationship Id="rId7" Type="http://schemas.openxmlformats.org/officeDocument/2006/relationships/slideLayout" Target="../slideLayouts/slideLayout89.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5" Type="http://schemas.openxmlformats.org/officeDocument/2006/relationships/slideLayout" Target="../slideLayouts/slideLayout87.xml"/><Relationship Id="rId10" Type="http://schemas.openxmlformats.org/officeDocument/2006/relationships/theme" Target="../theme/theme2.xml"/><Relationship Id="rId4" Type="http://schemas.openxmlformats.org/officeDocument/2006/relationships/slideLayout" Target="../slideLayouts/slideLayout86.xml"/><Relationship Id="rId9"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YOUR TITLE HERE</a:t>
            </a:r>
          </a:p>
        </p:txBody>
      </p:sp>
      <p:sp>
        <p:nvSpPr>
          <p:cNvPr id="8" name="Текст 7"/>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2577768"/>
      </p:ext>
    </p:extLst>
  </p:cSld>
  <p:clrMap bg1="lt1" tx1="dk1" bg2="lt2" tx2="dk2" accent1="accent1" accent2="accent2" accent3="accent3" accent4="accent4" accent5="accent5" accent6="accent6" hlink="hlink" folHlink="folHlink"/>
  <p:sldLayoutIdLst>
    <p:sldLayoutId id="2147483740" r:id="rId1"/>
    <p:sldLayoutId id="2147483649" r:id="rId2"/>
    <p:sldLayoutId id="2147483663" r:id="rId3"/>
    <p:sldLayoutId id="2147483653" r:id="rId4"/>
    <p:sldLayoutId id="2147483660" r:id="rId5"/>
    <p:sldLayoutId id="2147483738" r:id="rId6"/>
    <p:sldLayoutId id="2147483661" r:id="rId7"/>
    <p:sldLayoutId id="2147483662" r:id="rId8"/>
    <p:sldLayoutId id="2147483664"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0" r:id="rId24"/>
    <p:sldLayoutId id="2147483681" r:id="rId25"/>
    <p:sldLayoutId id="2147483682" r:id="rId26"/>
    <p:sldLayoutId id="2147483683" r:id="rId27"/>
    <p:sldLayoutId id="2147483684" r:id="rId28"/>
    <p:sldLayoutId id="2147483685" r:id="rId29"/>
    <p:sldLayoutId id="2147483686" r:id="rId30"/>
    <p:sldLayoutId id="2147483687" r:id="rId31"/>
    <p:sldLayoutId id="2147483688" r:id="rId32"/>
    <p:sldLayoutId id="2147483689" r:id="rId33"/>
    <p:sldLayoutId id="2147483690" r:id="rId34"/>
    <p:sldLayoutId id="2147483691" r:id="rId35"/>
    <p:sldLayoutId id="2147483692" r:id="rId36"/>
    <p:sldLayoutId id="2147483693" r:id="rId37"/>
    <p:sldLayoutId id="2147483694" r:id="rId38"/>
    <p:sldLayoutId id="2147483695" r:id="rId39"/>
    <p:sldLayoutId id="2147483696" r:id="rId40"/>
    <p:sldLayoutId id="2147483697" r:id="rId41"/>
    <p:sldLayoutId id="2147483698" r:id="rId42"/>
    <p:sldLayoutId id="2147483699" r:id="rId43"/>
    <p:sldLayoutId id="2147483700" r:id="rId44"/>
    <p:sldLayoutId id="2147483701" r:id="rId45"/>
    <p:sldLayoutId id="2147483702" r:id="rId46"/>
    <p:sldLayoutId id="2147483703" r:id="rId47"/>
    <p:sldLayoutId id="2147483704" r:id="rId48"/>
    <p:sldLayoutId id="2147483705" r:id="rId49"/>
    <p:sldLayoutId id="2147483706" r:id="rId50"/>
    <p:sldLayoutId id="2147483707" r:id="rId51"/>
    <p:sldLayoutId id="2147483708" r:id="rId52"/>
    <p:sldLayoutId id="2147483709" r:id="rId53"/>
    <p:sldLayoutId id="2147483710" r:id="rId54"/>
    <p:sldLayoutId id="2147483721" r:id="rId55"/>
    <p:sldLayoutId id="2147483711" r:id="rId56"/>
    <p:sldLayoutId id="2147483712" r:id="rId57"/>
    <p:sldLayoutId id="2147483713" r:id="rId58"/>
    <p:sldLayoutId id="2147483714" r:id="rId59"/>
    <p:sldLayoutId id="2147483722" r:id="rId60"/>
    <p:sldLayoutId id="2147483723" r:id="rId61"/>
    <p:sldLayoutId id="2147483725" r:id="rId62"/>
    <p:sldLayoutId id="2147483724" r:id="rId63"/>
    <p:sldLayoutId id="2147483728" r:id="rId64"/>
    <p:sldLayoutId id="2147483726" r:id="rId65"/>
    <p:sldLayoutId id="2147483727" r:id="rId66"/>
    <p:sldLayoutId id="2147483729" r:id="rId67"/>
    <p:sldLayoutId id="2147483715" r:id="rId68"/>
    <p:sldLayoutId id="2147483739" r:id="rId69"/>
    <p:sldLayoutId id="2147483737" r:id="rId70"/>
    <p:sldLayoutId id="2147483716" r:id="rId71"/>
    <p:sldLayoutId id="2147483717" r:id="rId72"/>
    <p:sldLayoutId id="2147483720" r:id="rId73"/>
    <p:sldLayoutId id="2147483718" r:id="rId74"/>
    <p:sldLayoutId id="2147483719" r:id="rId75"/>
    <p:sldLayoutId id="2147483730" r:id="rId76"/>
    <p:sldLayoutId id="2147483731" r:id="rId77"/>
    <p:sldLayoutId id="2147483732" r:id="rId78"/>
    <p:sldLayoutId id="2147483733" r:id="rId79"/>
    <p:sldLayoutId id="2147483734" r:id="rId80"/>
    <p:sldLayoutId id="2147483735" r:id="rId81"/>
    <p:sldLayoutId id="2147483736" r:id="rId8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reeform 244"/>
          <p:cNvSpPr>
            <a:spLocks noEditPoints="1"/>
          </p:cNvSpPr>
          <p:nvPr userDrawn="1"/>
        </p:nvSpPr>
        <p:spPr bwMode="auto">
          <a:xfrm>
            <a:off x="5440498" y="-9525"/>
            <a:ext cx="1311005" cy="656300"/>
          </a:xfrm>
          <a:custGeom>
            <a:avLst/>
            <a:gdLst>
              <a:gd name="T0" fmla="*/ 6820 w 7399"/>
              <a:gd name="T1" fmla="*/ 0 h 3704"/>
              <a:gd name="T2" fmla="*/ 2845 w 7399"/>
              <a:gd name="T3" fmla="*/ 563 h 3704"/>
              <a:gd name="T4" fmla="*/ 3696 w 7399"/>
              <a:gd name="T5" fmla="*/ 1412 h 3704"/>
              <a:gd name="T6" fmla="*/ 4031 w 7399"/>
              <a:gd name="T7" fmla="*/ 1091 h 3704"/>
              <a:gd name="T8" fmla="*/ 4201 w 7399"/>
              <a:gd name="T9" fmla="*/ 1264 h 3704"/>
              <a:gd name="T10" fmla="*/ 3685 w 7399"/>
              <a:gd name="T11" fmla="*/ 1978 h 3704"/>
              <a:gd name="T12" fmla="*/ 3575 w 7399"/>
              <a:gd name="T13" fmla="*/ 1874 h 3704"/>
              <a:gd name="T14" fmla="*/ 3418 w 7399"/>
              <a:gd name="T15" fmla="*/ 1717 h 3704"/>
              <a:gd name="T16" fmla="*/ 3267 w 7399"/>
              <a:gd name="T17" fmla="*/ 1565 h 3704"/>
              <a:gd name="T18" fmla="*/ 2201 w 7399"/>
              <a:gd name="T19" fmla="*/ 498 h 3704"/>
              <a:gd name="T20" fmla="*/ 1931 w 7399"/>
              <a:gd name="T21" fmla="*/ 231 h 3704"/>
              <a:gd name="T22" fmla="*/ 1806 w 7399"/>
              <a:gd name="T23" fmla="*/ 110 h 3704"/>
              <a:gd name="T24" fmla="*/ 1711 w 7399"/>
              <a:gd name="T25" fmla="*/ 0 h 3704"/>
              <a:gd name="T26" fmla="*/ 2293 w 7399"/>
              <a:gd name="T27" fmla="*/ 11 h 3704"/>
              <a:gd name="T28" fmla="*/ 2430 w 7399"/>
              <a:gd name="T29" fmla="*/ 150 h 3704"/>
              <a:gd name="T30" fmla="*/ 2549 w 7399"/>
              <a:gd name="T31" fmla="*/ 1320 h 3704"/>
              <a:gd name="T32" fmla="*/ 2322 w 7399"/>
              <a:gd name="T33" fmla="*/ 1091 h 3704"/>
              <a:gd name="T34" fmla="*/ 2313 w 7399"/>
              <a:gd name="T35" fmla="*/ 1095 h 3704"/>
              <a:gd name="T36" fmla="*/ 609 w 7399"/>
              <a:gd name="T37" fmla="*/ 38 h 3704"/>
              <a:gd name="T38" fmla="*/ 539 w 7399"/>
              <a:gd name="T39" fmla="*/ 0 h 3704"/>
              <a:gd name="T40" fmla="*/ 36 w 7399"/>
              <a:gd name="T41" fmla="*/ 49 h 3704"/>
              <a:gd name="T42" fmla="*/ 160 w 7399"/>
              <a:gd name="T43" fmla="*/ 175 h 3704"/>
              <a:gd name="T44" fmla="*/ 326 w 7399"/>
              <a:gd name="T45" fmla="*/ 336 h 3704"/>
              <a:gd name="T46" fmla="*/ 1502 w 7399"/>
              <a:gd name="T47" fmla="*/ 1513 h 3704"/>
              <a:gd name="T48" fmla="*/ 1626 w 7399"/>
              <a:gd name="T49" fmla="*/ 1636 h 3704"/>
              <a:gd name="T50" fmla="*/ 1785 w 7399"/>
              <a:gd name="T51" fmla="*/ 1798 h 3704"/>
              <a:gd name="T52" fmla="*/ 1927 w 7399"/>
              <a:gd name="T53" fmla="*/ 1937 h 3704"/>
              <a:gd name="T54" fmla="*/ 3674 w 7399"/>
              <a:gd name="T55" fmla="*/ 3127 h 3704"/>
              <a:gd name="T56" fmla="*/ 3162 w 7399"/>
              <a:gd name="T57" fmla="*/ 2617 h 3704"/>
              <a:gd name="T58" fmla="*/ 3674 w 7399"/>
              <a:gd name="T59" fmla="*/ 3704 h 3704"/>
              <a:gd name="T60" fmla="*/ 3741 w 7399"/>
              <a:gd name="T61" fmla="*/ 3639 h 3704"/>
              <a:gd name="T62" fmla="*/ 3916 w 7399"/>
              <a:gd name="T63" fmla="*/ 3466 h 3704"/>
              <a:gd name="T64" fmla="*/ 4163 w 7399"/>
              <a:gd name="T65" fmla="*/ 3224 h 3704"/>
              <a:gd name="T66" fmla="*/ 4442 w 7399"/>
              <a:gd name="T67" fmla="*/ 2947 h 3704"/>
              <a:gd name="T68" fmla="*/ 4716 w 7399"/>
              <a:gd name="T69" fmla="*/ 2674 h 3704"/>
              <a:gd name="T70" fmla="*/ 4951 w 7399"/>
              <a:gd name="T71" fmla="*/ 2438 h 3704"/>
              <a:gd name="T72" fmla="*/ 5111 w 7399"/>
              <a:gd name="T73" fmla="*/ 2274 h 3704"/>
              <a:gd name="T74" fmla="*/ 5142 w 7399"/>
              <a:gd name="T75" fmla="*/ 2207 h 3704"/>
              <a:gd name="T76" fmla="*/ 5032 w 7399"/>
              <a:gd name="T77" fmla="*/ 2092 h 3704"/>
              <a:gd name="T78" fmla="*/ 4909 w 7399"/>
              <a:gd name="T79" fmla="*/ 1973 h 3704"/>
              <a:gd name="T80" fmla="*/ 4839 w 7399"/>
              <a:gd name="T81" fmla="*/ 1971 h 3704"/>
              <a:gd name="T82" fmla="*/ 4707 w 7399"/>
              <a:gd name="T83" fmla="*/ 2099 h 3704"/>
              <a:gd name="T84" fmla="*/ 4529 w 7399"/>
              <a:gd name="T85" fmla="*/ 2276 h 3704"/>
              <a:gd name="T86" fmla="*/ 4363 w 7399"/>
              <a:gd name="T87" fmla="*/ 2442 h 3704"/>
              <a:gd name="T88" fmla="*/ 4271 w 7399"/>
              <a:gd name="T89" fmla="*/ 2537 h 3704"/>
              <a:gd name="T90" fmla="*/ 4172 w 7399"/>
              <a:gd name="T91" fmla="*/ 2638 h 3704"/>
              <a:gd name="T92" fmla="*/ 4004 w 7399"/>
              <a:gd name="T93" fmla="*/ 2806 h 3704"/>
              <a:gd name="T94" fmla="*/ 3829 w 7399"/>
              <a:gd name="T95" fmla="*/ 2981 h 3704"/>
              <a:gd name="T96" fmla="*/ 3701 w 7399"/>
              <a:gd name="T97" fmla="*/ 3105 h 3704"/>
              <a:gd name="T98" fmla="*/ 5106 w 7399"/>
              <a:gd name="T99" fmla="*/ 2 h 3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399" h="3704">
                <a:moveTo>
                  <a:pt x="3422" y="2"/>
                </a:moveTo>
                <a:lnTo>
                  <a:pt x="5410" y="1987"/>
                </a:lnTo>
                <a:lnTo>
                  <a:pt x="7399" y="0"/>
                </a:lnTo>
                <a:lnTo>
                  <a:pt x="6820" y="0"/>
                </a:lnTo>
                <a:lnTo>
                  <a:pt x="5403" y="1416"/>
                </a:lnTo>
                <a:lnTo>
                  <a:pt x="3993" y="6"/>
                </a:lnTo>
                <a:lnTo>
                  <a:pt x="3422" y="2"/>
                </a:lnTo>
                <a:close/>
                <a:moveTo>
                  <a:pt x="2845" y="563"/>
                </a:moveTo>
                <a:lnTo>
                  <a:pt x="3173" y="233"/>
                </a:lnTo>
                <a:lnTo>
                  <a:pt x="3458" y="518"/>
                </a:lnTo>
                <a:lnTo>
                  <a:pt x="3130" y="846"/>
                </a:lnTo>
                <a:lnTo>
                  <a:pt x="3696" y="1412"/>
                </a:lnTo>
                <a:lnTo>
                  <a:pt x="4026" y="1095"/>
                </a:lnTo>
                <a:lnTo>
                  <a:pt x="4029" y="1093"/>
                </a:lnTo>
                <a:lnTo>
                  <a:pt x="4029" y="1093"/>
                </a:lnTo>
                <a:lnTo>
                  <a:pt x="4031" y="1091"/>
                </a:lnTo>
                <a:lnTo>
                  <a:pt x="4033" y="1091"/>
                </a:lnTo>
                <a:lnTo>
                  <a:pt x="4082" y="1147"/>
                </a:lnTo>
                <a:lnTo>
                  <a:pt x="4139" y="1203"/>
                </a:lnTo>
                <a:lnTo>
                  <a:pt x="4201" y="1264"/>
                </a:lnTo>
                <a:lnTo>
                  <a:pt x="4262" y="1320"/>
                </a:lnTo>
                <a:lnTo>
                  <a:pt x="4316" y="1376"/>
                </a:lnTo>
                <a:lnTo>
                  <a:pt x="3696" y="1989"/>
                </a:lnTo>
                <a:lnTo>
                  <a:pt x="3685" y="1978"/>
                </a:lnTo>
                <a:lnTo>
                  <a:pt x="3665" y="1962"/>
                </a:lnTo>
                <a:lnTo>
                  <a:pt x="3640" y="1937"/>
                </a:lnTo>
                <a:lnTo>
                  <a:pt x="3609" y="1908"/>
                </a:lnTo>
                <a:lnTo>
                  <a:pt x="3575" y="1874"/>
                </a:lnTo>
                <a:lnTo>
                  <a:pt x="3537" y="1838"/>
                </a:lnTo>
                <a:lnTo>
                  <a:pt x="3499" y="1798"/>
                </a:lnTo>
                <a:lnTo>
                  <a:pt x="3458" y="1758"/>
                </a:lnTo>
                <a:lnTo>
                  <a:pt x="3418" y="1717"/>
                </a:lnTo>
                <a:lnTo>
                  <a:pt x="3377" y="1677"/>
                </a:lnTo>
                <a:lnTo>
                  <a:pt x="3337" y="1636"/>
                </a:lnTo>
                <a:lnTo>
                  <a:pt x="3301" y="1600"/>
                </a:lnTo>
                <a:lnTo>
                  <a:pt x="3267" y="1565"/>
                </a:lnTo>
                <a:lnTo>
                  <a:pt x="3238" y="1535"/>
                </a:lnTo>
                <a:lnTo>
                  <a:pt x="3216" y="1513"/>
                </a:lnTo>
                <a:lnTo>
                  <a:pt x="3198" y="1495"/>
                </a:lnTo>
                <a:lnTo>
                  <a:pt x="2201" y="498"/>
                </a:lnTo>
                <a:lnTo>
                  <a:pt x="2120" y="417"/>
                </a:lnTo>
                <a:lnTo>
                  <a:pt x="2039" y="336"/>
                </a:lnTo>
                <a:lnTo>
                  <a:pt x="1956" y="253"/>
                </a:lnTo>
                <a:lnTo>
                  <a:pt x="1931" y="231"/>
                </a:lnTo>
                <a:lnTo>
                  <a:pt x="1904" y="204"/>
                </a:lnTo>
                <a:lnTo>
                  <a:pt x="1873" y="175"/>
                </a:lnTo>
                <a:lnTo>
                  <a:pt x="1839" y="143"/>
                </a:lnTo>
                <a:lnTo>
                  <a:pt x="1806" y="110"/>
                </a:lnTo>
                <a:lnTo>
                  <a:pt x="1776" y="78"/>
                </a:lnTo>
                <a:lnTo>
                  <a:pt x="1747" y="49"/>
                </a:lnTo>
                <a:lnTo>
                  <a:pt x="1727" y="22"/>
                </a:lnTo>
                <a:lnTo>
                  <a:pt x="1711" y="0"/>
                </a:lnTo>
                <a:lnTo>
                  <a:pt x="2219" y="0"/>
                </a:lnTo>
                <a:lnTo>
                  <a:pt x="2252" y="0"/>
                </a:lnTo>
                <a:lnTo>
                  <a:pt x="2275" y="4"/>
                </a:lnTo>
                <a:lnTo>
                  <a:pt x="2293" y="11"/>
                </a:lnTo>
                <a:lnTo>
                  <a:pt x="2306" y="24"/>
                </a:lnTo>
                <a:lnTo>
                  <a:pt x="2320" y="38"/>
                </a:lnTo>
                <a:lnTo>
                  <a:pt x="2340" y="58"/>
                </a:lnTo>
                <a:lnTo>
                  <a:pt x="2430" y="150"/>
                </a:lnTo>
                <a:lnTo>
                  <a:pt x="2845" y="563"/>
                </a:lnTo>
                <a:close/>
                <a:moveTo>
                  <a:pt x="1985" y="1989"/>
                </a:moveTo>
                <a:lnTo>
                  <a:pt x="2603" y="1376"/>
                </a:lnTo>
                <a:lnTo>
                  <a:pt x="2549" y="1320"/>
                </a:lnTo>
                <a:lnTo>
                  <a:pt x="2488" y="1264"/>
                </a:lnTo>
                <a:lnTo>
                  <a:pt x="2428" y="1203"/>
                </a:lnTo>
                <a:lnTo>
                  <a:pt x="2369" y="1147"/>
                </a:lnTo>
                <a:lnTo>
                  <a:pt x="2322" y="1091"/>
                </a:lnTo>
                <a:lnTo>
                  <a:pt x="2320" y="1091"/>
                </a:lnTo>
                <a:lnTo>
                  <a:pt x="2318" y="1093"/>
                </a:lnTo>
                <a:lnTo>
                  <a:pt x="2315" y="1093"/>
                </a:lnTo>
                <a:lnTo>
                  <a:pt x="2313" y="1095"/>
                </a:lnTo>
                <a:lnTo>
                  <a:pt x="1985" y="1412"/>
                </a:lnTo>
                <a:lnTo>
                  <a:pt x="719" y="150"/>
                </a:lnTo>
                <a:lnTo>
                  <a:pt x="627" y="58"/>
                </a:lnTo>
                <a:lnTo>
                  <a:pt x="609" y="38"/>
                </a:lnTo>
                <a:lnTo>
                  <a:pt x="593" y="24"/>
                </a:lnTo>
                <a:lnTo>
                  <a:pt x="580" y="11"/>
                </a:lnTo>
                <a:lnTo>
                  <a:pt x="564" y="4"/>
                </a:lnTo>
                <a:lnTo>
                  <a:pt x="539" y="0"/>
                </a:lnTo>
                <a:lnTo>
                  <a:pt x="508" y="0"/>
                </a:lnTo>
                <a:lnTo>
                  <a:pt x="0" y="0"/>
                </a:lnTo>
                <a:lnTo>
                  <a:pt x="14" y="22"/>
                </a:lnTo>
                <a:lnTo>
                  <a:pt x="36" y="49"/>
                </a:lnTo>
                <a:lnTo>
                  <a:pt x="63" y="78"/>
                </a:lnTo>
                <a:lnTo>
                  <a:pt x="95" y="110"/>
                </a:lnTo>
                <a:lnTo>
                  <a:pt x="126" y="143"/>
                </a:lnTo>
                <a:lnTo>
                  <a:pt x="160" y="175"/>
                </a:lnTo>
                <a:lnTo>
                  <a:pt x="191" y="204"/>
                </a:lnTo>
                <a:lnTo>
                  <a:pt x="220" y="231"/>
                </a:lnTo>
                <a:lnTo>
                  <a:pt x="243" y="253"/>
                </a:lnTo>
                <a:lnTo>
                  <a:pt x="326" y="336"/>
                </a:lnTo>
                <a:lnTo>
                  <a:pt x="407" y="417"/>
                </a:lnTo>
                <a:lnTo>
                  <a:pt x="490" y="498"/>
                </a:lnTo>
                <a:lnTo>
                  <a:pt x="1484" y="1495"/>
                </a:lnTo>
                <a:lnTo>
                  <a:pt x="1502" y="1513"/>
                </a:lnTo>
                <a:lnTo>
                  <a:pt x="1527" y="1535"/>
                </a:lnTo>
                <a:lnTo>
                  <a:pt x="1556" y="1565"/>
                </a:lnTo>
                <a:lnTo>
                  <a:pt x="1588" y="1600"/>
                </a:lnTo>
                <a:lnTo>
                  <a:pt x="1626" y="1636"/>
                </a:lnTo>
                <a:lnTo>
                  <a:pt x="1664" y="1677"/>
                </a:lnTo>
                <a:lnTo>
                  <a:pt x="1705" y="1717"/>
                </a:lnTo>
                <a:lnTo>
                  <a:pt x="1745" y="1758"/>
                </a:lnTo>
                <a:lnTo>
                  <a:pt x="1785" y="1798"/>
                </a:lnTo>
                <a:lnTo>
                  <a:pt x="1826" y="1838"/>
                </a:lnTo>
                <a:lnTo>
                  <a:pt x="1862" y="1874"/>
                </a:lnTo>
                <a:lnTo>
                  <a:pt x="1898" y="1908"/>
                </a:lnTo>
                <a:lnTo>
                  <a:pt x="1927" y="1937"/>
                </a:lnTo>
                <a:lnTo>
                  <a:pt x="1952" y="1962"/>
                </a:lnTo>
                <a:lnTo>
                  <a:pt x="1972" y="1978"/>
                </a:lnTo>
                <a:lnTo>
                  <a:pt x="1985" y="1989"/>
                </a:lnTo>
                <a:close/>
                <a:moveTo>
                  <a:pt x="3674" y="3127"/>
                </a:moveTo>
                <a:lnTo>
                  <a:pt x="3380" y="2835"/>
                </a:lnTo>
                <a:lnTo>
                  <a:pt x="3303" y="2759"/>
                </a:lnTo>
                <a:lnTo>
                  <a:pt x="3234" y="2687"/>
                </a:lnTo>
                <a:lnTo>
                  <a:pt x="3162" y="2617"/>
                </a:lnTo>
                <a:lnTo>
                  <a:pt x="3090" y="2543"/>
                </a:lnTo>
                <a:lnTo>
                  <a:pt x="2497" y="1957"/>
                </a:lnTo>
                <a:lnTo>
                  <a:pt x="2214" y="2240"/>
                </a:lnTo>
                <a:lnTo>
                  <a:pt x="3674" y="3704"/>
                </a:lnTo>
                <a:lnTo>
                  <a:pt x="3678" y="3700"/>
                </a:lnTo>
                <a:lnTo>
                  <a:pt x="3692" y="3686"/>
                </a:lnTo>
                <a:lnTo>
                  <a:pt x="3714" y="3666"/>
                </a:lnTo>
                <a:lnTo>
                  <a:pt x="3741" y="3639"/>
                </a:lnTo>
                <a:lnTo>
                  <a:pt x="3777" y="3603"/>
                </a:lnTo>
                <a:lnTo>
                  <a:pt x="3818" y="3563"/>
                </a:lnTo>
                <a:lnTo>
                  <a:pt x="3865" y="3518"/>
                </a:lnTo>
                <a:lnTo>
                  <a:pt x="3916" y="3466"/>
                </a:lnTo>
                <a:lnTo>
                  <a:pt x="3972" y="3410"/>
                </a:lnTo>
                <a:lnTo>
                  <a:pt x="4033" y="3352"/>
                </a:lnTo>
                <a:lnTo>
                  <a:pt x="4096" y="3289"/>
                </a:lnTo>
                <a:lnTo>
                  <a:pt x="4163" y="3224"/>
                </a:lnTo>
                <a:lnTo>
                  <a:pt x="4231" y="3156"/>
                </a:lnTo>
                <a:lnTo>
                  <a:pt x="4300" y="3089"/>
                </a:lnTo>
                <a:lnTo>
                  <a:pt x="4370" y="3019"/>
                </a:lnTo>
                <a:lnTo>
                  <a:pt x="4442" y="2947"/>
                </a:lnTo>
                <a:lnTo>
                  <a:pt x="4511" y="2878"/>
                </a:lnTo>
                <a:lnTo>
                  <a:pt x="4581" y="2808"/>
                </a:lnTo>
                <a:lnTo>
                  <a:pt x="4651" y="2741"/>
                </a:lnTo>
                <a:lnTo>
                  <a:pt x="4716" y="2674"/>
                </a:lnTo>
                <a:lnTo>
                  <a:pt x="4781" y="2608"/>
                </a:lnTo>
                <a:lnTo>
                  <a:pt x="4841" y="2548"/>
                </a:lnTo>
                <a:lnTo>
                  <a:pt x="4898" y="2492"/>
                </a:lnTo>
                <a:lnTo>
                  <a:pt x="4951" y="2438"/>
                </a:lnTo>
                <a:lnTo>
                  <a:pt x="4999" y="2388"/>
                </a:lnTo>
                <a:lnTo>
                  <a:pt x="5044" y="2344"/>
                </a:lnTo>
                <a:lnTo>
                  <a:pt x="5079" y="2305"/>
                </a:lnTo>
                <a:lnTo>
                  <a:pt x="5111" y="2274"/>
                </a:lnTo>
                <a:lnTo>
                  <a:pt x="5133" y="2249"/>
                </a:lnTo>
                <a:lnTo>
                  <a:pt x="5149" y="2231"/>
                </a:lnTo>
                <a:lnTo>
                  <a:pt x="5158" y="2220"/>
                </a:lnTo>
                <a:lnTo>
                  <a:pt x="5142" y="2207"/>
                </a:lnTo>
                <a:lnTo>
                  <a:pt x="5120" y="2184"/>
                </a:lnTo>
                <a:lnTo>
                  <a:pt x="5093" y="2157"/>
                </a:lnTo>
                <a:lnTo>
                  <a:pt x="5064" y="2126"/>
                </a:lnTo>
                <a:lnTo>
                  <a:pt x="5032" y="2092"/>
                </a:lnTo>
                <a:lnTo>
                  <a:pt x="4999" y="2058"/>
                </a:lnTo>
                <a:lnTo>
                  <a:pt x="4967" y="2027"/>
                </a:lnTo>
                <a:lnTo>
                  <a:pt x="4936" y="1998"/>
                </a:lnTo>
                <a:lnTo>
                  <a:pt x="4909" y="1973"/>
                </a:lnTo>
                <a:lnTo>
                  <a:pt x="4886" y="1953"/>
                </a:lnTo>
                <a:lnTo>
                  <a:pt x="4871" y="1944"/>
                </a:lnTo>
                <a:lnTo>
                  <a:pt x="4857" y="1953"/>
                </a:lnTo>
                <a:lnTo>
                  <a:pt x="4839" y="1971"/>
                </a:lnTo>
                <a:lnTo>
                  <a:pt x="4815" y="1996"/>
                </a:lnTo>
                <a:lnTo>
                  <a:pt x="4783" y="2025"/>
                </a:lnTo>
                <a:lnTo>
                  <a:pt x="4747" y="2061"/>
                </a:lnTo>
                <a:lnTo>
                  <a:pt x="4707" y="2099"/>
                </a:lnTo>
                <a:lnTo>
                  <a:pt x="4664" y="2141"/>
                </a:lnTo>
                <a:lnTo>
                  <a:pt x="4619" y="2186"/>
                </a:lnTo>
                <a:lnTo>
                  <a:pt x="4574" y="2231"/>
                </a:lnTo>
                <a:lnTo>
                  <a:pt x="4529" y="2276"/>
                </a:lnTo>
                <a:lnTo>
                  <a:pt x="4484" y="2321"/>
                </a:lnTo>
                <a:lnTo>
                  <a:pt x="4442" y="2366"/>
                </a:lnTo>
                <a:lnTo>
                  <a:pt x="4401" y="2406"/>
                </a:lnTo>
                <a:lnTo>
                  <a:pt x="4363" y="2442"/>
                </a:lnTo>
                <a:lnTo>
                  <a:pt x="4332" y="2476"/>
                </a:lnTo>
                <a:lnTo>
                  <a:pt x="4305" y="2503"/>
                </a:lnTo>
                <a:lnTo>
                  <a:pt x="4285" y="2523"/>
                </a:lnTo>
                <a:lnTo>
                  <a:pt x="4271" y="2537"/>
                </a:lnTo>
                <a:lnTo>
                  <a:pt x="4255" y="2552"/>
                </a:lnTo>
                <a:lnTo>
                  <a:pt x="4233" y="2575"/>
                </a:lnTo>
                <a:lnTo>
                  <a:pt x="4206" y="2604"/>
                </a:lnTo>
                <a:lnTo>
                  <a:pt x="4172" y="2638"/>
                </a:lnTo>
                <a:lnTo>
                  <a:pt x="4134" y="2676"/>
                </a:lnTo>
                <a:lnTo>
                  <a:pt x="4091" y="2718"/>
                </a:lnTo>
                <a:lnTo>
                  <a:pt x="4049" y="2761"/>
                </a:lnTo>
                <a:lnTo>
                  <a:pt x="4004" y="2806"/>
                </a:lnTo>
                <a:lnTo>
                  <a:pt x="3959" y="2853"/>
                </a:lnTo>
                <a:lnTo>
                  <a:pt x="3914" y="2898"/>
                </a:lnTo>
                <a:lnTo>
                  <a:pt x="3869" y="2941"/>
                </a:lnTo>
                <a:lnTo>
                  <a:pt x="3829" y="2981"/>
                </a:lnTo>
                <a:lnTo>
                  <a:pt x="3791" y="3019"/>
                </a:lnTo>
                <a:lnTo>
                  <a:pt x="3755" y="3053"/>
                </a:lnTo>
                <a:lnTo>
                  <a:pt x="3725" y="3082"/>
                </a:lnTo>
                <a:lnTo>
                  <a:pt x="3701" y="3105"/>
                </a:lnTo>
                <a:lnTo>
                  <a:pt x="3683" y="3118"/>
                </a:lnTo>
                <a:lnTo>
                  <a:pt x="3674" y="3127"/>
                </a:lnTo>
                <a:close/>
                <a:moveTo>
                  <a:pt x="4779" y="332"/>
                </a:moveTo>
                <a:lnTo>
                  <a:pt x="5106" y="2"/>
                </a:lnTo>
                <a:lnTo>
                  <a:pt x="5681" y="2"/>
                </a:lnTo>
                <a:lnTo>
                  <a:pt x="5068" y="617"/>
                </a:lnTo>
                <a:lnTo>
                  <a:pt x="4779" y="332"/>
                </a:lnTo>
                <a:close/>
              </a:path>
            </a:pathLst>
          </a:custGeom>
          <a:gradFill>
            <a:gsLst>
              <a:gs pos="0">
                <a:schemeClr val="accent2"/>
              </a:gs>
              <a:gs pos="100000">
                <a:schemeClr val="accent1"/>
              </a:gs>
            </a:gsLst>
            <a:lin ang="54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Заголовок 7"/>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YOUR TITLE HERE</a:t>
            </a:r>
          </a:p>
        </p:txBody>
      </p:sp>
      <p:sp>
        <p:nvSpPr>
          <p:cNvPr id="9" name="Текст 8"/>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9915332"/>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4" r:id="rId3"/>
    <p:sldLayoutId id="2147483655" r:id="rId4"/>
    <p:sldLayoutId id="2147483656" r:id="rId5"/>
    <p:sldLayoutId id="2147483658" r:id="rId6"/>
    <p:sldLayoutId id="2147483657" r:id="rId7"/>
    <p:sldLayoutId id="2147483659" r:id="rId8"/>
    <p:sldLayoutId id="2147483665" r:id="rId9"/>
  </p:sldLayoutIdLst>
  <p:txStyles>
    <p:title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2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44"/>
          <p:cNvSpPr>
            <a:spLocks noEditPoints="1"/>
          </p:cNvSpPr>
          <p:nvPr/>
        </p:nvSpPr>
        <p:spPr bwMode="auto">
          <a:xfrm>
            <a:off x="4513073" y="18661"/>
            <a:ext cx="3165853" cy="1483763"/>
          </a:xfrm>
          <a:custGeom>
            <a:avLst/>
            <a:gdLst>
              <a:gd name="T0" fmla="*/ 6820 w 7399"/>
              <a:gd name="T1" fmla="*/ 0 h 3704"/>
              <a:gd name="T2" fmla="*/ 2845 w 7399"/>
              <a:gd name="T3" fmla="*/ 563 h 3704"/>
              <a:gd name="T4" fmla="*/ 3696 w 7399"/>
              <a:gd name="T5" fmla="*/ 1412 h 3704"/>
              <a:gd name="T6" fmla="*/ 4031 w 7399"/>
              <a:gd name="T7" fmla="*/ 1091 h 3704"/>
              <a:gd name="T8" fmla="*/ 4201 w 7399"/>
              <a:gd name="T9" fmla="*/ 1264 h 3704"/>
              <a:gd name="T10" fmla="*/ 3685 w 7399"/>
              <a:gd name="T11" fmla="*/ 1978 h 3704"/>
              <a:gd name="T12" fmla="*/ 3575 w 7399"/>
              <a:gd name="T13" fmla="*/ 1874 h 3704"/>
              <a:gd name="T14" fmla="*/ 3418 w 7399"/>
              <a:gd name="T15" fmla="*/ 1717 h 3704"/>
              <a:gd name="T16" fmla="*/ 3267 w 7399"/>
              <a:gd name="T17" fmla="*/ 1565 h 3704"/>
              <a:gd name="T18" fmla="*/ 2201 w 7399"/>
              <a:gd name="T19" fmla="*/ 498 h 3704"/>
              <a:gd name="T20" fmla="*/ 1931 w 7399"/>
              <a:gd name="T21" fmla="*/ 231 h 3704"/>
              <a:gd name="T22" fmla="*/ 1806 w 7399"/>
              <a:gd name="T23" fmla="*/ 110 h 3704"/>
              <a:gd name="T24" fmla="*/ 1711 w 7399"/>
              <a:gd name="T25" fmla="*/ 0 h 3704"/>
              <a:gd name="T26" fmla="*/ 2293 w 7399"/>
              <a:gd name="T27" fmla="*/ 11 h 3704"/>
              <a:gd name="T28" fmla="*/ 2430 w 7399"/>
              <a:gd name="T29" fmla="*/ 150 h 3704"/>
              <a:gd name="T30" fmla="*/ 2549 w 7399"/>
              <a:gd name="T31" fmla="*/ 1320 h 3704"/>
              <a:gd name="T32" fmla="*/ 2322 w 7399"/>
              <a:gd name="T33" fmla="*/ 1091 h 3704"/>
              <a:gd name="T34" fmla="*/ 2313 w 7399"/>
              <a:gd name="T35" fmla="*/ 1095 h 3704"/>
              <a:gd name="T36" fmla="*/ 609 w 7399"/>
              <a:gd name="T37" fmla="*/ 38 h 3704"/>
              <a:gd name="T38" fmla="*/ 539 w 7399"/>
              <a:gd name="T39" fmla="*/ 0 h 3704"/>
              <a:gd name="T40" fmla="*/ 36 w 7399"/>
              <a:gd name="T41" fmla="*/ 49 h 3704"/>
              <a:gd name="T42" fmla="*/ 160 w 7399"/>
              <a:gd name="T43" fmla="*/ 175 h 3704"/>
              <a:gd name="T44" fmla="*/ 326 w 7399"/>
              <a:gd name="T45" fmla="*/ 336 h 3704"/>
              <a:gd name="T46" fmla="*/ 1502 w 7399"/>
              <a:gd name="T47" fmla="*/ 1513 h 3704"/>
              <a:gd name="T48" fmla="*/ 1626 w 7399"/>
              <a:gd name="T49" fmla="*/ 1636 h 3704"/>
              <a:gd name="T50" fmla="*/ 1785 w 7399"/>
              <a:gd name="T51" fmla="*/ 1798 h 3704"/>
              <a:gd name="T52" fmla="*/ 1927 w 7399"/>
              <a:gd name="T53" fmla="*/ 1937 h 3704"/>
              <a:gd name="T54" fmla="*/ 3674 w 7399"/>
              <a:gd name="T55" fmla="*/ 3127 h 3704"/>
              <a:gd name="T56" fmla="*/ 3162 w 7399"/>
              <a:gd name="T57" fmla="*/ 2617 h 3704"/>
              <a:gd name="T58" fmla="*/ 3674 w 7399"/>
              <a:gd name="T59" fmla="*/ 3704 h 3704"/>
              <a:gd name="T60" fmla="*/ 3741 w 7399"/>
              <a:gd name="T61" fmla="*/ 3639 h 3704"/>
              <a:gd name="T62" fmla="*/ 3916 w 7399"/>
              <a:gd name="T63" fmla="*/ 3466 h 3704"/>
              <a:gd name="T64" fmla="*/ 4163 w 7399"/>
              <a:gd name="T65" fmla="*/ 3224 h 3704"/>
              <a:gd name="T66" fmla="*/ 4442 w 7399"/>
              <a:gd name="T67" fmla="*/ 2947 h 3704"/>
              <a:gd name="T68" fmla="*/ 4716 w 7399"/>
              <a:gd name="T69" fmla="*/ 2674 h 3704"/>
              <a:gd name="T70" fmla="*/ 4951 w 7399"/>
              <a:gd name="T71" fmla="*/ 2438 h 3704"/>
              <a:gd name="T72" fmla="*/ 5111 w 7399"/>
              <a:gd name="T73" fmla="*/ 2274 h 3704"/>
              <a:gd name="T74" fmla="*/ 5142 w 7399"/>
              <a:gd name="T75" fmla="*/ 2207 h 3704"/>
              <a:gd name="T76" fmla="*/ 5032 w 7399"/>
              <a:gd name="T77" fmla="*/ 2092 h 3704"/>
              <a:gd name="T78" fmla="*/ 4909 w 7399"/>
              <a:gd name="T79" fmla="*/ 1973 h 3704"/>
              <a:gd name="T80" fmla="*/ 4839 w 7399"/>
              <a:gd name="T81" fmla="*/ 1971 h 3704"/>
              <a:gd name="T82" fmla="*/ 4707 w 7399"/>
              <a:gd name="T83" fmla="*/ 2099 h 3704"/>
              <a:gd name="T84" fmla="*/ 4529 w 7399"/>
              <a:gd name="T85" fmla="*/ 2276 h 3704"/>
              <a:gd name="T86" fmla="*/ 4363 w 7399"/>
              <a:gd name="T87" fmla="*/ 2442 h 3704"/>
              <a:gd name="T88" fmla="*/ 4271 w 7399"/>
              <a:gd name="T89" fmla="*/ 2537 h 3704"/>
              <a:gd name="T90" fmla="*/ 4172 w 7399"/>
              <a:gd name="T91" fmla="*/ 2638 h 3704"/>
              <a:gd name="T92" fmla="*/ 4004 w 7399"/>
              <a:gd name="T93" fmla="*/ 2806 h 3704"/>
              <a:gd name="T94" fmla="*/ 3829 w 7399"/>
              <a:gd name="T95" fmla="*/ 2981 h 3704"/>
              <a:gd name="T96" fmla="*/ 3701 w 7399"/>
              <a:gd name="T97" fmla="*/ 3105 h 3704"/>
              <a:gd name="T98" fmla="*/ 5106 w 7399"/>
              <a:gd name="T99" fmla="*/ 2 h 3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399" h="3704">
                <a:moveTo>
                  <a:pt x="3422" y="2"/>
                </a:moveTo>
                <a:lnTo>
                  <a:pt x="5410" y="1987"/>
                </a:lnTo>
                <a:lnTo>
                  <a:pt x="7399" y="0"/>
                </a:lnTo>
                <a:lnTo>
                  <a:pt x="6820" y="0"/>
                </a:lnTo>
                <a:lnTo>
                  <a:pt x="5403" y="1416"/>
                </a:lnTo>
                <a:lnTo>
                  <a:pt x="3993" y="6"/>
                </a:lnTo>
                <a:lnTo>
                  <a:pt x="3422" y="2"/>
                </a:lnTo>
                <a:close/>
                <a:moveTo>
                  <a:pt x="2845" y="563"/>
                </a:moveTo>
                <a:lnTo>
                  <a:pt x="3173" y="233"/>
                </a:lnTo>
                <a:lnTo>
                  <a:pt x="3458" y="518"/>
                </a:lnTo>
                <a:lnTo>
                  <a:pt x="3130" y="846"/>
                </a:lnTo>
                <a:lnTo>
                  <a:pt x="3696" y="1412"/>
                </a:lnTo>
                <a:lnTo>
                  <a:pt x="4026" y="1095"/>
                </a:lnTo>
                <a:lnTo>
                  <a:pt x="4029" y="1093"/>
                </a:lnTo>
                <a:lnTo>
                  <a:pt x="4029" y="1093"/>
                </a:lnTo>
                <a:lnTo>
                  <a:pt x="4031" y="1091"/>
                </a:lnTo>
                <a:lnTo>
                  <a:pt x="4033" y="1091"/>
                </a:lnTo>
                <a:lnTo>
                  <a:pt x="4082" y="1147"/>
                </a:lnTo>
                <a:lnTo>
                  <a:pt x="4139" y="1203"/>
                </a:lnTo>
                <a:lnTo>
                  <a:pt x="4201" y="1264"/>
                </a:lnTo>
                <a:lnTo>
                  <a:pt x="4262" y="1320"/>
                </a:lnTo>
                <a:lnTo>
                  <a:pt x="4316" y="1376"/>
                </a:lnTo>
                <a:lnTo>
                  <a:pt x="3696" y="1989"/>
                </a:lnTo>
                <a:lnTo>
                  <a:pt x="3685" y="1978"/>
                </a:lnTo>
                <a:lnTo>
                  <a:pt x="3665" y="1962"/>
                </a:lnTo>
                <a:lnTo>
                  <a:pt x="3640" y="1937"/>
                </a:lnTo>
                <a:lnTo>
                  <a:pt x="3609" y="1908"/>
                </a:lnTo>
                <a:lnTo>
                  <a:pt x="3575" y="1874"/>
                </a:lnTo>
                <a:lnTo>
                  <a:pt x="3537" y="1838"/>
                </a:lnTo>
                <a:lnTo>
                  <a:pt x="3499" y="1798"/>
                </a:lnTo>
                <a:lnTo>
                  <a:pt x="3458" y="1758"/>
                </a:lnTo>
                <a:lnTo>
                  <a:pt x="3418" y="1717"/>
                </a:lnTo>
                <a:lnTo>
                  <a:pt x="3377" y="1677"/>
                </a:lnTo>
                <a:lnTo>
                  <a:pt x="3337" y="1636"/>
                </a:lnTo>
                <a:lnTo>
                  <a:pt x="3301" y="1600"/>
                </a:lnTo>
                <a:lnTo>
                  <a:pt x="3267" y="1565"/>
                </a:lnTo>
                <a:lnTo>
                  <a:pt x="3238" y="1535"/>
                </a:lnTo>
                <a:lnTo>
                  <a:pt x="3216" y="1513"/>
                </a:lnTo>
                <a:lnTo>
                  <a:pt x="3198" y="1495"/>
                </a:lnTo>
                <a:lnTo>
                  <a:pt x="2201" y="498"/>
                </a:lnTo>
                <a:lnTo>
                  <a:pt x="2120" y="417"/>
                </a:lnTo>
                <a:lnTo>
                  <a:pt x="2039" y="336"/>
                </a:lnTo>
                <a:lnTo>
                  <a:pt x="1956" y="253"/>
                </a:lnTo>
                <a:lnTo>
                  <a:pt x="1931" y="231"/>
                </a:lnTo>
                <a:lnTo>
                  <a:pt x="1904" y="204"/>
                </a:lnTo>
                <a:lnTo>
                  <a:pt x="1873" y="175"/>
                </a:lnTo>
                <a:lnTo>
                  <a:pt x="1839" y="143"/>
                </a:lnTo>
                <a:lnTo>
                  <a:pt x="1806" y="110"/>
                </a:lnTo>
                <a:lnTo>
                  <a:pt x="1776" y="78"/>
                </a:lnTo>
                <a:lnTo>
                  <a:pt x="1747" y="49"/>
                </a:lnTo>
                <a:lnTo>
                  <a:pt x="1727" y="22"/>
                </a:lnTo>
                <a:lnTo>
                  <a:pt x="1711" y="0"/>
                </a:lnTo>
                <a:lnTo>
                  <a:pt x="2219" y="0"/>
                </a:lnTo>
                <a:lnTo>
                  <a:pt x="2252" y="0"/>
                </a:lnTo>
                <a:lnTo>
                  <a:pt x="2275" y="4"/>
                </a:lnTo>
                <a:lnTo>
                  <a:pt x="2293" y="11"/>
                </a:lnTo>
                <a:lnTo>
                  <a:pt x="2306" y="24"/>
                </a:lnTo>
                <a:lnTo>
                  <a:pt x="2320" y="38"/>
                </a:lnTo>
                <a:lnTo>
                  <a:pt x="2340" y="58"/>
                </a:lnTo>
                <a:lnTo>
                  <a:pt x="2430" y="150"/>
                </a:lnTo>
                <a:lnTo>
                  <a:pt x="2845" y="563"/>
                </a:lnTo>
                <a:close/>
                <a:moveTo>
                  <a:pt x="1985" y="1989"/>
                </a:moveTo>
                <a:lnTo>
                  <a:pt x="2603" y="1376"/>
                </a:lnTo>
                <a:lnTo>
                  <a:pt x="2549" y="1320"/>
                </a:lnTo>
                <a:lnTo>
                  <a:pt x="2488" y="1264"/>
                </a:lnTo>
                <a:lnTo>
                  <a:pt x="2428" y="1203"/>
                </a:lnTo>
                <a:lnTo>
                  <a:pt x="2369" y="1147"/>
                </a:lnTo>
                <a:lnTo>
                  <a:pt x="2322" y="1091"/>
                </a:lnTo>
                <a:lnTo>
                  <a:pt x="2320" y="1091"/>
                </a:lnTo>
                <a:lnTo>
                  <a:pt x="2318" y="1093"/>
                </a:lnTo>
                <a:lnTo>
                  <a:pt x="2315" y="1093"/>
                </a:lnTo>
                <a:lnTo>
                  <a:pt x="2313" y="1095"/>
                </a:lnTo>
                <a:lnTo>
                  <a:pt x="1985" y="1412"/>
                </a:lnTo>
                <a:lnTo>
                  <a:pt x="719" y="150"/>
                </a:lnTo>
                <a:lnTo>
                  <a:pt x="627" y="58"/>
                </a:lnTo>
                <a:lnTo>
                  <a:pt x="609" y="38"/>
                </a:lnTo>
                <a:lnTo>
                  <a:pt x="593" y="24"/>
                </a:lnTo>
                <a:lnTo>
                  <a:pt x="580" y="11"/>
                </a:lnTo>
                <a:lnTo>
                  <a:pt x="564" y="4"/>
                </a:lnTo>
                <a:lnTo>
                  <a:pt x="539" y="0"/>
                </a:lnTo>
                <a:lnTo>
                  <a:pt x="508" y="0"/>
                </a:lnTo>
                <a:lnTo>
                  <a:pt x="0" y="0"/>
                </a:lnTo>
                <a:lnTo>
                  <a:pt x="14" y="22"/>
                </a:lnTo>
                <a:lnTo>
                  <a:pt x="36" y="49"/>
                </a:lnTo>
                <a:lnTo>
                  <a:pt x="63" y="78"/>
                </a:lnTo>
                <a:lnTo>
                  <a:pt x="95" y="110"/>
                </a:lnTo>
                <a:lnTo>
                  <a:pt x="126" y="143"/>
                </a:lnTo>
                <a:lnTo>
                  <a:pt x="160" y="175"/>
                </a:lnTo>
                <a:lnTo>
                  <a:pt x="191" y="204"/>
                </a:lnTo>
                <a:lnTo>
                  <a:pt x="220" y="231"/>
                </a:lnTo>
                <a:lnTo>
                  <a:pt x="243" y="253"/>
                </a:lnTo>
                <a:lnTo>
                  <a:pt x="326" y="336"/>
                </a:lnTo>
                <a:lnTo>
                  <a:pt x="407" y="417"/>
                </a:lnTo>
                <a:lnTo>
                  <a:pt x="490" y="498"/>
                </a:lnTo>
                <a:lnTo>
                  <a:pt x="1484" y="1495"/>
                </a:lnTo>
                <a:lnTo>
                  <a:pt x="1502" y="1513"/>
                </a:lnTo>
                <a:lnTo>
                  <a:pt x="1527" y="1535"/>
                </a:lnTo>
                <a:lnTo>
                  <a:pt x="1556" y="1565"/>
                </a:lnTo>
                <a:lnTo>
                  <a:pt x="1588" y="1600"/>
                </a:lnTo>
                <a:lnTo>
                  <a:pt x="1626" y="1636"/>
                </a:lnTo>
                <a:lnTo>
                  <a:pt x="1664" y="1677"/>
                </a:lnTo>
                <a:lnTo>
                  <a:pt x="1705" y="1717"/>
                </a:lnTo>
                <a:lnTo>
                  <a:pt x="1745" y="1758"/>
                </a:lnTo>
                <a:lnTo>
                  <a:pt x="1785" y="1798"/>
                </a:lnTo>
                <a:lnTo>
                  <a:pt x="1826" y="1838"/>
                </a:lnTo>
                <a:lnTo>
                  <a:pt x="1862" y="1874"/>
                </a:lnTo>
                <a:lnTo>
                  <a:pt x="1898" y="1908"/>
                </a:lnTo>
                <a:lnTo>
                  <a:pt x="1927" y="1937"/>
                </a:lnTo>
                <a:lnTo>
                  <a:pt x="1952" y="1962"/>
                </a:lnTo>
                <a:lnTo>
                  <a:pt x="1972" y="1978"/>
                </a:lnTo>
                <a:lnTo>
                  <a:pt x="1985" y="1989"/>
                </a:lnTo>
                <a:close/>
                <a:moveTo>
                  <a:pt x="3674" y="3127"/>
                </a:moveTo>
                <a:lnTo>
                  <a:pt x="3380" y="2835"/>
                </a:lnTo>
                <a:lnTo>
                  <a:pt x="3303" y="2759"/>
                </a:lnTo>
                <a:lnTo>
                  <a:pt x="3234" y="2687"/>
                </a:lnTo>
                <a:lnTo>
                  <a:pt x="3162" y="2617"/>
                </a:lnTo>
                <a:lnTo>
                  <a:pt x="3090" y="2543"/>
                </a:lnTo>
                <a:lnTo>
                  <a:pt x="2497" y="1957"/>
                </a:lnTo>
                <a:lnTo>
                  <a:pt x="2214" y="2240"/>
                </a:lnTo>
                <a:lnTo>
                  <a:pt x="3674" y="3704"/>
                </a:lnTo>
                <a:lnTo>
                  <a:pt x="3678" y="3700"/>
                </a:lnTo>
                <a:lnTo>
                  <a:pt x="3692" y="3686"/>
                </a:lnTo>
                <a:lnTo>
                  <a:pt x="3714" y="3666"/>
                </a:lnTo>
                <a:lnTo>
                  <a:pt x="3741" y="3639"/>
                </a:lnTo>
                <a:lnTo>
                  <a:pt x="3777" y="3603"/>
                </a:lnTo>
                <a:lnTo>
                  <a:pt x="3818" y="3563"/>
                </a:lnTo>
                <a:lnTo>
                  <a:pt x="3865" y="3518"/>
                </a:lnTo>
                <a:lnTo>
                  <a:pt x="3916" y="3466"/>
                </a:lnTo>
                <a:lnTo>
                  <a:pt x="3972" y="3410"/>
                </a:lnTo>
                <a:lnTo>
                  <a:pt x="4033" y="3352"/>
                </a:lnTo>
                <a:lnTo>
                  <a:pt x="4096" y="3289"/>
                </a:lnTo>
                <a:lnTo>
                  <a:pt x="4163" y="3224"/>
                </a:lnTo>
                <a:lnTo>
                  <a:pt x="4231" y="3156"/>
                </a:lnTo>
                <a:lnTo>
                  <a:pt x="4300" y="3089"/>
                </a:lnTo>
                <a:lnTo>
                  <a:pt x="4370" y="3019"/>
                </a:lnTo>
                <a:lnTo>
                  <a:pt x="4442" y="2947"/>
                </a:lnTo>
                <a:lnTo>
                  <a:pt x="4511" y="2878"/>
                </a:lnTo>
                <a:lnTo>
                  <a:pt x="4581" y="2808"/>
                </a:lnTo>
                <a:lnTo>
                  <a:pt x="4651" y="2741"/>
                </a:lnTo>
                <a:lnTo>
                  <a:pt x="4716" y="2674"/>
                </a:lnTo>
                <a:lnTo>
                  <a:pt x="4781" y="2608"/>
                </a:lnTo>
                <a:lnTo>
                  <a:pt x="4841" y="2548"/>
                </a:lnTo>
                <a:lnTo>
                  <a:pt x="4898" y="2492"/>
                </a:lnTo>
                <a:lnTo>
                  <a:pt x="4951" y="2438"/>
                </a:lnTo>
                <a:lnTo>
                  <a:pt x="4999" y="2388"/>
                </a:lnTo>
                <a:lnTo>
                  <a:pt x="5044" y="2344"/>
                </a:lnTo>
                <a:lnTo>
                  <a:pt x="5079" y="2305"/>
                </a:lnTo>
                <a:lnTo>
                  <a:pt x="5111" y="2274"/>
                </a:lnTo>
                <a:lnTo>
                  <a:pt x="5133" y="2249"/>
                </a:lnTo>
                <a:lnTo>
                  <a:pt x="5149" y="2231"/>
                </a:lnTo>
                <a:lnTo>
                  <a:pt x="5158" y="2220"/>
                </a:lnTo>
                <a:lnTo>
                  <a:pt x="5142" y="2207"/>
                </a:lnTo>
                <a:lnTo>
                  <a:pt x="5120" y="2184"/>
                </a:lnTo>
                <a:lnTo>
                  <a:pt x="5093" y="2157"/>
                </a:lnTo>
                <a:lnTo>
                  <a:pt x="5064" y="2126"/>
                </a:lnTo>
                <a:lnTo>
                  <a:pt x="5032" y="2092"/>
                </a:lnTo>
                <a:lnTo>
                  <a:pt x="4999" y="2058"/>
                </a:lnTo>
                <a:lnTo>
                  <a:pt x="4967" y="2027"/>
                </a:lnTo>
                <a:lnTo>
                  <a:pt x="4936" y="1998"/>
                </a:lnTo>
                <a:lnTo>
                  <a:pt x="4909" y="1973"/>
                </a:lnTo>
                <a:lnTo>
                  <a:pt x="4886" y="1953"/>
                </a:lnTo>
                <a:lnTo>
                  <a:pt x="4871" y="1944"/>
                </a:lnTo>
                <a:lnTo>
                  <a:pt x="4857" y="1953"/>
                </a:lnTo>
                <a:lnTo>
                  <a:pt x="4839" y="1971"/>
                </a:lnTo>
                <a:lnTo>
                  <a:pt x="4815" y="1996"/>
                </a:lnTo>
                <a:lnTo>
                  <a:pt x="4783" y="2025"/>
                </a:lnTo>
                <a:lnTo>
                  <a:pt x="4747" y="2061"/>
                </a:lnTo>
                <a:lnTo>
                  <a:pt x="4707" y="2099"/>
                </a:lnTo>
                <a:lnTo>
                  <a:pt x="4664" y="2141"/>
                </a:lnTo>
                <a:lnTo>
                  <a:pt x="4619" y="2186"/>
                </a:lnTo>
                <a:lnTo>
                  <a:pt x="4574" y="2231"/>
                </a:lnTo>
                <a:lnTo>
                  <a:pt x="4529" y="2276"/>
                </a:lnTo>
                <a:lnTo>
                  <a:pt x="4484" y="2321"/>
                </a:lnTo>
                <a:lnTo>
                  <a:pt x="4442" y="2366"/>
                </a:lnTo>
                <a:lnTo>
                  <a:pt x="4401" y="2406"/>
                </a:lnTo>
                <a:lnTo>
                  <a:pt x="4363" y="2442"/>
                </a:lnTo>
                <a:lnTo>
                  <a:pt x="4332" y="2476"/>
                </a:lnTo>
                <a:lnTo>
                  <a:pt x="4305" y="2503"/>
                </a:lnTo>
                <a:lnTo>
                  <a:pt x="4285" y="2523"/>
                </a:lnTo>
                <a:lnTo>
                  <a:pt x="4271" y="2537"/>
                </a:lnTo>
                <a:lnTo>
                  <a:pt x="4255" y="2552"/>
                </a:lnTo>
                <a:lnTo>
                  <a:pt x="4233" y="2575"/>
                </a:lnTo>
                <a:lnTo>
                  <a:pt x="4206" y="2604"/>
                </a:lnTo>
                <a:lnTo>
                  <a:pt x="4172" y="2638"/>
                </a:lnTo>
                <a:lnTo>
                  <a:pt x="4134" y="2676"/>
                </a:lnTo>
                <a:lnTo>
                  <a:pt x="4091" y="2718"/>
                </a:lnTo>
                <a:lnTo>
                  <a:pt x="4049" y="2761"/>
                </a:lnTo>
                <a:lnTo>
                  <a:pt x="4004" y="2806"/>
                </a:lnTo>
                <a:lnTo>
                  <a:pt x="3959" y="2853"/>
                </a:lnTo>
                <a:lnTo>
                  <a:pt x="3914" y="2898"/>
                </a:lnTo>
                <a:lnTo>
                  <a:pt x="3869" y="2941"/>
                </a:lnTo>
                <a:lnTo>
                  <a:pt x="3829" y="2981"/>
                </a:lnTo>
                <a:lnTo>
                  <a:pt x="3791" y="3019"/>
                </a:lnTo>
                <a:lnTo>
                  <a:pt x="3755" y="3053"/>
                </a:lnTo>
                <a:lnTo>
                  <a:pt x="3725" y="3082"/>
                </a:lnTo>
                <a:lnTo>
                  <a:pt x="3701" y="3105"/>
                </a:lnTo>
                <a:lnTo>
                  <a:pt x="3683" y="3118"/>
                </a:lnTo>
                <a:lnTo>
                  <a:pt x="3674" y="3127"/>
                </a:lnTo>
                <a:close/>
                <a:moveTo>
                  <a:pt x="4779" y="332"/>
                </a:moveTo>
                <a:lnTo>
                  <a:pt x="5106" y="2"/>
                </a:lnTo>
                <a:lnTo>
                  <a:pt x="5681" y="2"/>
                </a:lnTo>
                <a:lnTo>
                  <a:pt x="5068" y="617"/>
                </a:lnTo>
                <a:lnTo>
                  <a:pt x="4779" y="332"/>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6973027" y="6071743"/>
            <a:ext cx="5026140" cy="377604"/>
          </a:xfrm>
          <a:prstGeom prst="rect">
            <a:avLst/>
          </a:prstGeom>
          <a:noFill/>
        </p:spPr>
        <p:txBody>
          <a:bodyPr wrap="square" rtlCol="0">
            <a:spAutoFit/>
          </a:bodyPr>
          <a:lstStyle/>
          <a:p>
            <a:pPr algn="ctr">
              <a:lnSpc>
                <a:spcPts val="2400"/>
              </a:lnSpc>
            </a:pPr>
            <a:r>
              <a:rPr lang="en-US" altLang="zh-CN" dirty="0">
                <a:solidFill>
                  <a:schemeClr val="tx1">
                    <a:lumMod val="50000"/>
                    <a:lumOff val="50000"/>
                  </a:schemeClr>
                </a:solidFill>
                <a:cs typeface="Lato" panose="020F0502020204030203" pitchFamily="34" charset="0"/>
              </a:rPr>
              <a:t>Team members</a:t>
            </a:r>
            <a:r>
              <a:rPr lang="zh-CN" altLang="en-US" dirty="0">
                <a:solidFill>
                  <a:schemeClr val="tx1">
                    <a:lumMod val="50000"/>
                    <a:lumOff val="50000"/>
                  </a:schemeClr>
                </a:solidFill>
                <a:cs typeface="Lato" panose="020F0502020204030203" pitchFamily="34" charset="0"/>
              </a:rPr>
              <a:t>：于一   程序   唐梦婷   刘欣豪</a:t>
            </a:r>
            <a:endParaRPr lang="en-US" dirty="0">
              <a:solidFill>
                <a:schemeClr val="tx1">
                  <a:lumMod val="50000"/>
                  <a:lumOff val="50000"/>
                </a:schemeClr>
              </a:solidFill>
              <a:cs typeface="Lato" panose="020F0502020204030203" pitchFamily="34" charset="0"/>
            </a:endParaRPr>
          </a:p>
        </p:txBody>
      </p:sp>
      <p:sp>
        <p:nvSpPr>
          <p:cNvPr id="8" name="TextBox 3">
            <a:extLst>
              <a:ext uri="{FF2B5EF4-FFF2-40B4-BE49-F238E27FC236}">
                <a16:creationId xmlns:a16="http://schemas.microsoft.com/office/drawing/2014/main" id="{50371F1B-E7AF-4709-9BA3-D8D128CBC789}"/>
              </a:ext>
            </a:extLst>
          </p:cNvPr>
          <p:cNvSpPr txBox="1"/>
          <p:nvPr/>
        </p:nvSpPr>
        <p:spPr>
          <a:xfrm>
            <a:off x="6973027" y="2959329"/>
            <a:ext cx="2677238" cy="584775"/>
          </a:xfrm>
          <a:prstGeom prst="rect">
            <a:avLst/>
          </a:prstGeom>
          <a:noFill/>
        </p:spPr>
        <p:txBody>
          <a:bodyPr wrap="square" rtlCol="0">
            <a:spAutoFit/>
          </a:bodyPr>
          <a:lstStyle/>
          <a:p>
            <a:pPr algn="ctr"/>
            <a:r>
              <a:rPr lang="zh-CN" altLang="en-US" sz="3200" dirty="0">
                <a:latin typeface="Hypatia Sans Pro" panose="020B0802020204020303" pitchFamily="34" charset="0"/>
              </a:rPr>
              <a:t>鲶鱼效应</a:t>
            </a:r>
            <a:endParaRPr lang="en-US" sz="3200" dirty="0">
              <a:latin typeface="Hypatia Sans Pro" panose="020B0802020204020303" pitchFamily="34" charset="0"/>
            </a:endParaRPr>
          </a:p>
        </p:txBody>
      </p:sp>
      <p:sp>
        <p:nvSpPr>
          <p:cNvPr id="10" name="TextBox 248">
            <a:extLst>
              <a:ext uri="{FF2B5EF4-FFF2-40B4-BE49-F238E27FC236}">
                <a16:creationId xmlns:a16="http://schemas.microsoft.com/office/drawing/2014/main" id="{F900F74B-E3F5-40A2-B0B6-DC5F9F17715E}"/>
              </a:ext>
            </a:extLst>
          </p:cNvPr>
          <p:cNvSpPr txBox="1"/>
          <p:nvPr/>
        </p:nvSpPr>
        <p:spPr>
          <a:xfrm>
            <a:off x="597729" y="1974445"/>
            <a:ext cx="6164477" cy="2554545"/>
          </a:xfrm>
          <a:prstGeom prst="rect">
            <a:avLst/>
          </a:prstGeom>
          <a:noFill/>
        </p:spPr>
        <p:txBody>
          <a:bodyPr wrap="square" rtlCol="0">
            <a:spAutoFit/>
          </a:bodyPr>
          <a:lstStyle/>
          <a:p>
            <a:pPr algn="ctr"/>
            <a:r>
              <a:rPr lang="en-US" altLang="zh-CN" sz="8000" b="0" i="0" dirty="0">
                <a:solidFill>
                  <a:srgbClr val="333333"/>
                </a:solidFill>
                <a:effectLst/>
                <a:latin typeface="arial" panose="020B0604020202020204" pitchFamily="34" charset="0"/>
              </a:rPr>
              <a:t>The Catfish Effect</a:t>
            </a:r>
            <a:endParaRPr lang="en-US" sz="8000" dirty="0">
              <a:latin typeface="Hypatia Sans Pro" panose="020B0802020204020303" pitchFamily="34" charset="0"/>
            </a:endParaRPr>
          </a:p>
        </p:txBody>
      </p:sp>
    </p:spTree>
    <p:extLst>
      <p:ext uri="{BB962C8B-B14F-4D97-AF65-F5344CB8AC3E}">
        <p14:creationId xmlns:p14="http://schemas.microsoft.com/office/powerpoint/2010/main" val="4118837327"/>
      </p:ext>
    </p:extLst>
  </p:cSld>
  <p:clrMapOvr>
    <a:masterClrMapping/>
  </p:clrMapOvr>
  <p:transition spd="slow">
    <p:strips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814856D-6C52-4CA4-B067-BAD802ABE7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066899" cy="5747657"/>
          </a:xfrm>
          <a:prstGeom prst="rect">
            <a:avLst/>
          </a:prstGeom>
        </p:spPr>
      </p:pic>
      <p:sp>
        <p:nvSpPr>
          <p:cNvPr id="247" name="Freeform 244"/>
          <p:cNvSpPr>
            <a:spLocks noEditPoints="1"/>
          </p:cNvSpPr>
          <p:nvPr/>
        </p:nvSpPr>
        <p:spPr bwMode="auto">
          <a:xfrm>
            <a:off x="4754606" y="-9526"/>
            <a:ext cx="2682788" cy="1343025"/>
          </a:xfrm>
          <a:custGeom>
            <a:avLst/>
            <a:gdLst>
              <a:gd name="T0" fmla="*/ 6820 w 7399"/>
              <a:gd name="T1" fmla="*/ 0 h 3704"/>
              <a:gd name="T2" fmla="*/ 2845 w 7399"/>
              <a:gd name="T3" fmla="*/ 563 h 3704"/>
              <a:gd name="T4" fmla="*/ 3696 w 7399"/>
              <a:gd name="T5" fmla="*/ 1412 h 3704"/>
              <a:gd name="T6" fmla="*/ 4031 w 7399"/>
              <a:gd name="T7" fmla="*/ 1091 h 3704"/>
              <a:gd name="T8" fmla="*/ 4201 w 7399"/>
              <a:gd name="T9" fmla="*/ 1264 h 3704"/>
              <a:gd name="T10" fmla="*/ 3685 w 7399"/>
              <a:gd name="T11" fmla="*/ 1978 h 3704"/>
              <a:gd name="T12" fmla="*/ 3575 w 7399"/>
              <a:gd name="T13" fmla="*/ 1874 h 3704"/>
              <a:gd name="T14" fmla="*/ 3418 w 7399"/>
              <a:gd name="T15" fmla="*/ 1717 h 3704"/>
              <a:gd name="T16" fmla="*/ 3267 w 7399"/>
              <a:gd name="T17" fmla="*/ 1565 h 3704"/>
              <a:gd name="T18" fmla="*/ 2201 w 7399"/>
              <a:gd name="T19" fmla="*/ 498 h 3704"/>
              <a:gd name="T20" fmla="*/ 1931 w 7399"/>
              <a:gd name="T21" fmla="*/ 231 h 3704"/>
              <a:gd name="T22" fmla="*/ 1806 w 7399"/>
              <a:gd name="T23" fmla="*/ 110 h 3704"/>
              <a:gd name="T24" fmla="*/ 1711 w 7399"/>
              <a:gd name="T25" fmla="*/ 0 h 3704"/>
              <a:gd name="T26" fmla="*/ 2293 w 7399"/>
              <a:gd name="T27" fmla="*/ 11 h 3704"/>
              <a:gd name="T28" fmla="*/ 2430 w 7399"/>
              <a:gd name="T29" fmla="*/ 150 h 3704"/>
              <a:gd name="T30" fmla="*/ 2549 w 7399"/>
              <a:gd name="T31" fmla="*/ 1320 h 3704"/>
              <a:gd name="T32" fmla="*/ 2322 w 7399"/>
              <a:gd name="T33" fmla="*/ 1091 h 3704"/>
              <a:gd name="T34" fmla="*/ 2313 w 7399"/>
              <a:gd name="T35" fmla="*/ 1095 h 3704"/>
              <a:gd name="T36" fmla="*/ 609 w 7399"/>
              <a:gd name="T37" fmla="*/ 38 h 3704"/>
              <a:gd name="T38" fmla="*/ 539 w 7399"/>
              <a:gd name="T39" fmla="*/ 0 h 3704"/>
              <a:gd name="T40" fmla="*/ 36 w 7399"/>
              <a:gd name="T41" fmla="*/ 49 h 3704"/>
              <a:gd name="T42" fmla="*/ 160 w 7399"/>
              <a:gd name="T43" fmla="*/ 175 h 3704"/>
              <a:gd name="T44" fmla="*/ 326 w 7399"/>
              <a:gd name="T45" fmla="*/ 336 h 3704"/>
              <a:gd name="T46" fmla="*/ 1502 w 7399"/>
              <a:gd name="T47" fmla="*/ 1513 h 3704"/>
              <a:gd name="T48" fmla="*/ 1626 w 7399"/>
              <a:gd name="T49" fmla="*/ 1636 h 3704"/>
              <a:gd name="T50" fmla="*/ 1785 w 7399"/>
              <a:gd name="T51" fmla="*/ 1798 h 3704"/>
              <a:gd name="T52" fmla="*/ 1927 w 7399"/>
              <a:gd name="T53" fmla="*/ 1937 h 3704"/>
              <a:gd name="T54" fmla="*/ 3674 w 7399"/>
              <a:gd name="T55" fmla="*/ 3127 h 3704"/>
              <a:gd name="T56" fmla="*/ 3162 w 7399"/>
              <a:gd name="T57" fmla="*/ 2617 h 3704"/>
              <a:gd name="T58" fmla="*/ 3674 w 7399"/>
              <a:gd name="T59" fmla="*/ 3704 h 3704"/>
              <a:gd name="T60" fmla="*/ 3741 w 7399"/>
              <a:gd name="T61" fmla="*/ 3639 h 3704"/>
              <a:gd name="T62" fmla="*/ 3916 w 7399"/>
              <a:gd name="T63" fmla="*/ 3466 h 3704"/>
              <a:gd name="T64" fmla="*/ 4163 w 7399"/>
              <a:gd name="T65" fmla="*/ 3224 h 3704"/>
              <a:gd name="T66" fmla="*/ 4442 w 7399"/>
              <a:gd name="T67" fmla="*/ 2947 h 3704"/>
              <a:gd name="T68" fmla="*/ 4716 w 7399"/>
              <a:gd name="T69" fmla="*/ 2674 h 3704"/>
              <a:gd name="T70" fmla="*/ 4951 w 7399"/>
              <a:gd name="T71" fmla="*/ 2438 h 3704"/>
              <a:gd name="T72" fmla="*/ 5111 w 7399"/>
              <a:gd name="T73" fmla="*/ 2274 h 3704"/>
              <a:gd name="T74" fmla="*/ 5142 w 7399"/>
              <a:gd name="T75" fmla="*/ 2207 h 3704"/>
              <a:gd name="T76" fmla="*/ 5032 w 7399"/>
              <a:gd name="T77" fmla="*/ 2092 h 3704"/>
              <a:gd name="T78" fmla="*/ 4909 w 7399"/>
              <a:gd name="T79" fmla="*/ 1973 h 3704"/>
              <a:gd name="T80" fmla="*/ 4839 w 7399"/>
              <a:gd name="T81" fmla="*/ 1971 h 3704"/>
              <a:gd name="T82" fmla="*/ 4707 w 7399"/>
              <a:gd name="T83" fmla="*/ 2099 h 3704"/>
              <a:gd name="T84" fmla="*/ 4529 w 7399"/>
              <a:gd name="T85" fmla="*/ 2276 h 3704"/>
              <a:gd name="T86" fmla="*/ 4363 w 7399"/>
              <a:gd name="T87" fmla="*/ 2442 h 3704"/>
              <a:gd name="T88" fmla="*/ 4271 w 7399"/>
              <a:gd name="T89" fmla="*/ 2537 h 3704"/>
              <a:gd name="T90" fmla="*/ 4172 w 7399"/>
              <a:gd name="T91" fmla="*/ 2638 h 3704"/>
              <a:gd name="T92" fmla="*/ 4004 w 7399"/>
              <a:gd name="T93" fmla="*/ 2806 h 3704"/>
              <a:gd name="T94" fmla="*/ 3829 w 7399"/>
              <a:gd name="T95" fmla="*/ 2981 h 3704"/>
              <a:gd name="T96" fmla="*/ 3701 w 7399"/>
              <a:gd name="T97" fmla="*/ 3105 h 3704"/>
              <a:gd name="T98" fmla="*/ 5106 w 7399"/>
              <a:gd name="T99" fmla="*/ 2 h 3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399" h="3704">
                <a:moveTo>
                  <a:pt x="3422" y="2"/>
                </a:moveTo>
                <a:lnTo>
                  <a:pt x="5410" y="1987"/>
                </a:lnTo>
                <a:lnTo>
                  <a:pt x="7399" y="0"/>
                </a:lnTo>
                <a:lnTo>
                  <a:pt x="6820" y="0"/>
                </a:lnTo>
                <a:lnTo>
                  <a:pt x="5403" y="1416"/>
                </a:lnTo>
                <a:lnTo>
                  <a:pt x="3993" y="6"/>
                </a:lnTo>
                <a:lnTo>
                  <a:pt x="3422" y="2"/>
                </a:lnTo>
                <a:close/>
                <a:moveTo>
                  <a:pt x="2845" y="563"/>
                </a:moveTo>
                <a:lnTo>
                  <a:pt x="3173" y="233"/>
                </a:lnTo>
                <a:lnTo>
                  <a:pt x="3458" y="518"/>
                </a:lnTo>
                <a:lnTo>
                  <a:pt x="3130" y="846"/>
                </a:lnTo>
                <a:lnTo>
                  <a:pt x="3696" y="1412"/>
                </a:lnTo>
                <a:lnTo>
                  <a:pt x="4026" y="1095"/>
                </a:lnTo>
                <a:lnTo>
                  <a:pt x="4029" y="1093"/>
                </a:lnTo>
                <a:lnTo>
                  <a:pt x="4029" y="1093"/>
                </a:lnTo>
                <a:lnTo>
                  <a:pt x="4031" y="1091"/>
                </a:lnTo>
                <a:lnTo>
                  <a:pt x="4033" y="1091"/>
                </a:lnTo>
                <a:lnTo>
                  <a:pt x="4082" y="1147"/>
                </a:lnTo>
                <a:lnTo>
                  <a:pt x="4139" y="1203"/>
                </a:lnTo>
                <a:lnTo>
                  <a:pt x="4201" y="1264"/>
                </a:lnTo>
                <a:lnTo>
                  <a:pt x="4262" y="1320"/>
                </a:lnTo>
                <a:lnTo>
                  <a:pt x="4316" y="1376"/>
                </a:lnTo>
                <a:lnTo>
                  <a:pt x="3696" y="1989"/>
                </a:lnTo>
                <a:lnTo>
                  <a:pt x="3685" y="1978"/>
                </a:lnTo>
                <a:lnTo>
                  <a:pt x="3665" y="1962"/>
                </a:lnTo>
                <a:lnTo>
                  <a:pt x="3640" y="1937"/>
                </a:lnTo>
                <a:lnTo>
                  <a:pt x="3609" y="1908"/>
                </a:lnTo>
                <a:lnTo>
                  <a:pt x="3575" y="1874"/>
                </a:lnTo>
                <a:lnTo>
                  <a:pt x="3537" y="1838"/>
                </a:lnTo>
                <a:lnTo>
                  <a:pt x="3499" y="1798"/>
                </a:lnTo>
                <a:lnTo>
                  <a:pt x="3458" y="1758"/>
                </a:lnTo>
                <a:lnTo>
                  <a:pt x="3418" y="1717"/>
                </a:lnTo>
                <a:lnTo>
                  <a:pt x="3377" y="1677"/>
                </a:lnTo>
                <a:lnTo>
                  <a:pt x="3337" y="1636"/>
                </a:lnTo>
                <a:lnTo>
                  <a:pt x="3301" y="1600"/>
                </a:lnTo>
                <a:lnTo>
                  <a:pt x="3267" y="1565"/>
                </a:lnTo>
                <a:lnTo>
                  <a:pt x="3238" y="1535"/>
                </a:lnTo>
                <a:lnTo>
                  <a:pt x="3216" y="1513"/>
                </a:lnTo>
                <a:lnTo>
                  <a:pt x="3198" y="1495"/>
                </a:lnTo>
                <a:lnTo>
                  <a:pt x="2201" y="498"/>
                </a:lnTo>
                <a:lnTo>
                  <a:pt x="2120" y="417"/>
                </a:lnTo>
                <a:lnTo>
                  <a:pt x="2039" y="336"/>
                </a:lnTo>
                <a:lnTo>
                  <a:pt x="1956" y="253"/>
                </a:lnTo>
                <a:lnTo>
                  <a:pt x="1931" y="231"/>
                </a:lnTo>
                <a:lnTo>
                  <a:pt x="1904" y="204"/>
                </a:lnTo>
                <a:lnTo>
                  <a:pt x="1873" y="175"/>
                </a:lnTo>
                <a:lnTo>
                  <a:pt x="1839" y="143"/>
                </a:lnTo>
                <a:lnTo>
                  <a:pt x="1806" y="110"/>
                </a:lnTo>
                <a:lnTo>
                  <a:pt x="1776" y="78"/>
                </a:lnTo>
                <a:lnTo>
                  <a:pt x="1747" y="49"/>
                </a:lnTo>
                <a:lnTo>
                  <a:pt x="1727" y="22"/>
                </a:lnTo>
                <a:lnTo>
                  <a:pt x="1711" y="0"/>
                </a:lnTo>
                <a:lnTo>
                  <a:pt x="2219" y="0"/>
                </a:lnTo>
                <a:lnTo>
                  <a:pt x="2252" y="0"/>
                </a:lnTo>
                <a:lnTo>
                  <a:pt x="2275" y="4"/>
                </a:lnTo>
                <a:lnTo>
                  <a:pt x="2293" y="11"/>
                </a:lnTo>
                <a:lnTo>
                  <a:pt x="2306" y="24"/>
                </a:lnTo>
                <a:lnTo>
                  <a:pt x="2320" y="38"/>
                </a:lnTo>
                <a:lnTo>
                  <a:pt x="2340" y="58"/>
                </a:lnTo>
                <a:lnTo>
                  <a:pt x="2430" y="150"/>
                </a:lnTo>
                <a:lnTo>
                  <a:pt x="2845" y="563"/>
                </a:lnTo>
                <a:close/>
                <a:moveTo>
                  <a:pt x="1985" y="1989"/>
                </a:moveTo>
                <a:lnTo>
                  <a:pt x="2603" y="1376"/>
                </a:lnTo>
                <a:lnTo>
                  <a:pt x="2549" y="1320"/>
                </a:lnTo>
                <a:lnTo>
                  <a:pt x="2488" y="1264"/>
                </a:lnTo>
                <a:lnTo>
                  <a:pt x="2428" y="1203"/>
                </a:lnTo>
                <a:lnTo>
                  <a:pt x="2369" y="1147"/>
                </a:lnTo>
                <a:lnTo>
                  <a:pt x="2322" y="1091"/>
                </a:lnTo>
                <a:lnTo>
                  <a:pt x="2320" y="1091"/>
                </a:lnTo>
                <a:lnTo>
                  <a:pt x="2318" y="1093"/>
                </a:lnTo>
                <a:lnTo>
                  <a:pt x="2315" y="1093"/>
                </a:lnTo>
                <a:lnTo>
                  <a:pt x="2313" y="1095"/>
                </a:lnTo>
                <a:lnTo>
                  <a:pt x="1985" y="1412"/>
                </a:lnTo>
                <a:lnTo>
                  <a:pt x="719" y="150"/>
                </a:lnTo>
                <a:lnTo>
                  <a:pt x="627" y="58"/>
                </a:lnTo>
                <a:lnTo>
                  <a:pt x="609" y="38"/>
                </a:lnTo>
                <a:lnTo>
                  <a:pt x="593" y="24"/>
                </a:lnTo>
                <a:lnTo>
                  <a:pt x="580" y="11"/>
                </a:lnTo>
                <a:lnTo>
                  <a:pt x="564" y="4"/>
                </a:lnTo>
                <a:lnTo>
                  <a:pt x="539" y="0"/>
                </a:lnTo>
                <a:lnTo>
                  <a:pt x="508" y="0"/>
                </a:lnTo>
                <a:lnTo>
                  <a:pt x="0" y="0"/>
                </a:lnTo>
                <a:lnTo>
                  <a:pt x="14" y="22"/>
                </a:lnTo>
                <a:lnTo>
                  <a:pt x="36" y="49"/>
                </a:lnTo>
                <a:lnTo>
                  <a:pt x="63" y="78"/>
                </a:lnTo>
                <a:lnTo>
                  <a:pt x="95" y="110"/>
                </a:lnTo>
                <a:lnTo>
                  <a:pt x="126" y="143"/>
                </a:lnTo>
                <a:lnTo>
                  <a:pt x="160" y="175"/>
                </a:lnTo>
                <a:lnTo>
                  <a:pt x="191" y="204"/>
                </a:lnTo>
                <a:lnTo>
                  <a:pt x="220" y="231"/>
                </a:lnTo>
                <a:lnTo>
                  <a:pt x="243" y="253"/>
                </a:lnTo>
                <a:lnTo>
                  <a:pt x="326" y="336"/>
                </a:lnTo>
                <a:lnTo>
                  <a:pt x="407" y="417"/>
                </a:lnTo>
                <a:lnTo>
                  <a:pt x="490" y="498"/>
                </a:lnTo>
                <a:lnTo>
                  <a:pt x="1484" y="1495"/>
                </a:lnTo>
                <a:lnTo>
                  <a:pt x="1502" y="1513"/>
                </a:lnTo>
                <a:lnTo>
                  <a:pt x="1527" y="1535"/>
                </a:lnTo>
                <a:lnTo>
                  <a:pt x="1556" y="1565"/>
                </a:lnTo>
                <a:lnTo>
                  <a:pt x="1588" y="1600"/>
                </a:lnTo>
                <a:lnTo>
                  <a:pt x="1626" y="1636"/>
                </a:lnTo>
                <a:lnTo>
                  <a:pt x="1664" y="1677"/>
                </a:lnTo>
                <a:lnTo>
                  <a:pt x="1705" y="1717"/>
                </a:lnTo>
                <a:lnTo>
                  <a:pt x="1745" y="1758"/>
                </a:lnTo>
                <a:lnTo>
                  <a:pt x="1785" y="1798"/>
                </a:lnTo>
                <a:lnTo>
                  <a:pt x="1826" y="1838"/>
                </a:lnTo>
                <a:lnTo>
                  <a:pt x="1862" y="1874"/>
                </a:lnTo>
                <a:lnTo>
                  <a:pt x="1898" y="1908"/>
                </a:lnTo>
                <a:lnTo>
                  <a:pt x="1927" y="1937"/>
                </a:lnTo>
                <a:lnTo>
                  <a:pt x="1952" y="1962"/>
                </a:lnTo>
                <a:lnTo>
                  <a:pt x="1972" y="1978"/>
                </a:lnTo>
                <a:lnTo>
                  <a:pt x="1985" y="1989"/>
                </a:lnTo>
                <a:close/>
                <a:moveTo>
                  <a:pt x="3674" y="3127"/>
                </a:moveTo>
                <a:lnTo>
                  <a:pt x="3380" y="2835"/>
                </a:lnTo>
                <a:lnTo>
                  <a:pt x="3303" y="2759"/>
                </a:lnTo>
                <a:lnTo>
                  <a:pt x="3234" y="2687"/>
                </a:lnTo>
                <a:lnTo>
                  <a:pt x="3162" y="2617"/>
                </a:lnTo>
                <a:lnTo>
                  <a:pt x="3090" y="2543"/>
                </a:lnTo>
                <a:lnTo>
                  <a:pt x="2497" y="1957"/>
                </a:lnTo>
                <a:lnTo>
                  <a:pt x="2214" y="2240"/>
                </a:lnTo>
                <a:lnTo>
                  <a:pt x="3674" y="3704"/>
                </a:lnTo>
                <a:lnTo>
                  <a:pt x="3678" y="3700"/>
                </a:lnTo>
                <a:lnTo>
                  <a:pt x="3692" y="3686"/>
                </a:lnTo>
                <a:lnTo>
                  <a:pt x="3714" y="3666"/>
                </a:lnTo>
                <a:lnTo>
                  <a:pt x="3741" y="3639"/>
                </a:lnTo>
                <a:lnTo>
                  <a:pt x="3777" y="3603"/>
                </a:lnTo>
                <a:lnTo>
                  <a:pt x="3818" y="3563"/>
                </a:lnTo>
                <a:lnTo>
                  <a:pt x="3865" y="3518"/>
                </a:lnTo>
                <a:lnTo>
                  <a:pt x="3916" y="3466"/>
                </a:lnTo>
                <a:lnTo>
                  <a:pt x="3972" y="3410"/>
                </a:lnTo>
                <a:lnTo>
                  <a:pt x="4033" y="3352"/>
                </a:lnTo>
                <a:lnTo>
                  <a:pt x="4096" y="3289"/>
                </a:lnTo>
                <a:lnTo>
                  <a:pt x="4163" y="3224"/>
                </a:lnTo>
                <a:lnTo>
                  <a:pt x="4231" y="3156"/>
                </a:lnTo>
                <a:lnTo>
                  <a:pt x="4300" y="3089"/>
                </a:lnTo>
                <a:lnTo>
                  <a:pt x="4370" y="3019"/>
                </a:lnTo>
                <a:lnTo>
                  <a:pt x="4442" y="2947"/>
                </a:lnTo>
                <a:lnTo>
                  <a:pt x="4511" y="2878"/>
                </a:lnTo>
                <a:lnTo>
                  <a:pt x="4581" y="2808"/>
                </a:lnTo>
                <a:lnTo>
                  <a:pt x="4651" y="2741"/>
                </a:lnTo>
                <a:lnTo>
                  <a:pt x="4716" y="2674"/>
                </a:lnTo>
                <a:lnTo>
                  <a:pt x="4781" y="2608"/>
                </a:lnTo>
                <a:lnTo>
                  <a:pt x="4841" y="2548"/>
                </a:lnTo>
                <a:lnTo>
                  <a:pt x="4898" y="2492"/>
                </a:lnTo>
                <a:lnTo>
                  <a:pt x="4951" y="2438"/>
                </a:lnTo>
                <a:lnTo>
                  <a:pt x="4999" y="2388"/>
                </a:lnTo>
                <a:lnTo>
                  <a:pt x="5044" y="2344"/>
                </a:lnTo>
                <a:lnTo>
                  <a:pt x="5079" y="2305"/>
                </a:lnTo>
                <a:lnTo>
                  <a:pt x="5111" y="2274"/>
                </a:lnTo>
                <a:lnTo>
                  <a:pt x="5133" y="2249"/>
                </a:lnTo>
                <a:lnTo>
                  <a:pt x="5149" y="2231"/>
                </a:lnTo>
                <a:lnTo>
                  <a:pt x="5158" y="2220"/>
                </a:lnTo>
                <a:lnTo>
                  <a:pt x="5142" y="2207"/>
                </a:lnTo>
                <a:lnTo>
                  <a:pt x="5120" y="2184"/>
                </a:lnTo>
                <a:lnTo>
                  <a:pt x="5093" y="2157"/>
                </a:lnTo>
                <a:lnTo>
                  <a:pt x="5064" y="2126"/>
                </a:lnTo>
                <a:lnTo>
                  <a:pt x="5032" y="2092"/>
                </a:lnTo>
                <a:lnTo>
                  <a:pt x="4999" y="2058"/>
                </a:lnTo>
                <a:lnTo>
                  <a:pt x="4967" y="2027"/>
                </a:lnTo>
                <a:lnTo>
                  <a:pt x="4936" y="1998"/>
                </a:lnTo>
                <a:lnTo>
                  <a:pt x="4909" y="1973"/>
                </a:lnTo>
                <a:lnTo>
                  <a:pt x="4886" y="1953"/>
                </a:lnTo>
                <a:lnTo>
                  <a:pt x="4871" y="1944"/>
                </a:lnTo>
                <a:lnTo>
                  <a:pt x="4857" y="1953"/>
                </a:lnTo>
                <a:lnTo>
                  <a:pt x="4839" y="1971"/>
                </a:lnTo>
                <a:lnTo>
                  <a:pt x="4815" y="1996"/>
                </a:lnTo>
                <a:lnTo>
                  <a:pt x="4783" y="2025"/>
                </a:lnTo>
                <a:lnTo>
                  <a:pt x="4747" y="2061"/>
                </a:lnTo>
                <a:lnTo>
                  <a:pt x="4707" y="2099"/>
                </a:lnTo>
                <a:lnTo>
                  <a:pt x="4664" y="2141"/>
                </a:lnTo>
                <a:lnTo>
                  <a:pt x="4619" y="2186"/>
                </a:lnTo>
                <a:lnTo>
                  <a:pt x="4574" y="2231"/>
                </a:lnTo>
                <a:lnTo>
                  <a:pt x="4529" y="2276"/>
                </a:lnTo>
                <a:lnTo>
                  <a:pt x="4484" y="2321"/>
                </a:lnTo>
                <a:lnTo>
                  <a:pt x="4442" y="2366"/>
                </a:lnTo>
                <a:lnTo>
                  <a:pt x="4401" y="2406"/>
                </a:lnTo>
                <a:lnTo>
                  <a:pt x="4363" y="2442"/>
                </a:lnTo>
                <a:lnTo>
                  <a:pt x="4332" y="2476"/>
                </a:lnTo>
                <a:lnTo>
                  <a:pt x="4305" y="2503"/>
                </a:lnTo>
                <a:lnTo>
                  <a:pt x="4285" y="2523"/>
                </a:lnTo>
                <a:lnTo>
                  <a:pt x="4271" y="2537"/>
                </a:lnTo>
                <a:lnTo>
                  <a:pt x="4255" y="2552"/>
                </a:lnTo>
                <a:lnTo>
                  <a:pt x="4233" y="2575"/>
                </a:lnTo>
                <a:lnTo>
                  <a:pt x="4206" y="2604"/>
                </a:lnTo>
                <a:lnTo>
                  <a:pt x="4172" y="2638"/>
                </a:lnTo>
                <a:lnTo>
                  <a:pt x="4134" y="2676"/>
                </a:lnTo>
                <a:lnTo>
                  <a:pt x="4091" y="2718"/>
                </a:lnTo>
                <a:lnTo>
                  <a:pt x="4049" y="2761"/>
                </a:lnTo>
                <a:lnTo>
                  <a:pt x="4004" y="2806"/>
                </a:lnTo>
                <a:lnTo>
                  <a:pt x="3959" y="2853"/>
                </a:lnTo>
                <a:lnTo>
                  <a:pt x="3914" y="2898"/>
                </a:lnTo>
                <a:lnTo>
                  <a:pt x="3869" y="2941"/>
                </a:lnTo>
                <a:lnTo>
                  <a:pt x="3829" y="2981"/>
                </a:lnTo>
                <a:lnTo>
                  <a:pt x="3791" y="3019"/>
                </a:lnTo>
                <a:lnTo>
                  <a:pt x="3755" y="3053"/>
                </a:lnTo>
                <a:lnTo>
                  <a:pt x="3725" y="3082"/>
                </a:lnTo>
                <a:lnTo>
                  <a:pt x="3701" y="3105"/>
                </a:lnTo>
                <a:lnTo>
                  <a:pt x="3683" y="3118"/>
                </a:lnTo>
                <a:lnTo>
                  <a:pt x="3674" y="3127"/>
                </a:lnTo>
                <a:close/>
                <a:moveTo>
                  <a:pt x="4779" y="332"/>
                </a:moveTo>
                <a:lnTo>
                  <a:pt x="5106" y="2"/>
                </a:lnTo>
                <a:lnTo>
                  <a:pt x="5681" y="2"/>
                </a:lnTo>
                <a:lnTo>
                  <a:pt x="5068" y="617"/>
                </a:lnTo>
                <a:lnTo>
                  <a:pt x="4779" y="332"/>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文本框 11">
            <a:extLst>
              <a:ext uri="{FF2B5EF4-FFF2-40B4-BE49-F238E27FC236}">
                <a16:creationId xmlns:a16="http://schemas.microsoft.com/office/drawing/2014/main" id="{81B6F889-AFC7-48B7-A430-A185FEC7790E}"/>
              </a:ext>
            </a:extLst>
          </p:cNvPr>
          <p:cNvSpPr txBox="1"/>
          <p:nvPr/>
        </p:nvSpPr>
        <p:spPr>
          <a:xfrm>
            <a:off x="7530700" y="3912556"/>
            <a:ext cx="4376955" cy="2308324"/>
          </a:xfrm>
          <a:prstGeom prst="rect">
            <a:avLst/>
          </a:prstGeom>
          <a:noFill/>
        </p:spPr>
        <p:txBody>
          <a:bodyPr wrap="square">
            <a:spAutoFit/>
          </a:bodyPr>
          <a:lstStyle/>
          <a:p>
            <a:r>
              <a:rPr lang="zh-CN" altLang="en-US" sz="4800" dirty="0">
                <a:solidFill>
                  <a:srgbClr val="FF0000"/>
                </a:solidFill>
              </a:rPr>
              <a:t>It‘s not </a:t>
            </a:r>
            <a:r>
              <a:rPr lang="en-US" altLang="zh-CN" sz="4800" dirty="0">
                <a:solidFill>
                  <a:srgbClr val="FF0000"/>
                </a:solidFill>
              </a:rPr>
              <a:t>just</a:t>
            </a:r>
            <a:r>
              <a:rPr lang="zh-CN" altLang="en-US" sz="4800" dirty="0">
                <a:solidFill>
                  <a:srgbClr val="FF0000"/>
                </a:solidFill>
              </a:rPr>
              <a:t> the big fish eating the small fish！</a:t>
            </a:r>
          </a:p>
        </p:txBody>
      </p:sp>
    </p:spTree>
    <p:extLst>
      <p:ext uri="{BB962C8B-B14F-4D97-AF65-F5344CB8AC3E}">
        <p14:creationId xmlns:p14="http://schemas.microsoft.com/office/powerpoint/2010/main" val="1120012090"/>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30185" y="918457"/>
            <a:ext cx="2599662" cy="905528"/>
          </a:xfrm>
          <a:prstGeom prst="rect">
            <a:avLst/>
          </a:prstGeom>
          <a:noFill/>
          <a:ln>
            <a:noFill/>
          </a:ln>
        </p:spPr>
        <p:txBody>
          <a:bodyPr wrap="square" rtlCol="0">
            <a:spAutoFit/>
          </a:bodyPr>
          <a:lstStyle/>
          <a:p>
            <a:pPr>
              <a:lnSpc>
                <a:spcPts val="6300"/>
              </a:lnSpc>
            </a:pPr>
            <a:r>
              <a:rPr lang="en-US" altLang="zh-CN" sz="6000" dirty="0">
                <a:latin typeface="Hypatia Sans Pro" panose="020B0802020204020303" pitchFamily="34" charset="0"/>
              </a:rPr>
              <a:t>Origin</a:t>
            </a:r>
            <a:endParaRPr lang="en-US" sz="6000" dirty="0">
              <a:latin typeface="Hypatia Sans Pro" panose="020B0802020204020303" pitchFamily="34" charset="0"/>
            </a:endParaRPr>
          </a:p>
        </p:txBody>
      </p:sp>
      <p:cxnSp>
        <p:nvCxnSpPr>
          <p:cNvPr id="14" name="Прямая соединительная линия 13"/>
          <p:cNvCxnSpPr/>
          <p:nvPr/>
        </p:nvCxnSpPr>
        <p:spPr>
          <a:xfrm>
            <a:off x="602428" y="2136862"/>
            <a:ext cx="838200" cy="0"/>
          </a:xfrm>
          <a:prstGeom prst="line">
            <a:avLst/>
          </a:prstGeom>
          <a:ln w="31750">
            <a:gradFill>
              <a:gsLst>
                <a:gs pos="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15" name="Freeform 244"/>
          <p:cNvSpPr>
            <a:spLocks noEditPoints="1"/>
          </p:cNvSpPr>
          <p:nvPr/>
        </p:nvSpPr>
        <p:spPr bwMode="auto">
          <a:xfrm>
            <a:off x="8996498" y="0"/>
            <a:ext cx="1311005" cy="656300"/>
          </a:xfrm>
          <a:custGeom>
            <a:avLst/>
            <a:gdLst>
              <a:gd name="T0" fmla="*/ 6820 w 7399"/>
              <a:gd name="T1" fmla="*/ 0 h 3704"/>
              <a:gd name="T2" fmla="*/ 2845 w 7399"/>
              <a:gd name="T3" fmla="*/ 563 h 3704"/>
              <a:gd name="T4" fmla="*/ 3696 w 7399"/>
              <a:gd name="T5" fmla="*/ 1412 h 3704"/>
              <a:gd name="T6" fmla="*/ 4031 w 7399"/>
              <a:gd name="T7" fmla="*/ 1091 h 3704"/>
              <a:gd name="T8" fmla="*/ 4201 w 7399"/>
              <a:gd name="T9" fmla="*/ 1264 h 3704"/>
              <a:gd name="T10" fmla="*/ 3685 w 7399"/>
              <a:gd name="T11" fmla="*/ 1978 h 3704"/>
              <a:gd name="T12" fmla="*/ 3575 w 7399"/>
              <a:gd name="T13" fmla="*/ 1874 h 3704"/>
              <a:gd name="T14" fmla="*/ 3418 w 7399"/>
              <a:gd name="T15" fmla="*/ 1717 h 3704"/>
              <a:gd name="T16" fmla="*/ 3267 w 7399"/>
              <a:gd name="T17" fmla="*/ 1565 h 3704"/>
              <a:gd name="T18" fmla="*/ 2201 w 7399"/>
              <a:gd name="T19" fmla="*/ 498 h 3704"/>
              <a:gd name="T20" fmla="*/ 1931 w 7399"/>
              <a:gd name="T21" fmla="*/ 231 h 3704"/>
              <a:gd name="T22" fmla="*/ 1806 w 7399"/>
              <a:gd name="T23" fmla="*/ 110 h 3704"/>
              <a:gd name="T24" fmla="*/ 1711 w 7399"/>
              <a:gd name="T25" fmla="*/ 0 h 3704"/>
              <a:gd name="T26" fmla="*/ 2293 w 7399"/>
              <a:gd name="T27" fmla="*/ 11 h 3704"/>
              <a:gd name="T28" fmla="*/ 2430 w 7399"/>
              <a:gd name="T29" fmla="*/ 150 h 3704"/>
              <a:gd name="T30" fmla="*/ 2549 w 7399"/>
              <a:gd name="T31" fmla="*/ 1320 h 3704"/>
              <a:gd name="T32" fmla="*/ 2322 w 7399"/>
              <a:gd name="T33" fmla="*/ 1091 h 3704"/>
              <a:gd name="T34" fmla="*/ 2313 w 7399"/>
              <a:gd name="T35" fmla="*/ 1095 h 3704"/>
              <a:gd name="T36" fmla="*/ 609 w 7399"/>
              <a:gd name="T37" fmla="*/ 38 h 3704"/>
              <a:gd name="T38" fmla="*/ 539 w 7399"/>
              <a:gd name="T39" fmla="*/ 0 h 3704"/>
              <a:gd name="T40" fmla="*/ 36 w 7399"/>
              <a:gd name="T41" fmla="*/ 49 h 3704"/>
              <a:gd name="T42" fmla="*/ 160 w 7399"/>
              <a:gd name="T43" fmla="*/ 175 h 3704"/>
              <a:gd name="T44" fmla="*/ 326 w 7399"/>
              <a:gd name="T45" fmla="*/ 336 h 3704"/>
              <a:gd name="T46" fmla="*/ 1502 w 7399"/>
              <a:gd name="T47" fmla="*/ 1513 h 3704"/>
              <a:gd name="T48" fmla="*/ 1626 w 7399"/>
              <a:gd name="T49" fmla="*/ 1636 h 3704"/>
              <a:gd name="T50" fmla="*/ 1785 w 7399"/>
              <a:gd name="T51" fmla="*/ 1798 h 3704"/>
              <a:gd name="T52" fmla="*/ 1927 w 7399"/>
              <a:gd name="T53" fmla="*/ 1937 h 3704"/>
              <a:gd name="T54" fmla="*/ 3674 w 7399"/>
              <a:gd name="T55" fmla="*/ 3127 h 3704"/>
              <a:gd name="T56" fmla="*/ 3162 w 7399"/>
              <a:gd name="T57" fmla="*/ 2617 h 3704"/>
              <a:gd name="T58" fmla="*/ 3674 w 7399"/>
              <a:gd name="T59" fmla="*/ 3704 h 3704"/>
              <a:gd name="T60" fmla="*/ 3741 w 7399"/>
              <a:gd name="T61" fmla="*/ 3639 h 3704"/>
              <a:gd name="T62" fmla="*/ 3916 w 7399"/>
              <a:gd name="T63" fmla="*/ 3466 h 3704"/>
              <a:gd name="T64" fmla="*/ 4163 w 7399"/>
              <a:gd name="T65" fmla="*/ 3224 h 3704"/>
              <a:gd name="T66" fmla="*/ 4442 w 7399"/>
              <a:gd name="T67" fmla="*/ 2947 h 3704"/>
              <a:gd name="T68" fmla="*/ 4716 w 7399"/>
              <a:gd name="T69" fmla="*/ 2674 h 3704"/>
              <a:gd name="T70" fmla="*/ 4951 w 7399"/>
              <a:gd name="T71" fmla="*/ 2438 h 3704"/>
              <a:gd name="T72" fmla="*/ 5111 w 7399"/>
              <a:gd name="T73" fmla="*/ 2274 h 3704"/>
              <a:gd name="T74" fmla="*/ 5142 w 7399"/>
              <a:gd name="T75" fmla="*/ 2207 h 3704"/>
              <a:gd name="T76" fmla="*/ 5032 w 7399"/>
              <a:gd name="T77" fmla="*/ 2092 h 3704"/>
              <a:gd name="T78" fmla="*/ 4909 w 7399"/>
              <a:gd name="T79" fmla="*/ 1973 h 3704"/>
              <a:gd name="T80" fmla="*/ 4839 w 7399"/>
              <a:gd name="T81" fmla="*/ 1971 h 3704"/>
              <a:gd name="T82" fmla="*/ 4707 w 7399"/>
              <a:gd name="T83" fmla="*/ 2099 h 3704"/>
              <a:gd name="T84" fmla="*/ 4529 w 7399"/>
              <a:gd name="T85" fmla="*/ 2276 h 3704"/>
              <a:gd name="T86" fmla="*/ 4363 w 7399"/>
              <a:gd name="T87" fmla="*/ 2442 h 3704"/>
              <a:gd name="T88" fmla="*/ 4271 w 7399"/>
              <a:gd name="T89" fmla="*/ 2537 h 3704"/>
              <a:gd name="T90" fmla="*/ 4172 w 7399"/>
              <a:gd name="T91" fmla="*/ 2638 h 3704"/>
              <a:gd name="T92" fmla="*/ 4004 w 7399"/>
              <a:gd name="T93" fmla="*/ 2806 h 3704"/>
              <a:gd name="T94" fmla="*/ 3829 w 7399"/>
              <a:gd name="T95" fmla="*/ 2981 h 3704"/>
              <a:gd name="T96" fmla="*/ 3701 w 7399"/>
              <a:gd name="T97" fmla="*/ 3105 h 3704"/>
              <a:gd name="T98" fmla="*/ 5106 w 7399"/>
              <a:gd name="T99" fmla="*/ 2 h 3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399" h="3704">
                <a:moveTo>
                  <a:pt x="3422" y="2"/>
                </a:moveTo>
                <a:lnTo>
                  <a:pt x="5410" y="1987"/>
                </a:lnTo>
                <a:lnTo>
                  <a:pt x="7399" y="0"/>
                </a:lnTo>
                <a:lnTo>
                  <a:pt x="6820" y="0"/>
                </a:lnTo>
                <a:lnTo>
                  <a:pt x="5403" y="1416"/>
                </a:lnTo>
                <a:lnTo>
                  <a:pt x="3993" y="6"/>
                </a:lnTo>
                <a:lnTo>
                  <a:pt x="3422" y="2"/>
                </a:lnTo>
                <a:close/>
                <a:moveTo>
                  <a:pt x="2845" y="563"/>
                </a:moveTo>
                <a:lnTo>
                  <a:pt x="3173" y="233"/>
                </a:lnTo>
                <a:lnTo>
                  <a:pt x="3458" y="518"/>
                </a:lnTo>
                <a:lnTo>
                  <a:pt x="3130" y="846"/>
                </a:lnTo>
                <a:lnTo>
                  <a:pt x="3696" y="1412"/>
                </a:lnTo>
                <a:lnTo>
                  <a:pt x="4026" y="1095"/>
                </a:lnTo>
                <a:lnTo>
                  <a:pt x="4029" y="1093"/>
                </a:lnTo>
                <a:lnTo>
                  <a:pt x="4029" y="1093"/>
                </a:lnTo>
                <a:lnTo>
                  <a:pt x="4031" y="1091"/>
                </a:lnTo>
                <a:lnTo>
                  <a:pt x="4033" y="1091"/>
                </a:lnTo>
                <a:lnTo>
                  <a:pt x="4082" y="1147"/>
                </a:lnTo>
                <a:lnTo>
                  <a:pt x="4139" y="1203"/>
                </a:lnTo>
                <a:lnTo>
                  <a:pt x="4201" y="1264"/>
                </a:lnTo>
                <a:lnTo>
                  <a:pt x="4262" y="1320"/>
                </a:lnTo>
                <a:lnTo>
                  <a:pt x="4316" y="1376"/>
                </a:lnTo>
                <a:lnTo>
                  <a:pt x="3696" y="1989"/>
                </a:lnTo>
                <a:lnTo>
                  <a:pt x="3685" y="1978"/>
                </a:lnTo>
                <a:lnTo>
                  <a:pt x="3665" y="1962"/>
                </a:lnTo>
                <a:lnTo>
                  <a:pt x="3640" y="1937"/>
                </a:lnTo>
                <a:lnTo>
                  <a:pt x="3609" y="1908"/>
                </a:lnTo>
                <a:lnTo>
                  <a:pt x="3575" y="1874"/>
                </a:lnTo>
                <a:lnTo>
                  <a:pt x="3537" y="1838"/>
                </a:lnTo>
                <a:lnTo>
                  <a:pt x="3499" y="1798"/>
                </a:lnTo>
                <a:lnTo>
                  <a:pt x="3458" y="1758"/>
                </a:lnTo>
                <a:lnTo>
                  <a:pt x="3418" y="1717"/>
                </a:lnTo>
                <a:lnTo>
                  <a:pt x="3377" y="1677"/>
                </a:lnTo>
                <a:lnTo>
                  <a:pt x="3337" y="1636"/>
                </a:lnTo>
                <a:lnTo>
                  <a:pt x="3301" y="1600"/>
                </a:lnTo>
                <a:lnTo>
                  <a:pt x="3267" y="1565"/>
                </a:lnTo>
                <a:lnTo>
                  <a:pt x="3238" y="1535"/>
                </a:lnTo>
                <a:lnTo>
                  <a:pt x="3216" y="1513"/>
                </a:lnTo>
                <a:lnTo>
                  <a:pt x="3198" y="1495"/>
                </a:lnTo>
                <a:lnTo>
                  <a:pt x="2201" y="498"/>
                </a:lnTo>
                <a:lnTo>
                  <a:pt x="2120" y="417"/>
                </a:lnTo>
                <a:lnTo>
                  <a:pt x="2039" y="336"/>
                </a:lnTo>
                <a:lnTo>
                  <a:pt x="1956" y="253"/>
                </a:lnTo>
                <a:lnTo>
                  <a:pt x="1931" y="231"/>
                </a:lnTo>
                <a:lnTo>
                  <a:pt x="1904" y="204"/>
                </a:lnTo>
                <a:lnTo>
                  <a:pt x="1873" y="175"/>
                </a:lnTo>
                <a:lnTo>
                  <a:pt x="1839" y="143"/>
                </a:lnTo>
                <a:lnTo>
                  <a:pt x="1806" y="110"/>
                </a:lnTo>
                <a:lnTo>
                  <a:pt x="1776" y="78"/>
                </a:lnTo>
                <a:lnTo>
                  <a:pt x="1747" y="49"/>
                </a:lnTo>
                <a:lnTo>
                  <a:pt x="1727" y="22"/>
                </a:lnTo>
                <a:lnTo>
                  <a:pt x="1711" y="0"/>
                </a:lnTo>
                <a:lnTo>
                  <a:pt x="2219" y="0"/>
                </a:lnTo>
                <a:lnTo>
                  <a:pt x="2252" y="0"/>
                </a:lnTo>
                <a:lnTo>
                  <a:pt x="2275" y="4"/>
                </a:lnTo>
                <a:lnTo>
                  <a:pt x="2293" y="11"/>
                </a:lnTo>
                <a:lnTo>
                  <a:pt x="2306" y="24"/>
                </a:lnTo>
                <a:lnTo>
                  <a:pt x="2320" y="38"/>
                </a:lnTo>
                <a:lnTo>
                  <a:pt x="2340" y="58"/>
                </a:lnTo>
                <a:lnTo>
                  <a:pt x="2430" y="150"/>
                </a:lnTo>
                <a:lnTo>
                  <a:pt x="2845" y="563"/>
                </a:lnTo>
                <a:close/>
                <a:moveTo>
                  <a:pt x="1985" y="1989"/>
                </a:moveTo>
                <a:lnTo>
                  <a:pt x="2603" y="1376"/>
                </a:lnTo>
                <a:lnTo>
                  <a:pt x="2549" y="1320"/>
                </a:lnTo>
                <a:lnTo>
                  <a:pt x="2488" y="1264"/>
                </a:lnTo>
                <a:lnTo>
                  <a:pt x="2428" y="1203"/>
                </a:lnTo>
                <a:lnTo>
                  <a:pt x="2369" y="1147"/>
                </a:lnTo>
                <a:lnTo>
                  <a:pt x="2322" y="1091"/>
                </a:lnTo>
                <a:lnTo>
                  <a:pt x="2320" y="1091"/>
                </a:lnTo>
                <a:lnTo>
                  <a:pt x="2318" y="1093"/>
                </a:lnTo>
                <a:lnTo>
                  <a:pt x="2315" y="1093"/>
                </a:lnTo>
                <a:lnTo>
                  <a:pt x="2313" y="1095"/>
                </a:lnTo>
                <a:lnTo>
                  <a:pt x="1985" y="1412"/>
                </a:lnTo>
                <a:lnTo>
                  <a:pt x="719" y="150"/>
                </a:lnTo>
                <a:lnTo>
                  <a:pt x="627" y="58"/>
                </a:lnTo>
                <a:lnTo>
                  <a:pt x="609" y="38"/>
                </a:lnTo>
                <a:lnTo>
                  <a:pt x="593" y="24"/>
                </a:lnTo>
                <a:lnTo>
                  <a:pt x="580" y="11"/>
                </a:lnTo>
                <a:lnTo>
                  <a:pt x="564" y="4"/>
                </a:lnTo>
                <a:lnTo>
                  <a:pt x="539" y="0"/>
                </a:lnTo>
                <a:lnTo>
                  <a:pt x="508" y="0"/>
                </a:lnTo>
                <a:lnTo>
                  <a:pt x="0" y="0"/>
                </a:lnTo>
                <a:lnTo>
                  <a:pt x="14" y="22"/>
                </a:lnTo>
                <a:lnTo>
                  <a:pt x="36" y="49"/>
                </a:lnTo>
                <a:lnTo>
                  <a:pt x="63" y="78"/>
                </a:lnTo>
                <a:lnTo>
                  <a:pt x="95" y="110"/>
                </a:lnTo>
                <a:lnTo>
                  <a:pt x="126" y="143"/>
                </a:lnTo>
                <a:lnTo>
                  <a:pt x="160" y="175"/>
                </a:lnTo>
                <a:lnTo>
                  <a:pt x="191" y="204"/>
                </a:lnTo>
                <a:lnTo>
                  <a:pt x="220" y="231"/>
                </a:lnTo>
                <a:lnTo>
                  <a:pt x="243" y="253"/>
                </a:lnTo>
                <a:lnTo>
                  <a:pt x="326" y="336"/>
                </a:lnTo>
                <a:lnTo>
                  <a:pt x="407" y="417"/>
                </a:lnTo>
                <a:lnTo>
                  <a:pt x="490" y="498"/>
                </a:lnTo>
                <a:lnTo>
                  <a:pt x="1484" y="1495"/>
                </a:lnTo>
                <a:lnTo>
                  <a:pt x="1502" y="1513"/>
                </a:lnTo>
                <a:lnTo>
                  <a:pt x="1527" y="1535"/>
                </a:lnTo>
                <a:lnTo>
                  <a:pt x="1556" y="1565"/>
                </a:lnTo>
                <a:lnTo>
                  <a:pt x="1588" y="1600"/>
                </a:lnTo>
                <a:lnTo>
                  <a:pt x="1626" y="1636"/>
                </a:lnTo>
                <a:lnTo>
                  <a:pt x="1664" y="1677"/>
                </a:lnTo>
                <a:lnTo>
                  <a:pt x="1705" y="1717"/>
                </a:lnTo>
                <a:lnTo>
                  <a:pt x="1745" y="1758"/>
                </a:lnTo>
                <a:lnTo>
                  <a:pt x="1785" y="1798"/>
                </a:lnTo>
                <a:lnTo>
                  <a:pt x="1826" y="1838"/>
                </a:lnTo>
                <a:lnTo>
                  <a:pt x="1862" y="1874"/>
                </a:lnTo>
                <a:lnTo>
                  <a:pt x="1898" y="1908"/>
                </a:lnTo>
                <a:lnTo>
                  <a:pt x="1927" y="1937"/>
                </a:lnTo>
                <a:lnTo>
                  <a:pt x="1952" y="1962"/>
                </a:lnTo>
                <a:lnTo>
                  <a:pt x="1972" y="1978"/>
                </a:lnTo>
                <a:lnTo>
                  <a:pt x="1985" y="1989"/>
                </a:lnTo>
                <a:close/>
                <a:moveTo>
                  <a:pt x="3674" y="3127"/>
                </a:moveTo>
                <a:lnTo>
                  <a:pt x="3380" y="2835"/>
                </a:lnTo>
                <a:lnTo>
                  <a:pt x="3303" y="2759"/>
                </a:lnTo>
                <a:lnTo>
                  <a:pt x="3234" y="2687"/>
                </a:lnTo>
                <a:lnTo>
                  <a:pt x="3162" y="2617"/>
                </a:lnTo>
                <a:lnTo>
                  <a:pt x="3090" y="2543"/>
                </a:lnTo>
                <a:lnTo>
                  <a:pt x="2497" y="1957"/>
                </a:lnTo>
                <a:lnTo>
                  <a:pt x="2214" y="2240"/>
                </a:lnTo>
                <a:lnTo>
                  <a:pt x="3674" y="3704"/>
                </a:lnTo>
                <a:lnTo>
                  <a:pt x="3678" y="3700"/>
                </a:lnTo>
                <a:lnTo>
                  <a:pt x="3692" y="3686"/>
                </a:lnTo>
                <a:lnTo>
                  <a:pt x="3714" y="3666"/>
                </a:lnTo>
                <a:lnTo>
                  <a:pt x="3741" y="3639"/>
                </a:lnTo>
                <a:lnTo>
                  <a:pt x="3777" y="3603"/>
                </a:lnTo>
                <a:lnTo>
                  <a:pt x="3818" y="3563"/>
                </a:lnTo>
                <a:lnTo>
                  <a:pt x="3865" y="3518"/>
                </a:lnTo>
                <a:lnTo>
                  <a:pt x="3916" y="3466"/>
                </a:lnTo>
                <a:lnTo>
                  <a:pt x="3972" y="3410"/>
                </a:lnTo>
                <a:lnTo>
                  <a:pt x="4033" y="3352"/>
                </a:lnTo>
                <a:lnTo>
                  <a:pt x="4096" y="3289"/>
                </a:lnTo>
                <a:lnTo>
                  <a:pt x="4163" y="3224"/>
                </a:lnTo>
                <a:lnTo>
                  <a:pt x="4231" y="3156"/>
                </a:lnTo>
                <a:lnTo>
                  <a:pt x="4300" y="3089"/>
                </a:lnTo>
                <a:lnTo>
                  <a:pt x="4370" y="3019"/>
                </a:lnTo>
                <a:lnTo>
                  <a:pt x="4442" y="2947"/>
                </a:lnTo>
                <a:lnTo>
                  <a:pt x="4511" y="2878"/>
                </a:lnTo>
                <a:lnTo>
                  <a:pt x="4581" y="2808"/>
                </a:lnTo>
                <a:lnTo>
                  <a:pt x="4651" y="2741"/>
                </a:lnTo>
                <a:lnTo>
                  <a:pt x="4716" y="2674"/>
                </a:lnTo>
                <a:lnTo>
                  <a:pt x="4781" y="2608"/>
                </a:lnTo>
                <a:lnTo>
                  <a:pt x="4841" y="2548"/>
                </a:lnTo>
                <a:lnTo>
                  <a:pt x="4898" y="2492"/>
                </a:lnTo>
                <a:lnTo>
                  <a:pt x="4951" y="2438"/>
                </a:lnTo>
                <a:lnTo>
                  <a:pt x="4999" y="2388"/>
                </a:lnTo>
                <a:lnTo>
                  <a:pt x="5044" y="2344"/>
                </a:lnTo>
                <a:lnTo>
                  <a:pt x="5079" y="2305"/>
                </a:lnTo>
                <a:lnTo>
                  <a:pt x="5111" y="2274"/>
                </a:lnTo>
                <a:lnTo>
                  <a:pt x="5133" y="2249"/>
                </a:lnTo>
                <a:lnTo>
                  <a:pt x="5149" y="2231"/>
                </a:lnTo>
                <a:lnTo>
                  <a:pt x="5158" y="2220"/>
                </a:lnTo>
                <a:lnTo>
                  <a:pt x="5142" y="2207"/>
                </a:lnTo>
                <a:lnTo>
                  <a:pt x="5120" y="2184"/>
                </a:lnTo>
                <a:lnTo>
                  <a:pt x="5093" y="2157"/>
                </a:lnTo>
                <a:lnTo>
                  <a:pt x="5064" y="2126"/>
                </a:lnTo>
                <a:lnTo>
                  <a:pt x="5032" y="2092"/>
                </a:lnTo>
                <a:lnTo>
                  <a:pt x="4999" y="2058"/>
                </a:lnTo>
                <a:lnTo>
                  <a:pt x="4967" y="2027"/>
                </a:lnTo>
                <a:lnTo>
                  <a:pt x="4936" y="1998"/>
                </a:lnTo>
                <a:lnTo>
                  <a:pt x="4909" y="1973"/>
                </a:lnTo>
                <a:lnTo>
                  <a:pt x="4886" y="1953"/>
                </a:lnTo>
                <a:lnTo>
                  <a:pt x="4871" y="1944"/>
                </a:lnTo>
                <a:lnTo>
                  <a:pt x="4857" y="1953"/>
                </a:lnTo>
                <a:lnTo>
                  <a:pt x="4839" y="1971"/>
                </a:lnTo>
                <a:lnTo>
                  <a:pt x="4815" y="1996"/>
                </a:lnTo>
                <a:lnTo>
                  <a:pt x="4783" y="2025"/>
                </a:lnTo>
                <a:lnTo>
                  <a:pt x="4747" y="2061"/>
                </a:lnTo>
                <a:lnTo>
                  <a:pt x="4707" y="2099"/>
                </a:lnTo>
                <a:lnTo>
                  <a:pt x="4664" y="2141"/>
                </a:lnTo>
                <a:lnTo>
                  <a:pt x="4619" y="2186"/>
                </a:lnTo>
                <a:lnTo>
                  <a:pt x="4574" y="2231"/>
                </a:lnTo>
                <a:lnTo>
                  <a:pt x="4529" y="2276"/>
                </a:lnTo>
                <a:lnTo>
                  <a:pt x="4484" y="2321"/>
                </a:lnTo>
                <a:lnTo>
                  <a:pt x="4442" y="2366"/>
                </a:lnTo>
                <a:lnTo>
                  <a:pt x="4401" y="2406"/>
                </a:lnTo>
                <a:lnTo>
                  <a:pt x="4363" y="2442"/>
                </a:lnTo>
                <a:lnTo>
                  <a:pt x="4332" y="2476"/>
                </a:lnTo>
                <a:lnTo>
                  <a:pt x="4305" y="2503"/>
                </a:lnTo>
                <a:lnTo>
                  <a:pt x="4285" y="2523"/>
                </a:lnTo>
                <a:lnTo>
                  <a:pt x="4271" y="2537"/>
                </a:lnTo>
                <a:lnTo>
                  <a:pt x="4255" y="2552"/>
                </a:lnTo>
                <a:lnTo>
                  <a:pt x="4233" y="2575"/>
                </a:lnTo>
                <a:lnTo>
                  <a:pt x="4206" y="2604"/>
                </a:lnTo>
                <a:lnTo>
                  <a:pt x="4172" y="2638"/>
                </a:lnTo>
                <a:lnTo>
                  <a:pt x="4134" y="2676"/>
                </a:lnTo>
                <a:lnTo>
                  <a:pt x="4091" y="2718"/>
                </a:lnTo>
                <a:lnTo>
                  <a:pt x="4049" y="2761"/>
                </a:lnTo>
                <a:lnTo>
                  <a:pt x="4004" y="2806"/>
                </a:lnTo>
                <a:lnTo>
                  <a:pt x="3959" y="2853"/>
                </a:lnTo>
                <a:lnTo>
                  <a:pt x="3914" y="2898"/>
                </a:lnTo>
                <a:lnTo>
                  <a:pt x="3869" y="2941"/>
                </a:lnTo>
                <a:lnTo>
                  <a:pt x="3829" y="2981"/>
                </a:lnTo>
                <a:lnTo>
                  <a:pt x="3791" y="3019"/>
                </a:lnTo>
                <a:lnTo>
                  <a:pt x="3755" y="3053"/>
                </a:lnTo>
                <a:lnTo>
                  <a:pt x="3725" y="3082"/>
                </a:lnTo>
                <a:lnTo>
                  <a:pt x="3701" y="3105"/>
                </a:lnTo>
                <a:lnTo>
                  <a:pt x="3683" y="3118"/>
                </a:lnTo>
                <a:lnTo>
                  <a:pt x="3674" y="3127"/>
                </a:lnTo>
                <a:close/>
                <a:moveTo>
                  <a:pt x="4779" y="332"/>
                </a:moveTo>
                <a:lnTo>
                  <a:pt x="5106" y="2"/>
                </a:lnTo>
                <a:lnTo>
                  <a:pt x="5681" y="2"/>
                </a:lnTo>
                <a:lnTo>
                  <a:pt x="5068" y="617"/>
                </a:lnTo>
                <a:lnTo>
                  <a:pt x="4779" y="33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extBox 15"/>
          <p:cNvSpPr txBox="1"/>
          <p:nvPr/>
        </p:nvSpPr>
        <p:spPr>
          <a:xfrm>
            <a:off x="530185" y="2727800"/>
            <a:ext cx="4533306" cy="1982274"/>
          </a:xfrm>
          <a:prstGeom prst="rect">
            <a:avLst/>
          </a:prstGeom>
          <a:noFill/>
        </p:spPr>
        <p:txBody>
          <a:bodyPr wrap="square" rtlCol="0">
            <a:spAutoFit/>
          </a:bodyPr>
          <a:lstStyle/>
          <a:p>
            <a:pPr>
              <a:lnSpc>
                <a:spcPts val="2500"/>
              </a:lnSpc>
            </a:pPr>
            <a:r>
              <a:rPr lang="en-US" sz="1600" dirty="0"/>
              <a:t>Norwegians love to eat sardines, especially live fish. The price of live fish in the market is much higher than that of dead fish, so fishermen always try to bring live sardines back to port. Despite all these efforts, most sardines suffocate to death in the middle. </a:t>
            </a:r>
          </a:p>
        </p:txBody>
      </p:sp>
      <p:sp>
        <p:nvSpPr>
          <p:cNvPr id="17" name="TextBox 16"/>
          <p:cNvSpPr txBox="1"/>
          <p:nvPr/>
        </p:nvSpPr>
        <p:spPr>
          <a:xfrm>
            <a:off x="1440628" y="4953200"/>
            <a:ext cx="5150372" cy="1661673"/>
          </a:xfrm>
          <a:prstGeom prst="rect">
            <a:avLst/>
          </a:prstGeom>
          <a:noFill/>
        </p:spPr>
        <p:txBody>
          <a:bodyPr wrap="square" rtlCol="0">
            <a:spAutoFit/>
          </a:bodyPr>
          <a:lstStyle/>
          <a:p>
            <a:pPr>
              <a:lnSpc>
                <a:spcPts val="2500"/>
              </a:lnSpc>
            </a:pPr>
            <a:r>
              <a:rPr lang="en-US" altLang="zh-CN" sz="1600" dirty="0"/>
              <a:t>Later, someone put a catfish that fed mainly on fish in the sardine tank. When the sardines saw the catfish running around, their lack of oxygen was solved and most of them returned to the fishing harbor alive and well.</a:t>
            </a:r>
            <a:r>
              <a:rPr lang="en-US" sz="1600" i="1" dirty="0">
                <a:solidFill>
                  <a:schemeClr val="accent1"/>
                </a:solidFill>
              </a:rPr>
              <a:t>. </a:t>
            </a:r>
          </a:p>
        </p:txBody>
      </p:sp>
      <p:pic>
        <p:nvPicPr>
          <p:cNvPr id="21" name="Рисунок 20"/>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5414763" y="0"/>
            <a:ext cx="6708913" cy="6858000"/>
          </a:xfrm>
        </p:spPr>
      </p:pic>
      <p:sp>
        <p:nvSpPr>
          <p:cNvPr id="8" name="Freeform 244"/>
          <p:cNvSpPr>
            <a:spLocks noEditPoints="1"/>
          </p:cNvSpPr>
          <p:nvPr/>
        </p:nvSpPr>
        <p:spPr bwMode="auto">
          <a:xfrm>
            <a:off x="785126" y="0"/>
            <a:ext cx="1311005" cy="656300"/>
          </a:xfrm>
          <a:custGeom>
            <a:avLst/>
            <a:gdLst>
              <a:gd name="T0" fmla="*/ 6820 w 7399"/>
              <a:gd name="T1" fmla="*/ 0 h 3704"/>
              <a:gd name="T2" fmla="*/ 2845 w 7399"/>
              <a:gd name="T3" fmla="*/ 563 h 3704"/>
              <a:gd name="T4" fmla="*/ 3696 w 7399"/>
              <a:gd name="T5" fmla="*/ 1412 h 3704"/>
              <a:gd name="T6" fmla="*/ 4031 w 7399"/>
              <a:gd name="T7" fmla="*/ 1091 h 3704"/>
              <a:gd name="T8" fmla="*/ 4201 w 7399"/>
              <a:gd name="T9" fmla="*/ 1264 h 3704"/>
              <a:gd name="T10" fmla="*/ 3685 w 7399"/>
              <a:gd name="T11" fmla="*/ 1978 h 3704"/>
              <a:gd name="T12" fmla="*/ 3575 w 7399"/>
              <a:gd name="T13" fmla="*/ 1874 h 3704"/>
              <a:gd name="T14" fmla="*/ 3418 w 7399"/>
              <a:gd name="T15" fmla="*/ 1717 h 3704"/>
              <a:gd name="T16" fmla="*/ 3267 w 7399"/>
              <a:gd name="T17" fmla="*/ 1565 h 3704"/>
              <a:gd name="T18" fmla="*/ 2201 w 7399"/>
              <a:gd name="T19" fmla="*/ 498 h 3704"/>
              <a:gd name="T20" fmla="*/ 1931 w 7399"/>
              <a:gd name="T21" fmla="*/ 231 h 3704"/>
              <a:gd name="T22" fmla="*/ 1806 w 7399"/>
              <a:gd name="T23" fmla="*/ 110 h 3704"/>
              <a:gd name="T24" fmla="*/ 1711 w 7399"/>
              <a:gd name="T25" fmla="*/ 0 h 3704"/>
              <a:gd name="T26" fmla="*/ 2293 w 7399"/>
              <a:gd name="T27" fmla="*/ 11 h 3704"/>
              <a:gd name="T28" fmla="*/ 2430 w 7399"/>
              <a:gd name="T29" fmla="*/ 150 h 3704"/>
              <a:gd name="T30" fmla="*/ 2549 w 7399"/>
              <a:gd name="T31" fmla="*/ 1320 h 3704"/>
              <a:gd name="T32" fmla="*/ 2322 w 7399"/>
              <a:gd name="T33" fmla="*/ 1091 h 3704"/>
              <a:gd name="T34" fmla="*/ 2313 w 7399"/>
              <a:gd name="T35" fmla="*/ 1095 h 3704"/>
              <a:gd name="T36" fmla="*/ 609 w 7399"/>
              <a:gd name="T37" fmla="*/ 38 h 3704"/>
              <a:gd name="T38" fmla="*/ 539 w 7399"/>
              <a:gd name="T39" fmla="*/ 0 h 3704"/>
              <a:gd name="T40" fmla="*/ 36 w 7399"/>
              <a:gd name="T41" fmla="*/ 49 h 3704"/>
              <a:gd name="T42" fmla="*/ 160 w 7399"/>
              <a:gd name="T43" fmla="*/ 175 h 3704"/>
              <a:gd name="T44" fmla="*/ 326 w 7399"/>
              <a:gd name="T45" fmla="*/ 336 h 3704"/>
              <a:gd name="T46" fmla="*/ 1502 w 7399"/>
              <a:gd name="T47" fmla="*/ 1513 h 3704"/>
              <a:gd name="T48" fmla="*/ 1626 w 7399"/>
              <a:gd name="T49" fmla="*/ 1636 h 3704"/>
              <a:gd name="T50" fmla="*/ 1785 w 7399"/>
              <a:gd name="T51" fmla="*/ 1798 h 3704"/>
              <a:gd name="T52" fmla="*/ 1927 w 7399"/>
              <a:gd name="T53" fmla="*/ 1937 h 3704"/>
              <a:gd name="T54" fmla="*/ 3674 w 7399"/>
              <a:gd name="T55" fmla="*/ 3127 h 3704"/>
              <a:gd name="T56" fmla="*/ 3162 w 7399"/>
              <a:gd name="T57" fmla="*/ 2617 h 3704"/>
              <a:gd name="T58" fmla="*/ 3674 w 7399"/>
              <a:gd name="T59" fmla="*/ 3704 h 3704"/>
              <a:gd name="T60" fmla="*/ 3741 w 7399"/>
              <a:gd name="T61" fmla="*/ 3639 h 3704"/>
              <a:gd name="T62" fmla="*/ 3916 w 7399"/>
              <a:gd name="T63" fmla="*/ 3466 h 3704"/>
              <a:gd name="T64" fmla="*/ 4163 w 7399"/>
              <a:gd name="T65" fmla="*/ 3224 h 3704"/>
              <a:gd name="T66" fmla="*/ 4442 w 7399"/>
              <a:gd name="T67" fmla="*/ 2947 h 3704"/>
              <a:gd name="T68" fmla="*/ 4716 w 7399"/>
              <a:gd name="T69" fmla="*/ 2674 h 3704"/>
              <a:gd name="T70" fmla="*/ 4951 w 7399"/>
              <a:gd name="T71" fmla="*/ 2438 h 3704"/>
              <a:gd name="T72" fmla="*/ 5111 w 7399"/>
              <a:gd name="T73" fmla="*/ 2274 h 3704"/>
              <a:gd name="T74" fmla="*/ 5142 w 7399"/>
              <a:gd name="T75" fmla="*/ 2207 h 3704"/>
              <a:gd name="T76" fmla="*/ 5032 w 7399"/>
              <a:gd name="T77" fmla="*/ 2092 h 3704"/>
              <a:gd name="T78" fmla="*/ 4909 w 7399"/>
              <a:gd name="T79" fmla="*/ 1973 h 3704"/>
              <a:gd name="T80" fmla="*/ 4839 w 7399"/>
              <a:gd name="T81" fmla="*/ 1971 h 3704"/>
              <a:gd name="T82" fmla="*/ 4707 w 7399"/>
              <a:gd name="T83" fmla="*/ 2099 h 3704"/>
              <a:gd name="T84" fmla="*/ 4529 w 7399"/>
              <a:gd name="T85" fmla="*/ 2276 h 3704"/>
              <a:gd name="T86" fmla="*/ 4363 w 7399"/>
              <a:gd name="T87" fmla="*/ 2442 h 3704"/>
              <a:gd name="T88" fmla="*/ 4271 w 7399"/>
              <a:gd name="T89" fmla="*/ 2537 h 3704"/>
              <a:gd name="T90" fmla="*/ 4172 w 7399"/>
              <a:gd name="T91" fmla="*/ 2638 h 3704"/>
              <a:gd name="T92" fmla="*/ 4004 w 7399"/>
              <a:gd name="T93" fmla="*/ 2806 h 3704"/>
              <a:gd name="T94" fmla="*/ 3829 w 7399"/>
              <a:gd name="T95" fmla="*/ 2981 h 3704"/>
              <a:gd name="T96" fmla="*/ 3701 w 7399"/>
              <a:gd name="T97" fmla="*/ 3105 h 3704"/>
              <a:gd name="T98" fmla="*/ 5106 w 7399"/>
              <a:gd name="T99" fmla="*/ 2 h 3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399" h="3704">
                <a:moveTo>
                  <a:pt x="3422" y="2"/>
                </a:moveTo>
                <a:lnTo>
                  <a:pt x="5410" y="1987"/>
                </a:lnTo>
                <a:lnTo>
                  <a:pt x="7399" y="0"/>
                </a:lnTo>
                <a:lnTo>
                  <a:pt x="6820" y="0"/>
                </a:lnTo>
                <a:lnTo>
                  <a:pt x="5403" y="1416"/>
                </a:lnTo>
                <a:lnTo>
                  <a:pt x="3993" y="6"/>
                </a:lnTo>
                <a:lnTo>
                  <a:pt x="3422" y="2"/>
                </a:lnTo>
                <a:close/>
                <a:moveTo>
                  <a:pt x="2845" y="563"/>
                </a:moveTo>
                <a:lnTo>
                  <a:pt x="3173" y="233"/>
                </a:lnTo>
                <a:lnTo>
                  <a:pt x="3458" y="518"/>
                </a:lnTo>
                <a:lnTo>
                  <a:pt x="3130" y="846"/>
                </a:lnTo>
                <a:lnTo>
                  <a:pt x="3696" y="1412"/>
                </a:lnTo>
                <a:lnTo>
                  <a:pt x="4026" y="1095"/>
                </a:lnTo>
                <a:lnTo>
                  <a:pt x="4029" y="1093"/>
                </a:lnTo>
                <a:lnTo>
                  <a:pt x="4029" y="1093"/>
                </a:lnTo>
                <a:lnTo>
                  <a:pt x="4031" y="1091"/>
                </a:lnTo>
                <a:lnTo>
                  <a:pt x="4033" y="1091"/>
                </a:lnTo>
                <a:lnTo>
                  <a:pt x="4082" y="1147"/>
                </a:lnTo>
                <a:lnTo>
                  <a:pt x="4139" y="1203"/>
                </a:lnTo>
                <a:lnTo>
                  <a:pt x="4201" y="1264"/>
                </a:lnTo>
                <a:lnTo>
                  <a:pt x="4262" y="1320"/>
                </a:lnTo>
                <a:lnTo>
                  <a:pt x="4316" y="1376"/>
                </a:lnTo>
                <a:lnTo>
                  <a:pt x="3696" y="1989"/>
                </a:lnTo>
                <a:lnTo>
                  <a:pt x="3685" y="1978"/>
                </a:lnTo>
                <a:lnTo>
                  <a:pt x="3665" y="1962"/>
                </a:lnTo>
                <a:lnTo>
                  <a:pt x="3640" y="1937"/>
                </a:lnTo>
                <a:lnTo>
                  <a:pt x="3609" y="1908"/>
                </a:lnTo>
                <a:lnTo>
                  <a:pt x="3575" y="1874"/>
                </a:lnTo>
                <a:lnTo>
                  <a:pt x="3537" y="1838"/>
                </a:lnTo>
                <a:lnTo>
                  <a:pt x="3499" y="1798"/>
                </a:lnTo>
                <a:lnTo>
                  <a:pt x="3458" y="1758"/>
                </a:lnTo>
                <a:lnTo>
                  <a:pt x="3418" y="1717"/>
                </a:lnTo>
                <a:lnTo>
                  <a:pt x="3377" y="1677"/>
                </a:lnTo>
                <a:lnTo>
                  <a:pt x="3337" y="1636"/>
                </a:lnTo>
                <a:lnTo>
                  <a:pt x="3301" y="1600"/>
                </a:lnTo>
                <a:lnTo>
                  <a:pt x="3267" y="1565"/>
                </a:lnTo>
                <a:lnTo>
                  <a:pt x="3238" y="1535"/>
                </a:lnTo>
                <a:lnTo>
                  <a:pt x="3216" y="1513"/>
                </a:lnTo>
                <a:lnTo>
                  <a:pt x="3198" y="1495"/>
                </a:lnTo>
                <a:lnTo>
                  <a:pt x="2201" y="498"/>
                </a:lnTo>
                <a:lnTo>
                  <a:pt x="2120" y="417"/>
                </a:lnTo>
                <a:lnTo>
                  <a:pt x="2039" y="336"/>
                </a:lnTo>
                <a:lnTo>
                  <a:pt x="1956" y="253"/>
                </a:lnTo>
                <a:lnTo>
                  <a:pt x="1931" y="231"/>
                </a:lnTo>
                <a:lnTo>
                  <a:pt x="1904" y="204"/>
                </a:lnTo>
                <a:lnTo>
                  <a:pt x="1873" y="175"/>
                </a:lnTo>
                <a:lnTo>
                  <a:pt x="1839" y="143"/>
                </a:lnTo>
                <a:lnTo>
                  <a:pt x="1806" y="110"/>
                </a:lnTo>
                <a:lnTo>
                  <a:pt x="1776" y="78"/>
                </a:lnTo>
                <a:lnTo>
                  <a:pt x="1747" y="49"/>
                </a:lnTo>
                <a:lnTo>
                  <a:pt x="1727" y="22"/>
                </a:lnTo>
                <a:lnTo>
                  <a:pt x="1711" y="0"/>
                </a:lnTo>
                <a:lnTo>
                  <a:pt x="2219" y="0"/>
                </a:lnTo>
                <a:lnTo>
                  <a:pt x="2252" y="0"/>
                </a:lnTo>
                <a:lnTo>
                  <a:pt x="2275" y="4"/>
                </a:lnTo>
                <a:lnTo>
                  <a:pt x="2293" y="11"/>
                </a:lnTo>
                <a:lnTo>
                  <a:pt x="2306" y="24"/>
                </a:lnTo>
                <a:lnTo>
                  <a:pt x="2320" y="38"/>
                </a:lnTo>
                <a:lnTo>
                  <a:pt x="2340" y="58"/>
                </a:lnTo>
                <a:lnTo>
                  <a:pt x="2430" y="150"/>
                </a:lnTo>
                <a:lnTo>
                  <a:pt x="2845" y="563"/>
                </a:lnTo>
                <a:close/>
                <a:moveTo>
                  <a:pt x="1985" y="1989"/>
                </a:moveTo>
                <a:lnTo>
                  <a:pt x="2603" y="1376"/>
                </a:lnTo>
                <a:lnTo>
                  <a:pt x="2549" y="1320"/>
                </a:lnTo>
                <a:lnTo>
                  <a:pt x="2488" y="1264"/>
                </a:lnTo>
                <a:lnTo>
                  <a:pt x="2428" y="1203"/>
                </a:lnTo>
                <a:lnTo>
                  <a:pt x="2369" y="1147"/>
                </a:lnTo>
                <a:lnTo>
                  <a:pt x="2322" y="1091"/>
                </a:lnTo>
                <a:lnTo>
                  <a:pt x="2320" y="1091"/>
                </a:lnTo>
                <a:lnTo>
                  <a:pt x="2318" y="1093"/>
                </a:lnTo>
                <a:lnTo>
                  <a:pt x="2315" y="1093"/>
                </a:lnTo>
                <a:lnTo>
                  <a:pt x="2313" y="1095"/>
                </a:lnTo>
                <a:lnTo>
                  <a:pt x="1985" y="1412"/>
                </a:lnTo>
                <a:lnTo>
                  <a:pt x="719" y="150"/>
                </a:lnTo>
                <a:lnTo>
                  <a:pt x="627" y="58"/>
                </a:lnTo>
                <a:lnTo>
                  <a:pt x="609" y="38"/>
                </a:lnTo>
                <a:lnTo>
                  <a:pt x="593" y="24"/>
                </a:lnTo>
                <a:lnTo>
                  <a:pt x="580" y="11"/>
                </a:lnTo>
                <a:lnTo>
                  <a:pt x="564" y="4"/>
                </a:lnTo>
                <a:lnTo>
                  <a:pt x="539" y="0"/>
                </a:lnTo>
                <a:lnTo>
                  <a:pt x="508" y="0"/>
                </a:lnTo>
                <a:lnTo>
                  <a:pt x="0" y="0"/>
                </a:lnTo>
                <a:lnTo>
                  <a:pt x="14" y="22"/>
                </a:lnTo>
                <a:lnTo>
                  <a:pt x="36" y="49"/>
                </a:lnTo>
                <a:lnTo>
                  <a:pt x="63" y="78"/>
                </a:lnTo>
                <a:lnTo>
                  <a:pt x="95" y="110"/>
                </a:lnTo>
                <a:lnTo>
                  <a:pt x="126" y="143"/>
                </a:lnTo>
                <a:lnTo>
                  <a:pt x="160" y="175"/>
                </a:lnTo>
                <a:lnTo>
                  <a:pt x="191" y="204"/>
                </a:lnTo>
                <a:lnTo>
                  <a:pt x="220" y="231"/>
                </a:lnTo>
                <a:lnTo>
                  <a:pt x="243" y="253"/>
                </a:lnTo>
                <a:lnTo>
                  <a:pt x="326" y="336"/>
                </a:lnTo>
                <a:lnTo>
                  <a:pt x="407" y="417"/>
                </a:lnTo>
                <a:lnTo>
                  <a:pt x="490" y="498"/>
                </a:lnTo>
                <a:lnTo>
                  <a:pt x="1484" y="1495"/>
                </a:lnTo>
                <a:lnTo>
                  <a:pt x="1502" y="1513"/>
                </a:lnTo>
                <a:lnTo>
                  <a:pt x="1527" y="1535"/>
                </a:lnTo>
                <a:lnTo>
                  <a:pt x="1556" y="1565"/>
                </a:lnTo>
                <a:lnTo>
                  <a:pt x="1588" y="1600"/>
                </a:lnTo>
                <a:lnTo>
                  <a:pt x="1626" y="1636"/>
                </a:lnTo>
                <a:lnTo>
                  <a:pt x="1664" y="1677"/>
                </a:lnTo>
                <a:lnTo>
                  <a:pt x="1705" y="1717"/>
                </a:lnTo>
                <a:lnTo>
                  <a:pt x="1745" y="1758"/>
                </a:lnTo>
                <a:lnTo>
                  <a:pt x="1785" y="1798"/>
                </a:lnTo>
                <a:lnTo>
                  <a:pt x="1826" y="1838"/>
                </a:lnTo>
                <a:lnTo>
                  <a:pt x="1862" y="1874"/>
                </a:lnTo>
                <a:lnTo>
                  <a:pt x="1898" y="1908"/>
                </a:lnTo>
                <a:lnTo>
                  <a:pt x="1927" y="1937"/>
                </a:lnTo>
                <a:lnTo>
                  <a:pt x="1952" y="1962"/>
                </a:lnTo>
                <a:lnTo>
                  <a:pt x="1972" y="1978"/>
                </a:lnTo>
                <a:lnTo>
                  <a:pt x="1985" y="1989"/>
                </a:lnTo>
                <a:close/>
                <a:moveTo>
                  <a:pt x="3674" y="3127"/>
                </a:moveTo>
                <a:lnTo>
                  <a:pt x="3380" y="2835"/>
                </a:lnTo>
                <a:lnTo>
                  <a:pt x="3303" y="2759"/>
                </a:lnTo>
                <a:lnTo>
                  <a:pt x="3234" y="2687"/>
                </a:lnTo>
                <a:lnTo>
                  <a:pt x="3162" y="2617"/>
                </a:lnTo>
                <a:lnTo>
                  <a:pt x="3090" y="2543"/>
                </a:lnTo>
                <a:lnTo>
                  <a:pt x="2497" y="1957"/>
                </a:lnTo>
                <a:lnTo>
                  <a:pt x="2214" y="2240"/>
                </a:lnTo>
                <a:lnTo>
                  <a:pt x="3674" y="3704"/>
                </a:lnTo>
                <a:lnTo>
                  <a:pt x="3678" y="3700"/>
                </a:lnTo>
                <a:lnTo>
                  <a:pt x="3692" y="3686"/>
                </a:lnTo>
                <a:lnTo>
                  <a:pt x="3714" y="3666"/>
                </a:lnTo>
                <a:lnTo>
                  <a:pt x="3741" y="3639"/>
                </a:lnTo>
                <a:lnTo>
                  <a:pt x="3777" y="3603"/>
                </a:lnTo>
                <a:lnTo>
                  <a:pt x="3818" y="3563"/>
                </a:lnTo>
                <a:lnTo>
                  <a:pt x="3865" y="3518"/>
                </a:lnTo>
                <a:lnTo>
                  <a:pt x="3916" y="3466"/>
                </a:lnTo>
                <a:lnTo>
                  <a:pt x="3972" y="3410"/>
                </a:lnTo>
                <a:lnTo>
                  <a:pt x="4033" y="3352"/>
                </a:lnTo>
                <a:lnTo>
                  <a:pt x="4096" y="3289"/>
                </a:lnTo>
                <a:lnTo>
                  <a:pt x="4163" y="3224"/>
                </a:lnTo>
                <a:lnTo>
                  <a:pt x="4231" y="3156"/>
                </a:lnTo>
                <a:lnTo>
                  <a:pt x="4300" y="3089"/>
                </a:lnTo>
                <a:lnTo>
                  <a:pt x="4370" y="3019"/>
                </a:lnTo>
                <a:lnTo>
                  <a:pt x="4442" y="2947"/>
                </a:lnTo>
                <a:lnTo>
                  <a:pt x="4511" y="2878"/>
                </a:lnTo>
                <a:lnTo>
                  <a:pt x="4581" y="2808"/>
                </a:lnTo>
                <a:lnTo>
                  <a:pt x="4651" y="2741"/>
                </a:lnTo>
                <a:lnTo>
                  <a:pt x="4716" y="2674"/>
                </a:lnTo>
                <a:lnTo>
                  <a:pt x="4781" y="2608"/>
                </a:lnTo>
                <a:lnTo>
                  <a:pt x="4841" y="2548"/>
                </a:lnTo>
                <a:lnTo>
                  <a:pt x="4898" y="2492"/>
                </a:lnTo>
                <a:lnTo>
                  <a:pt x="4951" y="2438"/>
                </a:lnTo>
                <a:lnTo>
                  <a:pt x="4999" y="2388"/>
                </a:lnTo>
                <a:lnTo>
                  <a:pt x="5044" y="2344"/>
                </a:lnTo>
                <a:lnTo>
                  <a:pt x="5079" y="2305"/>
                </a:lnTo>
                <a:lnTo>
                  <a:pt x="5111" y="2274"/>
                </a:lnTo>
                <a:lnTo>
                  <a:pt x="5133" y="2249"/>
                </a:lnTo>
                <a:lnTo>
                  <a:pt x="5149" y="2231"/>
                </a:lnTo>
                <a:lnTo>
                  <a:pt x="5158" y="2220"/>
                </a:lnTo>
                <a:lnTo>
                  <a:pt x="5142" y="2207"/>
                </a:lnTo>
                <a:lnTo>
                  <a:pt x="5120" y="2184"/>
                </a:lnTo>
                <a:lnTo>
                  <a:pt x="5093" y="2157"/>
                </a:lnTo>
                <a:lnTo>
                  <a:pt x="5064" y="2126"/>
                </a:lnTo>
                <a:lnTo>
                  <a:pt x="5032" y="2092"/>
                </a:lnTo>
                <a:lnTo>
                  <a:pt x="4999" y="2058"/>
                </a:lnTo>
                <a:lnTo>
                  <a:pt x="4967" y="2027"/>
                </a:lnTo>
                <a:lnTo>
                  <a:pt x="4936" y="1998"/>
                </a:lnTo>
                <a:lnTo>
                  <a:pt x="4909" y="1973"/>
                </a:lnTo>
                <a:lnTo>
                  <a:pt x="4886" y="1953"/>
                </a:lnTo>
                <a:lnTo>
                  <a:pt x="4871" y="1944"/>
                </a:lnTo>
                <a:lnTo>
                  <a:pt x="4857" y="1953"/>
                </a:lnTo>
                <a:lnTo>
                  <a:pt x="4839" y="1971"/>
                </a:lnTo>
                <a:lnTo>
                  <a:pt x="4815" y="1996"/>
                </a:lnTo>
                <a:lnTo>
                  <a:pt x="4783" y="2025"/>
                </a:lnTo>
                <a:lnTo>
                  <a:pt x="4747" y="2061"/>
                </a:lnTo>
                <a:lnTo>
                  <a:pt x="4707" y="2099"/>
                </a:lnTo>
                <a:lnTo>
                  <a:pt x="4664" y="2141"/>
                </a:lnTo>
                <a:lnTo>
                  <a:pt x="4619" y="2186"/>
                </a:lnTo>
                <a:lnTo>
                  <a:pt x="4574" y="2231"/>
                </a:lnTo>
                <a:lnTo>
                  <a:pt x="4529" y="2276"/>
                </a:lnTo>
                <a:lnTo>
                  <a:pt x="4484" y="2321"/>
                </a:lnTo>
                <a:lnTo>
                  <a:pt x="4442" y="2366"/>
                </a:lnTo>
                <a:lnTo>
                  <a:pt x="4401" y="2406"/>
                </a:lnTo>
                <a:lnTo>
                  <a:pt x="4363" y="2442"/>
                </a:lnTo>
                <a:lnTo>
                  <a:pt x="4332" y="2476"/>
                </a:lnTo>
                <a:lnTo>
                  <a:pt x="4305" y="2503"/>
                </a:lnTo>
                <a:lnTo>
                  <a:pt x="4285" y="2523"/>
                </a:lnTo>
                <a:lnTo>
                  <a:pt x="4271" y="2537"/>
                </a:lnTo>
                <a:lnTo>
                  <a:pt x="4255" y="2552"/>
                </a:lnTo>
                <a:lnTo>
                  <a:pt x="4233" y="2575"/>
                </a:lnTo>
                <a:lnTo>
                  <a:pt x="4206" y="2604"/>
                </a:lnTo>
                <a:lnTo>
                  <a:pt x="4172" y="2638"/>
                </a:lnTo>
                <a:lnTo>
                  <a:pt x="4134" y="2676"/>
                </a:lnTo>
                <a:lnTo>
                  <a:pt x="4091" y="2718"/>
                </a:lnTo>
                <a:lnTo>
                  <a:pt x="4049" y="2761"/>
                </a:lnTo>
                <a:lnTo>
                  <a:pt x="4004" y="2806"/>
                </a:lnTo>
                <a:lnTo>
                  <a:pt x="3959" y="2853"/>
                </a:lnTo>
                <a:lnTo>
                  <a:pt x="3914" y="2898"/>
                </a:lnTo>
                <a:lnTo>
                  <a:pt x="3869" y="2941"/>
                </a:lnTo>
                <a:lnTo>
                  <a:pt x="3829" y="2981"/>
                </a:lnTo>
                <a:lnTo>
                  <a:pt x="3791" y="3019"/>
                </a:lnTo>
                <a:lnTo>
                  <a:pt x="3755" y="3053"/>
                </a:lnTo>
                <a:lnTo>
                  <a:pt x="3725" y="3082"/>
                </a:lnTo>
                <a:lnTo>
                  <a:pt x="3701" y="3105"/>
                </a:lnTo>
                <a:lnTo>
                  <a:pt x="3683" y="3118"/>
                </a:lnTo>
                <a:lnTo>
                  <a:pt x="3674" y="3127"/>
                </a:lnTo>
                <a:close/>
                <a:moveTo>
                  <a:pt x="4779" y="332"/>
                </a:moveTo>
                <a:lnTo>
                  <a:pt x="5106" y="2"/>
                </a:lnTo>
                <a:lnTo>
                  <a:pt x="5681" y="2"/>
                </a:lnTo>
                <a:lnTo>
                  <a:pt x="5068" y="617"/>
                </a:lnTo>
                <a:lnTo>
                  <a:pt x="4779" y="33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89310892"/>
      </p:ext>
    </p:extLst>
  </p:cSld>
  <p:clrMapOvr>
    <a:masterClrMapping/>
  </p:clrMapOvr>
  <p:transition spd="slow">
    <p:strips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Рисунок 9"/>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4753232" y="-8239"/>
            <a:ext cx="7438768" cy="4654098"/>
          </a:xfrm>
        </p:spPr>
      </p:pic>
      <p:sp>
        <p:nvSpPr>
          <p:cNvPr id="6" name="Freeform 244"/>
          <p:cNvSpPr>
            <a:spLocks noEditPoints="1"/>
          </p:cNvSpPr>
          <p:nvPr/>
        </p:nvSpPr>
        <p:spPr bwMode="auto">
          <a:xfrm>
            <a:off x="1130000" y="-8239"/>
            <a:ext cx="1311005" cy="656300"/>
          </a:xfrm>
          <a:custGeom>
            <a:avLst/>
            <a:gdLst>
              <a:gd name="T0" fmla="*/ 6820 w 7399"/>
              <a:gd name="T1" fmla="*/ 0 h 3704"/>
              <a:gd name="T2" fmla="*/ 2845 w 7399"/>
              <a:gd name="T3" fmla="*/ 563 h 3704"/>
              <a:gd name="T4" fmla="*/ 3696 w 7399"/>
              <a:gd name="T5" fmla="*/ 1412 h 3704"/>
              <a:gd name="T6" fmla="*/ 4031 w 7399"/>
              <a:gd name="T7" fmla="*/ 1091 h 3704"/>
              <a:gd name="T8" fmla="*/ 4201 w 7399"/>
              <a:gd name="T9" fmla="*/ 1264 h 3704"/>
              <a:gd name="T10" fmla="*/ 3685 w 7399"/>
              <a:gd name="T11" fmla="*/ 1978 h 3704"/>
              <a:gd name="T12" fmla="*/ 3575 w 7399"/>
              <a:gd name="T13" fmla="*/ 1874 h 3704"/>
              <a:gd name="T14" fmla="*/ 3418 w 7399"/>
              <a:gd name="T15" fmla="*/ 1717 h 3704"/>
              <a:gd name="T16" fmla="*/ 3267 w 7399"/>
              <a:gd name="T17" fmla="*/ 1565 h 3704"/>
              <a:gd name="T18" fmla="*/ 2201 w 7399"/>
              <a:gd name="T19" fmla="*/ 498 h 3704"/>
              <a:gd name="T20" fmla="*/ 1931 w 7399"/>
              <a:gd name="T21" fmla="*/ 231 h 3704"/>
              <a:gd name="T22" fmla="*/ 1806 w 7399"/>
              <a:gd name="T23" fmla="*/ 110 h 3704"/>
              <a:gd name="T24" fmla="*/ 1711 w 7399"/>
              <a:gd name="T25" fmla="*/ 0 h 3704"/>
              <a:gd name="T26" fmla="*/ 2293 w 7399"/>
              <a:gd name="T27" fmla="*/ 11 h 3704"/>
              <a:gd name="T28" fmla="*/ 2430 w 7399"/>
              <a:gd name="T29" fmla="*/ 150 h 3704"/>
              <a:gd name="T30" fmla="*/ 2549 w 7399"/>
              <a:gd name="T31" fmla="*/ 1320 h 3704"/>
              <a:gd name="T32" fmla="*/ 2322 w 7399"/>
              <a:gd name="T33" fmla="*/ 1091 h 3704"/>
              <a:gd name="T34" fmla="*/ 2313 w 7399"/>
              <a:gd name="T35" fmla="*/ 1095 h 3704"/>
              <a:gd name="T36" fmla="*/ 609 w 7399"/>
              <a:gd name="T37" fmla="*/ 38 h 3704"/>
              <a:gd name="T38" fmla="*/ 539 w 7399"/>
              <a:gd name="T39" fmla="*/ 0 h 3704"/>
              <a:gd name="T40" fmla="*/ 36 w 7399"/>
              <a:gd name="T41" fmla="*/ 49 h 3704"/>
              <a:gd name="T42" fmla="*/ 160 w 7399"/>
              <a:gd name="T43" fmla="*/ 175 h 3704"/>
              <a:gd name="T44" fmla="*/ 326 w 7399"/>
              <a:gd name="T45" fmla="*/ 336 h 3704"/>
              <a:gd name="T46" fmla="*/ 1502 w 7399"/>
              <a:gd name="T47" fmla="*/ 1513 h 3704"/>
              <a:gd name="T48" fmla="*/ 1626 w 7399"/>
              <a:gd name="T49" fmla="*/ 1636 h 3704"/>
              <a:gd name="T50" fmla="*/ 1785 w 7399"/>
              <a:gd name="T51" fmla="*/ 1798 h 3704"/>
              <a:gd name="T52" fmla="*/ 1927 w 7399"/>
              <a:gd name="T53" fmla="*/ 1937 h 3704"/>
              <a:gd name="T54" fmla="*/ 3674 w 7399"/>
              <a:gd name="T55" fmla="*/ 3127 h 3704"/>
              <a:gd name="T56" fmla="*/ 3162 w 7399"/>
              <a:gd name="T57" fmla="*/ 2617 h 3704"/>
              <a:gd name="T58" fmla="*/ 3674 w 7399"/>
              <a:gd name="T59" fmla="*/ 3704 h 3704"/>
              <a:gd name="T60" fmla="*/ 3741 w 7399"/>
              <a:gd name="T61" fmla="*/ 3639 h 3704"/>
              <a:gd name="T62" fmla="*/ 3916 w 7399"/>
              <a:gd name="T63" fmla="*/ 3466 h 3704"/>
              <a:gd name="T64" fmla="*/ 4163 w 7399"/>
              <a:gd name="T65" fmla="*/ 3224 h 3704"/>
              <a:gd name="T66" fmla="*/ 4442 w 7399"/>
              <a:gd name="T67" fmla="*/ 2947 h 3704"/>
              <a:gd name="T68" fmla="*/ 4716 w 7399"/>
              <a:gd name="T69" fmla="*/ 2674 h 3704"/>
              <a:gd name="T70" fmla="*/ 4951 w 7399"/>
              <a:gd name="T71" fmla="*/ 2438 h 3704"/>
              <a:gd name="T72" fmla="*/ 5111 w 7399"/>
              <a:gd name="T73" fmla="*/ 2274 h 3704"/>
              <a:gd name="T74" fmla="*/ 5142 w 7399"/>
              <a:gd name="T75" fmla="*/ 2207 h 3704"/>
              <a:gd name="T76" fmla="*/ 5032 w 7399"/>
              <a:gd name="T77" fmla="*/ 2092 h 3704"/>
              <a:gd name="T78" fmla="*/ 4909 w 7399"/>
              <a:gd name="T79" fmla="*/ 1973 h 3704"/>
              <a:gd name="T80" fmla="*/ 4839 w 7399"/>
              <a:gd name="T81" fmla="*/ 1971 h 3704"/>
              <a:gd name="T82" fmla="*/ 4707 w 7399"/>
              <a:gd name="T83" fmla="*/ 2099 h 3704"/>
              <a:gd name="T84" fmla="*/ 4529 w 7399"/>
              <a:gd name="T85" fmla="*/ 2276 h 3704"/>
              <a:gd name="T86" fmla="*/ 4363 w 7399"/>
              <a:gd name="T87" fmla="*/ 2442 h 3704"/>
              <a:gd name="T88" fmla="*/ 4271 w 7399"/>
              <a:gd name="T89" fmla="*/ 2537 h 3704"/>
              <a:gd name="T90" fmla="*/ 4172 w 7399"/>
              <a:gd name="T91" fmla="*/ 2638 h 3704"/>
              <a:gd name="T92" fmla="*/ 4004 w 7399"/>
              <a:gd name="T93" fmla="*/ 2806 h 3704"/>
              <a:gd name="T94" fmla="*/ 3829 w 7399"/>
              <a:gd name="T95" fmla="*/ 2981 h 3704"/>
              <a:gd name="T96" fmla="*/ 3701 w 7399"/>
              <a:gd name="T97" fmla="*/ 3105 h 3704"/>
              <a:gd name="T98" fmla="*/ 5106 w 7399"/>
              <a:gd name="T99" fmla="*/ 2 h 3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399" h="3704">
                <a:moveTo>
                  <a:pt x="3422" y="2"/>
                </a:moveTo>
                <a:lnTo>
                  <a:pt x="5410" y="1987"/>
                </a:lnTo>
                <a:lnTo>
                  <a:pt x="7399" y="0"/>
                </a:lnTo>
                <a:lnTo>
                  <a:pt x="6820" y="0"/>
                </a:lnTo>
                <a:lnTo>
                  <a:pt x="5403" y="1416"/>
                </a:lnTo>
                <a:lnTo>
                  <a:pt x="3993" y="6"/>
                </a:lnTo>
                <a:lnTo>
                  <a:pt x="3422" y="2"/>
                </a:lnTo>
                <a:close/>
                <a:moveTo>
                  <a:pt x="2845" y="563"/>
                </a:moveTo>
                <a:lnTo>
                  <a:pt x="3173" y="233"/>
                </a:lnTo>
                <a:lnTo>
                  <a:pt x="3458" y="518"/>
                </a:lnTo>
                <a:lnTo>
                  <a:pt x="3130" y="846"/>
                </a:lnTo>
                <a:lnTo>
                  <a:pt x="3696" y="1412"/>
                </a:lnTo>
                <a:lnTo>
                  <a:pt x="4026" y="1095"/>
                </a:lnTo>
                <a:lnTo>
                  <a:pt x="4029" y="1093"/>
                </a:lnTo>
                <a:lnTo>
                  <a:pt x="4029" y="1093"/>
                </a:lnTo>
                <a:lnTo>
                  <a:pt x="4031" y="1091"/>
                </a:lnTo>
                <a:lnTo>
                  <a:pt x="4033" y="1091"/>
                </a:lnTo>
                <a:lnTo>
                  <a:pt x="4082" y="1147"/>
                </a:lnTo>
                <a:lnTo>
                  <a:pt x="4139" y="1203"/>
                </a:lnTo>
                <a:lnTo>
                  <a:pt x="4201" y="1264"/>
                </a:lnTo>
                <a:lnTo>
                  <a:pt x="4262" y="1320"/>
                </a:lnTo>
                <a:lnTo>
                  <a:pt x="4316" y="1376"/>
                </a:lnTo>
                <a:lnTo>
                  <a:pt x="3696" y="1989"/>
                </a:lnTo>
                <a:lnTo>
                  <a:pt x="3685" y="1978"/>
                </a:lnTo>
                <a:lnTo>
                  <a:pt x="3665" y="1962"/>
                </a:lnTo>
                <a:lnTo>
                  <a:pt x="3640" y="1937"/>
                </a:lnTo>
                <a:lnTo>
                  <a:pt x="3609" y="1908"/>
                </a:lnTo>
                <a:lnTo>
                  <a:pt x="3575" y="1874"/>
                </a:lnTo>
                <a:lnTo>
                  <a:pt x="3537" y="1838"/>
                </a:lnTo>
                <a:lnTo>
                  <a:pt x="3499" y="1798"/>
                </a:lnTo>
                <a:lnTo>
                  <a:pt x="3458" y="1758"/>
                </a:lnTo>
                <a:lnTo>
                  <a:pt x="3418" y="1717"/>
                </a:lnTo>
                <a:lnTo>
                  <a:pt x="3377" y="1677"/>
                </a:lnTo>
                <a:lnTo>
                  <a:pt x="3337" y="1636"/>
                </a:lnTo>
                <a:lnTo>
                  <a:pt x="3301" y="1600"/>
                </a:lnTo>
                <a:lnTo>
                  <a:pt x="3267" y="1565"/>
                </a:lnTo>
                <a:lnTo>
                  <a:pt x="3238" y="1535"/>
                </a:lnTo>
                <a:lnTo>
                  <a:pt x="3216" y="1513"/>
                </a:lnTo>
                <a:lnTo>
                  <a:pt x="3198" y="1495"/>
                </a:lnTo>
                <a:lnTo>
                  <a:pt x="2201" y="498"/>
                </a:lnTo>
                <a:lnTo>
                  <a:pt x="2120" y="417"/>
                </a:lnTo>
                <a:lnTo>
                  <a:pt x="2039" y="336"/>
                </a:lnTo>
                <a:lnTo>
                  <a:pt x="1956" y="253"/>
                </a:lnTo>
                <a:lnTo>
                  <a:pt x="1931" y="231"/>
                </a:lnTo>
                <a:lnTo>
                  <a:pt x="1904" y="204"/>
                </a:lnTo>
                <a:lnTo>
                  <a:pt x="1873" y="175"/>
                </a:lnTo>
                <a:lnTo>
                  <a:pt x="1839" y="143"/>
                </a:lnTo>
                <a:lnTo>
                  <a:pt x="1806" y="110"/>
                </a:lnTo>
                <a:lnTo>
                  <a:pt x="1776" y="78"/>
                </a:lnTo>
                <a:lnTo>
                  <a:pt x="1747" y="49"/>
                </a:lnTo>
                <a:lnTo>
                  <a:pt x="1727" y="22"/>
                </a:lnTo>
                <a:lnTo>
                  <a:pt x="1711" y="0"/>
                </a:lnTo>
                <a:lnTo>
                  <a:pt x="2219" y="0"/>
                </a:lnTo>
                <a:lnTo>
                  <a:pt x="2252" y="0"/>
                </a:lnTo>
                <a:lnTo>
                  <a:pt x="2275" y="4"/>
                </a:lnTo>
                <a:lnTo>
                  <a:pt x="2293" y="11"/>
                </a:lnTo>
                <a:lnTo>
                  <a:pt x="2306" y="24"/>
                </a:lnTo>
                <a:lnTo>
                  <a:pt x="2320" y="38"/>
                </a:lnTo>
                <a:lnTo>
                  <a:pt x="2340" y="58"/>
                </a:lnTo>
                <a:lnTo>
                  <a:pt x="2430" y="150"/>
                </a:lnTo>
                <a:lnTo>
                  <a:pt x="2845" y="563"/>
                </a:lnTo>
                <a:close/>
                <a:moveTo>
                  <a:pt x="1985" y="1989"/>
                </a:moveTo>
                <a:lnTo>
                  <a:pt x="2603" y="1376"/>
                </a:lnTo>
                <a:lnTo>
                  <a:pt x="2549" y="1320"/>
                </a:lnTo>
                <a:lnTo>
                  <a:pt x="2488" y="1264"/>
                </a:lnTo>
                <a:lnTo>
                  <a:pt x="2428" y="1203"/>
                </a:lnTo>
                <a:lnTo>
                  <a:pt x="2369" y="1147"/>
                </a:lnTo>
                <a:lnTo>
                  <a:pt x="2322" y="1091"/>
                </a:lnTo>
                <a:lnTo>
                  <a:pt x="2320" y="1091"/>
                </a:lnTo>
                <a:lnTo>
                  <a:pt x="2318" y="1093"/>
                </a:lnTo>
                <a:lnTo>
                  <a:pt x="2315" y="1093"/>
                </a:lnTo>
                <a:lnTo>
                  <a:pt x="2313" y="1095"/>
                </a:lnTo>
                <a:lnTo>
                  <a:pt x="1985" y="1412"/>
                </a:lnTo>
                <a:lnTo>
                  <a:pt x="719" y="150"/>
                </a:lnTo>
                <a:lnTo>
                  <a:pt x="627" y="58"/>
                </a:lnTo>
                <a:lnTo>
                  <a:pt x="609" y="38"/>
                </a:lnTo>
                <a:lnTo>
                  <a:pt x="593" y="24"/>
                </a:lnTo>
                <a:lnTo>
                  <a:pt x="580" y="11"/>
                </a:lnTo>
                <a:lnTo>
                  <a:pt x="564" y="4"/>
                </a:lnTo>
                <a:lnTo>
                  <a:pt x="539" y="0"/>
                </a:lnTo>
                <a:lnTo>
                  <a:pt x="508" y="0"/>
                </a:lnTo>
                <a:lnTo>
                  <a:pt x="0" y="0"/>
                </a:lnTo>
                <a:lnTo>
                  <a:pt x="14" y="22"/>
                </a:lnTo>
                <a:lnTo>
                  <a:pt x="36" y="49"/>
                </a:lnTo>
                <a:lnTo>
                  <a:pt x="63" y="78"/>
                </a:lnTo>
                <a:lnTo>
                  <a:pt x="95" y="110"/>
                </a:lnTo>
                <a:lnTo>
                  <a:pt x="126" y="143"/>
                </a:lnTo>
                <a:lnTo>
                  <a:pt x="160" y="175"/>
                </a:lnTo>
                <a:lnTo>
                  <a:pt x="191" y="204"/>
                </a:lnTo>
                <a:lnTo>
                  <a:pt x="220" y="231"/>
                </a:lnTo>
                <a:lnTo>
                  <a:pt x="243" y="253"/>
                </a:lnTo>
                <a:lnTo>
                  <a:pt x="326" y="336"/>
                </a:lnTo>
                <a:lnTo>
                  <a:pt x="407" y="417"/>
                </a:lnTo>
                <a:lnTo>
                  <a:pt x="490" y="498"/>
                </a:lnTo>
                <a:lnTo>
                  <a:pt x="1484" y="1495"/>
                </a:lnTo>
                <a:lnTo>
                  <a:pt x="1502" y="1513"/>
                </a:lnTo>
                <a:lnTo>
                  <a:pt x="1527" y="1535"/>
                </a:lnTo>
                <a:lnTo>
                  <a:pt x="1556" y="1565"/>
                </a:lnTo>
                <a:lnTo>
                  <a:pt x="1588" y="1600"/>
                </a:lnTo>
                <a:lnTo>
                  <a:pt x="1626" y="1636"/>
                </a:lnTo>
                <a:lnTo>
                  <a:pt x="1664" y="1677"/>
                </a:lnTo>
                <a:lnTo>
                  <a:pt x="1705" y="1717"/>
                </a:lnTo>
                <a:lnTo>
                  <a:pt x="1745" y="1758"/>
                </a:lnTo>
                <a:lnTo>
                  <a:pt x="1785" y="1798"/>
                </a:lnTo>
                <a:lnTo>
                  <a:pt x="1826" y="1838"/>
                </a:lnTo>
                <a:lnTo>
                  <a:pt x="1862" y="1874"/>
                </a:lnTo>
                <a:lnTo>
                  <a:pt x="1898" y="1908"/>
                </a:lnTo>
                <a:lnTo>
                  <a:pt x="1927" y="1937"/>
                </a:lnTo>
                <a:lnTo>
                  <a:pt x="1952" y="1962"/>
                </a:lnTo>
                <a:lnTo>
                  <a:pt x="1972" y="1978"/>
                </a:lnTo>
                <a:lnTo>
                  <a:pt x="1985" y="1989"/>
                </a:lnTo>
                <a:close/>
                <a:moveTo>
                  <a:pt x="3674" y="3127"/>
                </a:moveTo>
                <a:lnTo>
                  <a:pt x="3380" y="2835"/>
                </a:lnTo>
                <a:lnTo>
                  <a:pt x="3303" y="2759"/>
                </a:lnTo>
                <a:lnTo>
                  <a:pt x="3234" y="2687"/>
                </a:lnTo>
                <a:lnTo>
                  <a:pt x="3162" y="2617"/>
                </a:lnTo>
                <a:lnTo>
                  <a:pt x="3090" y="2543"/>
                </a:lnTo>
                <a:lnTo>
                  <a:pt x="2497" y="1957"/>
                </a:lnTo>
                <a:lnTo>
                  <a:pt x="2214" y="2240"/>
                </a:lnTo>
                <a:lnTo>
                  <a:pt x="3674" y="3704"/>
                </a:lnTo>
                <a:lnTo>
                  <a:pt x="3678" y="3700"/>
                </a:lnTo>
                <a:lnTo>
                  <a:pt x="3692" y="3686"/>
                </a:lnTo>
                <a:lnTo>
                  <a:pt x="3714" y="3666"/>
                </a:lnTo>
                <a:lnTo>
                  <a:pt x="3741" y="3639"/>
                </a:lnTo>
                <a:lnTo>
                  <a:pt x="3777" y="3603"/>
                </a:lnTo>
                <a:lnTo>
                  <a:pt x="3818" y="3563"/>
                </a:lnTo>
                <a:lnTo>
                  <a:pt x="3865" y="3518"/>
                </a:lnTo>
                <a:lnTo>
                  <a:pt x="3916" y="3466"/>
                </a:lnTo>
                <a:lnTo>
                  <a:pt x="3972" y="3410"/>
                </a:lnTo>
                <a:lnTo>
                  <a:pt x="4033" y="3352"/>
                </a:lnTo>
                <a:lnTo>
                  <a:pt x="4096" y="3289"/>
                </a:lnTo>
                <a:lnTo>
                  <a:pt x="4163" y="3224"/>
                </a:lnTo>
                <a:lnTo>
                  <a:pt x="4231" y="3156"/>
                </a:lnTo>
                <a:lnTo>
                  <a:pt x="4300" y="3089"/>
                </a:lnTo>
                <a:lnTo>
                  <a:pt x="4370" y="3019"/>
                </a:lnTo>
                <a:lnTo>
                  <a:pt x="4442" y="2947"/>
                </a:lnTo>
                <a:lnTo>
                  <a:pt x="4511" y="2878"/>
                </a:lnTo>
                <a:lnTo>
                  <a:pt x="4581" y="2808"/>
                </a:lnTo>
                <a:lnTo>
                  <a:pt x="4651" y="2741"/>
                </a:lnTo>
                <a:lnTo>
                  <a:pt x="4716" y="2674"/>
                </a:lnTo>
                <a:lnTo>
                  <a:pt x="4781" y="2608"/>
                </a:lnTo>
                <a:lnTo>
                  <a:pt x="4841" y="2548"/>
                </a:lnTo>
                <a:lnTo>
                  <a:pt x="4898" y="2492"/>
                </a:lnTo>
                <a:lnTo>
                  <a:pt x="4951" y="2438"/>
                </a:lnTo>
                <a:lnTo>
                  <a:pt x="4999" y="2388"/>
                </a:lnTo>
                <a:lnTo>
                  <a:pt x="5044" y="2344"/>
                </a:lnTo>
                <a:lnTo>
                  <a:pt x="5079" y="2305"/>
                </a:lnTo>
                <a:lnTo>
                  <a:pt x="5111" y="2274"/>
                </a:lnTo>
                <a:lnTo>
                  <a:pt x="5133" y="2249"/>
                </a:lnTo>
                <a:lnTo>
                  <a:pt x="5149" y="2231"/>
                </a:lnTo>
                <a:lnTo>
                  <a:pt x="5158" y="2220"/>
                </a:lnTo>
                <a:lnTo>
                  <a:pt x="5142" y="2207"/>
                </a:lnTo>
                <a:lnTo>
                  <a:pt x="5120" y="2184"/>
                </a:lnTo>
                <a:lnTo>
                  <a:pt x="5093" y="2157"/>
                </a:lnTo>
                <a:lnTo>
                  <a:pt x="5064" y="2126"/>
                </a:lnTo>
                <a:lnTo>
                  <a:pt x="5032" y="2092"/>
                </a:lnTo>
                <a:lnTo>
                  <a:pt x="4999" y="2058"/>
                </a:lnTo>
                <a:lnTo>
                  <a:pt x="4967" y="2027"/>
                </a:lnTo>
                <a:lnTo>
                  <a:pt x="4936" y="1998"/>
                </a:lnTo>
                <a:lnTo>
                  <a:pt x="4909" y="1973"/>
                </a:lnTo>
                <a:lnTo>
                  <a:pt x="4886" y="1953"/>
                </a:lnTo>
                <a:lnTo>
                  <a:pt x="4871" y="1944"/>
                </a:lnTo>
                <a:lnTo>
                  <a:pt x="4857" y="1953"/>
                </a:lnTo>
                <a:lnTo>
                  <a:pt x="4839" y="1971"/>
                </a:lnTo>
                <a:lnTo>
                  <a:pt x="4815" y="1996"/>
                </a:lnTo>
                <a:lnTo>
                  <a:pt x="4783" y="2025"/>
                </a:lnTo>
                <a:lnTo>
                  <a:pt x="4747" y="2061"/>
                </a:lnTo>
                <a:lnTo>
                  <a:pt x="4707" y="2099"/>
                </a:lnTo>
                <a:lnTo>
                  <a:pt x="4664" y="2141"/>
                </a:lnTo>
                <a:lnTo>
                  <a:pt x="4619" y="2186"/>
                </a:lnTo>
                <a:lnTo>
                  <a:pt x="4574" y="2231"/>
                </a:lnTo>
                <a:lnTo>
                  <a:pt x="4529" y="2276"/>
                </a:lnTo>
                <a:lnTo>
                  <a:pt x="4484" y="2321"/>
                </a:lnTo>
                <a:lnTo>
                  <a:pt x="4442" y="2366"/>
                </a:lnTo>
                <a:lnTo>
                  <a:pt x="4401" y="2406"/>
                </a:lnTo>
                <a:lnTo>
                  <a:pt x="4363" y="2442"/>
                </a:lnTo>
                <a:lnTo>
                  <a:pt x="4332" y="2476"/>
                </a:lnTo>
                <a:lnTo>
                  <a:pt x="4305" y="2503"/>
                </a:lnTo>
                <a:lnTo>
                  <a:pt x="4285" y="2523"/>
                </a:lnTo>
                <a:lnTo>
                  <a:pt x="4271" y="2537"/>
                </a:lnTo>
                <a:lnTo>
                  <a:pt x="4255" y="2552"/>
                </a:lnTo>
                <a:lnTo>
                  <a:pt x="4233" y="2575"/>
                </a:lnTo>
                <a:lnTo>
                  <a:pt x="4206" y="2604"/>
                </a:lnTo>
                <a:lnTo>
                  <a:pt x="4172" y="2638"/>
                </a:lnTo>
                <a:lnTo>
                  <a:pt x="4134" y="2676"/>
                </a:lnTo>
                <a:lnTo>
                  <a:pt x="4091" y="2718"/>
                </a:lnTo>
                <a:lnTo>
                  <a:pt x="4049" y="2761"/>
                </a:lnTo>
                <a:lnTo>
                  <a:pt x="4004" y="2806"/>
                </a:lnTo>
                <a:lnTo>
                  <a:pt x="3959" y="2853"/>
                </a:lnTo>
                <a:lnTo>
                  <a:pt x="3914" y="2898"/>
                </a:lnTo>
                <a:lnTo>
                  <a:pt x="3869" y="2941"/>
                </a:lnTo>
                <a:lnTo>
                  <a:pt x="3829" y="2981"/>
                </a:lnTo>
                <a:lnTo>
                  <a:pt x="3791" y="3019"/>
                </a:lnTo>
                <a:lnTo>
                  <a:pt x="3755" y="3053"/>
                </a:lnTo>
                <a:lnTo>
                  <a:pt x="3725" y="3082"/>
                </a:lnTo>
                <a:lnTo>
                  <a:pt x="3701" y="3105"/>
                </a:lnTo>
                <a:lnTo>
                  <a:pt x="3683" y="3118"/>
                </a:lnTo>
                <a:lnTo>
                  <a:pt x="3674" y="3127"/>
                </a:lnTo>
                <a:close/>
                <a:moveTo>
                  <a:pt x="4779" y="332"/>
                </a:moveTo>
                <a:lnTo>
                  <a:pt x="5106" y="2"/>
                </a:lnTo>
                <a:lnTo>
                  <a:pt x="5681" y="2"/>
                </a:lnTo>
                <a:lnTo>
                  <a:pt x="5068" y="617"/>
                </a:lnTo>
                <a:lnTo>
                  <a:pt x="4779" y="332"/>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0" y="737520"/>
            <a:ext cx="3955745" cy="860748"/>
          </a:xfrm>
          <a:prstGeom prst="rect">
            <a:avLst/>
          </a:prstGeom>
          <a:noFill/>
          <a:ln>
            <a:noFill/>
          </a:ln>
        </p:spPr>
        <p:txBody>
          <a:bodyPr wrap="square" rtlCol="0">
            <a:spAutoFit/>
          </a:bodyPr>
          <a:lstStyle/>
          <a:p>
            <a:pPr algn="ctr">
              <a:lnSpc>
                <a:spcPts val="6300"/>
              </a:lnSpc>
            </a:pPr>
            <a:r>
              <a:rPr lang="en-US" sz="4800" dirty="0">
                <a:latin typeface="Hypatia Sans Pro" panose="020B0802020204020303" pitchFamily="34" charset="0"/>
              </a:rPr>
              <a:t>N</a:t>
            </a:r>
            <a:r>
              <a:rPr lang="en-US" altLang="zh-CN" sz="4800" dirty="0">
                <a:latin typeface="Hypatia Sans Pro" panose="020B0802020204020303" pitchFamily="34" charset="0"/>
              </a:rPr>
              <a:t>owadays</a:t>
            </a:r>
            <a:endParaRPr lang="en-US" sz="4800" dirty="0">
              <a:latin typeface="Hypatia Sans Pro" panose="020B0802020204020303" pitchFamily="34" charset="0"/>
            </a:endParaRPr>
          </a:p>
        </p:txBody>
      </p:sp>
      <p:cxnSp>
        <p:nvCxnSpPr>
          <p:cNvPr id="8" name="Прямая соединительная линия 7"/>
          <p:cNvCxnSpPr/>
          <p:nvPr/>
        </p:nvCxnSpPr>
        <p:spPr>
          <a:xfrm>
            <a:off x="1455086" y="1896671"/>
            <a:ext cx="838200" cy="0"/>
          </a:xfrm>
          <a:prstGeom prst="line">
            <a:avLst/>
          </a:prstGeom>
          <a:ln w="31750">
            <a:gradFill>
              <a:gsLst>
                <a:gs pos="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36041" y="2807147"/>
            <a:ext cx="5759959" cy="433708"/>
          </a:xfrm>
          <a:prstGeom prst="rect">
            <a:avLst/>
          </a:prstGeom>
          <a:noFill/>
        </p:spPr>
        <p:txBody>
          <a:bodyPr wrap="square" rtlCol="0">
            <a:spAutoFit/>
          </a:bodyPr>
          <a:lstStyle/>
          <a:p>
            <a:pPr>
              <a:lnSpc>
                <a:spcPts val="2500"/>
              </a:lnSpc>
            </a:pPr>
            <a:r>
              <a:rPr lang="en-US" altLang="zh-CN" sz="3200" dirty="0">
                <a:latin typeface="Microsoft YaHei Light" panose="020B0502040204020203" pitchFamily="34" charset="-122"/>
                <a:ea typeface="Microsoft YaHei Light" panose="020B0502040204020203" pitchFamily="34" charset="-122"/>
              </a:rPr>
              <a:t>Mainly in Talent development</a:t>
            </a:r>
            <a:endParaRPr lang="en-US" sz="3200" dirty="0">
              <a:latin typeface="Microsoft YaHei Light" panose="020B0502040204020203" pitchFamily="34" charset="-122"/>
              <a:ea typeface="Microsoft YaHei Light" panose="020B0502040204020203" pitchFamily="34" charset="-122"/>
            </a:endParaRPr>
          </a:p>
        </p:txBody>
      </p:sp>
      <p:pic>
        <p:nvPicPr>
          <p:cNvPr id="14" name="Рисунок 13"/>
          <p:cNvPicPr>
            <a:picLocks noGrp="1" noChangeAspect="1"/>
          </p:cNvPicPr>
          <p:nvPr>
            <p:ph type="pic" sz="quarter" idx="12"/>
          </p:nvPr>
        </p:nvPicPr>
        <p:blipFill>
          <a:blip r:embed="rId2" cstate="print">
            <a:extLst>
              <a:ext uri="{28A0092B-C50C-407E-A947-70E740481C1C}">
                <a14:useLocalDpi xmlns:a14="http://schemas.microsoft.com/office/drawing/2010/main" val="0"/>
              </a:ext>
            </a:extLst>
          </a:blip>
          <a:srcRect/>
          <a:stretch/>
        </p:blipFill>
        <p:spPr>
          <a:xfrm>
            <a:off x="4427700" y="5268077"/>
            <a:ext cx="2541215" cy="1589923"/>
          </a:xfrm>
        </p:spPr>
      </p:pic>
      <p:pic>
        <p:nvPicPr>
          <p:cNvPr id="16" name="Рисунок 15"/>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a:stretch/>
        </p:blipFill>
        <p:spPr>
          <a:xfrm>
            <a:off x="6643382" y="3429000"/>
            <a:ext cx="5548618" cy="3471518"/>
          </a:xfrm>
        </p:spPr>
      </p:pic>
      <p:sp>
        <p:nvSpPr>
          <p:cNvPr id="12" name="文本框 11">
            <a:extLst>
              <a:ext uri="{FF2B5EF4-FFF2-40B4-BE49-F238E27FC236}">
                <a16:creationId xmlns:a16="http://schemas.microsoft.com/office/drawing/2014/main" id="{482923E5-14DC-405A-9FAE-96860285B0EF}"/>
              </a:ext>
            </a:extLst>
          </p:cNvPr>
          <p:cNvSpPr txBox="1"/>
          <p:nvPr/>
        </p:nvSpPr>
        <p:spPr>
          <a:xfrm>
            <a:off x="222810" y="3790100"/>
            <a:ext cx="6097554" cy="2308324"/>
          </a:xfrm>
          <a:prstGeom prst="rect">
            <a:avLst/>
          </a:prstGeom>
          <a:noFill/>
        </p:spPr>
        <p:txBody>
          <a:bodyPr wrap="square">
            <a:spAutoFit/>
          </a:bodyPr>
          <a:lstStyle/>
          <a:p>
            <a:r>
              <a:rPr lang="zh-CN" altLang="en-US" dirty="0"/>
              <a:t>"Catfish effect" is an effective measure for enterprise managers to stimulate the vitality of employees. Specifically, it refers to that the organization and management departments activate the vitality of the original employees by introducing excellent talents, and produce the agitating effect that a stone stirs up a thousand layers of waves. Returnees often have a very positive "catfish effect" when they return to China.</a:t>
            </a:r>
          </a:p>
        </p:txBody>
      </p:sp>
      <p:sp>
        <p:nvSpPr>
          <p:cNvPr id="15" name="文本框 14">
            <a:extLst>
              <a:ext uri="{FF2B5EF4-FFF2-40B4-BE49-F238E27FC236}">
                <a16:creationId xmlns:a16="http://schemas.microsoft.com/office/drawing/2014/main" id="{8562D475-E99D-492E-B3F4-4756FA0B28C9}"/>
              </a:ext>
            </a:extLst>
          </p:cNvPr>
          <p:cNvSpPr txBox="1"/>
          <p:nvPr/>
        </p:nvSpPr>
        <p:spPr>
          <a:xfrm>
            <a:off x="147085" y="3334729"/>
            <a:ext cx="6097554" cy="369332"/>
          </a:xfrm>
          <a:prstGeom prst="rect">
            <a:avLst/>
          </a:prstGeom>
          <a:noFill/>
        </p:spPr>
        <p:txBody>
          <a:bodyPr wrap="square">
            <a:spAutoFit/>
          </a:bodyPr>
          <a:lstStyle/>
          <a:p>
            <a:r>
              <a:rPr lang="zh-CN" altLang="en-US" dirty="0"/>
              <a:t>Introduce a "catfish" to make the team nervous</a:t>
            </a:r>
          </a:p>
        </p:txBody>
      </p:sp>
    </p:spTree>
    <p:extLst>
      <p:ext uri="{BB962C8B-B14F-4D97-AF65-F5344CB8AC3E}">
        <p14:creationId xmlns:p14="http://schemas.microsoft.com/office/powerpoint/2010/main" val="4019982956"/>
      </p:ext>
    </p:extLst>
  </p:cSld>
  <p:clrMapOvr>
    <a:masterClrMapping/>
  </p:clrMapOvr>
  <p:transition spd="slow">
    <p:strips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244"/>
          <p:cNvSpPr>
            <a:spLocks noEditPoints="1"/>
          </p:cNvSpPr>
          <p:nvPr/>
        </p:nvSpPr>
        <p:spPr bwMode="auto">
          <a:xfrm>
            <a:off x="1130000" y="-8239"/>
            <a:ext cx="1311005" cy="656300"/>
          </a:xfrm>
          <a:custGeom>
            <a:avLst/>
            <a:gdLst>
              <a:gd name="T0" fmla="*/ 6820 w 7399"/>
              <a:gd name="T1" fmla="*/ 0 h 3704"/>
              <a:gd name="T2" fmla="*/ 2845 w 7399"/>
              <a:gd name="T3" fmla="*/ 563 h 3704"/>
              <a:gd name="T4" fmla="*/ 3696 w 7399"/>
              <a:gd name="T5" fmla="*/ 1412 h 3704"/>
              <a:gd name="T6" fmla="*/ 4031 w 7399"/>
              <a:gd name="T7" fmla="*/ 1091 h 3704"/>
              <a:gd name="T8" fmla="*/ 4201 w 7399"/>
              <a:gd name="T9" fmla="*/ 1264 h 3704"/>
              <a:gd name="T10" fmla="*/ 3685 w 7399"/>
              <a:gd name="T11" fmla="*/ 1978 h 3704"/>
              <a:gd name="T12" fmla="*/ 3575 w 7399"/>
              <a:gd name="T13" fmla="*/ 1874 h 3704"/>
              <a:gd name="T14" fmla="*/ 3418 w 7399"/>
              <a:gd name="T15" fmla="*/ 1717 h 3704"/>
              <a:gd name="T16" fmla="*/ 3267 w 7399"/>
              <a:gd name="T17" fmla="*/ 1565 h 3704"/>
              <a:gd name="T18" fmla="*/ 2201 w 7399"/>
              <a:gd name="T19" fmla="*/ 498 h 3704"/>
              <a:gd name="T20" fmla="*/ 1931 w 7399"/>
              <a:gd name="T21" fmla="*/ 231 h 3704"/>
              <a:gd name="T22" fmla="*/ 1806 w 7399"/>
              <a:gd name="T23" fmla="*/ 110 h 3704"/>
              <a:gd name="T24" fmla="*/ 1711 w 7399"/>
              <a:gd name="T25" fmla="*/ 0 h 3704"/>
              <a:gd name="T26" fmla="*/ 2293 w 7399"/>
              <a:gd name="T27" fmla="*/ 11 h 3704"/>
              <a:gd name="T28" fmla="*/ 2430 w 7399"/>
              <a:gd name="T29" fmla="*/ 150 h 3704"/>
              <a:gd name="T30" fmla="*/ 2549 w 7399"/>
              <a:gd name="T31" fmla="*/ 1320 h 3704"/>
              <a:gd name="T32" fmla="*/ 2322 w 7399"/>
              <a:gd name="T33" fmla="*/ 1091 h 3704"/>
              <a:gd name="T34" fmla="*/ 2313 w 7399"/>
              <a:gd name="T35" fmla="*/ 1095 h 3704"/>
              <a:gd name="T36" fmla="*/ 609 w 7399"/>
              <a:gd name="T37" fmla="*/ 38 h 3704"/>
              <a:gd name="T38" fmla="*/ 539 w 7399"/>
              <a:gd name="T39" fmla="*/ 0 h 3704"/>
              <a:gd name="T40" fmla="*/ 36 w 7399"/>
              <a:gd name="T41" fmla="*/ 49 h 3704"/>
              <a:gd name="T42" fmla="*/ 160 w 7399"/>
              <a:gd name="T43" fmla="*/ 175 h 3704"/>
              <a:gd name="T44" fmla="*/ 326 w 7399"/>
              <a:gd name="T45" fmla="*/ 336 h 3704"/>
              <a:gd name="T46" fmla="*/ 1502 w 7399"/>
              <a:gd name="T47" fmla="*/ 1513 h 3704"/>
              <a:gd name="T48" fmla="*/ 1626 w 7399"/>
              <a:gd name="T49" fmla="*/ 1636 h 3704"/>
              <a:gd name="T50" fmla="*/ 1785 w 7399"/>
              <a:gd name="T51" fmla="*/ 1798 h 3704"/>
              <a:gd name="T52" fmla="*/ 1927 w 7399"/>
              <a:gd name="T53" fmla="*/ 1937 h 3704"/>
              <a:gd name="T54" fmla="*/ 3674 w 7399"/>
              <a:gd name="T55" fmla="*/ 3127 h 3704"/>
              <a:gd name="T56" fmla="*/ 3162 w 7399"/>
              <a:gd name="T57" fmla="*/ 2617 h 3704"/>
              <a:gd name="T58" fmla="*/ 3674 w 7399"/>
              <a:gd name="T59" fmla="*/ 3704 h 3704"/>
              <a:gd name="T60" fmla="*/ 3741 w 7399"/>
              <a:gd name="T61" fmla="*/ 3639 h 3704"/>
              <a:gd name="T62" fmla="*/ 3916 w 7399"/>
              <a:gd name="T63" fmla="*/ 3466 h 3704"/>
              <a:gd name="T64" fmla="*/ 4163 w 7399"/>
              <a:gd name="T65" fmla="*/ 3224 h 3704"/>
              <a:gd name="T66" fmla="*/ 4442 w 7399"/>
              <a:gd name="T67" fmla="*/ 2947 h 3704"/>
              <a:gd name="T68" fmla="*/ 4716 w 7399"/>
              <a:gd name="T69" fmla="*/ 2674 h 3704"/>
              <a:gd name="T70" fmla="*/ 4951 w 7399"/>
              <a:gd name="T71" fmla="*/ 2438 h 3704"/>
              <a:gd name="T72" fmla="*/ 5111 w 7399"/>
              <a:gd name="T73" fmla="*/ 2274 h 3704"/>
              <a:gd name="T74" fmla="*/ 5142 w 7399"/>
              <a:gd name="T75" fmla="*/ 2207 h 3704"/>
              <a:gd name="T76" fmla="*/ 5032 w 7399"/>
              <a:gd name="T77" fmla="*/ 2092 h 3704"/>
              <a:gd name="T78" fmla="*/ 4909 w 7399"/>
              <a:gd name="T79" fmla="*/ 1973 h 3704"/>
              <a:gd name="T80" fmla="*/ 4839 w 7399"/>
              <a:gd name="T81" fmla="*/ 1971 h 3704"/>
              <a:gd name="T82" fmla="*/ 4707 w 7399"/>
              <a:gd name="T83" fmla="*/ 2099 h 3704"/>
              <a:gd name="T84" fmla="*/ 4529 w 7399"/>
              <a:gd name="T85" fmla="*/ 2276 h 3704"/>
              <a:gd name="T86" fmla="*/ 4363 w 7399"/>
              <a:gd name="T87" fmla="*/ 2442 h 3704"/>
              <a:gd name="T88" fmla="*/ 4271 w 7399"/>
              <a:gd name="T89" fmla="*/ 2537 h 3704"/>
              <a:gd name="T90" fmla="*/ 4172 w 7399"/>
              <a:gd name="T91" fmla="*/ 2638 h 3704"/>
              <a:gd name="T92" fmla="*/ 4004 w 7399"/>
              <a:gd name="T93" fmla="*/ 2806 h 3704"/>
              <a:gd name="T94" fmla="*/ 3829 w 7399"/>
              <a:gd name="T95" fmla="*/ 2981 h 3704"/>
              <a:gd name="T96" fmla="*/ 3701 w 7399"/>
              <a:gd name="T97" fmla="*/ 3105 h 3704"/>
              <a:gd name="T98" fmla="*/ 5106 w 7399"/>
              <a:gd name="T99" fmla="*/ 2 h 3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399" h="3704">
                <a:moveTo>
                  <a:pt x="3422" y="2"/>
                </a:moveTo>
                <a:lnTo>
                  <a:pt x="5410" y="1987"/>
                </a:lnTo>
                <a:lnTo>
                  <a:pt x="7399" y="0"/>
                </a:lnTo>
                <a:lnTo>
                  <a:pt x="6820" y="0"/>
                </a:lnTo>
                <a:lnTo>
                  <a:pt x="5403" y="1416"/>
                </a:lnTo>
                <a:lnTo>
                  <a:pt x="3993" y="6"/>
                </a:lnTo>
                <a:lnTo>
                  <a:pt x="3422" y="2"/>
                </a:lnTo>
                <a:close/>
                <a:moveTo>
                  <a:pt x="2845" y="563"/>
                </a:moveTo>
                <a:lnTo>
                  <a:pt x="3173" y="233"/>
                </a:lnTo>
                <a:lnTo>
                  <a:pt x="3458" y="518"/>
                </a:lnTo>
                <a:lnTo>
                  <a:pt x="3130" y="846"/>
                </a:lnTo>
                <a:lnTo>
                  <a:pt x="3696" y="1412"/>
                </a:lnTo>
                <a:lnTo>
                  <a:pt x="4026" y="1095"/>
                </a:lnTo>
                <a:lnTo>
                  <a:pt x="4029" y="1093"/>
                </a:lnTo>
                <a:lnTo>
                  <a:pt x="4029" y="1093"/>
                </a:lnTo>
                <a:lnTo>
                  <a:pt x="4031" y="1091"/>
                </a:lnTo>
                <a:lnTo>
                  <a:pt x="4033" y="1091"/>
                </a:lnTo>
                <a:lnTo>
                  <a:pt x="4082" y="1147"/>
                </a:lnTo>
                <a:lnTo>
                  <a:pt x="4139" y="1203"/>
                </a:lnTo>
                <a:lnTo>
                  <a:pt x="4201" y="1264"/>
                </a:lnTo>
                <a:lnTo>
                  <a:pt x="4262" y="1320"/>
                </a:lnTo>
                <a:lnTo>
                  <a:pt x="4316" y="1376"/>
                </a:lnTo>
                <a:lnTo>
                  <a:pt x="3696" y="1989"/>
                </a:lnTo>
                <a:lnTo>
                  <a:pt x="3685" y="1978"/>
                </a:lnTo>
                <a:lnTo>
                  <a:pt x="3665" y="1962"/>
                </a:lnTo>
                <a:lnTo>
                  <a:pt x="3640" y="1937"/>
                </a:lnTo>
                <a:lnTo>
                  <a:pt x="3609" y="1908"/>
                </a:lnTo>
                <a:lnTo>
                  <a:pt x="3575" y="1874"/>
                </a:lnTo>
                <a:lnTo>
                  <a:pt x="3537" y="1838"/>
                </a:lnTo>
                <a:lnTo>
                  <a:pt x="3499" y="1798"/>
                </a:lnTo>
                <a:lnTo>
                  <a:pt x="3458" y="1758"/>
                </a:lnTo>
                <a:lnTo>
                  <a:pt x="3418" y="1717"/>
                </a:lnTo>
                <a:lnTo>
                  <a:pt x="3377" y="1677"/>
                </a:lnTo>
                <a:lnTo>
                  <a:pt x="3337" y="1636"/>
                </a:lnTo>
                <a:lnTo>
                  <a:pt x="3301" y="1600"/>
                </a:lnTo>
                <a:lnTo>
                  <a:pt x="3267" y="1565"/>
                </a:lnTo>
                <a:lnTo>
                  <a:pt x="3238" y="1535"/>
                </a:lnTo>
                <a:lnTo>
                  <a:pt x="3216" y="1513"/>
                </a:lnTo>
                <a:lnTo>
                  <a:pt x="3198" y="1495"/>
                </a:lnTo>
                <a:lnTo>
                  <a:pt x="2201" y="498"/>
                </a:lnTo>
                <a:lnTo>
                  <a:pt x="2120" y="417"/>
                </a:lnTo>
                <a:lnTo>
                  <a:pt x="2039" y="336"/>
                </a:lnTo>
                <a:lnTo>
                  <a:pt x="1956" y="253"/>
                </a:lnTo>
                <a:lnTo>
                  <a:pt x="1931" y="231"/>
                </a:lnTo>
                <a:lnTo>
                  <a:pt x="1904" y="204"/>
                </a:lnTo>
                <a:lnTo>
                  <a:pt x="1873" y="175"/>
                </a:lnTo>
                <a:lnTo>
                  <a:pt x="1839" y="143"/>
                </a:lnTo>
                <a:lnTo>
                  <a:pt x="1806" y="110"/>
                </a:lnTo>
                <a:lnTo>
                  <a:pt x="1776" y="78"/>
                </a:lnTo>
                <a:lnTo>
                  <a:pt x="1747" y="49"/>
                </a:lnTo>
                <a:lnTo>
                  <a:pt x="1727" y="22"/>
                </a:lnTo>
                <a:lnTo>
                  <a:pt x="1711" y="0"/>
                </a:lnTo>
                <a:lnTo>
                  <a:pt x="2219" y="0"/>
                </a:lnTo>
                <a:lnTo>
                  <a:pt x="2252" y="0"/>
                </a:lnTo>
                <a:lnTo>
                  <a:pt x="2275" y="4"/>
                </a:lnTo>
                <a:lnTo>
                  <a:pt x="2293" y="11"/>
                </a:lnTo>
                <a:lnTo>
                  <a:pt x="2306" y="24"/>
                </a:lnTo>
                <a:lnTo>
                  <a:pt x="2320" y="38"/>
                </a:lnTo>
                <a:lnTo>
                  <a:pt x="2340" y="58"/>
                </a:lnTo>
                <a:lnTo>
                  <a:pt x="2430" y="150"/>
                </a:lnTo>
                <a:lnTo>
                  <a:pt x="2845" y="563"/>
                </a:lnTo>
                <a:close/>
                <a:moveTo>
                  <a:pt x="1985" y="1989"/>
                </a:moveTo>
                <a:lnTo>
                  <a:pt x="2603" y="1376"/>
                </a:lnTo>
                <a:lnTo>
                  <a:pt x="2549" y="1320"/>
                </a:lnTo>
                <a:lnTo>
                  <a:pt x="2488" y="1264"/>
                </a:lnTo>
                <a:lnTo>
                  <a:pt x="2428" y="1203"/>
                </a:lnTo>
                <a:lnTo>
                  <a:pt x="2369" y="1147"/>
                </a:lnTo>
                <a:lnTo>
                  <a:pt x="2322" y="1091"/>
                </a:lnTo>
                <a:lnTo>
                  <a:pt x="2320" y="1091"/>
                </a:lnTo>
                <a:lnTo>
                  <a:pt x="2318" y="1093"/>
                </a:lnTo>
                <a:lnTo>
                  <a:pt x="2315" y="1093"/>
                </a:lnTo>
                <a:lnTo>
                  <a:pt x="2313" y="1095"/>
                </a:lnTo>
                <a:lnTo>
                  <a:pt x="1985" y="1412"/>
                </a:lnTo>
                <a:lnTo>
                  <a:pt x="719" y="150"/>
                </a:lnTo>
                <a:lnTo>
                  <a:pt x="627" y="58"/>
                </a:lnTo>
                <a:lnTo>
                  <a:pt x="609" y="38"/>
                </a:lnTo>
                <a:lnTo>
                  <a:pt x="593" y="24"/>
                </a:lnTo>
                <a:lnTo>
                  <a:pt x="580" y="11"/>
                </a:lnTo>
                <a:lnTo>
                  <a:pt x="564" y="4"/>
                </a:lnTo>
                <a:lnTo>
                  <a:pt x="539" y="0"/>
                </a:lnTo>
                <a:lnTo>
                  <a:pt x="508" y="0"/>
                </a:lnTo>
                <a:lnTo>
                  <a:pt x="0" y="0"/>
                </a:lnTo>
                <a:lnTo>
                  <a:pt x="14" y="22"/>
                </a:lnTo>
                <a:lnTo>
                  <a:pt x="36" y="49"/>
                </a:lnTo>
                <a:lnTo>
                  <a:pt x="63" y="78"/>
                </a:lnTo>
                <a:lnTo>
                  <a:pt x="95" y="110"/>
                </a:lnTo>
                <a:lnTo>
                  <a:pt x="126" y="143"/>
                </a:lnTo>
                <a:lnTo>
                  <a:pt x="160" y="175"/>
                </a:lnTo>
                <a:lnTo>
                  <a:pt x="191" y="204"/>
                </a:lnTo>
                <a:lnTo>
                  <a:pt x="220" y="231"/>
                </a:lnTo>
                <a:lnTo>
                  <a:pt x="243" y="253"/>
                </a:lnTo>
                <a:lnTo>
                  <a:pt x="326" y="336"/>
                </a:lnTo>
                <a:lnTo>
                  <a:pt x="407" y="417"/>
                </a:lnTo>
                <a:lnTo>
                  <a:pt x="490" y="498"/>
                </a:lnTo>
                <a:lnTo>
                  <a:pt x="1484" y="1495"/>
                </a:lnTo>
                <a:lnTo>
                  <a:pt x="1502" y="1513"/>
                </a:lnTo>
                <a:lnTo>
                  <a:pt x="1527" y="1535"/>
                </a:lnTo>
                <a:lnTo>
                  <a:pt x="1556" y="1565"/>
                </a:lnTo>
                <a:lnTo>
                  <a:pt x="1588" y="1600"/>
                </a:lnTo>
                <a:lnTo>
                  <a:pt x="1626" y="1636"/>
                </a:lnTo>
                <a:lnTo>
                  <a:pt x="1664" y="1677"/>
                </a:lnTo>
                <a:lnTo>
                  <a:pt x="1705" y="1717"/>
                </a:lnTo>
                <a:lnTo>
                  <a:pt x="1745" y="1758"/>
                </a:lnTo>
                <a:lnTo>
                  <a:pt x="1785" y="1798"/>
                </a:lnTo>
                <a:lnTo>
                  <a:pt x="1826" y="1838"/>
                </a:lnTo>
                <a:lnTo>
                  <a:pt x="1862" y="1874"/>
                </a:lnTo>
                <a:lnTo>
                  <a:pt x="1898" y="1908"/>
                </a:lnTo>
                <a:lnTo>
                  <a:pt x="1927" y="1937"/>
                </a:lnTo>
                <a:lnTo>
                  <a:pt x="1952" y="1962"/>
                </a:lnTo>
                <a:lnTo>
                  <a:pt x="1972" y="1978"/>
                </a:lnTo>
                <a:lnTo>
                  <a:pt x="1985" y="1989"/>
                </a:lnTo>
                <a:close/>
                <a:moveTo>
                  <a:pt x="3674" y="3127"/>
                </a:moveTo>
                <a:lnTo>
                  <a:pt x="3380" y="2835"/>
                </a:lnTo>
                <a:lnTo>
                  <a:pt x="3303" y="2759"/>
                </a:lnTo>
                <a:lnTo>
                  <a:pt x="3234" y="2687"/>
                </a:lnTo>
                <a:lnTo>
                  <a:pt x="3162" y="2617"/>
                </a:lnTo>
                <a:lnTo>
                  <a:pt x="3090" y="2543"/>
                </a:lnTo>
                <a:lnTo>
                  <a:pt x="2497" y="1957"/>
                </a:lnTo>
                <a:lnTo>
                  <a:pt x="2214" y="2240"/>
                </a:lnTo>
                <a:lnTo>
                  <a:pt x="3674" y="3704"/>
                </a:lnTo>
                <a:lnTo>
                  <a:pt x="3678" y="3700"/>
                </a:lnTo>
                <a:lnTo>
                  <a:pt x="3692" y="3686"/>
                </a:lnTo>
                <a:lnTo>
                  <a:pt x="3714" y="3666"/>
                </a:lnTo>
                <a:lnTo>
                  <a:pt x="3741" y="3639"/>
                </a:lnTo>
                <a:lnTo>
                  <a:pt x="3777" y="3603"/>
                </a:lnTo>
                <a:lnTo>
                  <a:pt x="3818" y="3563"/>
                </a:lnTo>
                <a:lnTo>
                  <a:pt x="3865" y="3518"/>
                </a:lnTo>
                <a:lnTo>
                  <a:pt x="3916" y="3466"/>
                </a:lnTo>
                <a:lnTo>
                  <a:pt x="3972" y="3410"/>
                </a:lnTo>
                <a:lnTo>
                  <a:pt x="4033" y="3352"/>
                </a:lnTo>
                <a:lnTo>
                  <a:pt x="4096" y="3289"/>
                </a:lnTo>
                <a:lnTo>
                  <a:pt x="4163" y="3224"/>
                </a:lnTo>
                <a:lnTo>
                  <a:pt x="4231" y="3156"/>
                </a:lnTo>
                <a:lnTo>
                  <a:pt x="4300" y="3089"/>
                </a:lnTo>
                <a:lnTo>
                  <a:pt x="4370" y="3019"/>
                </a:lnTo>
                <a:lnTo>
                  <a:pt x="4442" y="2947"/>
                </a:lnTo>
                <a:lnTo>
                  <a:pt x="4511" y="2878"/>
                </a:lnTo>
                <a:lnTo>
                  <a:pt x="4581" y="2808"/>
                </a:lnTo>
                <a:lnTo>
                  <a:pt x="4651" y="2741"/>
                </a:lnTo>
                <a:lnTo>
                  <a:pt x="4716" y="2674"/>
                </a:lnTo>
                <a:lnTo>
                  <a:pt x="4781" y="2608"/>
                </a:lnTo>
                <a:lnTo>
                  <a:pt x="4841" y="2548"/>
                </a:lnTo>
                <a:lnTo>
                  <a:pt x="4898" y="2492"/>
                </a:lnTo>
                <a:lnTo>
                  <a:pt x="4951" y="2438"/>
                </a:lnTo>
                <a:lnTo>
                  <a:pt x="4999" y="2388"/>
                </a:lnTo>
                <a:lnTo>
                  <a:pt x="5044" y="2344"/>
                </a:lnTo>
                <a:lnTo>
                  <a:pt x="5079" y="2305"/>
                </a:lnTo>
                <a:lnTo>
                  <a:pt x="5111" y="2274"/>
                </a:lnTo>
                <a:lnTo>
                  <a:pt x="5133" y="2249"/>
                </a:lnTo>
                <a:lnTo>
                  <a:pt x="5149" y="2231"/>
                </a:lnTo>
                <a:lnTo>
                  <a:pt x="5158" y="2220"/>
                </a:lnTo>
                <a:lnTo>
                  <a:pt x="5142" y="2207"/>
                </a:lnTo>
                <a:lnTo>
                  <a:pt x="5120" y="2184"/>
                </a:lnTo>
                <a:lnTo>
                  <a:pt x="5093" y="2157"/>
                </a:lnTo>
                <a:lnTo>
                  <a:pt x="5064" y="2126"/>
                </a:lnTo>
                <a:lnTo>
                  <a:pt x="5032" y="2092"/>
                </a:lnTo>
                <a:lnTo>
                  <a:pt x="4999" y="2058"/>
                </a:lnTo>
                <a:lnTo>
                  <a:pt x="4967" y="2027"/>
                </a:lnTo>
                <a:lnTo>
                  <a:pt x="4936" y="1998"/>
                </a:lnTo>
                <a:lnTo>
                  <a:pt x="4909" y="1973"/>
                </a:lnTo>
                <a:lnTo>
                  <a:pt x="4886" y="1953"/>
                </a:lnTo>
                <a:lnTo>
                  <a:pt x="4871" y="1944"/>
                </a:lnTo>
                <a:lnTo>
                  <a:pt x="4857" y="1953"/>
                </a:lnTo>
                <a:lnTo>
                  <a:pt x="4839" y="1971"/>
                </a:lnTo>
                <a:lnTo>
                  <a:pt x="4815" y="1996"/>
                </a:lnTo>
                <a:lnTo>
                  <a:pt x="4783" y="2025"/>
                </a:lnTo>
                <a:lnTo>
                  <a:pt x="4747" y="2061"/>
                </a:lnTo>
                <a:lnTo>
                  <a:pt x="4707" y="2099"/>
                </a:lnTo>
                <a:lnTo>
                  <a:pt x="4664" y="2141"/>
                </a:lnTo>
                <a:lnTo>
                  <a:pt x="4619" y="2186"/>
                </a:lnTo>
                <a:lnTo>
                  <a:pt x="4574" y="2231"/>
                </a:lnTo>
                <a:lnTo>
                  <a:pt x="4529" y="2276"/>
                </a:lnTo>
                <a:lnTo>
                  <a:pt x="4484" y="2321"/>
                </a:lnTo>
                <a:lnTo>
                  <a:pt x="4442" y="2366"/>
                </a:lnTo>
                <a:lnTo>
                  <a:pt x="4401" y="2406"/>
                </a:lnTo>
                <a:lnTo>
                  <a:pt x="4363" y="2442"/>
                </a:lnTo>
                <a:lnTo>
                  <a:pt x="4332" y="2476"/>
                </a:lnTo>
                <a:lnTo>
                  <a:pt x="4305" y="2503"/>
                </a:lnTo>
                <a:lnTo>
                  <a:pt x="4285" y="2523"/>
                </a:lnTo>
                <a:lnTo>
                  <a:pt x="4271" y="2537"/>
                </a:lnTo>
                <a:lnTo>
                  <a:pt x="4255" y="2552"/>
                </a:lnTo>
                <a:lnTo>
                  <a:pt x="4233" y="2575"/>
                </a:lnTo>
                <a:lnTo>
                  <a:pt x="4206" y="2604"/>
                </a:lnTo>
                <a:lnTo>
                  <a:pt x="4172" y="2638"/>
                </a:lnTo>
                <a:lnTo>
                  <a:pt x="4134" y="2676"/>
                </a:lnTo>
                <a:lnTo>
                  <a:pt x="4091" y="2718"/>
                </a:lnTo>
                <a:lnTo>
                  <a:pt x="4049" y="2761"/>
                </a:lnTo>
                <a:lnTo>
                  <a:pt x="4004" y="2806"/>
                </a:lnTo>
                <a:lnTo>
                  <a:pt x="3959" y="2853"/>
                </a:lnTo>
                <a:lnTo>
                  <a:pt x="3914" y="2898"/>
                </a:lnTo>
                <a:lnTo>
                  <a:pt x="3869" y="2941"/>
                </a:lnTo>
                <a:lnTo>
                  <a:pt x="3829" y="2981"/>
                </a:lnTo>
                <a:lnTo>
                  <a:pt x="3791" y="3019"/>
                </a:lnTo>
                <a:lnTo>
                  <a:pt x="3755" y="3053"/>
                </a:lnTo>
                <a:lnTo>
                  <a:pt x="3725" y="3082"/>
                </a:lnTo>
                <a:lnTo>
                  <a:pt x="3701" y="3105"/>
                </a:lnTo>
                <a:lnTo>
                  <a:pt x="3683" y="3118"/>
                </a:lnTo>
                <a:lnTo>
                  <a:pt x="3674" y="3127"/>
                </a:lnTo>
                <a:close/>
                <a:moveTo>
                  <a:pt x="4779" y="332"/>
                </a:moveTo>
                <a:lnTo>
                  <a:pt x="5106" y="2"/>
                </a:lnTo>
                <a:lnTo>
                  <a:pt x="5681" y="2"/>
                </a:lnTo>
                <a:lnTo>
                  <a:pt x="5068" y="617"/>
                </a:lnTo>
                <a:lnTo>
                  <a:pt x="4779" y="332"/>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0" y="737520"/>
            <a:ext cx="3955745" cy="860748"/>
          </a:xfrm>
          <a:prstGeom prst="rect">
            <a:avLst/>
          </a:prstGeom>
          <a:noFill/>
          <a:ln>
            <a:noFill/>
          </a:ln>
        </p:spPr>
        <p:txBody>
          <a:bodyPr wrap="square" rtlCol="0">
            <a:spAutoFit/>
          </a:bodyPr>
          <a:lstStyle/>
          <a:p>
            <a:pPr algn="ctr">
              <a:lnSpc>
                <a:spcPts val="6300"/>
              </a:lnSpc>
            </a:pPr>
            <a:r>
              <a:rPr lang="en-US" sz="4800" dirty="0">
                <a:latin typeface="Hypatia Sans Pro" panose="020B0802020204020303" pitchFamily="34" charset="0"/>
              </a:rPr>
              <a:t>N</a:t>
            </a:r>
            <a:r>
              <a:rPr lang="en-US" altLang="zh-CN" sz="4800" dirty="0">
                <a:latin typeface="Hypatia Sans Pro" panose="020B0802020204020303" pitchFamily="34" charset="0"/>
              </a:rPr>
              <a:t>owadays</a:t>
            </a:r>
            <a:endParaRPr lang="en-US" sz="4800" dirty="0">
              <a:latin typeface="Hypatia Sans Pro" panose="020B0802020204020303" pitchFamily="34" charset="0"/>
            </a:endParaRPr>
          </a:p>
        </p:txBody>
      </p:sp>
      <p:cxnSp>
        <p:nvCxnSpPr>
          <p:cNvPr id="8" name="Прямая соединительная линия 7"/>
          <p:cNvCxnSpPr/>
          <p:nvPr/>
        </p:nvCxnSpPr>
        <p:spPr>
          <a:xfrm>
            <a:off x="1455086" y="1896671"/>
            <a:ext cx="838200" cy="0"/>
          </a:xfrm>
          <a:prstGeom prst="line">
            <a:avLst/>
          </a:prstGeom>
          <a:ln w="31750">
            <a:gradFill>
              <a:gsLst>
                <a:gs pos="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42973" y="2346077"/>
            <a:ext cx="1698032" cy="469424"/>
          </a:xfrm>
          <a:prstGeom prst="rect">
            <a:avLst/>
          </a:prstGeom>
          <a:noFill/>
        </p:spPr>
        <p:txBody>
          <a:bodyPr wrap="square" rtlCol="0">
            <a:spAutoFit/>
          </a:bodyPr>
          <a:lstStyle/>
          <a:p>
            <a:pPr>
              <a:lnSpc>
                <a:spcPts val="2500"/>
              </a:lnSpc>
            </a:pPr>
            <a:r>
              <a:rPr lang="en-US" altLang="zh-CN" sz="4400" b="0" i="0" dirty="0">
                <a:solidFill>
                  <a:srgbClr val="333333"/>
                </a:solidFill>
                <a:effectLst/>
                <a:latin typeface="arial" panose="020B0604020202020204" pitchFamily="34" charset="0"/>
              </a:rPr>
              <a:t>Tesla</a:t>
            </a:r>
            <a:endParaRPr lang="en-US" sz="4400" dirty="0">
              <a:latin typeface="Microsoft YaHei Light" panose="020B0502040204020203" pitchFamily="34" charset="-122"/>
              <a:ea typeface="Microsoft YaHei Light" panose="020B0502040204020203" pitchFamily="34" charset="-122"/>
            </a:endParaRPr>
          </a:p>
        </p:txBody>
      </p:sp>
      <p:pic>
        <p:nvPicPr>
          <p:cNvPr id="5" name="图片 4">
            <a:extLst>
              <a:ext uri="{FF2B5EF4-FFF2-40B4-BE49-F238E27FC236}">
                <a16:creationId xmlns:a16="http://schemas.microsoft.com/office/drawing/2014/main" id="{1A037CC1-13E9-4428-8A6E-D0523ED4D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736" y="0"/>
            <a:ext cx="5637104" cy="6858000"/>
          </a:xfrm>
          <a:prstGeom prst="rect">
            <a:avLst/>
          </a:prstGeom>
        </p:spPr>
      </p:pic>
      <p:sp>
        <p:nvSpPr>
          <p:cNvPr id="18" name="文本框 17">
            <a:extLst>
              <a:ext uri="{FF2B5EF4-FFF2-40B4-BE49-F238E27FC236}">
                <a16:creationId xmlns:a16="http://schemas.microsoft.com/office/drawing/2014/main" id="{223A800F-7C4C-4DE8-9A63-C880D384D80C}"/>
              </a:ext>
            </a:extLst>
          </p:cNvPr>
          <p:cNvSpPr txBox="1"/>
          <p:nvPr/>
        </p:nvSpPr>
        <p:spPr>
          <a:xfrm>
            <a:off x="0" y="3605870"/>
            <a:ext cx="5803641" cy="2031325"/>
          </a:xfrm>
          <a:prstGeom prst="rect">
            <a:avLst/>
          </a:prstGeom>
          <a:noFill/>
        </p:spPr>
        <p:txBody>
          <a:bodyPr wrap="square">
            <a:spAutoFit/>
          </a:bodyPr>
          <a:lstStyle/>
          <a:p>
            <a:r>
              <a:rPr lang="zh-CN" altLang="en-US" dirty="0"/>
              <a:t>This January marks the one-year anniversary of the opening of Tesla's Shanghai factory. Looking back on the past year, despite the shadow cast by the epidemic, the mainland car market is still vibrant under Tesla's "catfish effect". In addition to the hot sales of domestic Tesla cars, the overall sales of new energy vehicles rose by more than 10% against the trend.</a:t>
            </a:r>
          </a:p>
        </p:txBody>
      </p:sp>
    </p:spTree>
    <p:extLst>
      <p:ext uri="{BB962C8B-B14F-4D97-AF65-F5344CB8AC3E}">
        <p14:creationId xmlns:p14="http://schemas.microsoft.com/office/powerpoint/2010/main" val="2842405361"/>
      </p:ext>
    </p:extLst>
  </p:cSld>
  <p:clrMapOvr>
    <a:masterClrMapping/>
  </p:clrMapOvr>
  <p:transition spd="slow">
    <p:strips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Grp="1" noChangeAspect="1"/>
          </p:cNvPicPr>
          <p:nvPr>
            <p:ph type="pic" sz="quarter" idx="4294967295"/>
          </p:nvPr>
        </p:nvPicPr>
        <p:blipFill>
          <a:blip r:embed="rId2">
            <a:extLst>
              <a:ext uri="{28A0092B-C50C-407E-A947-70E740481C1C}">
                <a14:useLocalDpi xmlns:a14="http://schemas.microsoft.com/office/drawing/2010/main" val="0"/>
              </a:ext>
            </a:extLst>
          </a:blip>
          <a:srcRect/>
          <a:stretch/>
        </p:blipFill>
        <p:spPr>
          <a:xfrm>
            <a:off x="0" y="3429000"/>
            <a:ext cx="6196112" cy="3429000"/>
          </a:xfrm>
        </p:spPr>
      </p:pic>
      <p:pic>
        <p:nvPicPr>
          <p:cNvPr id="11" name="图片 10">
            <a:extLst>
              <a:ext uri="{FF2B5EF4-FFF2-40B4-BE49-F238E27FC236}">
                <a16:creationId xmlns:a16="http://schemas.microsoft.com/office/drawing/2014/main" id="{72038DB5-B28D-47EC-8F16-0914E13C3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0555" y="-1"/>
            <a:ext cx="4951445" cy="6932023"/>
          </a:xfrm>
          <a:prstGeom prst="rect">
            <a:avLst/>
          </a:prstGeom>
        </p:spPr>
      </p:pic>
      <p:sp>
        <p:nvSpPr>
          <p:cNvPr id="19" name="文本框 18">
            <a:extLst>
              <a:ext uri="{FF2B5EF4-FFF2-40B4-BE49-F238E27FC236}">
                <a16:creationId xmlns:a16="http://schemas.microsoft.com/office/drawing/2014/main" id="{83DE3A75-BE9D-4696-BBED-C9E023A73C59}"/>
              </a:ext>
            </a:extLst>
          </p:cNvPr>
          <p:cNvSpPr txBox="1"/>
          <p:nvPr/>
        </p:nvSpPr>
        <p:spPr>
          <a:xfrm>
            <a:off x="972328" y="930246"/>
            <a:ext cx="5792366" cy="1569660"/>
          </a:xfrm>
          <a:prstGeom prst="rect">
            <a:avLst/>
          </a:prstGeom>
          <a:noFill/>
        </p:spPr>
        <p:txBody>
          <a:bodyPr wrap="square">
            <a:spAutoFit/>
          </a:bodyPr>
          <a:lstStyle/>
          <a:p>
            <a:r>
              <a:rPr lang="zh-CN" altLang="en-US" sz="3200" dirty="0"/>
              <a:t>The protagonist, Wu Wei, is a “catfish” among a group of talented teenagers</a:t>
            </a:r>
            <a:r>
              <a:rPr lang="en-US" altLang="zh-CN" sz="3200" dirty="0"/>
              <a:t>.</a:t>
            </a:r>
            <a:endParaRPr lang="zh-CN" altLang="en-US" sz="3200" dirty="0"/>
          </a:p>
        </p:txBody>
      </p:sp>
    </p:spTree>
    <p:extLst>
      <p:ext uri="{BB962C8B-B14F-4D97-AF65-F5344CB8AC3E}">
        <p14:creationId xmlns:p14="http://schemas.microsoft.com/office/powerpoint/2010/main" val="3879525228"/>
      </p:ext>
    </p:extLst>
  </p:cSld>
  <p:clrMapOvr>
    <a:masterClrMapping/>
  </p:clrMapOvr>
  <p:transition spd="slow">
    <p:strips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a:extLst>
              <a:ext uri="{FF2B5EF4-FFF2-40B4-BE49-F238E27FC236}">
                <a16:creationId xmlns:a16="http://schemas.microsoft.com/office/drawing/2014/main" id="{CD79FC80-B2B5-4BD6-AB53-28DF457BEAB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4506" r="14506"/>
          <a:stretch>
            <a:fillRect/>
          </a:stretch>
        </p:blipFill>
        <p:spPr/>
      </p:pic>
      <p:sp>
        <p:nvSpPr>
          <p:cNvPr id="6" name="TextBox 6">
            <a:extLst>
              <a:ext uri="{FF2B5EF4-FFF2-40B4-BE49-F238E27FC236}">
                <a16:creationId xmlns:a16="http://schemas.microsoft.com/office/drawing/2014/main" id="{F327934D-F0C5-4BF1-8A9C-5039E623CC2E}"/>
              </a:ext>
            </a:extLst>
          </p:cNvPr>
          <p:cNvSpPr txBox="1"/>
          <p:nvPr/>
        </p:nvSpPr>
        <p:spPr>
          <a:xfrm>
            <a:off x="5470850" y="961455"/>
            <a:ext cx="4904792" cy="860748"/>
          </a:xfrm>
          <a:prstGeom prst="rect">
            <a:avLst/>
          </a:prstGeom>
          <a:noFill/>
          <a:ln>
            <a:noFill/>
          </a:ln>
        </p:spPr>
        <p:txBody>
          <a:bodyPr wrap="square" rtlCol="0">
            <a:spAutoFit/>
          </a:bodyPr>
          <a:lstStyle/>
          <a:p>
            <a:pPr algn="ctr">
              <a:lnSpc>
                <a:spcPts val="6300"/>
              </a:lnSpc>
            </a:pPr>
            <a:r>
              <a:rPr lang="en-US" sz="4800" dirty="0">
                <a:latin typeface="Hypatia Sans Pro" panose="020B0802020204020303" pitchFamily="34" charset="0"/>
              </a:rPr>
              <a:t>What can we do?</a:t>
            </a:r>
          </a:p>
        </p:txBody>
      </p:sp>
      <p:sp>
        <p:nvSpPr>
          <p:cNvPr id="8" name="文本框 7">
            <a:extLst>
              <a:ext uri="{FF2B5EF4-FFF2-40B4-BE49-F238E27FC236}">
                <a16:creationId xmlns:a16="http://schemas.microsoft.com/office/drawing/2014/main" id="{5F1029FE-6425-4A70-9387-FFD2E07180F1}"/>
              </a:ext>
            </a:extLst>
          </p:cNvPr>
          <p:cNvSpPr txBox="1"/>
          <p:nvPr/>
        </p:nvSpPr>
        <p:spPr>
          <a:xfrm>
            <a:off x="6939643" y="4795291"/>
            <a:ext cx="2068503" cy="584775"/>
          </a:xfrm>
          <a:prstGeom prst="rect">
            <a:avLst/>
          </a:prstGeom>
          <a:noFill/>
        </p:spPr>
        <p:txBody>
          <a:bodyPr wrap="square">
            <a:spAutoFit/>
          </a:bodyPr>
          <a:lstStyle/>
          <a:p>
            <a:r>
              <a:rPr lang="en-US" altLang="zh-CN" sz="3200" dirty="0"/>
              <a:t>2</a:t>
            </a:r>
            <a:r>
              <a:rPr lang="zh-CN" altLang="en-US" sz="3200" dirty="0"/>
              <a:t>、</a:t>
            </a:r>
            <a:r>
              <a:rPr lang="en-US" altLang="zh-CN" sz="3200" dirty="0"/>
              <a:t>Faith</a:t>
            </a:r>
            <a:endParaRPr lang="zh-CN" altLang="en-US" sz="3200" dirty="0"/>
          </a:p>
        </p:txBody>
      </p:sp>
      <p:sp>
        <p:nvSpPr>
          <p:cNvPr id="10" name="文本框 9">
            <a:extLst>
              <a:ext uri="{FF2B5EF4-FFF2-40B4-BE49-F238E27FC236}">
                <a16:creationId xmlns:a16="http://schemas.microsoft.com/office/drawing/2014/main" id="{F2A91085-232B-4B04-88A7-0375212714EE}"/>
              </a:ext>
            </a:extLst>
          </p:cNvPr>
          <p:cNvSpPr txBox="1"/>
          <p:nvPr/>
        </p:nvSpPr>
        <p:spPr>
          <a:xfrm>
            <a:off x="6939643" y="5740235"/>
            <a:ext cx="4575888" cy="584775"/>
          </a:xfrm>
          <a:prstGeom prst="rect">
            <a:avLst/>
          </a:prstGeom>
          <a:noFill/>
        </p:spPr>
        <p:txBody>
          <a:bodyPr wrap="square">
            <a:spAutoFit/>
          </a:bodyPr>
          <a:lstStyle/>
          <a:p>
            <a:r>
              <a:rPr lang="en-US" altLang="zh-CN" sz="3200" dirty="0"/>
              <a:t>3</a:t>
            </a:r>
            <a:r>
              <a:rPr lang="zh-CN" altLang="en-US" sz="3200" dirty="0"/>
              <a:t>、Continuous learning</a:t>
            </a:r>
          </a:p>
        </p:txBody>
      </p:sp>
      <p:sp>
        <p:nvSpPr>
          <p:cNvPr id="16" name="文本框 15">
            <a:extLst>
              <a:ext uri="{FF2B5EF4-FFF2-40B4-BE49-F238E27FC236}">
                <a16:creationId xmlns:a16="http://schemas.microsoft.com/office/drawing/2014/main" id="{FF4BB343-3B40-440C-96C5-4C06598DF85D}"/>
              </a:ext>
            </a:extLst>
          </p:cNvPr>
          <p:cNvSpPr txBox="1"/>
          <p:nvPr/>
        </p:nvSpPr>
        <p:spPr>
          <a:xfrm>
            <a:off x="6939643" y="3850347"/>
            <a:ext cx="5252357" cy="584775"/>
          </a:xfrm>
          <a:prstGeom prst="rect">
            <a:avLst/>
          </a:prstGeom>
          <a:noFill/>
        </p:spPr>
        <p:txBody>
          <a:bodyPr wrap="square">
            <a:spAutoFit/>
          </a:bodyPr>
          <a:lstStyle/>
          <a:p>
            <a:r>
              <a:rPr lang="en-US" altLang="zh-CN" sz="3200" dirty="0"/>
              <a:t>1</a:t>
            </a:r>
            <a:r>
              <a:rPr lang="zh-CN" altLang="en-US" sz="3200" dirty="0"/>
              <a:t>、Keep a sense of crisis</a:t>
            </a:r>
          </a:p>
        </p:txBody>
      </p:sp>
    </p:spTree>
    <p:extLst>
      <p:ext uri="{BB962C8B-B14F-4D97-AF65-F5344CB8AC3E}">
        <p14:creationId xmlns:p14="http://schemas.microsoft.com/office/powerpoint/2010/main" val="9475663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244"/>
          <p:cNvSpPr>
            <a:spLocks noEditPoints="1"/>
          </p:cNvSpPr>
          <p:nvPr/>
        </p:nvSpPr>
        <p:spPr bwMode="auto">
          <a:xfrm>
            <a:off x="4754606" y="-9526"/>
            <a:ext cx="2682788" cy="1343025"/>
          </a:xfrm>
          <a:custGeom>
            <a:avLst/>
            <a:gdLst>
              <a:gd name="T0" fmla="*/ 6820 w 7399"/>
              <a:gd name="T1" fmla="*/ 0 h 3704"/>
              <a:gd name="T2" fmla="*/ 2845 w 7399"/>
              <a:gd name="T3" fmla="*/ 563 h 3704"/>
              <a:gd name="T4" fmla="*/ 3696 w 7399"/>
              <a:gd name="T5" fmla="*/ 1412 h 3704"/>
              <a:gd name="T6" fmla="*/ 4031 w 7399"/>
              <a:gd name="T7" fmla="*/ 1091 h 3704"/>
              <a:gd name="T8" fmla="*/ 4201 w 7399"/>
              <a:gd name="T9" fmla="*/ 1264 h 3704"/>
              <a:gd name="T10" fmla="*/ 3685 w 7399"/>
              <a:gd name="T11" fmla="*/ 1978 h 3704"/>
              <a:gd name="T12" fmla="*/ 3575 w 7399"/>
              <a:gd name="T13" fmla="*/ 1874 h 3704"/>
              <a:gd name="T14" fmla="*/ 3418 w 7399"/>
              <a:gd name="T15" fmla="*/ 1717 h 3704"/>
              <a:gd name="T16" fmla="*/ 3267 w 7399"/>
              <a:gd name="T17" fmla="*/ 1565 h 3704"/>
              <a:gd name="T18" fmla="*/ 2201 w 7399"/>
              <a:gd name="T19" fmla="*/ 498 h 3704"/>
              <a:gd name="T20" fmla="*/ 1931 w 7399"/>
              <a:gd name="T21" fmla="*/ 231 h 3704"/>
              <a:gd name="T22" fmla="*/ 1806 w 7399"/>
              <a:gd name="T23" fmla="*/ 110 h 3704"/>
              <a:gd name="T24" fmla="*/ 1711 w 7399"/>
              <a:gd name="T25" fmla="*/ 0 h 3704"/>
              <a:gd name="T26" fmla="*/ 2293 w 7399"/>
              <a:gd name="T27" fmla="*/ 11 h 3704"/>
              <a:gd name="T28" fmla="*/ 2430 w 7399"/>
              <a:gd name="T29" fmla="*/ 150 h 3704"/>
              <a:gd name="T30" fmla="*/ 2549 w 7399"/>
              <a:gd name="T31" fmla="*/ 1320 h 3704"/>
              <a:gd name="T32" fmla="*/ 2322 w 7399"/>
              <a:gd name="T33" fmla="*/ 1091 h 3704"/>
              <a:gd name="T34" fmla="*/ 2313 w 7399"/>
              <a:gd name="T35" fmla="*/ 1095 h 3704"/>
              <a:gd name="T36" fmla="*/ 609 w 7399"/>
              <a:gd name="T37" fmla="*/ 38 h 3704"/>
              <a:gd name="T38" fmla="*/ 539 w 7399"/>
              <a:gd name="T39" fmla="*/ 0 h 3704"/>
              <a:gd name="T40" fmla="*/ 36 w 7399"/>
              <a:gd name="T41" fmla="*/ 49 h 3704"/>
              <a:gd name="T42" fmla="*/ 160 w 7399"/>
              <a:gd name="T43" fmla="*/ 175 h 3704"/>
              <a:gd name="T44" fmla="*/ 326 w 7399"/>
              <a:gd name="T45" fmla="*/ 336 h 3704"/>
              <a:gd name="T46" fmla="*/ 1502 w 7399"/>
              <a:gd name="T47" fmla="*/ 1513 h 3704"/>
              <a:gd name="T48" fmla="*/ 1626 w 7399"/>
              <a:gd name="T49" fmla="*/ 1636 h 3704"/>
              <a:gd name="T50" fmla="*/ 1785 w 7399"/>
              <a:gd name="T51" fmla="*/ 1798 h 3704"/>
              <a:gd name="T52" fmla="*/ 1927 w 7399"/>
              <a:gd name="T53" fmla="*/ 1937 h 3704"/>
              <a:gd name="T54" fmla="*/ 3674 w 7399"/>
              <a:gd name="T55" fmla="*/ 3127 h 3704"/>
              <a:gd name="T56" fmla="*/ 3162 w 7399"/>
              <a:gd name="T57" fmla="*/ 2617 h 3704"/>
              <a:gd name="T58" fmla="*/ 3674 w 7399"/>
              <a:gd name="T59" fmla="*/ 3704 h 3704"/>
              <a:gd name="T60" fmla="*/ 3741 w 7399"/>
              <a:gd name="T61" fmla="*/ 3639 h 3704"/>
              <a:gd name="T62" fmla="*/ 3916 w 7399"/>
              <a:gd name="T63" fmla="*/ 3466 h 3704"/>
              <a:gd name="T64" fmla="*/ 4163 w 7399"/>
              <a:gd name="T65" fmla="*/ 3224 h 3704"/>
              <a:gd name="T66" fmla="*/ 4442 w 7399"/>
              <a:gd name="T67" fmla="*/ 2947 h 3704"/>
              <a:gd name="T68" fmla="*/ 4716 w 7399"/>
              <a:gd name="T69" fmla="*/ 2674 h 3704"/>
              <a:gd name="T70" fmla="*/ 4951 w 7399"/>
              <a:gd name="T71" fmla="*/ 2438 h 3704"/>
              <a:gd name="T72" fmla="*/ 5111 w 7399"/>
              <a:gd name="T73" fmla="*/ 2274 h 3704"/>
              <a:gd name="T74" fmla="*/ 5142 w 7399"/>
              <a:gd name="T75" fmla="*/ 2207 h 3704"/>
              <a:gd name="T76" fmla="*/ 5032 w 7399"/>
              <a:gd name="T77" fmla="*/ 2092 h 3704"/>
              <a:gd name="T78" fmla="*/ 4909 w 7399"/>
              <a:gd name="T79" fmla="*/ 1973 h 3704"/>
              <a:gd name="T80" fmla="*/ 4839 w 7399"/>
              <a:gd name="T81" fmla="*/ 1971 h 3704"/>
              <a:gd name="T82" fmla="*/ 4707 w 7399"/>
              <a:gd name="T83" fmla="*/ 2099 h 3704"/>
              <a:gd name="T84" fmla="*/ 4529 w 7399"/>
              <a:gd name="T85" fmla="*/ 2276 h 3704"/>
              <a:gd name="T86" fmla="*/ 4363 w 7399"/>
              <a:gd name="T87" fmla="*/ 2442 h 3704"/>
              <a:gd name="T88" fmla="*/ 4271 w 7399"/>
              <a:gd name="T89" fmla="*/ 2537 h 3704"/>
              <a:gd name="T90" fmla="*/ 4172 w 7399"/>
              <a:gd name="T91" fmla="*/ 2638 h 3704"/>
              <a:gd name="T92" fmla="*/ 4004 w 7399"/>
              <a:gd name="T93" fmla="*/ 2806 h 3704"/>
              <a:gd name="T94" fmla="*/ 3829 w 7399"/>
              <a:gd name="T95" fmla="*/ 2981 h 3704"/>
              <a:gd name="T96" fmla="*/ 3701 w 7399"/>
              <a:gd name="T97" fmla="*/ 3105 h 3704"/>
              <a:gd name="T98" fmla="*/ 5106 w 7399"/>
              <a:gd name="T99" fmla="*/ 2 h 3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399" h="3704">
                <a:moveTo>
                  <a:pt x="3422" y="2"/>
                </a:moveTo>
                <a:lnTo>
                  <a:pt x="5410" y="1987"/>
                </a:lnTo>
                <a:lnTo>
                  <a:pt x="7399" y="0"/>
                </a:lnTo>
                <a:lnTo>
                  <a:pt x="6820" y="0"/>
                </a:lnTo>
                <a:lnTo>
                  <a:pt x="5403" y="1416"/>
                </a:lnTo>
                <a:lnTo>
                  <a:pt x="3993" y="6"/>
                </a:lnTo>
                <a:lnTo>
                  <a:pt x="3422" y="2"/>
                </a:lnTo>
                <a:close/>
                <a:moveTo>
                  <a:pt x="2845" y="563"/>
                </a:moveTo>
                <a:lnTo>
                  <a:pt x="3173" y="233"/>
                </a:lnTo>
                <a:lnTo>
                  <a:pt x="3458" y="518"/>
                </a:lnTo>
                <a:lnTo>
                  <a:pt x="3130" y="846"/>
                </a:lnTo>
                <a:lnTo>
                  <a:pt x="3696" y="1412"/>
                </a:lnTo>
                <a:lnTo>
                  <a:pt x="4026" y="1095"/>
                </a:lnTo>
                <a:lnTo>
                  <a:pt x="4029" y="1093"/>
                </a:lnTo>
                <a:lnTo>
                  <a:pt x="4029" y="1093"/>
                </a:lnTo>
                <a:lnTo>
                  <a:pt x="4031" y="1091"/>
                </a:lnTo>
                <a:lnTo>
                  <a:pt x="4033" y="1091"/>
                </a:lnTo>
                <a:lnTo>
                  <a:pt x="4082" y="1147"/>
                </a:lnTo>
                <a:lnTo>
                  <a:pt x="4139" y="1203"/>
                </a:lnTo>
                <a:lnTo>
                  <a:pt x="4201" y="1264"/>
                </a:lnTo>
                <a:lnTo>
                  <a:pt x="4262" y="1320"/>
                </a:lnTo>
                <a:lnTo>
                  <a:pt x="4316" y="1376"/>
                </a:lnTo>
                <a:lnTo>
                  <a:pt x="3696" y="1989"/>
                </a:lnTo>
                <a:lnTo>
                  <a:pt x="3685" y="1978"/>
                </a:lnTo>
                <a:lnTo>
                  <a:pt x="3665" y="1962"/>
                </a:lnTo>
                <a:lnTo>
                  <a:pt x="3640" y="1937"/>
                </a:lnTo>
                <a:lnTo>
                  <a:pt x="3609" y="1908"/>
                </a:lnTo>
                <a:lnTo>
                  <a:pt x="3575" y="1874"/>
                </a:lnTo>
                <a:lnTo>
                  <a:pt x="3537" y="1838"/>
                </a:lnTo>
                <a:lnTo>
                  <a:pt x="3499" y="1798"/>
                </a:lnTo>
                <a:lnTo>
                  <a:pt x="3458" y="1758"/>
                </a:lnTo>
                <a:lnTo>
                  <a:pt x="3418" y="1717"/>
                </a:lnTo>
                <a:lnTo>
                  <a:pt x="3377" y="1677"/>
                </a:lnTo>
                <a:lnTo>
                  <a:pt x="3337" y="1636"/>
                </a:lnTo>
                <a:lnTo>
                  <a:pt x="3301" y="1600"/>
                </a:lnTo>
                <a:lnTo>
                  <a:pt x="3267" y="1565"/>
                </a:lnTo>
                <a:lnTo>
                  <a:pt x="3238" y="1535"/>
                </a:lnTo>
                <a:lnTo>
                  <a:pt x="3216" y="1513"/>
                </a:lnTo>
                <a:lnTo>
                  <a:pt x="3198" y="1495"/>
                </a:lnTo>
                <a:lnTo>
                  <a:pt x="2201" y="498"/>
                </a:lnTo>
                <a:lnTo>
                  <a:pt x="2120" y="417"/>
                </a:lnTo>
                <a:lnTo>
                  <a:pt x="2039" y="336"/>
                </a:lnTo>
                <a:lnTo>
                  <a:pt x="1956" y="253"/>
                </a:lnTo>
                <a:lnTo>
                  <a:pt x="1931" y="231"/>
                </a:lnTo>
                <a:lnTo>
                  <a:pt x="1904" y="204"/>
                </a:lnTo>
                <a:lnTo>
                  <a:pt x="1873" y="175"/>
                </a:lnTo>
                <a:lnTo>
                  <a:pt x="1839" y="143"/>
                </a:lnTo>
                <a:lnTo>
                  <a:pt x="1806" y="110"/>
                </a:lnTo>
                <a:lnTo>
                  <a:pt x="1776" y="78"/>
                </a:lnTo>
                <a:lnTo>
                  <a:pt x="1747" y="49"/>
                </a:lnTo>
                <a:lnTo>
                  <a:pt x="1727" y="22"/>
                </a:lnTo>
                <a:lnTo>
                  <a:pt x="1711" y="0"/>
                </a:lnTo>
                <a:lnTo>
                  <a:pt x="2219" y="0"/>
                </a:lnTo>
                <a:lnTo>
                  <a:pt x="2252" y="0"/>
                </a:lnTo>
                <a:lnTo>
                  <a:pt x="2275" y="4"/>
                </a:lnTo>
                <a:lnTo>
                  <a:pt x="2293" y="11"/>
                </a:lnTo>
                <a:lnTo>
                  <a:pt x="2306" y="24"/>
                </a:lnTo>
                <a:lnTo>
                  <a:pt x="2320" y="38"/>
                </a:lnTo>
                <a:lnTo>
                  <a:pt x="2340" y="58"/>
                </a:lnTo>
                <a:lnTo>
                  <a:pt x="2430" y="150"/>
                </a:lnTo>
                <a:lnTo>
                  <a:pt x="2845" y="563"/>
                </a:lnTo>
                <a:close/>
                <a:moveTo>
                  <a:pt x="1985" y="1989"/>
                </a:moveTo>
                <a:lnTo>
                  <a:pt x="2603" y="1376"/>
                </a:lnTo>
                <a:lnTo>
                  <a:pt x="2549" y="1320"/>
                </a:lnTo>
                <a:lnTo>
                  <a:pt x="2488" y="1264"/>
                </a:lnTo>
                <a:lnTo>
                  <a:pt x="2428" y="1203"/>
                </a:lnTo>
                <a:lnTo>
                  <a:pt x="2369" y="1147"/>
                </a:lnTo>
                <a:lnTo>
                  <a:pt x="2322" y="1091"/>
                </a:lnTo>
                <a:lnTo>
                  <a:pt x="2320" y="1091"/>
                </a:lnTo>
                <a:lnTo>
                  <a:pt x="2318" y="1093"/>
                </a:lnTo>
                <a:lnTo>
                  <a:pt x="2315" y="1093"/>
                </a:lnTo>
                <a:lnTo>
                  <a:pt x="2313" y="1095"/>
                </a:lnTo>
                <a:lnTo>
                  <a:pt x="1985" y="1412"/>
                </a:lnTo>
                <a:lnTo>
                  <a:pt x="719" y="150"/>
                </a:lnTo>
                <a:lnTo>
                  <a:pt x="627" y="58"/>
                </a:lnTo>
                <a:lnTo>
                  <a:pt x="609" y="38"/>
                </a:lnTo>
                <a:lnTo>
                  <a:pt x="593" y="24"/>
                </a:lnTo>
                <a:lnTo>
                  <a:pt x="580" y="11"/>
                </a:lnTo>
                <a:lnTo>
                  <a:pt x="564" y="4"/>
                </a:lnTo>
                <a:lnTo>
                  <a:pt x="539" y="0"/>
                </a:lnTo>
                <a:lnTo>
                  <a:pt x="508" y="0"/>
                </a:lnTo>
                <a:lnTo>
                  <a:pt x="0" y="0"/>
                </a:lnTo>
                <a:lnTo>
                  <a:pt x="14" y="22"/>
                </a:lnTo>
                <a:lnTo>
                  <a:pt x="36" y="49"/>
                </a:lnTo>
                <a:lnTo>
                  <a:pt x="63" y="78"/>
                </a:lnTo>
                <a:lnTo>
                  <a:pt x="95" y="110"/>
                </a:lnTo>
                <a:lnTo>
                  <a:pt x="126" y="143"/>
                </a:lnTo>
                <a:lnTo>
                  <a:pt x="160" y="175"/>
                </a:lnTo>
                <a:lnTo>
                  <a:pt x="191" y="204"/>
                </a:lnTo>
                <a:lnTo>
                  <a:pt x="220" y="231"/>
                </a:lnTo>
                <a:lnTo>
                  <a:pt x="243" y="253"/>
                </a:lnTo>
                <a:lnTo>
                  <a:pt x="326" y="336"/>
                </a:lnTo>
                <a:lnTo>
                  <a:pt x="407" y="417"/>
                </a:lnTo>
                <a:lnTo>
                  <a:pt x="490" y="498"/>
                </a:lnTo>
                <a:lnTo>
                  <a:pt x="1484" y="1495"/>
                </a:lnTo>
                <a:lnTo>
                  <a:pt x="1502" y="1513"/>
                </a:lnTo>
                <a:lnTo>
                  <a:pt x="1527" y="1535"/>
                </a:lnTo>
                <a:lnTo>
                  <a:pt x="1556" y="1565"/>
                </a:lnTo>
                <a:lnTo>
                  <a:pt x="1588" y="1600"/>
                </a:lnTo>
                <a:lnTo>
                  <a:pt x="1626" y="1636"/>
                </a:lnTo>
                <a:lnTo>
                  <a:pt x="1664" y="1677"/>
                </a:lnTo>
                <a:lnTo>
                  <a:pt x="1705" y="1717"/>
                </a:lnTo>
                <a:lnTo>
                  <a:pt x="1745" y="1758"/>
                </a:lnTo>
                <a:lnTo>
                  <a:pt x="1785" y="1798"/>
                </a:lnTo>
                <a:lnTo>
                  <a:pt x="1826" y="1838"/>
                </a:lnTo>
                <a:lnTo>
                  <a:pt x="1862" y="1874"/>
                </a:lnTo>
                <a:lnTo>
                  <a:pt x="1898" y="1908"/>
                </a:lnTo>
                <a:lnTo>
                  <a:pt x="1927" y="1937"/>
                </a:lnTo>
                <a:lnTo>
                  <a:pt x="1952" y="1962"/>
                </a:lnTo>
                <a:lnTo>
                  <a:pt x="1972" y="1978"/>
                </a:lnTo>
                <a:lnTo>
                  <a:pt x="1985" y="1989"/>
                </a:lnTo>
                <a:close/>
                <a:moveTo>
                  <a:pt x="3674" y="3127"/>
                </a:moveTo>
                <a:lnTo>
                  <a:pt x="3380" y="2835"/>
                </a:lnTo>
                <a:lnTo>
                  <a:pt x="3303" y="2759"/>
                </a:lnTo>
                <a:lnTo>
                  <a:pt x="3234" y="2687"/>
                </a:lnTo>
                <a:lnTo>
                  <a:pt x="3162" y="2617"/>
                </a:lnTo>
                <a:lnTo>
                  <a:pt x="3090" y="2543"/>
                </a:lnTo>
                <a:lnTo>
                  <a:pt x="2497" y="1957"/>
                </a:lnTo>
                <a:lnTo>
                  <a:pt x="2214" y="2240"/>
                </a:lnTo>
                <a:lnTo>
                  <a:pt x="3674" y="3704"/>
                </a:lnTo>
                <a:lnTo>
                  <a:pt x="3678" y="3700"/>
                </a:lnTo>
                <a:lnTo>
                  <a:pt x="3692" y="3686"/>
                </a:lnTo>
                <a:lnTo>
                  <a:pt x="3714" y="3666"/>
                </a:lnTo>
                <a:lnTo>
                  <a:pt x="3741" y="3639"/>
                </a:lnTo>
                <a:lnTo>
                  <a:pt x="3777" y="3603"/>
                </a:lnTo>
                <a:lnTo>
                  <a:pt x="3818" y="3563"/>
                </a:lnTo>
                <a:lnTo>
                  <a:pt x="3865" y="3518"/>
                </a:lnTo>
                <a:lnTo>
                  <a:pt x="3916" y="3466"/>
                </a:lnTo>
                <a:lnTo>
                  <a:pt x="3972" y="3410"/>
                </a:lnTo>
                <a:lnTo>
                  <a:pt x="4033" y="3352"/>
                </a:lnTo>
                <a:lnTo>
                  <a:pt x="4096" y="3289"/>
                </a:lnTo>
                <a:lnTo>
                  <a:pt x="4163" y="3224"/>
                </a:lnTo>
                <a:lnTo>
                  <a:pt x="4231" y="3156"/>
                </a:lnTo>
                <a:lnTo>
                  <a:pt x="4300" y="3089"/>
                </a:lnTo>
                <a:lnTo>
                  <a:pt x="4370" y="3019"/>
                </a:lnTo>
                <a:lnTo>
                  <a:pt x="4442" y="2947"/>
                </a:lnTo>
                <a:lnTo>
                  <a:pt x="4511" y="2878"/>
                </a:lnTo>
                <a:lnTo>
                  <a:pt x="4581" y="2808"/>
                </a:lnTo>
                <a:lnTo>
                  <a:pt x="4651" y="2741"/>
                </a:lnTo>
                <a:lnTo>
                  <a:pt x="4716" y="2674"/>
                </a:lnTo>
                <a:lnTo>
                  <a:pt x="4781" y="2608"/>
                </a:lnTo>
                <a:lnTo>
                  <a:pt x="4841" y="2548"/>
                </a:lnTo>
                <a:lnTo>
                  <a:pt x="4898" y="2492"/>
                </a:lnTo>
                <a:lnTo>
                  <a:pt x="4951" y="2438"/>
                </a:lnTo>
                <a:lnTo>
                  <a:pt x="4999" y="2388"/>
                </a:lnTo>
                <a:lnTo>
                  <a:pt x="5044" y="2344"/>
                </a:lnTo>
                <a:lnTo>
                  <a:pt x="5079" y="2305"/>
                </a:lnTo>
                <a:lnTo>
                  <a:pt x="5111" y="2274"/>
                </a:lnTo>
                <a:lnTo>
                  <a:pt x="5133" y="2249"/>
                </a:lnTo>
                <a:lnTo>
                  <a:pt x="5149" y="2231"/>
                </a:lnTo>
                <a:lnTo>
                  <a:pt x="5158" y="2220"/>
                </a:lnTo>
                <a:lnTo>
                  <a:pt x="5142" y="2207"/>
                </a:lnTo>
                <a:lnTo>
                  <a:pt x="5120" y="2184"/>
                </a:lnTo>
                <a:lnTo>
                  <a:pt x="5093" y="2157"/>
                </a:lnTo>
                <a:lnTo>
                  <a:pt x="5064" y="2126"/>
                </a:lnTo>
                <a:lnTo>
                  <a:pt x="5032" y="2092"/>
                </a:lnTo>
                <a:lnTo>
                  <a:pt x="4999" y="2058"/>
                </a:lnTo>
                <a:lnTo>
                  <a:pt x="4967" y="2027"/>
                </a:lnTo>
                <a:lnTo>
                  <a:pt x="4936" y="1998"/>
                </a:lnTo>
                <a:lnTo>
                  <a:pt x="4909" y="1973"/>
                </a:lnTo>
                <a:lnTo>
                  <a:pt x="4886" y="1953"/>
                </a:lnTo>
                <a:lnTo>
                  <a:pt x="4871" y="1944"/>
                </a:lnTo>
                <a:lnTo>
                  <a:pt x="4857" y="1953"/>
                </a:lnTo>
                <a:lnTo>
                  <a:pt x="4839" y="1971"/>
                </a:lnTo>
                <a:lnTo>
                  <a:pt x="4815" y="1996"/>
                </a:lnTo>
                <a:lnTo>
                  <a:pt x="4783" y="2025"/>
                </a:lnTo>
                <a:lnTo>
                  <a:pt x="4747" y="2061"/>
                </a:lnTo>
                <a:lnTo>
                  <a:pt x="4707" y="2099"/>
                </a:lnTo>
                <a:lnTo>
                  <a:pt x="4664" y="2141"/>
                </a:lnTo>
                <a:lnTo>
                  <a:pt x="4619" y="2186"/>
                </a:lnTo>
                <a:lnTo>
                  <a:pt x="4574" y="2231"/>
                </a:lnTo>
                <a:lnTo>
                  <a:pt x="4529" y="2276"/>
                </a:lnTo>
                <a:lnTo>
                  <a:pt x="4484" y="2321"/>
                </a:lnTo>
                <a:lnTo>
                  <a:pt x="4442" y="2366"/>
                </a:lnTo>
                <a:lnTo>
                  <a:pt x="4401" y="2406"/>
                </a:lnTo>
                <a:lnTo>
                  <a:pt x="4363" y="2442"/>
                </a:lnTo>
                <a:lnTo>
                  <a:pt x="4332" y="2476"/>
                </a:lnTo>
                <a:lnTo>
                  <a:pt x="4305" y="2503"/>
                </a:lnTo>
                <a:lnTo>
                  <a:pt x="4285" y="2523"/>
                </a:lnTo>
                <a:lnTo>
                  <a:pt x="4271" y="2537"/>
                </a:lnTo>
                <a:lnTo>
                  <a:pt x="4255" y="2552"/>
                </a:lnTo>
                <a:lnTo>
                  <a:pt x="4233" y="2575"/>
                </a:lnTo>
                <a:lnTo>
                  <a:pt x="4206" y="2604"/>
                </a:lnTo>
                <a:lnTo>
                  <a:pt x="4172" y="2638"/>
                </a:lnTo>
                <a:lnTo>
                  <a:pt x="4134" y="2676"/>
                </a:lnTo>
                <a:lnTo>
                  <a:pt x="4091" y="2718"/>
                </a:lnTo>
                <a:lnTo>
                  <a:pt x="4049" y="2761"/>
                </a:lnTo>
                <a:lnTo>
                  <a:pt x="4004" y="2806"/>
                </a:lnTo>
                <a:lnTo>
                  <a:pt x="3959" y="2853"/>
                </a:lnTo>
                <a:lnTo>
                  <a:pt x="3914" y="2898"/>
                </a:lnTo>
                <a:lnTo>
                  <a:pt x="3869" y="2941"/>
                </a:lnTo>
                <a:lnTo>
                  <a:pt x="3829" y="2981"/>
                </a:lnTo>
                <a:lnTo>
                  <a:pt x="3791" y="3019"/>
                </a:lnTo>
                <a:lnTo>
                  <a:pt x="3755" y="3053"/>
                </a:lnTo>
                <a:lnTo>
                  <a:pt x="3725" y="3082"/>
                </a:lnTo>
                <a:lnTo>
                  <a:pt x="3701" y="3105"/>
                </a:lnTo>
                <a:lnTo>
                  <a:pt x="3683" y="3118"/>
                </a:lnTo>
                <a:lnTo>
                  <a:pt x="3674" y="3127"/>
                </a:lnTo>
                <a:close/>
                <a:moveTo>
                  <a:pt x="4779" y="332"/>
                </a:moveTo>
                <a:lnTo>
                  <a:pt x="5106" y="2"/>
                </a:lnTo>
                <a:lnTo>
                  <a:pt x="5681" y="2"/>
                </a:lnTo>
                <a:lnTo>
                  <a:pt x="5068" y="617"/>
                </a:lnTo>
                <a:lnTo>
                  <a:pt x="4779" y="332"/>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3760572" y="3696712"/>
            <a:ext cx="4670854" cy="461665"/>
          </a:xfrm>
          <a:prstGeom prst="rect">
            <a:avLst/>
          </a:prstGeom>
          <a:noFill/>
        </p:spPr>
        <p:txBody>
          <a:bodyPr wrap="square" rtlCol="0">
            <a:spAutoFit/>
          </a:bodyPr>
          <a:lstStyle/>
          <a:p>
            <a:pPr algn="ctr"/>
            <a:r>
              <a:rPr lang="en-US" sz="2400" dirty="0">
                <a:latin typeface="Hypatia Sans Pro" panose="020B0802020204020303" pitchFamily="34" charset="0"/>
              </a:rPr>
              <a:t>FOR ATTENTION!</a:t>
            </a:r>
          </a:p>
        </p:txBody>
      </p:sp>
      <p:sp>
        <p:nvSpPr>
          <p:cNvPr id="7" name="TextBox 6"/>
          <p:cNvSpPr txBox="1"/>
          <p:nvPr/>
        </p:nvSpPr>
        <p:spPr>
          <a:xfrm>
            <a:off x="3013761" y="2022663"/>
            <a:ext cx="6164477" cy="1446550"/>
          </a:xfrm>
          <a:prstGeom prst="rect">
            <a:avLst/>
          </a:prstGeom>
          <a:noFill/>
        </p:spPr>
        <p:txBody>
          <a:bodyPr wrap="square" rtlCol="0">
            <a:spAutoFit/>
          </a:bodyPr>
          <a:lstStyle/>
          <a:p>
            <a:pPr algn="ctr"/>
            <a:r>
              <a:rPr lang="en-US" sz="8800" dirty="0">
                <a:latin typeface="Hypatia Sans Pro" panose="020B0802020204020303" pitchFamily="34" charset="0"/>
              </a:rPr>
              <a:t>THANK YOU</a:t>
            </a:r>
          </a:p>
        </p:txBody>
      </p:sp>
    </p:spTree>
    <p:extLst>
      <p:ext uri="{BB962C8B-B14F-4D97-AF65-F5344CB8AC3E}">
        <p14:creationId xmlns:p14="http://schemas.microsoft.com/office/powerpoint/2010/main" val="1375097483"/>
      </p:ext>
    </p:extLst>
  </p:cSld>
  <p:clrMapOvr>
    <a:masterClrMapping/>
  </p:clrMapOvr>
  <p:transition spd="slow">
    <p:strips dir="rd"/>
  </p:transition>
</p:sld>
</file>

<file path=ppt/theme/theme1.xml><?xml version="1.0" encoding="utf-8"?>
<a:theme xmlns:a="http://schemas.openxmlformats.org/drawingml/2006/main" name="Тема Office">
  <a:themeElements>
    <a:clrScheme name="Mountains">
      <a:dk1>
        <a:srgbClr val="0C0C0C"/>
      </a:dk1>
      <a:lt1>
        <a:srgbClr val="FFFFFF"/>
      </a:lt1>
      <a:dk2>
        <a:srgbClr val="000000"/>
      </a:dk2>
      <a:lt2>
        <a:srgbClr val="FFFFFF"/>
      </a:lt2>
      <a:accent1>
        <a:srgbClr val="866ACB"/>
      </a:accent1>
      <a:accent2>
        <a:srgbClr val="4B89DC"/>
      </a:accent2>
      <a:accent3>
        <a:srgbClr val="000000"/>
      </a:accent3>
      <a:accent4>
        <a:srgbClr val="A28DD7"/>
      </a:accent4>
      <a:accent5>
        <a:srgbClr val="81ADE7"/>
      </a:accent5>
      <a:accent6>
        <a:srgbClr val="333333"/>
      </a:accent6>
      <a:hlink>
        <a:srgbClr val="866ACB"/>
      </a:hlink>
      <a:folHlink>
        <a:srgbClr val="704FC1"/>
      </a:folHlink>
    </a:clrScheme>
    <a:fontScheme name="Mountains">
      <a:majorFont>
        <a:latin typeface="Hypatia Sans Pro"/>
        <a:ea typeface=""/>
        <a:cs typeface=""/>
      </a:majorFont>
      <a:minorFont>
        <a:latin typeface="Open Sans"/>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Специальное оформление">
  <a:themeElements>
    <a:clrScheme name="Mountains">
      <a:dk1>
        <a:srgbClr val="0C0C0C"/>
      </a:dk1>
      <a:lt1>
        <a:srgbClr val="FFFFFF"/>
      </a:lt1>
      <a:dk2>
        <a:srgbClr val="000000"/>
      </a:dk2>
      <a:lt2>
        <a:srgbClr val="FFFFFF"/>
      </a:lt2>
      <a:accent1>
        <a:srgbClr val="866ACB"/>
      </a:accent1>
      <a:accent2>
        <a:srgbClr val="4B89DC"/>
      </a:accent2>
      <a:accent3>
        <a:srgbClr val="000000"/>
      </a:accent3>
      <a:accent4>
        <a:srgbClr val="A28DD7"/>
      </a:accent4>
      <a:accent5>
        <a:srgbClr val="81ADE7"/>
      </a:accent5>
      <a:accent6>
        <a:srgbClr val="333333"/>
      </a:accent6>
      <a:hlink>
        <a:srgbClr val="866ACB"/>
      </a:hlink>
      <a:folHlink>
        <a:srgbClr val="704FC1"/>
      </a:folHlink>
    </a:clrScheme>
    <a:fontScheme name="Mountains">
      <a:majorFont>
        <a:latin typeface="Hypatia Sans Pro"/>
        <a:ea typeface=""/>
        <a:cs typeface=""/>
      </a:majorFont>
      <a:minorFont>
        <a:latin typeface="Open Sans"/>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4509</TotalTime>
  <Words>332</Words>
  <Application>Microsoft Office PowerPoint</Application>
  <PresentationFormat>宽屏</PresentationFormat>
  <Paragraphs>21</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8</vt:i4>
      </vt:variant>
    </vt:vector>
  </HeadingPairs>
  <TitlesOfParts>
    <vt:vector size="16" baseType="lpstr">
      <vt:lpstr>Hypatia Sans Pro</vt:lpstr>
      <vt:lpstr>Lato</vt:lpstr>
      <vt:lpstr>Microsoft YaHei Light</vt:lpstr>
      <vt:lpstr>Open Sans</vt:lpstr>
      <vt:lpstr>Arial</vt:lpstr>
      <vt:lpstr>Arial</vt:lpstr>
      <vt:lpstr>Тема Office</vt:lpstr>
      <vt:lpstr>Специальное оформление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Admin</dc:creator>
  <cp:lastModifiedBy>Mr.Liu</cp:lastModifiedBy>
  <cp:revision>244</cp:revision>
  <dcterms:created xsi:type="dcterms:W3CDTF">2017-09-21T10:01:52Z</dcterms:created>
  <dcterms:modified xsi:type="dcterms:W3CDTF">2023-07-28T10:34:49Z</dcterms:modified>
</cp:coreProperties>
</file>