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C0A9-9B7C-4EA4-9DBD-D90E0A780115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D95B-4540-4588-A8DE-A06CB615D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20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C0A9-9B7C-4EA4-9DBD-D90E0A780115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D95B-4540-4588-A8DE-A06CB615D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7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C0A9-9B7C-4EA4-9DBD-D90E0A780115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D95B-4540-4588-A8DE-A06CB615D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6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C0A9-9B7C-4EA4-9DBD-D90E0A780115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D95B-4540-4588-A8DE-A06CB615D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9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C0A9-9B7C-4EA4-9DBD-D90E0A780115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D95B-4540-4588-A8DE-A06CB615D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85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C0A9-9B7C-4EA4-9DBD-D90E0A780115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D95B-4540-4588-A8DE-A06CB615D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23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C0A9-9B7C-4EA4-9DBD-D90E0A780115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D95B-4540-4588-A8DE-A06CB615D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14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C0A9-9B7C-4EA4-9DBD-D90E0A780115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D95B-4540-4588-A8DE-A06CB615D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45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C0A9-9B7C-4EA4-9DBD-D90E0A780115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D95B-4540-4588-A8DE-A06CB615D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08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C0A9-9B7C-4EA4-9DBD-D90E0A780115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D95B-4540-4588-A8DE-A06CB615D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05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C0A9-9B7C-4EA4-9DBD-D90E0A780115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D95B-4540-4588-A8DE-A06CB615D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85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6C0A9-9B7C-4EA4-9DBD-D90E0A780115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3D95B-4540-4588-A8DE-A06CB615D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8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/>
              <a:t>课程作业</a:t>
            </a:r>
          </a:p>
        </p:txBody>
      </p:sp>
    </p:spTree>
    <p:extLst>
      <p:ext uri="{BB962C8B-B14F-4D97-AF65-F5344CB8AC3E}">
        <p14:creationId xmlns:p14="http://schemas.microsoft.com/office/powerpoint/2010/main" val="229792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696" y="804346"/>
            <a:ext cx="10515600" cy="54301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作业要求：对近五年交通流领域的相关论文进行检索，详细阅读其中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2-3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篇论文，要求至少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篇英文论文。总结其研究成果，撰写读书报告，要求不能与我们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和课本内容重合。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第十七周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周六前发送到我的邮箱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409111647@qq.com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邮件题目格式：交通流理论基础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学号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文档命名要求：姓名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学号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评分标准：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）总结全面深入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60%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）报告结构完整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20%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）报告格式规范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20%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60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109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课程作业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期末作业</dc:title>
  <dc:creator>PC</dc:creator>
  <cp:lastModifiedBy>ASUS</cp:lastModifiedBy>
  <cp:revision>25</cp:revision>
  <dcterms:created xsi:type="dcterms:W3CDTF">2016-05-27T06:47:40Z</dcterms:created>
  <dcterms:modified xsi:type="dcterms:W3CDTF">2022-12-06T08:39:32Z</dcterms:modified>
</cp:coreProperties>
</file>