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E0037-C890-4447-BAE4-116F3881326C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52181-BA1A-4666-898E-EBB96C9FC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300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80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F0C7-83E2-44E6-B451-E9D6D4FEC648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845D-AFEA-4810-BC86-758145315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35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F0C7-83E2-44E6-B451-E9D6D4FEC648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845D-AFEA-4810-BC86-758145315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35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F0C7-83E2-44E6-B451-E9D6D4FEC648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845D-AFEA-4810-BC86-758145315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67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40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06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F0C7-83E2-44E6-B451-E9D6D4FEC648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845D-AFEA-4810-BC86-758145315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01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F0C7-83E2-44E6-B451-E9D6D4FEC648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845D-AFEA-4810-BC86-758145315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8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F0C7-83E2-44E6-B451-E9D6D4FEC648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845D-AFEA-4810-BC86-758145315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37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F0C7-83E2-44E6-B451-E9D6D4FEC648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845D-AFEA-4810-BC86-758145315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65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F0C7-83E2-44E6-B451-E9D6D4FEC648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845D-AFEA-4810-BC86-758145315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93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F0C7-83E2-44E6-B451-E9D6D4FEC648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845D-AFEA-4810-BC86-758145315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17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F0C7-83E2-44E6-B451-E9D6D4FEC648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845D-AFEA-4810-BC86-758145315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98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F0C7-83E2-44E6-B451-E9D6D4FEC648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845D-AFEA-4810-BC86-758145315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3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F0C7-83E2-44E6-B451-E9D6D4FEC648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C845D-AFEA-4810-BC86-758145315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63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0"/>
          <p:cNvSpPr txBox="1"/>
          <p:nvPr/>
        </p:nvSpPr>
        <p:spPr>
          <a:xfrm>
            <a:off x="792645" y="354071"/>
            <a:ext cx="2810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n-ea"/>
              </a:rPr>
              <a:t>现状分析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218364" y="1344666"/>
            <a:ext cx="3643952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</a:rPr>
              <a:t>现状交通车道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翠屏中路西方向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：宽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，双向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车道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双非，进口道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，非机动车宽度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，人行道宽度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；进口道功能为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直右。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翠屏东路东方向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：宽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14.6m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，双向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车道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双非，进口道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8.8m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，非机动车宽度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，人行道宽度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8.2m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；进口道功能为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三星路中段南方向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：宽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19.2m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，双向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车道，进口道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9.6m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，中央隔离带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，人行道宽度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；进口道功能为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左掉头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直右。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三星路北段北方向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：宽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19.2m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，双向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车道，进口道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9.6m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，中央隔离带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，人行道宽度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；进口道功能为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左掉头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直右。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灯片编号占位符 1"/>
          <p:cNvSpPr txBox="1"/>
          <p:nvPr/>
        </p:nvSpPr>
        <p:spPr>
          <a:xfrm>
            <a:off x="10105964" y="6405440"/>
            <a:ext cx="11851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D91E7F-84B6-4064-9D4E-CC7D244BCA04}" type="slidenum">
              <a:rPr lang="zh-CN" altLang="en-US"/>
              <a:t>1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064316" y="0"/>
            <a:ext cx="0" cy="6858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>
            <a:off x="4044156" y="3402366"/>
            <a:ext cx="7239000" cy="0"/>
          </a:xfrm>
          <a:custGeom>
            <a:avLst/>
            <a:gdLst>
              <a:gd name="connsiteX0" fmla="*/ 0 w 7239000"/>
              <a:gd name="connsiteY0" fmla="*/ 0 h 0"/>
              <a:gd name="connsiteX1" fmla="*/ 0 w 7239000"/>
              <a:gd name="connsiteY1" fmla="*/ 0 h 0"/>
              <a:gd name="connsiteX2" fmla="*/ 7239000 w 723900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0">
                <a:moveTo>
                  <a:pt x="0" y="0"/>
                </a:moveTo>
                <a:lnTo>
                  <a:pt x="0" y="0"/>
                </a:lnTo>
                <a:lnTo>
                  <a:pt x="7239000" y="0"/>
                </a:lnTo>
              </a:path>
            </a:pathLst>
          </a:cu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/>
        </p:nvSpPr>
        <p:spPr>
          <a:xfrm>
            <a:off x="4084477" y="6493246"/>
            <a:ext cx="7239000" cy="0"/>
          </a:xfrm>
          <a:custGeom>
            <a:avLst/>
            <a:gdLst>
              <a:gd name="connsiteX0" fmla="*/ 0 w 7239000"/>
              <a:gd name="connsiteY0" fmla="*/ 0 h 0"/>
              <a:gd name="connsiteX1" fmla="*/ 0 w 7239000"/>
              <a:gd name="connsiteY1" fmla="*/ 0 h 0"/>
              <a:gd name="connsiteX2" fmla="*/ 7239000 w 723900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0">
                <a:moveTo>
                  <a:pt x="0" y="0"/>
                </a:moveTo>
                <a:lnTo>
                  <a:pt x="0" y="0"/>
                </a:lnTo>
                <a:lnTo>
                  <a:pt x="7239000" y="0"/>
                </a:lnTo>
              </a:path>
            </a:pathLst>
          </a:cu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/>
        </p:nvSpPr>
        <p:spPr>
          <a:xfrm>
            <a:off x="4084477" y="65522"/>
            <a:ext cx="7239000" cy="0"/>
          </a:xfrm>
          <a:custGeom>
            <a:avLst/>
            <a:gdLst>
              <a:gd name="connsiteX0" fmla="*/ 0 w 7239000"/>
              <a:gd name="connsiteY0" fmla="*/ 0 h 0"/>
              <a:gd name="connsiteX1" fmla="*/ 0 w 7239000"/>
              <a:gd name="connsiteY1" fmla="*/ 0 h 0"/>
              <a:gd name="connsiteX2" fmla="*/ 7239000 w 723900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0">
                <a:moveTo>
                  <a:pt x="0" y="0"/>
                </a:moveTo>
                <a:lnTo>
                  <a:pt x="0" y="0"/>
                </a:lnTo>
                <a:lnTo>
                  <a:pt x="7239000" y="0"/>
                </a:lnTo>
              </a:path>
            </a:pathLst>
          </a:cu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929328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17</a:t>
            </a:r>
            <a:r>
              <a:rPr lang="zh-CN" altLang="en-US" dirty="0"/>
              <a:t>：三星路中段</a:t>
            </a:r>
            <a:r>
              <a:rPr lang="en-US" altLang="zh-CN" dirty="0"/>
              <a:t>-</a:t>
            </a:r>
            <a:r>
              <a:rPr lang="zh-CN" altLang="en-US" dirty="0"/>
              <a:t>翠屏中路</a:t>
            </a:r>
          </a:p>
        </p:txBody>
      </p:sp>
      <p:pic>
        <p:nvPicPr>
          <p:cNvPr id="9218" name="Picture 2" descr="C:\Users\admin\Desktop\营山项目\交叉口策客\1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0" t="8103" r="20420" b="10572"/>
          <a:stretch>
            <a:fillRect/>
          </a:stretch>
        </p:blipFill>
        <p:spPr bwMode="auto">
          <a:xfrm>
            <a:off x="7315079" y="139928"/>
            <a:ext cx="3383450" cy="319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0" name="组合 139"/>
          <p:cNvGrpSpPr/>
          <p:nvPr/>
        </p:nvGrpSpPr>
        <p:grpSpPr>
          <a:xfrm>
            <a:off x="7595137" y="277026"/>
            <a:ext cx="292612" cy="665626"/>
            <a:chOff x="5615405" y="4159569"/>
            <a:chExt cx="292612" cy="665626"/>
          </a:xfrm>
        </p:grpSpPr>
        <p:cxnSp>
          <p:nvCxnSpPr>
            <p:cNvPr id="141" name="直接箭头连接符 140"/>
            <p:cNvCxnSpPr/>
            <p:nvPr/>
          </p:nvCxnSpPr>
          <p:spPr>
            <a:xfrm flipV="1">
              <a:off x="5732714" y="4394186"/>
              <a:ext cx="0" cy="431009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94"/>
            <p:cNvSpPr txBox="1">
              <a:spLocks noChangeArrowheads="1"/>
            </p:cNvSpPr>
            <p:nvPr/>
          </p:nvSpPr>
          <p:spPr bwMode="auto">
            <a:xfrm>
              <a:off x="5615405" y="4159569"/>
              <a:ext cx="29261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00" b="1" dirty="0">
                  <a:solidFill>
                    <a:srgbClr val="FF0000"/>
                  </a:solidFill>
                </a:rPr>
                <a:t>N</a:t>
              </a:r>
              <a:endParaRPr lang="zh-CN" altLang="en-US" sz="9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9219" name="Picture 3" descr="C:\Users\admin\AppData\Local\Temp\WeChat Files\c7f97cef41cebd3f52f3ee44280229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430" y="3578772"/>
            <a:ext cx="5804747" cy="26444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82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宽屏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111</dc:creator>
  <cp:lastModifiedBy>admin</cp:lastModifiedBy>
  <cp:revision>2</cp:revision>
  <dcterms:created xsi:type="dcterms:W3CDTF">2022-04-22T08:11:30Z</dcterms:created>
  <dcterms:modified xsi:type="dcterms:W3CDTF">2022-04-25T01:39:05Z</dcterms:modified>
</cp:coreProperties>
</file>