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40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9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87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5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18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0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43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3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4BF6-1BDA-412A-9B51-865B87532E61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9997-8753-4E92-A82B-1E54666B5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36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1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asda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6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375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Hello</vt:lpstr>
      <vt:lpstr>Презентация PowerPoint</vt:lpstr>
      <vt:lpstr>sad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Admin</dc:creator>
  <cp:lastModifiedBy>Admin</cp:lastModifiedBy>
  <cp:revision>1</cp:revision>
  <dcterms:created xsi:type="dcterms:W3CDTF">2023-01-11T15:55:49Z</dcterms:created>
  <dcterms:modified xsi:type="dcterms:W3CDTF">2023-01-11T15:56:12Z</dcterms:modified>
</cp:coreProperties>
</file>