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8" r:id="rId10"/>
    <p:sldId id="269" r:id="rId11"/>
    <p:sldId id="267" r:id="rId12"/>
    <p:sldId id="266" r:id="rId13"/>
    <p:sldId id="270" r:id="rId14"/>
    <p:sldId id="271" r:id="rId15"/>
    <p:sldId id="261" r:id="rId16"/>
    <p:sldId id="262" r:id="rId1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F7B27D4B-9C1D-42D4-AC48-E4188B388A9D}" type="datetimeFigureOut">
              <a:rPr lang="nl-NL" smtClean="0"/>
              <a:t>12-3-2014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44F87C62-D1EC-4E23-B29B-817AA453909D}" type="slidenum">
              <a:rPr lang="nl-NL" smtClean="0"/>
              <a:t>‹nr.›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3517">
            <a:off x="5893952" y="313841"/>
            <a:ext cx="2801888" cy="28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Adresboek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445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Loginscherm</a:t>
            </a:r>
            <a:endParaRPr lang="nl-N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6832"/>
            <a:ext cx="5260293" cy="323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060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nl-NL" dirty="0"/>
              <a:t>C</a:t>
            </a:r>
            <a:r>
              <a:rPr lang="nl-NL" dirty="0" smtClean="0"/>
              <a:t>ontact kiezen</a:t>
            </a:r>
          </a:p>
          <a:p>
            <a:pPr marL="285750" indent="-285750">
              <a:buFont typeface="Arial" charset="0"/>
              <a:buChar char="•"/>
            </a:pPr>
            <a:r>
              <a:rPr lang="nl-NL" dirty="0"/>
              <a:t>I</a:t>
            </a:r>
            <a:r>
              <a:rPr lang="nl-NL" dirty="0" smtClean="0"/>
              <a:t>nformatie contact</a:t>
            </a:r>
          </a:p>
          <a:p>
            <a:pPr marL="285750" indent="-285750">
              <a:buFont typeface="Arial" charset="0"/>
              <a:buChar char="•"/>
            </a:pPr>
            <a:r>
              <a:rPr lang="nl-NL" dirty="0" smtClean="0"/>
              <a:t>Nieuw contact/ contact verwijderen</a:t>
            </a:r>
          </a:p>
          <a:p>
            <a:pPr marL="285750" indent="-285750">
              <a:buFont typeface="Arial" charset="0"/>
              <a:buChar char="•"/>
            </a:pPr>
            <a:r>
              <a:rPr lang="nl-NL" dirty="0" smtClean="0"/>
              <a:t>Gegroepeerd </a:t>
            </a:r>
          </a:p>
          <a:p>
            <a:pPr marL="285750" indent="-285750">
              <a:buFont typeface="Arial" charset="0"/>
              <a:buChar char="•"/>
            </a:pPr>
            <a:r>
              <a:rPr lang="nl-NL" dirty="0" smtClean="0"/>
              <a:t>Afmelden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Hoofdscherm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252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Hoofdscherm</a:t>
            </a:r>
            <a:endParaRPr lang="nl-N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616162"/>
            <a:ext cx="8324031" cy="476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80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nl-NL" smtClean="0"/>
              <a:t>Contactgegevens invoeren</a:t>
            </a:r>
          </a:p>
          <a:p>
            <a:pPr marL="285750" indent="-285750">
              <a:buFont typeface="Arial" charset="0"/>
              <a:buChar char="•"/>
            </a:pP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Nieuw contact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521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Nieuw contact</a:t>
            </a:r>
            <a:endParaRPr lang="nl-N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760640" cy="443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17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smtClean="0"/>
              <a:t>Niet echt problemen gehad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Problemen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686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306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smtClean="0"/>
              <a:t>- Programmeertaal </a:t>
            </a:r>
            <a:endParaRPr lang="nl-NL" dirty="0" smtClean="0"/>
          </a:p>
          <a:p>
            <a:r>
              <a:rPr lang="nl-NL" dirty="0" smtClean="0"/>
              <a:t>- Taakverdeling </a:t>
            </a:r>
            <a:endParaRPr lang="nl-NL" dirty="0"/>
          </a:p>
          <a:p>
            <a:r>
              <a:rPr lang="nl-NL" dirty="0" smtClean="0"/>
              <a:t>- Applicatie/test</a:t>
            </a:r>
          </a:p>
          <a:p>
            <a:r>
              <a:rPr lang="nl-NL" dirty="0" smtClean="0"/>
              <a:t>- Schermen</a:t>
            </a:r>
          </a:p>
          <a:p>
            <a:r>
              <a:rPr lang="nl-NL" dirty="0" smtClean="0"/>
              <a:t>- </a:t>
            </a:r>
            <a:r>
              <a:rPr lang="nl-NL" dirty="0" err="1" smtClean="0"/>
              <a:t>Admin</a:t>
            </a:r>
            <a:endParaRPr lang="nl-NL" dirty="0" smtClean="0"/>
          </a:p>
          <a:p>
            <a:r>
              <a:rPr lang="nl-NL" dirty="0" smtClean="0"/>
              <a:t>- Loginscherm</a:t>
            </a:r>
          </a:p>
          <a:p>
            <a:r>
              <a:rPr lang="nl-NL" dirty="0" smtClean="0"/>
              <a:t>- Hoofdscherm</a:t>
            </a:r>
          </a:p>
          <a:p>
            <a:r>
              <a:rPr lang="nl-NL" dirty="0" smtClean="0"/>
              <a:t>- Nieuw Contact</a:t>
            </a:r>
            <a:endParaRPr lang="nl-NL" dirty="0" smtClean="0"/>
          </a:p>
          <a:p>
            <a:r>
              <a:rPr lang="nl-NL" dirty="0" smtClean="0"/>
              <a:t>- Problemen </a:t>
            </a:r>
            <a:endParaRPr lang="nl-NL" dirty="0" smtClean="0"/>
          </a:p>
          <a:p>
            <a:r>
              <a:rPr lang="nl-NL" smtClean="0"/>
              <a:t>- Vragen 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142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smtClean="0"/>
              <a:t>Java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Programmeertaal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673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smtClean="0"/>
              <a:t>Jos &amp; Rik coderen</a:t>
            </a:r>
          </a:p>
          <a:p>
            <a:r>
              <a:rPr lang="nl-NL" dirty="0" err="1" smtClean="0"/>
              <a:t>Alex</a:t>
            </a:r>
            <a:r>
              <a:rPr lang="nl-NL" dirty="0" smtClean="0"/>
              <a:t> documentatie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Taakverdeling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35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Applicatie/test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69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</a:t>
            </a:r>
            <a:r>
              <a:rPr lang="nl-NL" dirty="0" smtClean="0"/>
              <a:t>chermen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607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nl-NL" dirty="0" smtClean="0"/>
              <a:t>Bestaande contacten krijgen administratieaccount </a:t>
            </a:r>
          </a:p>
          <a:p>
            <a:pPr marL="285750" indent="-285750">
              <a:buFont typeface="Arial" charset="0"/>
              <a:buChar char="•"/>
            </a:pPr>
            <a:r>
              <a:rPr lang="nl-NL" dirty="0" smtClean="0"/>
              <a:t>Kan administratieaccounts verwijderen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Admin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093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Admin</a:t>
            </a:r>
            <a:endParaRPr lang="nl-N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92088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0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nl-NL" dirty="0" smtClean="0"/>
              <a:t>Doorverwezen naar hoofdscherm</a:t>
            </a:r>
          </a:p>
          <a:p>
            <a:pPr marL="285750" indent="-285750">
              <a:buFont typeface="Arial" charset="0"/>
              <a:buChar char="•"/>
            </a:pPr>
            <a:r>
              <a:rPr lang="nl-NL" dirty="0" smtClean="0"/>
              <a:t>Verbinding mislukt </a:t>
            </a:r>
          </a:p>
          <a:p>
            <a:pPr marL="285750" indent="-285750">
              <a:buFont typeface="Arial" charset="0"/>
              <a:buChar char="•"/>
            </a:pPr>
            <a:r>
              <a:rPr lang="nl-NL" dirty="0" smtClean="0"/>
              <a:t>Combinatie fout  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Loginscherm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18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44</TotalTime>
  <Words>77</Words>
  <Application>Microsoft Office PowerPoint</Application>
  <PresentationFormat>Diavoorstelling (4:3)</PresentationFormat>
  <Paragraphs>41</Paragraphs>
  <Slides>16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7" baseType="lpstr">
      <vt:lpstr>Mylar</vt:lpstr>
      <vt:lpstr>Adresboek</vt:lpstr>
      <vt:lpstr>Inhoud</vt:lpstr>
      <vt:lpstr>Programmeertaal</vt:lpstr>
      <vt:lpstr>Taakverdeling</vt:lpstr>
      <vt:lpstr>Applicatie/test</vt:lpstr>
      <vt:lpstr>Schermen</vt:lpstr>
      <vt:lpstr>Admin</vt:lpstr>
      <vt:lpstr>Admin</vt:lpstr>
      <vt:lpstr>Loginscherm</vt:lpstr>
      <vt:lpstr>Loginscherm</vt:lpstr>
      <vt:lpstr>Hoofdscherm</vt:lpstr>
      <vt:lpstr>Hoofdscherm</vt:lpstr>
      <vt:lpstr>Nieuw contact </vt:lpstr>
      <vt:lpstr>Nieuw contact</vt:lpstr>
      <vt:lpstr>Problemen</vt:lpstr>
      <vt:lpstr>Vragen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Adresboek</dc:title>
  <dc:creator>Alex Hui</dc:creator>
  <cp:lastModifiedBy>Alex Hui</cp:lastModifiedBy>
  <cp:revision>13</cp:revision>
  <dcterms:created xsi:type="dcterms:W3CDTF">2014-07-22T06:04:25Z</dcterms:created>
  <dcterms:modified xsi:type="dcterms:W3CDTF">2014-03-12T13:52:30Z</dcterms:modified>
</cp:coreProperties>
</file>