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67" r:id="rId10"/>
    <p:sldId id="266" r:id="rId11"/>
    <p:sldId id="270" r:id="rId12"/>
    <p:sldId id="271" r:id="rId13"/>
    <p:sldId id="273" r:id="rId14"/>
    <p:sldId id="272" r:id="rId15"/>
    <p:sldId id="261" r:id="rId16"/>
    <p:sldId id="262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7B27D4B-9C1D-42D4-AC48-E4188B388A9D}" type="datetimeFigureOut">
              <a:rPr lang="nl-NL" smtClean="0"/>
              <a:t>19-3-2014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3517">
            <a:off x="5893952" y="313841"/>
            <a:ext cx="2801888" cy="28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Rik </a:t>
            </a:r>
            <a:r>
              <a:rPr lang="nl-NL" dirty="0" err="1" smtClean="0"/>
              <a:t>Brugman</a:t>
            </a:r>
            <a:r>
              <a:rPr lang="nl-NL" dirty="0" smtClean="0"/>
              <a:t>, Jos Last &amp; </a:t>
            </a:r>
            <a:r>
              <a:rPr lang="nl-NL" dirty="0" err="1" smtClean="0"/>
              <a:t>Alex</a:t>
            </a:r>
            <a:r>
              <a:rPr lang="nl-NL" smtClean="0"/>
              <a:t> Hui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Adresboek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44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Hoofdscherm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616162"/>
            <a:ext cx="8324031" cy="476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smtClean="0"/>
              <a:t>Contactgegevens invoeren</a:t>
            </a:r>
          </a:p>
          <a:p>
            <a:pPr marL="285750" indent="-285750">
              <a:buFont typeface="Arial" charset="0"/>
              <a:buChar char="•"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 contact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5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 contact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760640" cy="44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1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* Hier kan je de contacten bewerken 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Contact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70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Contact bewerken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70718"/>
            <a:ext cx="5760639" cy="458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0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Niet echt problemen gehad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/ ervaringen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8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30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- Programmeertaal </a:t>
            </a:r>
          </a:p>
          <a:p>
            <a:r>
              <a:rPr lang="nl-NL" dirty="0" smtClean="0"/>
              <a:t>- Taakverdeling </a:t>
            </a:r>
            <a:endParaRPr lang="nl-NL" dirty="0"/>
          </a:p>
          <a:p>
            <a:r>
              <a:rPr lang="nl-NL" dirty="0" smtClean="0"/>
              <a:t>- Applicatie/test</a:t>
            </a:r>
          </a:p>
          <a:p>
            <a:r>
              <a:rPr lang="nl-NL" dirty="0" smtClean="0"/>
              <a:t>- Schermen</a:t>
            </a:r>
          </a:p>
          <a:p>
            <a:r>
              <a:rPr lang="nl-NL" dirty="0" smtClean="0"/>
              <a:t>- </a:t>
            </a:r>
            <a:r>
              <a:rPr lang="nl-NL" dirty="0" smtClean="0"/>
              <a:t>Loginscherm</a:t>
            </a:r>
          </a:p>
          <a:p>
            <a:r>
              <a:rPr lang="nl-NL" dirty="0" smtClean="0"/>
              <a:t>- Hoofdscherm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Nieuw Contact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Contact bewerken</a:t>
            </a:r>
            <a:endParaRPr lang="nl-NL" dirty="0" smtClean="0"/>
          </a:p>
          <a:p>
            <a:r>
              <a:rPr lang="nl-NL" dirty="0" smtClean="0"/>
              <a:t>- </a:t>
            </a:r>
            <a:r>
              <a:rPr lang="nl-NL" dirty="0" smtClean="0"/>
              <a:t>Problemen / ervaringen </a:t>
            </a:r>
            <a:endParaRPr lang="nl-NL" dirty="0" smtClean="0"/>
          </a:p>
          <a:p>
            <a:r>
              <a:rPr lang="nl-NL" dirty="0" smtClean="0"/>
              <a:t>- Vragen 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14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mtClean="0"/>
              <a:t>Java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Programmeertaal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7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Jos &amp; Rik coderen</a:t>
            </a:r>
          </a:p>
          <a:p>
            <a:r>
              <a:rPr lang="nl-NL" dirty="0" err="1" smtClean="0"/>
              <a:t>Alex</a:t>
            </a:r>
            <a:r>
              <a:rPr lang="nl-NL" dirty="0" smtClean="0"/>
              <a:t> documentatie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Taakverdeling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5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Applicatie/test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dirty="0" smtClean="0"/>
              <a:t>chermen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60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dirty="0" smtClean="0"/>
              <a:t>Doorverwezen naar hoofdscherm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Verbinding mislukt 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Combinatie fout  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Loginscherm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Loginscherm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260293" cy="323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6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dirty="0"/>
              <a:t>C</a:t>
            </a:r>
            <a:r>
              <a:rPr lang="nl-NL" dirty="0" smtClean="0"/>
              <a:t>ontact kiezen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/>
              <a:t>I</a:t>
            </a:r>
            <a:r>
              <a:rPr lang="nl-NL" dirty="0" smtClean="0"/>
              <a:t>nformatie contact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Nieuw contact/ contact verwijderen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Gegroepeerd 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Afmelden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Hoofdscherm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5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50</TotalTime>
  <Words>90</Words>
  <Application>Microsoft Office PowerPoint</Application>
  <PresentationFormat>Diavoorstelling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Mylar</vt:lpstr>
      <vt:lpstr>Adresboek</vt:lpstr>
      <vt:lpstr>Inhoud</vt:lpstr>
      <vt:lpstr>Programmeertaal</vt:lpstr>
      <vt:lpstr>Taakverdeling</vt:lpstr>
      <vt:lpstr>Applicatie/test</vt:lpstr>
      <vt:lpstr>Schermen</vt:lpstr>
      <vt:lpstr>Loginscherm</vt:lpstr>
      <vt:lpstr>Loginscherm</vt:lpstr>
      <vt:lpstr>Hoofdscherm</vt:lpstr>
      <vt:lpstr>Hoofdscherm</vt:lpstr>
      <vt:lpstr>Nieuw contact </vt:lpstr>
      <vt:lpstr>Nieuw contact</vt:lpstr>
      <vt:lpstr>Contact bewerken</vt:lpstr>
      <vt:lpstr>Contact bewerken</vt:lpstr>
      <vt:lpstr>Problemen / ervaringen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Adresboek</dc:title>
  <dc:creator>Alex Hui</dc:creator>
  <cp:lastModifiedBy>Alex Hui</cp:lastModifiedBy>
  <cp:revision>17</cp:revision>
  <dcterms:created xsi:type="dcterms:W3CDTF">2014-07-22T06:04:25Z</dcterms:created>
  <dcterms:modified xsi:type="dcterms:W3CDTF">2014-03-19T15:30:00Z</dcterms:modified>
</cp:coreProperties>
</file>