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3517">
            <a:off x="5893952" y="313841"/>
            <a:ext cx="2801888" cy="28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Adresboek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445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Programmeertaal </a:t>
            </a:r>
          </a:p>
          <a:p>
            <a:r>
              <a:rPr lang="nl-NL" dirty="0"/>
              <a:t>Taakverdeling </a:t>
            </a:r>
          </a:p>
          <a:p>
            <a:r>
              <a:rPr lang="nl-NL" dirty="0" smtClean="0"/>
              <a:t>Applicatie/test</a:t>
            </a:r>
          </a:p>
          <a:p>
            <a:r>
              <a:rPr lang="nl-NL" dirty="0" smtClean="0"/>
              <a:t>Problemen </a:t>
            </a:r>
          </a:p>
          <a:p>
            <a:r>
              <a:rPr lang="nl-NL" dirty="0" smtClean="0"/>
              <a:t>Vragen 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142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smtClean="0"/>
              <a:t>Java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Programmeertaal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73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Jos &amp; Rik coderen</a:t>
            </a:r>
          </a:p>
          <a:p>
            <a:r>
              <a:rPr lang="nl-NL" dirty="0" err="1" smtClean="0"/>
              <a:t>Alex</a:t>
            </a:r>
            <a:r>
              <a:rPr lang="nl-NL" dirty="0" smtClean="0"/>
              <a:t> documentatie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Taakverdeling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350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Applicatie/test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9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Niet echt problemen gehad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686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306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13</TotalTime>
  <Words>23</Words>
  <Application>Microsoft Office PowerPoint</Application>
  <PresentationFormat>Diavoorstelling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Mylar</vt:lpstr>
      <vt:lpstr>Adresboek</vt:lpstr>
      <vt:lpstr>Inhoud</vt:lpstr>
      <vt:lpstr>Programmeertaal</vt:lpstr>
      <vt:lpstr>Taakverdeling</vt:lpstr>
      <vt:lpstr>Applicatie/test</vt:lpstr>
      <vt:lpstr>Problemen</vt:lpstr>
      <vt:lpstr>Vragen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Adresboek</dc:title>
  <dc:creator>Alex Hui</dc:creator>
  <cp:lastModifiedBy>Alex Hui</cp:lastModifiedBy>
  <cp:revision>7</cp:revision>
  <dcterms:created xsi:type="dcterms:W3CDTF">2014-07-22T06:04:25Z</dcterms:created>
  <dcterms:modified xsi:type="dcterms:W3CDTF">2014-03-12T12:52:16Z</dcterms:modified>
</cp:coreProperties>
</file>