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7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hapman" userId="3380cbba-e009-4480-9a17-3bd989e8b970" providerId="ADAL" clId="{E5C342BA-7E74-4722-965A-A5247EF0B261}"/>
    <pc:docChg chg="custSel addSld modSld modSection">
      <pc:chgData name="William Chapman" userId="3380cbba-e009-4480-9a17-3bd989e8b970" providerId="ADAL" clId="{E5C342BA-7E74-4722-965A-A5247EF0B261}" dt="2021-10-06T02:24:42.711" v="8" actId="1076"/>
      <pc:docMkLst>
        <pc:docMk/>
      </pc:docMkLst>
      <pc:sldChg chg="addSp delSp modSp new mod">
        <pc:chgData name="William Chapman" userId="3380cbba-e009-4480-9a17-3bd989e8b970" providerId="ADAL" clId="{E5C342BA-7E74-4722-965A-A5247EF0B261}" dt="2021-10-06T02:24:42.711" v="8" actId="1076"/>
        <pc:sldMkLst>
          <pc:docMk/>
          <pc:sldMk cId="55778650" sldId="285"/>
        </pc:sldMkLst>
        <pc:spChg chg="mod">
          <ac:chgData name="William Chapman" userId="3380cbba-e009-4480-9a17-3bd989e8b970" providerId="ADAL" clId="{E5C342BA-7E74-4722-965A-A5247EF0B261}" dt="2021-10-06T02:24:25.655" v="3" actId="20577"/>
          <ac:spMkLst>
            <pc:docMk/>
            <pc:sldMk cId="55778650" sldId="285"/>
            <ac:spMk id="2" creationId="{F6813F3C-6436-40CC-A097-1E54AF026ED5}"/>
          </ac:spMkLst>
        </pc:spChg>
        <pc:spChg chg="del">
          <ac:chgData name="William Chapman" userId="3380cbba-e009-4480-9a17-3bd989e8b970" providerId="ADAL" clId="{E5C342BA-7E74-4722-965A-A5247EF0B261}" dt="2021-10-06T02:24:31.317" v="4" actId="478"/>
          <ac:spMkLst>
            <pc:docMk/>
            <pc:sldMk cId="55778650" sldId="285"/>
            <ac:spMk id="3" creationId="{DCA995C0-B141-4DAD-8B54-95A8DA7045F9}"/>
          </ac:spMkLst>
        </pc:spChg>
        <pc:picChg chg="add mod">
          <ac:chgData name="William Chapman" userId="3380cbba-e009-4480-9a17-3bd989e8b970" providerId="ADAL" clId="{E5C342BA-7E74-4722-965A-A5247EF0B261}" dt="2021-10-06T02:24:42.711" v="8" actId="1076"/>
          <ac:picMkLst>
            <pc:docMk/>
            <pc:sldMk cId="55778650" sldId="285"/>
            <ac:picMk id="5" creationId="{01791498-62A5-4CE5-B8D7-AFCBAE3B43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Student Enrollment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Created by: William Chapman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Student Login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13708-276E-4E2A-BCB5-81924233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61774"/>
            <a:ext cx="11108780" cy="56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Registered Courses Index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A321C-D0BE-4FD0-A16E-2AA82C6C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3" y="1369184"/>
            <a:ext cx="11047837" cy="57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Course Enrollment Screen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D7600-9738-4DAE-804A-4D68C49B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282253"/>
            <a:ext cx="11108780" cy="5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Student Login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13708-276E-4E2A-BCB5-81924233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61774"/>
            <a:ext cx="11108780" cy="56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Course Enrollment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220E9-D4FF-4BCF-A6BD-2C2B0A62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65159"/>
            <a:ext cx="11108780" cy="58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Course Enrollment Database Entry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54687-EF2D-41D9-968A-479FB6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30549"/>
            <a:ext cx="11108780" cy="5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3F3C-6436-40CC-A097-1E54AF0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91498-62A5-4CE5-B8D7-AFCBAE3B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36" y="1612830"/>
            <a:ext cx="7638128" cy="52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Homepage Index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1C930-5B69-42B1-BC57-7A4A1363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13646"/>
            <a:ext cx="11108780" cy="60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Registration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237D6-2447-4D89-BEA1-9A31A40F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27522"/>
            <a:ext cx="11108780" cy="59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Registration Page User Input Validation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EFB13-96E0-4AE0-BA81-8D9E01B1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35376"/>
            <a:ext cx="11108780" cy="57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Registration Email Validation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7D2A-78A0-48E0-9090-AB300A90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326391"/>
            <a:ext cx="11108780" cy="64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Student Registration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64E67-0BD6-4E5B-BAEA-ED513184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58605"/>
            <a:ext cx="11108780" cy="56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Successful Student Registration Database Entry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84BCB-2EB0-42D3-ACAE-6C11FD12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57270"/>
            <a:ext cx="11670793" cy="58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Login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45770-A206-445E-A0B5-615D34D0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61773"/>
            <a:ext cx="11108780" cy="55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Login Input Validation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3B3BA-2885-4C86-B4DD-F82F2332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0" y="1461774"/>
            <a:ext cx="11108780" cy="57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{1937B8C5-8526-4B76-BDA5-6E53D910EB30}tf10001108_win32</Template>
  <TotalTime>52</TotalTime>
  <Words>61</Words>
  <Application>Microsoft Office PowerPoint</Application>
  <PresentationFormat>Widescreen</PresentationFormat>
  <Paragraphs>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Student Enrollment System</vt:lpstr>
      <vt:lpstr>Homepage Index</vt:lpstr>
      <vt:lpstr>Student Registration Page</vt:lpstr>
      <vt:lpstr>Student Registration Page User Input Validation</vt:lpstr>
      <vt:lpstr>Student Registration Email Validation</vt:lpstr>
      <vt:lpstr>Successful Student Registration</vt:lpstr>
      <vt:lpstr>Successful Student Registration Database Entry</vt:lpstr>
      <vt:lpstr>Student Login Page</vt:lpstr>
      <vt:lpstr>Student Login Input Validation</vt:lpstr>
      <vt:lpstr>Successful Student Login</vt:lpstr>
      <vt:lpstr>Registered Courses Index Page</vt:lpstr>
      <vt:lpstr>Course Enrollment Screen</vt:lpstr>
      <vt:lpstr>Successful Student Login</vt:lpstr>
      <vt:lpstr>Successful Course Enrollment</vt:lpstr>
      <vt:lpstr>Successful Course Enrollment Database Entry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Enrollment System</dc:title>
  <dc:creator>William Chapman</dc:creator>
  <cp:keywords/>
  <cp:lastModifiedBy>William Chapman</cp:lastModifiedBy>
  <cp:revision>1</cp:revision>
  <dcterms:created xsi:type="dcterms:W3CDTF">2021-10-06T01:32:05Z</dcterms:created>
  <dcterms:modified xsi:type="dcterms:W3CDTF">2021-10-06T02:24:49Z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