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9" r:id="rId3"/>
    <p:sldId id="451" r:id="rId5"/>
    <p:sldId id="448" r:id="rId6"/>
    <p:sldId id="508" r:id="rId7"/>
    <p:sldId id="511" r:id="rId8"/>
    <p:sldId id="510" r:id="rId9"/>
    <p:sldId id="509" r:id="rId10"/>
    <p:sldId id="456" r:id="rId11"/>
    <p:sldId id="452" r:id="rId12"/>
    <p:sldId id="503" r:id="rId13"/>
    <p:sldId id="457" r:id="rId14"/>
    <p:sldId id="454" r:id="rId15"/>
    <p:sldId id="496" r:id="rId16"/>
    <p:sldId id="51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61D6FE"/>
    <a:srgbClr val="0070C0"/>
    <a:srgbClr val="090925"/>
    <a:srgbClr val="262626"/>
    <a:srgbClr val="3366CC"/>
    <a:srgbClr val="3366FF"/>
    <a:srgbClr val="10FBFE"/>
    <a:srgbClr val="2A9995"/>
    <a:srgbClr val="0D13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4" autoAdjust="0"/>
    <p:restoredTop sz="95244" autoAdjust="0"/>
  </p:normalViewPr>
  <p:slideViewPr>
    <p:cSldViewPr snapToGrid="0" showGuides="1">
      <p:cViewPr varScale="1">
        <p:scale>
          <a:sx n="130" d="100"/>
          <a:sy n="130" d="100"/>
        </p:scale>
        <p:origin x="120" y="91"/>
      </p:cViewPr>
      <p:guideLst>
        <p:guide orient="horz" pos="2240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印品黑体" panose="00000500000000000000" pitchFamily="2" charset="-122"/>
              </a:defRPr>
            </a:lvl1pPr>
          </a:lstStyle>
          <a:p>
            <a:fld id="{2F8CDDB4-6553-4F69-92A5-864D7528836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印品黑体" panose="00000500000000000000" pitchFamily="2" charset="-122"/>
              </a:defRPr>
            </a:lvl1pPr>
          </a:lstStyle>
          <a:p>
            <a:fld id="{A4D39D0A-ED8E-4A87-BA33-B024370FBD8A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/>
          <a:srcRect l="30226" t="54124"/>
          <a:stretch>
            <a:fillRect/>
          </a:stretch>
        </p:blipFill>
        <p:spPr>
          <a:xfrm>
            <a:off x="0" y="0"/>
            <a:ext cx="1305921" cy="858638"/>
          </a:xfrm>
          <a:custGeom>
            <a:avLst/>
            <a:gdLst>
              <a:gd name="connsiteX0" fmla="*/ 0 w 1305921"/>
              <a:gd name="connsiteY0" fmla="*/ 0 h 858638"/>
              <a:gd name="connsiteX1" fmla="*/ 1305921 w 1305921"/>
              <a:gd name="connsiteY1" fmla="*/ 0 h 858638"/>
              <a:gd name="connsiteX2" fmla="*/ 1305921 w 1305921"/>
              <a:gd name="connsiteY2" fmla="*/ 858638 h 858638"/>
              <a:gd name="connsiteX3" fmla="*/ 0 w 1305921"/>
              <a:gd name="connsiteY3" fmla="*/ 858638 h 85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5921" h="858638">
                <a:moveTo>
                  <a:pt x="0" y="0"/>
                </a:moveTo>
                <a:lnTo>
                  <a:pt x="1305921" y="0"/>
                </a:lnTo>
                <a:lnTo>
                  <a:pt x="1305921" y="858638"/>
                </a:lnTo>
                <a:lnTo>
                  <a:pt x="0" y="858638"/>
                </a:lnTo>
                <a:close/>
              </a:path>
            </a:pathLst>
          </a:cu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5"/>
          <a:srcRect t="62945"/>
          <a:stretch>
            <a:fillRect/>
          </a:stretch>
        </p:blipFill>
        <p:spPr>
          <a:xfrm>
            <a:off x="5120000" y="0"/>
            <a:ext cx="2322777" cy="862954"/>
          </a:xfrm>
          <a:custGeom>
            <a:avLst/>
            <a:gdLst>
              <a:gd name="connsiteX0" fmla="*/ 0 w 2322777"/>
              <a:gd name="connsiteY0" fmla="*/ 0 h 862954"/>
              <a:gd name="connsiteX1" fmla="*/ 2322777 w 2322777"/>
              <a:gd name="connsiteY1" fmla="*/ 0 h 862954"/>
              <a:gd name="connsiteX2" fmla="*/ 2322777 w 2322777"/>
              <a:gd name="connsiteY2" fmla="*/ 862954 h 862954"/>
              <a:gd name="connsiteX3" fmla="*/ 0 w 2322777"/>
              <a:gd name="connsiteY3" fmla="*/ 862954 h 862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2777" h="862954">
                <a:moveTo>
                  <a:pt x="0" y="0"/>
                </a:moveTo>
                <a:lnTo>
                  <a:pt x="2322777" y="0"/>
                </a:lnTo>
                <a:lnTo>
                  <a:pt x="2322777" y="862954"/>
                </a:lnTo>
                <a:lnTo>
                  <a:pt x="0" y="862954"/>
                </a:lnTo>
                <a:close/>
              </a:path>
            </a:pathLst>
          </a:custGeom>
        </p:spPr>
      </p:pic>
      <p:sp>
        <p:nvSpPr>
          <p:cNvPr id="14" name="矩形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AD8AD4C7-00E1-484E-ADC6-80BED9BCD7E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819B093F-DDD8-4FA1-B0B2-6BD78FD0BB3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hdphoto" Target="../media/image9.wdp"/><Relationship Id="rId4" Type="http://schemas.openxmlformats.org/officeDocument/2006/relationships/image" Target="../media/image8.png"/><Relationship Id="rId3" Type="http://schemas.openxmlformats.org/officeDocument/2006/relationships/tags" Target="../tags/tag1.xml"/><Relationship Id="rId2" Type="http://schemas.microsoft.com/office/2007/relationships/hdphoto" Target="../media/image7.wdp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64030" y="1003935"/>
            <a:ext cx="86633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4800" spc="300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 Strong Baseline for DNA </a:t>
            </a:r>
            <a:r>
              <a:rPr lang="en-US" sz="4800" spc="300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</a:t>
            </a:r>
            <a:r>
              <a:rPr sz="4800" spc="300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equence </a:t>
            </a:r>
            <a:r>
              <a:rPr lang="en-US" sz="4800" spc="300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</a:t>
            </a:r>
            <a:r>
              <a:rPr sz="4800" spc="300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lassification</a:t>
            </a:r>
            <a:endParaRPr sz="4800" spc="300" dirty="0">
              <a:solidFill>
                <a:schemeClr val="bg1"/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05275" y="2903220"/>
            <a:ext cx="39827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Team: 25</a:t>
            </a:r>
            <a:endParaRPr lang="en-US" altLang="zh-CN" sz="24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24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05630" y="3507740"/>
            <a:ext cx="338137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Zheng </a:t>
            </a:r>
            <a:r>
              <a:rPr lang="en-US" altLang="zh-CN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Shaomian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Xian </a:t>
            </a:r>
            <a:r>
              <a:rPr lang="en-US" altLang="zh-CN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Jiesen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Cao Zhelin</a:t>
            </a: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32628" y="339902"/>
            <a:ext cx="6134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Methodology</a:t>
            </a:r>
            <a:endParaRPr lang="en-US" altLang="zh-CN" sz="3600" dirty="0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27" name="任意多边形: 形状 26"/>
          <p:cNvSpPr/>
          <p:nvPr/>
        </p:nvSpPr>
        <p:spPr>
          <a:xfrm>
            <a:off x="593969" y="459371"/>
            <a:ext cx="371475" cy="371475"/>
          </a:xfrm>
          <a:custGeom>
            <a:avLst/>
            <a:gdLst>
              <a:gd name="connsiteX0" fmla="*/ 199358 w 371475"/>
              <a:gd name="connsiteY0" fmla="*/ 0 h 371475"/>
              <a:gd name="connsiteX1" fmla="*/ 189833 w 371475"/>
              <a:gd name="connsiteY1" fmla="*/ 18955 h 371475"/>
              <a:gd name="connsiteX2" fmla="*/ 180308 w 371475"/>
              <a:gd name="connsiteY2" fmla="*/ 0 h 371475"/>
              <a:gd name="connsiteX3" fmla="*/ 199358 w 371475"/>
              <a:gd name="connsiteY3" fmla="*/ 0 h 371475"/>
              <a:gd name="connsiteX4" fmla="*/ 199358 w 371475"/>
              <a:gd name="connsiteY4" fmla="*/ 380714 h 371475"/>
              <a:gd name="connsiteX5" fmla="*/ 189833 w 371475"/>
              <a:gd name="connsiteY5" fmla="*/ 361760 h 371475"/>
              <a:gd name="connsiteX6" fmla="*/ 180308 w 371475"/>
              <a:gd name="connsiteY6" fmla="*/ 380714 h 371475"/>
              <a:gd name="connsiteX7" fmla="*/ 199358 w 371475"/>
              <a:gd name="connsiteY7" fmla="*/ 380714 h 371475"/>
              <a:gd name="connsiteX8" fmla="*/ 0 w 371475"/>
              <a:gd name="connsiteY8" fmla="*/ 199263 h 371475"/>
              <a:gd name="connsiteX9" fmla="*/ 18955 w 371475"/>
              <a:gd name="connsiteY9" fmla="*/ 189738 h 371475"/>
              <a:gd name="connsiteX10" fmla="*/ 0 w 371475"/>
              <a:gd name="connsiteY10" fmla="*/ 180213 h 371475"/>
              <a:gd name="connsiteX11" fmla="*/ 0 w 371475"/>
              <a:gd name="connsiteY11" fmla="*/ 199263 h 371475"/>
              <a:gd name="connsiteX12" fmla="*/ 379667 w 371475"/>
              <a:gd name="connsiteY12" fmla="*/ 180308 h 371475"/>
              <a:gd name="connsiteX13" fmla="*/ 360712 w 371475"/>
              <a:gd name="connsiteY13" fmla="*/ 189833 h 371475"/>
              <a:gd name="connsiteX14" fmla="*/ 379667 w 371475"/>
              <a:gd name="connsiteY14" fmla="*/ 199358 h 371475"/>
              <a:gd name="connsiteX15" fmla="*/ 379667 w 371475"/>
              <a:gd name="connsiteY15" fmla="*/ 180308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71475" h="371475">
                <a:moveTo>
                  <a:pt x="199358" y="0"/>
                </a:moveTo>
                <a:lnTo>
                  <a:pt x="189833" y="18955"/>
                </a:lnTo>
                <a:lnTo>
                  <a:pt x="180308" y="0"/>
                </a:lnTo>
                <a:lnTo>
                  <a:pt x="199358" y="0"/>
                </a:lnTo>
                <a:close/>
                <a:moveTo>
                  <a:pt x="199358" y="380714"/>
                </a:moveTo>
                <a:lnTo>
                  <a:pt x="189833" y="361760"/>
                </a:lnTo>
                <a:lnTo>
                  <a:pt x="180308" y="380714"/>
                </a:lnTo>
                <a:lnTo>
                  <a:pt x="199358" y="380714"/>
                </a:lnTo>
                <a:close/>
                <a:moveTo>
                  <a:pt x="0" y="199263"/>
                </a:moveTo>
                <a:lnTo>
                  <a:pt x="18955" y="189738"/>
                </a:lnTo>
                <a:lnTo>
                  <a:pt x="0" y="180213"/>
                </a:lnTo>
                <a:lnTo>
                  <a:pt x="0" y="199263"/>
                </a:lnTo>
                <a:close/>
                <a:moveTo>
                  <a:pt x="379667" y="180308"/>
                </a:moveTo>
                <a:lnTo>
                  <a:pt x="360712" y="189833"/>
                </a:lnTo>
                <a:lnTo>
                  <a:pt x="379667" y="199358"/>
                </a:lnTo>
                <a:lnTo>
                  <a:pt x="379667" y="18030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8" name="任意多边形: 形状 27"/>
          <p:cNvSpPr/>
          <p:nvPr/>
        </p:nvSpPr>
        <p:spPr>
          <a:xfrm>
            <a:off x="503386" y="411936"/>
            <a:ext cx="552450" cy="466725"/>
          </a:xfrm>
          <a:custGeom>
            <a:avLst/>
            <a:gdLst>
              <a:gd name="connsiteX0" fmla="*/ 560832 w 552450"/>
              <a:gd name="connsiteY0" fmla="*/ 239840 h 466725"/>
              <a:gd name="connsiteX1" fmla="*/ 560832 w 552450"/>
              <a:gd name="connsiteY1" fmla="*/ 237268 h 466725"/>
              <a:gd name="connsiteX2" fmla="*/ 560832 w 552450"/>
              <a:gd name="connsiteY2" fmla="*/ 235077 h 466725"/>
              <a:gd name="connsiteX3" fmla="*/ 555022 w 552450"/>
              <a:gd name="connsiteY3" fmla="*/ 235077 h 466725"/>
              <a:gd name="connsiteX4" fmla="*/ 554831 w 552450"/>
              <a:gd name="connsiteY4" fmla="*/ 225457 h 466725"/>
              <a:gd name="connsiteX5" fmla="*/ 560546 w 552450"/>
              <a:gd name="connsiteY5" fmla="*/ 225171 h 466725"/>
              <a:gd name="connsiteX6" fmla="*/ 560356 w 552450"/>
              <a:gd name="connsiteY6" fmla="*/ 220409 h 466725"/>
              <a:gd name="connsiteX7" fmla="*/ 554641 w 552450"/>
              <a:gd name="connsiteY7" fmla="*/ 220694 h 466725"/>
              <a:gd name="connsiteX8" fmla="*/ 553879 w 552450"/>
              <a:gd name="connsiteY8" fmla="*/ 211074 h 466725"/>
              <a:gd name="connsiteX9" fmla="*/ 559594 w 552450"/>
              <a:gd name="connsiteY9" fmla="*/ 210503 h 466725"/>
              <a:gd name="connsiteX10" fmla="*/ 554165 w 552450"/>
              <a:gd name="connsiteY10" fmla="*/ 176308 h 466725"/>
              <a:gd name="connsiteX11" fmla="*/ 507397 w 552450"/>
              <a:gd name="connsiteY11" fmla="*/ 167735 h 466725"/>
              <a:gd name="connsiteX12" fmla="*/ 280511 w 552450"/>
              <a:gd name="connsiteY12" fmla="*/ 0 h 466725"/>
              <a:gd name="connsiteX13" fmla="*/ 53626 w 552450"/>
              <a:gd name="connsiteY13" fmla="*/ 167735 h 466725"/>
              <a:gd name="connsiteX14" fmla="*/ 6858 w 552450"/>
              <a:gd name="connsiteY14" fmla="*/ 176308 h 466725"/>
              <a:gd name="connsiteX15" fmla="*/ 1429 w 552450"/>
              <a:gd name="connsiteY15" fmla="*/ 210503 h 466725"/>
              <a:gd name="connsiteX16" fmla="*/ 7144 w 552450"/>
              <a:gd name="connsiteY16" fmla="*/ 211074 h 466725"/>
              <a:gd name="connsiteX17" fmla="*/ 6382 w 552450"/>
              <a:gd name="connsiteY17" fmla="*/ 220694 h 466725"/>
              <a:gd name="connsiteX18" fmla="*/ 572 w 552450"/>
              <a:gd name="connsiteY18" fmla="*/ 220409 h 466725"/>
              <a:gd name="connsiteX19" fmla="*/ 381 w 552450"/>
              <a:gd name="connsiteY19" fmla="*/ 225171 h 466725"/>
              <a:gd name="connsiteX20" fmla="*/ 6191 w 552450"/>
              <a:gd name="connsiteY20" fmla="*/ 225457 h 466725"/>
              <a:gd name="connsiteX21" fmla="*/ 5906 w 552450"/>
              <a:gd name="connsiteY21" fmla="*/ 235077 h 466725"/>
              <a:gd name="connsiteX22" fmla="*/ 0 w 552450"/>
              <a:gd name="connsiteY22" fmla="*/ 235077 h 466725"/>
              <a:gd name="connsiteX23" fmla="*/ 0 w 552450"/>
              <a:gd name="connsiteY23" fmla="*/ 237268 h 466725"/>
              <a:gd name="connsiteX24" fmla="*/ 0 w 552450"/>
              <a:gd name="connsiteY24" fmla="*/ 239840 h 466725"/>
              <a:gd name="connsiteX25" fmla="*/ 5810 w 552450"/>
              <a:gd name="connsiteY25" fmla="*/ 239840 h 466725"/>
              <a:gd name="connsiteX26" fmla="*/ 6096 w 552450"/>
              <a:gd name="connsiteY26" fmla="*/ 249460 h 466725"/>
              <a:gd name="connsiteX27" fmla="*/ 286 w 552450"/>
              <a:gd name="connsiteY27" fmla="*/ 249746 h 466725"/>
              <a:gd name="connsiteX28" fmla="*/ 572 w 552450"/>
              <a:gd name="connsiteY28" fmla="*/ 254508 h 466725"/>
              <a:gd name="connsiteX29" fmla="*/ 6382 w 552450"/>
              <a:gd name="connsiteY29" fmla="*/ 254222 h 466725"/>
              <a:gd name="connsiteX30" fmla="*/ 7144 w 552450"/>
              <a:gd name="connsiteY30" fmla="*/ 263843 h 466725"/>
              <a:gd name="connsiteX31" fmla="*/ 1429 w 552450"/>
              <a:gd name="connsiteY31" fmla="*/ 264414 h 466725"/>
              <a:gd name="connsiteX32" fmla="*/ 6763 w 552450"/>
              <a:gd name="connsiteY32" fmla="*/ 298323 h 466725"/>
              <a:gd name="connsiteX33" fmla="*/ 53531 w 552450"/>
              <a:gd name="connsiteY33" fmla="*/ 306896 h 466725"/>
              <a:gd name="connsiteX34" fmla="*/ 280416 w 552450"/>
              <a:gd name="connsiteY34" fmla="*/ 474631 h 466725"/>
              <a:gd name="connsiteX35" fmla="*/ 507301 w 552450"/>
              <a:gd name="connsiteY35" fmla="*/ 306896 h 466725"/>
              <a:gd name="connsiteX36" fmla="*/ 554069 w 552450"/>
              <a:gd name="connsiteY36" fmla="*/ 298323 h 466725"/>
              <a:gd name="connsiteX37" fmla="*/ 559499 w 552450"/>
              <a:gd name="connsiteY37" fmla="*/ 264414 h 466725"/>
              <a:gd name="connsiteX38" fmla="*/ 553784 w 552450"/>
              <a:gd name="connsiteY38" fmla="*/ 263843 h 466725"/>
              <a:gd name="connsiteX39" fmla="*/ 554546 w 552450"/>
              <a:gd name="connsiteY39" fmla="*/ 254222 h 466725"/>
              <a:gd name="connsiteX40" fmla="*/ 560261 w 552450"/>
              <a:gd name="connsiteY40" fmla="*/ 254508 h 466725"/>
              <a:gd name="connsiteX41" fmla="*/ 560546 w 552450"/>
              <a:gd name="connsiteY41" fmla="*/ 249746 h 466725"/>
              <a:gd name="connsiteX42" fmla="*/ 554831 w 552450"/>
              <a:gd name="connsiteY42" fmla="*/ 249460 h 466725"/>
              <a:gd name="connsiteX43" fmla="*/ 555117 w 552450"/>
              <a:gd name="connsiteY43" fmla="*/ 239840 h 466725"/>
              <a:gd name="connsiteX44" fmla="*/ 560832 w 552450"/>
              <a:gd name="connsiteY44" fmla="*/ 239840 h 466725"/>
              <a:gd name="connsiteX45" fmla="*/ 502349 w 552450"/>
              <a:gd name="connsiteY45" fmla="*/ 286703 h 466725"/>
              <a:gd name="connsiteX46" fmla="*/ 489775 w 552450"/>
              <a:gd name="connsiteY46" fmla="*/ 288989 h 466725"/>
              <a:gd name="connsiteX47" fmla="*/ 332137 w 552450"/>
              <a:gd name="connsiteY47" fmla="*/ 446627 h 466725"/>
              <a:gd name="connsiteX48" fmla="*/ 329851 w 552450"/>
              <a:gd name="connsiteY48" fmla="*/ 459200 h 466725"/>
              <a:gd name="connsiteX49" fmla="*/ 280416 w 552450"/>
              <a:gd name="connsiteY49" fmla="*/ 464630 h 466725"/>
              <a:gd name="connsiteX50" fmla="*/ 230981 w 552450"/>
              <a:gd name="connsiteY50" fmla="*/ 459200 h 466725"/>
              <a:gd name="connsiteX51" fmla="*/ 228695 w 552450"/>
              <a:gd name="connsiteY51" fmla="*/ 446627 h 466725"/>
              <a:gd name="connsiteX52" fmla="*/ 71057 w 552450"/>
              <a:gd name="connsiteY52" fmla="*/ 288989 h 466725"/>
              <a:gd name="connsiteX53" fmla="*/ 58484 w 552450"/>
              <a:gd name="connsiteY53" fmla="*/ 286703 h 466725"/>
              <a:gd name="connsiteX54" fmla="*/ 53054 w 552450"/>
              <a:gd name="connsiteY54" fmla="*/ 237268 h 466725"/>
              <a:gd name="connsiteX55" fmla="*/ 58484 w 552450"/>
              <a:gd name="connsiteY55" fmla="*/ 187833 h 466725"/>
              <a:gd name="connsiteX56" fmla="*/ 70961 w 552450"/>
              <a:gd name="connsiteY56" fmla="*/ 185547 h 466725"/>
              <a:gd name="connsiteX57" fmla="*/ 228600 w 552450"/>
              <a:gd name="connsiteY57" fmla="*/ 27813 h 466725"/>
              <a:gd name="connsiteX58" fmla="*/ 230886 w 552450"/>
              <a:gd name="connsiteY58" fmla="*/ 15335 h 466725"/>
              <a:gd name="connsiteX59" fmla="*/ 280321 w 552450"/>
              <a:gd name="connsiteY59" fmla="*/ 9906 h 466725"/>
              <a:gd name="connsiteX60" fmla="*/ 329756 w 552450"/>
              <a:gd name="connsiteY60" fmla="*/ 15335 h 466725"/>
              <a:gd name="connsiteX61" fmla="*/ 332042 w 552450"/>
              <a:gd name="connsiteY61" fmla="*/ 27813 h 466725"/>
              <a:gd name="connsiteX62" fmla="*/ 489680 w 552450"/>
              <a:gd name="connsiteY62" fmla="*/ 185547 h 466725"/>
              <a:gd name="connsiteX63" fmla="*/ 502253 w 552450"/>
              <a:gd name="connsiteY63" fmla="*/ 187833 h 466725"/>
              <a:gd name="connsiteX64" fmla="*/ 507683 w 552450"/>
              <a:gd name="connsiteY64" fmla="*/ 237268 h 466725"/>
              <a:gd name="connsiteX65" fmla="*/ 502349 w 552450"/>
              <a:gd name="connsiteY65" fmla="*/ 286703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552450" h="466725">
                <a:moveTo>
                  <a:pt x="560832" y="239840"/>
                </a:moveTo>
                <a:cubicBezTo>
                  <a:pt x="560832" y="238982"/>
                  <a:pt x="560832" y="238125"/>
                  <a:pt x="560832" y="237268"/>
                </a:cubicBezTo>
                <a:cubicBezTo>
                  <a:pt x="560832" y="236506"/>
                  <a:pt x="560832" y="235839"/>
                  <a:pt x="560832" y="235077"/>
                </a:cubicBezTo>
                <a:lnTo>
                  <a:pt x="555022" y="235077"/>
                </a:lnTo>
                <a:cubicBezTo>
                  <a:pt x="555022" y="231839"/>
                  <a:pt x="554927" y="228695"/>
                  <a:pt x="554831" y="225457"/>
                </a:cubicBezTo>
                <a:lnTo>
                  <a:pt x="560546" y="225171"/>
                </a:lnTo>
                <a:cubicBezTo>
                  <a:pt x="560451" y="223552"/>
                  <a:pt x="560356" y="222028"/>
                  <a:pt x="560356" y="220409"/>
                </a:cubicBezTo>
                <a:lnTo>
                  <a:pt x="554641" y="220694"/>
                </a:lnTo>
                <a:cubicBezTo>
                  <a:pt x="554450" y="217456"/>
                  <a:pt x="554260" y="214313"/>
                  <a:pt x="553879" y="211074"/>
                </a:cubicBezTo>
                <a:lnTo>
                  <a:pt x="559594" y="210503"/>
                </a:lnTo>
                <a:cubicBezTo>
                  <a:pt x="558451" y="198882"/>
                  <a:pt x="556641" y="187452"/>
                  <a:pt x="554165" y="176308"/>
                </a:cubicBezTo>
                <a:lnTo>
                  <a:pt x="507397" y="167735"/>
                </a:lnTo>
                <a:cubicBezTo>
                  <a:pt x="477679" y="70580"/>
                  <a:pt x="387382" y="0"/>
                  <a:pt x="280511" y="0"/>
                </a:cubicBezTo>
                <a:cubicBezTo>
                  <a:pt x="173641" y="0"/>
                  <a:pt x="83344" y="70676"/>
                  <a:pt x="53626" y="167735"/>
                </a:cubicBezTo>
                <a:lnTo>
                  <a:pt x="6858" y="176308"/>
                </a:lnTo>
                <a:cubicBezTo>
                  <a:pt x="4382" y="187452"/>
                  <a:pt x="2572" y="198882"/>
                  <a:pt x="1429" y="210503"/>
                </a:cubicBezTo>
                <a:lnTo>
                  <a:pt x="7144" y="211074"/>
                </a:lnTo>
                <a:cubicBezTo>
                  <a:pt x="6858" y="214313"/>
                  <a:pt x="6572" y="217456"/>
                  <a:pt x="6382" y="220694"/>
                </a:cubicBezTo>
                <a:lnTo>
                  <a:pt x="572" y="220409"/>
                </a:lnTo>
                <a:cubicBezTo>
                  <a:pt x="476" y="221933"/>
                  <a:pt x="381" y="223552"/>
                  <a:pt x="381" y="225171"/>
                </a:cubicBezTo>
                <a:lnTo>
                  <a:pt x="6191" y="225457"/>
                </a:lnTo>
                <a:cubicBezTo>
                  <a:pt x="6096" y="228600"/>
                  <a:pt x="6001" y="231839"/>
                  <a:pt x="5906" y="235077"/>
                </a:cubicBezTo>
                <a:lnTo>
                  <a:pt x="0" y="235077"/>
                </a:lnTo>
                <a:cubicBezTo>
                  <a:pt x="0" y="235839"/>
                  <a:pt x="0" y="236506"/>
                  <a:pt x="0" y="237268"/>
                </a:cubicBezTo>
                <a:cubicBezTo>
                  <a:pt x="0" y="238125"/>
                  <a:pt x="0" y="238982"/>
                  <a:pt x="0" y="239840"/>
                </a:cubicBezTo>
                <a:lnTo>
                  <a:pt x="5810" y="239840"/>
                </a:lnTo>
                <a:cubicBezTo>
                  <a:pt x="5810" y="243078"/>
                  <a:pt x="5906" y="246221"/>
                  <a:pt x="6096" y="249460"/>
                </a:cubicBezTo>
                <a:lnTo>
                  <a:pt x="286" y="249746"/>
                </a:lnTo>
                <a:cubicBezTo>
                  <a:pt x="381" y="251270"/>
                  <a:pt x="381" y="252889"/>
                  <a:pt x="572" y="254508"/>
                </a:cubicBezTo>
                <a:lnTo>
                  <a:pt x="6382" y="254222"/>
                </a:lnTo>
                <a:cubicBezTo>
                  <a:pt x="6572" y="257461"/>
                  <a:pt x="6858" y="260699"/>
                  <a:pt x="7144" y="263843"/>
                </a:cubicBezTo>
                <a:lnTo>
                  <a:pt x="1429" y="264414"/>
                </a:lnTo>
                <a:cubicBezTo>
                  <a:pt x="2572" y="275939"/>
                  <a:pt x="4286" y="287179"/>
                  <a:pt x="6763" y="298323"/>
                </a:cubicBezTo>
                <a:lnTo>
                  <a:pt x="53531" y="306896"/>
                </a:lnTo>
                <a:cubicBezTo>
                  <a:pt x="83249" y="403955"/>
                  <a:pt x="173641" y="474631"/>
                  <a:pt x="280416" y="474631"/>
                </a:cubicBezTo>
                <a:cubicBezTo>
                  <a:pt x="387287" y="474631"/>
                  <a:pt x="477584" y="404051"/>
                  <a:pt x="507301" y="306896"/>
                </a:cubicBezTo>
                <a:lnTo>
                  <a:pt x="554069" y="298323"/>
                </a:lnTo>
                <a:cubicBezTo>
                  <a:pt x="556546" y="287274"/>
                  <a:pt x="558356" y="275939"/>
                  <a:pt x="559499" y="264414"/>
                </a:cubicBezTo>
                <a:lnTo>
                  <a:pt x="553784" y="263843"/>
                </a:lnTo>
                <a:cubicBezTo>
                  <a:pt x="554069" y="260699"/>
                  <a:pt x="554355" y="257461"/>
                  <a:pt x="554546" y="254222"/>
                </a:cubicBezTo>
                <a:lnTo>
                  <a:pt x="560261" y="254508"/>
                </a:lnTo>
                <a:cubicBezTo>
                  <a:pt x="560356" y="252984"/>
                  <a:pt x="560451" y="251365"/>
                  <a:pt x="560546" y="249746"/>
                </a:cubicBezTo>
                <a:lnTo>
                  <a:pt x="554831" y="249460"/>
                </a:lnTo>
                <a:cubicBezTo>
                  <a:pt x="555022" y="246317"/>
                  <a:pt x="555022" y="243078"/>
                  <a:pt x="555117" y="239840"/>
                </a:cubicBezTo>
                <a:lnTo>
                  <a:pt x="560832" y="239840"/>
                </a:lnTo>
                <a:close/>
                <a:moveTo>
                  <a:pt x="502349" y="286703"/>
                </a:moveTo>
                <a:lnTo>
                  <a:pt x="489775" y="288989"/>
                </a:lnTo>
                <a:cubicBezTo>
                  <a:pt x="470630" y="366522"/>
                  <a:pt x="409670" y="427482"/>
                  <a:pt x="332137" y="446627"/>
                </a:cubicBezTo>
                <a:lnTo>
                  <a:pt x="329851" y="459200"/>
                </a:lnTo>
                <a:cubicBezTo>
                  <a:pt x="313944" y="462725"/>
                  <a:pt x="297371" y="464630"/>
                  <a:pt x="280416" y="464630"/>
                </a:cubicBezTo>
                <a:cubicBezTo>
                  <a:pt x="263462" y="464630"/>
                  <a:pt x="246888" y="462725"/>
                  <a:pt x="230981" y="459200"/>
                </a:cubicBezTo>
                <a:lnTo>
                  <a:pt x="228695" y="446627"/>
                </a:lnTo>
                <a:cubicBezTo>
                  <a:pt x="151162" y="427577"/>
                  <a:pt x="90202" y="366522"/>
                  <a:pt x="71057" y="288989"/>
                </a:cubicBezTo>
                <a:lnTo>
                  <a:pt x="58484" y="286703"/>
                </a:lnTo>
                <a:cubicBezTo>
                  <a:pt x="54959" y="270796"/>
                  <a:pt x="53054" y="254222"/>
                  <a:pt x="53054" y="237268"/>
                </a:cubicBezTo>
                <a:cubicBezTo>
                  <a:pt x="53054" y="220313"/>
                  <a:pt x="54959" y="203740"/>
                  <a:pt x="58484" y="187833"/>
                </a:cubicBezTo>
                <a:lnTo>
                  <a:pt x="70961" y="185547"/>
                </a:lnTo>
                <a:cubicBezTo>
                  <a:pt x="90011" y="107918"/>
                  <a:pt x="151067" y="46958"/>
                  <a:pt x="228600" y="27813"/>
                </a:cubicBezTo>
                <a:lnTo>
                  <a:pt x="230886" y="15335"/>
                </a:lnTo>
                <a:cubicBezTo>
                  <a:pt x="246793" y="11811"/>
                  <a:pt x="263366" y="9906"/>
                  <a:pt x="280321" y="9906"/>
                </a:cubicBezTo>
                <a:cubicBezTo>
                  <a:pt x="297275" y="9906"/>
                  <a:pt x="313849" y="11811"/>
                  <a:pt x="329756" y="15335"/>
                </a:cubicBezTo>
                <a:lnTo>
                  <a:pt x="332042" y="27813"/>
                </a:lnTo>
                <a:cubicBezTo>
                  <a:pt x="409575" y="46958"/>
                  <a:pt x="470630" y="107918"/>
                  <a:pt x="489680" y="185547"/>
                </a:cubicBezTo>
                <a:lnTo>
                  <a:pt x="502253" y="187833"/>
                </a:lnTo>
                <a:cubicBezTo>
                  <a:pt x="505778" y="203740"/>
                  <a:pt x="507683" y="220313"/>
                  <a:pt x="507683" y="237268"/>
                </a:cubicBezTo>
                <a:cubicBezTo>
                  <a:pt x="507778" y="254318"/>
                  <a:pt x="505873" y="270796"/>
                  <a:pt x="502349" y="286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9" name="任意多边形: 形状 28"/>
          <p:cNvSpPr/>
          <p:nvPr/>
        </p:nvSpPr>
        <p:spPr>
          <a:xfrm>
            <a:off x="536438" y="488231"/>
            <a:ext cx="485775" cy="314325"/>
          </a:xfrm>
          <a:custGeom>
            <a:avLst/>
            <a:gdLst>
              <a:gd name="connsiteX0" fmla="*/ 18383 w 485775"/>
              <a:gd name="connsiteY0" fmla="*/ 49625 h 314325"/>
              <a:gd name="connsiteX1" fmla="*/ 19622 w 485775"/>
              <a:gd name="connsiteY1" fmla="*/ 47149 h 314325"/>
              <a:gd name="connsiteX2" fmla="*/ 5334 w 485775"/>
              <a:gd name="connsiteY2" fmla="*/ 40196 h 314325"/>
              <a:gd name="connsiteX3" fmla="*/ 4096 w 485775"/>
              <a:gd name="connsiteY3" fmla="*/ 42672 h 314325"/>
              <a:gd name="connsiteX4" fmla="*/ 18383 w 485775"/>
              <a:gd name="connsiteY4" fmla="*/ 49625 h 314325"/>
              <a:gd name="connsiteX5" fmla="*/ 14573 w 485775"/>
              <a:gd name="connsiteY5" fmla="*/ 57722 h 314325"/>
              <a:gd name="connsiteX6" fmla="*/ 15716 w 485775"/>
              <a:gd name="connsiteY6" fmla="*/ 55245 h 314325"/>
              <a:gd name="connsiteX7" fmla="*/ 1238 w 485775"/>
              <a:gd name="connsiteY7" fmla="*/ 48673 h 314325"/>
              <a:gd name="connsiteX8" fmla="*/ 190 w 485775"/>
              <a:gd name="connsiteY8" fmla="*/ 51149 h 314325"/>
              <a:gd name="connsiteX9" fmla="*/ 14573 w 485775"/>
              <a:gd name="connsiteY9" fmla="*/ 57722 h 314325"/>
              <a:gd name="connsiteX10" fmla="*/ 22384 w 485775"/>
              <a:gd name="connsiteY10" fmla="*/ 41720 h 314325"/>
              <a:gd name="connsiteX11" fmla="*/ 23622 w 485775"/>
              <a:gd name="connsiteY11" fmla="*/ 39338 h 314325"/>
              <a:gd name="connsiteX12" fmla="*/ 9525 w 485775"/>
              <a:gd name="connsiteY12" fmla="*/ 31814 h 314325"/>
              <a:gd name="connsiteX13" fmla="*/ 8287 w 485775"/>
              <a:gd name="connsiteY13" fmla="*/ 34195 h 314325"/>
              <a:gd name="connsiteX14" fmla="*/ 22384 w 485775"/>
              <a:gd name="connsiteY14" fmla="*/ 41720 h 314325"/>
              <a:gd name="connsiteX15" fmla="*/ 41148 w 485775"/>
              <a:gd name="connsiteY15" fmla="*/ 11621 h 314325"/>
              <a:gd name="connsiteX16" fmla="*/ 42767 w 485775"/>
              <a:gd name="connsiteY16" fmla="*/ 9430 h 314325"/>
              <a:gd name="connsiteX17" fmla="*/ 29718 w 485775"/>
              <a:gd name="connsiteY17" fmla="*/ 0 h 314325"/>
              <a:gd name="connsiteX18" fmla="*/ 28099 w 485775"/>
              <a:gd name="connsiteY18" fmla="*/ 2191 h 314325"/>
              <a:gd name="connsiteX19" fmla="*/ 41148 w 485775"/>
              <a:gd name="connsiteY19" fmla="*/ 11621 h 314325"/>
              <a:gd name="connsiteX20" fmla="*/ 31242 w 485775"/>
              <a:gd name="connsiteY20" fmla="*/ 26384 h 314325"/>
              <a:gd name="connsiteX21" fmla="*/ 32671 w 485775"/>
              <a:gd name="connsiteY21" fmla="*/ 24098 h 314325"/>
              <a:gd name="connsiteX22" fmla="*/ 19050 w 485775"/>
              <a:gd name="connsiteY22" fmla="*/ 15621 h 314325"/>
              <a:gd name="connsiteX23" fmla="*/ 17621 w 485775"/>
              <a:gd name="connsiteY23" fmla="*/ 17907 h 314325"/>
              <a:gd name="connsiteX24" fmla="*/ 31242 w 485775"/>
              <a:gd name="connsiteY24" fmla="*/ 26384 h 314325"/>
              <a:gd name="connsiteX25" fmla="*/ 26670 w 485775"/>
              <a:gd name="connsiteY25" fmla="*/ 34004 h 314325"/>
              <a:gd name="connsiteX26" fmla="*/ 28003 w 485775"/>
              <a:gd name="connsiteY26" fmla="*/ 31623 h 314325"/>
              <a:gd name="connsiteX27" fmla="*/ 14097 w 485775"/>
              <a:gd name="connsiteY27" fmla="*/ 23622 h 314325"/>
              <a:gd name="connsiteX28" fmla="*/ 12763 w 485775"/>
              <a:gd name="connsiteY28" fmla="*/ 26003 h 314325"/>
              <a:gd name="connsiteX29" fmla="*/ 26670 w 485775"/>
              <a:gd name="connsiteY29" fmla="*/ 34004 h 314325"/>
              <a:gd name="connsiteX30" fmla="*/ 36005 w 485775"/>
              <a:gd name="connsiteY30" fmla="*/ 18955 h 314325"/>
              <a:gd name="connsiteX31" fmla="*/ 37529 w 485775"/>
              <a:gd name="connsiteY31" fmla="*/ 16764 h 314325"/>
              <a:gd name="connsiteX32" fmla="*/ 24194 w 485775"/>
              <a:gd name="connsiteY32" fmla="*/ 7811 h 314325"/>
              <a:gd name="connsiteX33" fmla="*/ 22669 w 485775"/>
              <a:gd name="connsiteY33" fmla="*/ 10097 h 314325"/>
              <a:gd name="connsiteX34" fmla="*/ 36005 w 485775"/>
              <a:gd name="connsiteY34" fmla="*/ 18955 h 314325"/>
              <a:gd name="connsiteX35" fmla="*/ 489490 w 485775"/>
              <a:gd name="connsiteY35" fmla="*/ 40196 h 314325"/>
              <a:gd name="connsiteX36" fmla="*/ 490728 w 485775"/>
              <a:gd name="connsiteY36" fmla="*/ 42577 h 314325"/>
              <a:gd name="connsiteX37" fmla="*/ 476441 w 485775"/>
              <a:gd name="connsiteY37" fmla="*/ 49530 h 314325"/>
              <a:gd name="connsiteX38" fmla="*/ 475202 w 485775"/>
              <a:gd name="connsiteY38" fmla="*/ 47053 h 314325"/>
              <a:gd name="connsiteX39" fmla="*/ 489490 w 485775"/>
              <a:gd name="connsiteY39" fmla="*/ 40196 h 314325"/>
              <a:gd name="connsiteX40" fmla="*/ 471107 w 485775"/>
              <a:gd name="connsiteY40" fmla="*/ 39338 h 314325"/>
              <a:gd name="connsiteX41" fmla="*/ 472345 w 485775"/>
              <a:gd name="connsiteY41" fmla="*/ 41720 h 314325"/>
              <a:gd name="connsiteX42" fmla="*/ 486442 w 485775"/>
              <a:gd name="connsiteY42" fmla="*/ 34195 h 314325"/>
              <a:gd name="connsiteX43" fmla="*/ 485204 w 485775"/>
              <a:gd name="connsiteY43" fmla="*/ 31814 h 314325"/>
              <a:gd name="connsiteX44" fmla="*/ 471107 w 485775"/>
              <a:gd name="connsiteY44" fmla="*/ 39338 h 314325"/>
              <a:gd name="connsiteX45" fmla="*/ 479012 w 485775"/>
              <a:gd name="connsiteY45" fmla="*/ 55150 h 314325"/>
              <a:gd name="connsiteX46" fmla="*/ 480155 w 485775"/>
              <a:gd name="connsiteY46" fmla="*/ 57626 h 314325"/>
              <a:gd name="connsiteX47" fmla="*/ 494633 w 485775"/>
              <a:gd name="connsiteY47" fmla="*/ 51149 h 314325"/>
              <a:gd name="connsiteX48" fmla="*/ 493490 w 485775"/>
              <a:gd name="connsiteY48" fmla="*/ 48673 h 314325"/>
              <a:gd name="connsiteX49" fmla="*/ 479012 w 485775"/>
              <a:gd name="connsiteY49" fmla="*/ 55150 h 314325"/>
              <a:gd name="connsiteX50" fmla="*/ 457105 w 485775"/>
              <a:gd name="connsiteY50" fmla="*/ 16669 h 314325"/>
              <a:gd name="connsiteX51" fmla="*/ 458629 w 485775"/>
              <a:gd name="connsiteY51" fmla="*/ 18860 h 314325"/>
              <a:gd name="connsiteX52" fmla="*/ 471964 w 485775"/>
              <a:gd name="connsiteY52" fmla="*/ 9906 h 314325"/>
              <a:gd name="connsiteX53" fmla="*/ 470440 w 485775"/>
              <a:gd name="connsiteY53" fmla="*/ 7620 h 314325"/>
              <a:gd name="connsiteX54" fmla="*/ 457105 w 485775"/>
              <a:gd name="connsiteY54" fmla="*/ 16669 h 314325"/>
              <a:gd name="connsiteX55" fmla="*/ 462058 w 485775"/>
              <a:gd name="connsiteY55" fmla="*/ 24003 h 314325"/>
              <a:gd name="connsiteX56" fmla="*/ 463487 w 485775"/>
              <a:gd name="connsiteY56" fmla="*/ 26289 h 314325"/>
              <a:gd name="connsiteX57" fmla="*/ 477012 w 485775"/>
              <a:gd name="connsiteY57" fmla="*/ 17812 h 314325"/>
              <a:gd name="connsiteX58" fmla="*/ 475583 w 485775"/>
              <a:gd name="connsiteY58" fmla="*/ 15526 h 314325"/>
              <a:gd name="connsiteX59" fmla="*/ 462058 w 485775"/>
              <a:gd name="connsiteY59" fmla="*/ 24003 h 314325"/>
              <a:gd name="connsiteX60" fmla="*/ 466630 w 485775"/>
              <a:gd name="connsiteY60" fmla="*/ 31623 h 314325"/>
              <a:gd name="connsiteX61" fmla="*/ 468059 w 485775"/>
              <a:gd name="connsiteY61" fmla="*/ 34004 h 314325"/>
              <a:gd name="connsiteX62" fmla="*/ 481870 w 485775"/>
              <a:gd name="connsiteY62" fmla="*/ 26003 h 314325"/>
              <a:gd name="connsiteX63" fmla="*/ 480536 w 485775"/>
              <a:gd name="connsiteY63" fmla="*/ 23622 h 314325"/>
              <a:gd name="connsiteX64" fmla="*/ 466630 w 485775"/>
              <a:gd name="connsiteY64" fmla="*/ 31623 h 314325"/>
              <a:gd name="connsiteX65" fmla="*/ 451961 w 485775"/>
              <a:gd name="connsiteY65" fmla="*/ 9430 h 314325"/>
              <a:gd name="connsiteX66" fmla="*/ 453581 w 485775"/>
              <a:gd name="connsiteY66" fmla="*/ 11621 h 314325"/>
              <a:gd name="connsiteX67" fmla="*/ 466630 w 485775"/>
              <a:gd name="connsiteY67" fmla="*/ 2191 h 314325"/>
              <a:gd name="connsiteX68" fmla="*/ 465011 w 485775"/>
              <a:gd name="connsiteY68" fmla="*/ 0 h 314325"/>
              <a:gd name="connsiteX69" fmla="*/ 451961 w 485775"/>
              <a:gd name="connsiteY69" fmla="*/ 9430 h 314325"/>
              <a:gd name="connsiteX70" fmla="*/ 477107 w 485775"/>
              <a:gd name="connsiteY70" fmla="*/ 301752 h 314325"/>
              <a:gd name="connsiteX71" fmla="*/ 475679 w 485775"/>
              <a:gd name="connsiteY71" fmla="*/ 304038 h 314325"/>
              <a:gd name="connsiteX72" fmla="*/ 463106 w 485775"/>
              <a:gd name="connsiteY72" fmla="*/ 296228 h 314325"/>
              <a:gd name="connsiteX73" fmla="*/ 464534 w 485775"/>
              <a:gd name="connsiteY73" fmla="*/ 293942 h 314325"/>
              <a:gd name="connsiteX74" fmla="*/ 477107 w 485775"/>
              <a:gd name="connsiteY74" fmla="*/ 301752 h 314325"/>
              <a:gd name="connsiteX75" fmla="*/ 454628 w 485775"/>
              <a:gd name="connsiteY75" fmla="*/ 308705 h 314325"/>
              <a:gd name="connsiteX76" fmla="*/ 453009 w 485775"/>
              <a:gd name="connsiteY76" fmla="*/ 310896 h 314325"/>
              <a:gd name="connsiteX77" fmla="*/ 465011 w 485775"/>
              <a:gd name="connsiteY77" fmla="*/ 319564 h 314325"/>
              <a:gd name="connsiteX78" fmla="*/ 466630 w 485775"/>
              <a:gd name="connsiteY78" fmla="*/ 317373 h 314325"/>
              <a:gd name="connsiteX79" fmla="*/ 454628 w 485775"/>
              <a:gd name="connsiteY79" fmla="*/ 308705 h 314325"/>
              <a:gd name="connsiteX80" fmla="*/ 459677 w 485775"/>
              <a:gd name="connsiteY80" fmla="*/ 301371 h 314325"/>
              <a:gd name="connsiteX81" fmla="*/ 458153 w 485775"/>
              <a:gd name="connsiteY81" fmla="*/ 303657 h 314325"/>
              <a:gd name="connsiteX82" fmla="*/ 470440 w 485775"/>
              <a:gd name="connsiteY82" fmla="*/ 311944 h 314325"/>
              <a:gd name="connsiteX83" fmla="*/ 471964 w 485775"/>
              <a:gd name="connsiteY83" fmla="*/ 309753 h 314325"/>
              <a:gd name="connsiteX84" fmla="*/ 459677 w 485775"/>
              <a:gd name="connsiteY84" fmla="*/ 301371 h 314325"/>
              <a:gd name="connsiteX85" fmla="*/ 469011 w 485775"/>
              <a:gd name="connsiteY85" fmla="*/ 286226 h 314325"/>
              <a:gd name="connsiteX86" fmla="*/ 467678 w 485775"/>
              <a:gd name="connsiteY86" fmla="*/ 288608 h 314325"/>
              <a:gd name="connsiteX87" fmla="*/ 480536 w 485775"/>
              <a:gd name="connsiteY87" fmla="*/ 296037 h 314325"/>
              <a:gd name="connsiteX88" fmla="*/ 481870 w 485775"/>
              <a:gd name="connsiteY88" fmla="*/ 293751 h 314325"/>
              <a:gd name="connsiteX89" fmla="*/ 469011 w 485775"/>
              <a:gd name="connsiteY89" fmla="*/ 286226 h 314325"/>
              <a:gd name="connsiteX90" fmla="*/ 477203 w 485775"/>
              <a:gd name="connsiteY90" fmla="*/ 270415 h 314325"/>
              <a:gd name="connsiteX91" fmla="*/ 475964 w 485775"/>
              <a:gd name="connsiteY91" fmla="*/ 272891 h 314325"/>
              <a:gd name="connsiteX92" fmla="*/ 489395 w 485775"/>
              <a:gd name="connsiteY92" fmla="*/ 279464 h 314325"/>
              <a:gd name="connsiteX93" fmla="*/ 490633 w 485775"/>
              <a:gd name="connsiteY93" fmla="*/ 276987 h 314325"/>
              <a:gd name="connsiteX94" fmla="*/ 477203 w 485775"/>
              <a:gd name="connsiteY94" fmla="*/ 270415 h 314325"/>
              <a:gd name="connsiteX95" fmla="*/ 480917 w 485775"/>
              <a:gd name="connsiteY95" fmla="*/ 262319 h 314325"/>
              <a:gd name="connsiteX96" fmla="*/ 479774 w 485775"/>
              <a:gd name="connsiteY96" fmla="*/ 264795 h 314325"/>
              <a:gd name="connsiteX97" fmla="*/ 493490 w 485775"/>
              <a:gd name="connsiteY97" fmla="*/ 270891 h 314325"/>
              <a:gd name="connsiteX98" fmla="*/ 494633 w 485775"/>
              <a:gd name="connsiteY98" fmla="*/ 268415 h 314325"/>
              <a:gd name="connsiteX99" fmla="*/ 480917 w 485775"/>
              <a:gd name="connsiteY99" fmla="*/ 262319 h 314325"/>
              <a:gd name="connsiteX100" fmla="*/ 473297 w 485775"/>
              <a:gd name="connsiteY100" fmla="*/ 278416 h 314325"/>
              <a:gd name="connsiteX101" fmla="*/ 472059 w 485775"/>
              <a:gd name="connsiteY101" fmla="*/ 280797 h 314325"/>
              <a:gd name="connsiteX102" fmla="*/ 485204 w 485775"/>
              <a:gd name="connsiteY102" fmla="*/ 287750 h 314325"/>
              <a:gd name="connsiteX103" fmla="*/ 486442 w 485775"/>
              <a:gd name="connsiteY103" fmla="*/ 285369 h 314325"/>
              <a:gd name="connsiteX104" fmla="*/ 473297 w 485775"/>
              <a:gd name="connsiteY104" fmla="*/ 278416 h 314325"/>
              <a:gd name="connsiteX105" fmla="*/ 19050 w 485775"/>
              <a:gd name="connsiteY105" fmla="*/ 304038 h 314325"/>
              <a:gd name="connsiteX106" fmla="*/ 17621 w 485775"/>
              <a:gd name="connsiteY106" fmla="*/ 301752 h 314325"/>
              <a:gd name="connsiteX107" fmla="*/ 30194 w 485775"/>
              <a:gd name="connsiteY107" fmla="*/ 293846 h 314325"/>
              <a:gd name="connsiteX108" fmla="*/ 31623 w 485775"/>
              <a:gd name="connsiteY108" fmla="*/ 296132 h 314325"/>
              <a:gd name="connsiteX109" fmla="*/ 19050 w 485775"/>
              <a:gd name="connsiteY109" fmla="*/ 304038 h 314325"/>
              <a:gd name="connsiteX110" fmla="*/ 27051 w 485775"/>
              <a:gd name="connsiteY110" fmla="*/ 288608 h 314325"/>
              <a:gd name="connsiteX111" fmla="*/ 25718 w 485775"/>
              <a:gd name="connsiteY111" fmla="*/ 286226 h 314325"/>
              <a:gd name="connsiteX112" fmla="*/ 12859 w 485775"/>
              <a:gd name="connsiteY112" fmla="*/ 293656 h 314325"/>
              <a:gd name="connsiteX113" fmla="*/ 14192 w 485775"/>
              <a:gd name="connsiteY113" fmla="*/ 296037 h 314325"/>
              <a:gd name="connsiteX114" fmla="*/ 27051 w 485775"/>
              <a:gd name="connsiteY114" fmla="*/ 288608 h 314325"/>
              <a:gd name="connsiteX115" fmla="*/ 22765 w 485775"/>
              <a:gd name="connsiteY115" fmla="*/ 280797 h 314325"/>
              <a:gd name="connsiteX116" fmla="*/ 21527 w 485775"/>
              <a:gd name="connsiteY116" fmla="*/ 278416 h 314325"/>
              <a:gd name="connsiteX117" fmla="*/ 8382 w 485775"/>
              <a:gd name="connsiteY117" fmla="*/ 285369 h 314325"/>
              <a:gd name="connsiteX118" fmla="*/ 9620 w 485775"/>
              <a:gd name="connsiteY118" fmla="*/ 287750 h 314325"/>
              <a:gd name="connsiteX119" fmla="*/ 22765 w 485775"/>
              <a:gd name="connsiteY119" fmla="*/ 280797 h 314325"/>
              <a:gd name="connsiteX120" fmla="*/ 14859 w 485775"/>
              <a:gd name="connsiteY120" fmla="*/ 264795 h 314325"/>
              <a:gd name="connsiteX121" fmla="*/ 13716 w 485775"/>
              <a:gd name="connsiteY121" fmla="*/ 262319 h 314325"/>
              <a:gd name="connsiteX122" fmla="*/ 0 w 485775"/>
              <a:gd name="connsiteY122" fmla="*/ 268415 h 314325"/>
              <a:gd name="connsiteX123" fmla="*/ 1143 w 485775"/>
              <a:gd name="connsiteY123" fmla="*/ 270891 h 314325"/>
              <a:gd name="connsiteX124" fmla="*/ 14859 w 485775"/>
              <a:gd name="connsiteY124" fmla="*/ 264795 h 314325"/>
              <a:gd name="connsiteX125" fmla="*/ 18669 w 485775"/>
              <a:gd name="connsiteY125" fmla="*/ 272891 h 314325"/>
              <a:gd name="connsiteX126" fmla="*/ 17526 w 485775"/>
              <a:gd name="connsiteY126" fmla="*/ 270415 h 314325"/>
              <a:gd name="connsiteX127" fmla="*/ 4096 w 485775"/>
              <a:gd name="connsiteY127" fmla="*/ 276987 h 314325"/>
              <a:gd name="connsiteX128" fmla="*/ 5334 w 485775"/>
              <a:gd name="connsiteY128" fmla="*/ 279464 h 314325"/>
              <a:gd name="connsiteX129" fmla="*/ 18669 w 485775"/>
              <a:gd name="connsiteY129" fmla="*/ 272891 h 314325"/>
              <a:gd name="connsiteX130" fmla="*/ 36481 w 485775"/>
              <a:gd name="connsiteY130" fmla="*/ 303657 h 314325"/>
              <a:gd name="connsiteX131" fmla="*/ 34957 w 485775"/>
              <a:gd name="connsiteY131" fmla="*/ 301371 h 314325"/>
              <a:gd name="connsiteX132" fmla="*/ 22669 w 485775"/>
              <a:gd name="connsiteY132" fmla="*/ 309658 h 314325"/>
              <a:gd name="connsiteX133" fmla="*/ 24194 w 485775"/>
              <a:gd name="connsiteY133" fmla="*/ 311944 h 314325"/>
              <a:gd name="connsiteX134" fmla="*/ 36481 w 485775"/>
              <a:gd name="connsiteY134" fmla="*/ 303657 h 314325"/>
              <a:gd name="connsiteX135" fmla="*/ 41720 w 485775"/>
              <a:gd name="connsiteY135" fmla="*/ 310896 h 314325"/>
              <a:gd name="connsiteX136" fmla="*/ 40100 w 485775"/>
              <a:gd name="connsiteY136" fmla="*/ 308705 h 314325"/>
              <a:gd name="connsiteX137" fmla="*/ 28099 w 485775"/>
              <a:gd name="connsiteY137" fmla="*/ 317373 h 314325"/>
              <a:gd name="connsiteX138" fmla="*/ 29718 w 485775"/>
              <a:gd name="connsiteY138" fmla="*/ 319564 h 314325"/>
              <a:gd name="connsiteX139" fmla="*/ 41720 w 485775"/>
              <a:gd name="connsiteY139" fmla="*/ 310896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485775" h="314325">
                <a:moveTo>
                  <a:pt x="18383" y="49625"/>
                </a:moveTo>
                <a:cubicBezTo>
                  <a:pt x="18764" y="48768"/>
                  <a:pt x="19240" y="48006"/>
                  <a:pt x="19622" y="47149"/>
                </a:cubicBezTo>
                <a:lnTo>
                  <a:pt x="5334" y="40196"/>
                </a:lnTo>
                <a:cubicBezTo>
                  <a:pt x="4953" y="40958"/>
                  <a:pt x="4477" y="41815"/>
                  <a:pt x="4096" y="42672"/>
                </a:cubicBezTo>
                <a:lnTo>
                  <a:pt x="18383" y="49625"/>
                </a:lnTo>
                <a:close/>
                <a:moveTo>
                  <a:pt x="14573" y="57722"/>
                </a:moveTo>
                <a:cubicBezTo>
                  <a:pt x="14954" y="56864"/>
                  <a:pt x="15335" y="56007"/>
                  <a:pt x="15716" y="55245"/>
                </a:cubicBezTo>
                <a:lnTo>
                  <a:pt x="1238" y="48673"/>
                </a:lnTo>
                <a:cubicBezTo>
                  <a:pt x="857" y="49530"/>
                  <a:pt x="476" y="50387"/>
                  <a:pt x="190" y="51149"/>
                </a:cubicBezTo>
                <a:lnTo>
                  <a:pt x="14573" y="57722"/>
                </a:lnTo>
                <a:close/>
                <a:moveTo>
                  <a:pt x="22384" y="41720"/>
                </a:moveTo>
                <a:cubicBezTo>
                  <a:pt x="22765" y="40958"/>
                  <a:pt x="23241" y="40100"/>
                  <a:pt x="23622" y="39338"/>
                </a:cubicBezTo>
                <a:lnTo>
                  <a:pt x="9525" y="31814"/>
                </a:lnTo>
                <a:cubicBezTo>
                  <a:pt x="9049" y="32576"/>
                  <a:pt x="8668" y="33433"/>
                  <a:pt x="8287" y="34195"/>
                </a:cubicBezTo>
                <a:lnTo>
                  <a:pt x="22384" y="41720"/>
                </a:lnTo>
                <a:close/>
                <a:moveTo>
                  <a:pt x="41148" y="11621"/>
                </a:moveTo>
                <a:cubicBezTo>
                  <a:pt x="41720" y="10859"/>
                  <a:pt x="42196" y="10192"/>
                  <a:pt x="42767" y="9430"/>
                </a:cubicBezTo>
                <a:lnTo>
                  <a:pt x="29718" y="0"/>
                </a:lnTo>
                <a:cubicBezTo>
                  <a:pt x="29147" y="762"/>
                  <a:pt x="28670" y="1429"/>
                  <a:pt x="28099" y="2191"/>
                </a:cubicBezTo>
                <a:lnTo>
                  <a:pt x="41148" y="11621"/>
                </a:lnTo>
                <a:close/>
                <a:moveTo>
                  <a:pt x="31242" y="26384"/>
                </a:moveTo>
                <a:cubicBezTo>
                  <a:pt x="31718" y="25622"/>
                  <a:pt x="32194" y="24860"/>
                  <a:pt x="32671" y="24098"/>
                </a:cubicBezTo>
                <a:lnTo>
                  <a:pt x="19050" y="15621"/>
                </a:lnTo>
                <a:cubicBezTo>
                  <a:pt x="18574" y="16383"/>
                  <a:pt x="18097" y="17145"/>
                  <a:pt x="17621" y="17907"/>
                </a:cubicBezTo>
                <a:lnTo>
                  <a:pt x="31242" y="26384"/>
                </a:lnTo>
                <a:close/>
                <a:moveTo>
                  <a:pt x="26670" y="34004"/>
                </a:moveTo>
                <a:cubicBezTo>
                  <a:pt x="27146" y="33242"/>
                  <a:pt x="27622" y="32480"/>
                  <a:pt x="28003" y="31623"/>
                </a:cubicBezTo>
                <a:lnTo>
                  <a:pt x="14097" y="23622"/>
                </a:lnTo>
                <a:cubicBezTo>
                  <a:pt x="13621" y="24384"/>
                  <a:pt x="13144" y="25146"/>
                  <a:pt x="12763" y="26003"/>
                </a:cubicBezTo>
                <a:lnTo>
                  <a:pt x="26670" y="34004"/>
                </a:lnTo>
                <a:close/>
                <a:moveTo>
                  <a:pt x="36005" y="18955"/>
                </a:moveTo>
                <a:cubicBezTo>
                  <a:pt x="36481" y="18193"/>
                  <a:pt x="37052" y="17431"/>
                  <a:pt x="37529" y="16764"/>
                </a:cubicBezTo>
                <a:lnTo>
                  <a:pt x="24194" y="7811"/>
                </a:lnTo>
                <a:cubicBezTo>
                  <a:pt x="23717" y="8573"/>
                  <a:pt x="23146" y="9335"/>
                  <a:pt x="22669" y="10097"/>
                </a:cubicBezTo>
                <a:lnTo>
                  <a:pt x="36005" y="18955"/>
                </a:lnTo>
                <a:close/>
                <a:moveTo>
                  <a:pt x="489490" y="40196"/>
                </a:moveTo>
                <a:cubicBezTo>
                  <a:pt x="489871" y="40958"/>
                  <a:pt x="490347" y="41815"/>
                  <a:pt x="490728" y="42577"/>
                </a:cubicBezTo>
                <a:lnTo>
                  <a:pt x="476441" y="49530"/>
                </a:lnTo>
                <a:cubicBezTo>
                  <a:pt x="476060" y="48673"/>
                  <a:pt x="475679" y="47911"/>
                  <a:pt x="475202" y="47053"/>
                </a:cubicBezTo>
                <a:lnTo>
                  <a:pt x="489490" y="40196"/>
                </a:lnTo>
                <a:close/>
                <a:moveTo>
                  <a:pt x="471107" y="39338"/>
                </a:moveTo>
                <a:cubicBezTo>
                  <a:pt x="471488" y="40100"/>
                  <a:pt x="471964" y="40958"/>
                  <a:pt x="472345" y="41720"/>
                </a:cubicBezTo>
                <a:lnTo>
                  <a:pt x="486442" y="34195"/>
                </a:lnTo>
                <a:cubicBezTo>
                  <a:pt x="485966" y="33433"/>
                  <a:pt x="485585" y="32576"/>
                  <a:pt x="485204" y="31814"/>
                </a:cubicBezTo>
                <a:lnTo>
                  <a:pt x="471107" y="39338"/>
                </a:lnTo>
                <a:close/>
                <a:moveTo>
                  <a:pt x="479012" y="55150"/>
                </a:moveTo>
                <a:cubicBezTo>
                  <a:pt x="479393" y="56007"/>
                  <a:pt x="479774" y="56864"/>
                  <a:pt x="480155" y="57626"/>
                </a:cubicBezTo>
                <a:lnTo>
                  <a:pt x="494633" y="51149"/>
                </a:lnTo>
                <a:cubicBezTo>
                  <a:pt x="494252" y="50292"/>
                  <a:pt x="493871" y="49435"/>
                  <a:pt x="493490" y="48673"/>
                </a:cubicBezTo>
                <a:lnTo>
                  <a:pt x="479012" y="55150"/>
                </a:lnTo>
                <a:close/>
                <a:moveTo>
                  <a:pt x="457105" y="16669"/>
                </a:moveTo>
                <a:cubicBezTo>
                  <a:pt x="457581" y="17431"/>
                  <a:pt x="458153" y="18193"/>
                  <a:pt x="458629" y="18860"/>
                </a:cubicBezTo>
                <a:lnTo>
                  <a:pt x="471964" y="9906"/>
                </a:lnTo>
                <a:cubicBezTo>
                  <a:pt x="471488" y="9144"/>
                  <a:pt x="470916" y="8382"/>
                  <a:pt x="470440" y="7620"/>
                </a:cubicBezTo>
                <a:lnTo>
                  <a:pt x="457105" y="16669"/>
                </a:lnTo>
                <a:close/>
                <a:moveTo>
                  <a:pt x="462058" y="24003"/>
                </a:moveTo>
                <a:cubicBezTo>
                  <a:pt x="462534" y="24765"/>
                  <a:pt x="463010" y="25527"/>
                  <a:pt x="463487" y="26289"/>
                </a:cubicBezTo>
                <a:lnTo>
                  <a:pt x="477012" y="17812"/>
                </a:lnTo>
                <a:cubicBezTo>
                  <a:pt x="476536" y="17050"/>
                  <a:pt x="476060" y="16288"/>
                  <a:pt x="475583" y="15526"/>
                </a:cubicBezTo>
                <a:lnTo>
                  <a:pt x="462058" y="24003"/>
                </a:lnTo>
                <a:close/>
                <a:moveTo>
                  <a:pt x="466630" y="31623"/>
                </a:moveTo>
                <a:cubicBezTo>
                  <a:pt x="467106" y="32385"/>
                  <a:pt x="467582" y="33242"/>
                  <a:pt x="468059" y="34004"/>
                </a:cubicBezTo>
                <a:lnTo>
                  <a:pt x="481870" y="26003"/>
                </a:lnTo>
                <a:cubicBezTo>
                  <a:pt x="481393" y="25241"/>
                  <a:pt x="480917" y="24479"/>
                  <a:pt x="480536" y="23622"/>
                </a:cubicBezTo>
                <a:lnTo>
                  <a:pt x="466630" y="31623"/>
                </a:lnTo>
                <a:close/>
                <a:moveTo>
                  <a:pt x="451961" y="9430"/>
                </a:moveTo>
                <a:cubicBezTo>
                  <a:pt x="452533" y="10192"/>
                  <a:pt x="453009" y="10954"/>
                  <a:pt x="453581" y="11621"/>
                </a:cubicBezTo>
                <a:lnTo>
                  <a:pt x="466630" y="2191"/>
                </a:lnTo>
                <a:cubicBezTo>
                  <a:pt x="466154" y="1429"/>
                  <a:pt x="465582" y="762"/>
                  <a:pt x="465011" y="0"/>
                </a:cubicBezTo>
                <a:lnTo>
                  <a:pt x="451961" y="9430"/>
                </a:lnTo>
                <a:close/>
                <a:moveTo>
                  <a:pt x="477107" y="301752"/>
                </a:moveTo>
                <a:cubicBezTo>
                  <a:pt x="476631" y="302514"/>
                  <a:pt x="476155" y="303276"/>
                  <a:pt x="475679" y="304038"/>
                </a:cubicBezTo>
                <a:lnTo>
                  <a:pt x="463106" y="296228"/>
                </a:lnTo>
                <a:cubicBezTo>
                  <a:pt x="463582" y="295466"/>
                  <a:pt x="464058" y="294704"/>
                  <a:pt x="464534" y="293942"/>
                </a:cubicBezTo>
                <a:lnTo>
                  <a:pt x="477107" y="301752"/>
                </a:lnTo>
                <a:close/>
                <a:moveTo>
                  <a:pt x="454628" y="308705"/>
                </a:moveTo>
                <a:cubicBezTo>
                  <a:pt x="454152" y="309467"/>
                  <a:pt x="453581" y="310134"/>
                  <a:pt x="453009" y="310896"/>
                </a:cubicBezTo>
                <a:lnTo>
                  <a:pt x="465011" y="319564"/>
                </a:lnTo>
                <a:cubicBezTo>
                  <a:pt x="465582" y="318802"/>
                  <a:pt x="466058" y="318135"/>
                  <a:pt x="466630" y="317373"/>
                </a:cubicBezTo>
                <a:lnTo>
                  <a:pt x="454628" y="308705"/>
                </a:lnTo>
                <a:close/>
                <a:moveTo>
                  <a:pt x="459677" y="301371"/>
                </a:moveTo>
                <a:cubicBezTo>
                  <a:pt x="459200" y="302133"/>
                  <a:pt x="458629" y="302895"/>
                  <a:pt x="458153" y="303657"/>
                </a:cubicBezTo>
                <a:lnTo>
                  <a:pt x="470440" y="311944"/>
                </a:lnTo>
                <a:cubicBezTo>
                  <a:pt x="470916" y="311182"/>
                  <a:pt x="471488" y="310420"/>
                  <a:pt x="471964" y="309753"/>
                </a:cubicBezTo>
                <a:lnTo>
                  <a:pt x="459677" y="301371"/>
                </a:lnTo>
                <a:close/>
                <a:moveTo>
                  <a:pt x="469011" y="286226"/>
                </a:moveTo>
                <a:cubicBezTo>
                  <a:pt x="468535" y="286988"/>
                  <a:pt x="468059" y="287846"/>
                  <a:pt x="467678" y="288608"/>
                </a:cubicBezTo>
                <a:lnTo>
                  <a:pt x="480536" y="296037"/>
                </a:lnTo>
                <a:cubicBezTo>
                  <a:pt x="481013" y="295275"/>
                  <a:pt x="481489" y="294513"/>
                  <a:pt x="481870" y="293751"/>
                </a:cubicBezTo>
                <a:lnTo>
                  <a:pt x="469011" y="286226"/>
                </a:lnTo>
                <a:close/>
                <a:moveTo>
                  <a:pt x="477203" y="270415"/>
                </a:moveTo>
                <a:cubicBezTo>
                  <a:pt x="476822" y="271272"/>
                  <a:pt x="476441" y="272034"/>
                  <a:pt x="475964" y="272891"/>
                </a:cubicBezTo>
                <a:lnTo>
                  <a:pt x="489395" y="279464"/>
                </a:lnTo>
                <a:cubicBezTo>
                  <a:pt x="489776" y="278702"/>
                  <a:pt x="490252" y="277844"/>
                  <a:pt x="490633" y="276987"/>
                </a:cubicBezTo>
                <a:lnTo>
                  <a:pt x="477203" y="270415"/>
                </a:lnTo>
                <a:close/>
                <a:moveTo>
                  <a:pt x="480917" y="262319"/>
                </a:moveTo>
                <a:cubicBezTo>
                  <a:pt x="480536" y="263176"/>
                  <a:pt x="480251" y="264033"/>
                  <a:pt x="479774" y="264795"/>
                </a:cubicBezTo>
                <a:lnTo>
                  <a:pt x="493490" y="270891"/>
                </a:lnTo>
                <a:cubicBezTo>
                  <a:pt x="493871" y="270034"/>
                  <a:pt x="494252" y="269272"/>
                  <a:pt x="494633" y="268415"/>
                </a:cubicBezTo>
                <a:lnTo>
                  <a:pt x="480917" y="262319"/>
                </a:lnTo>
                <a:close/>
                <a:moveTo>
                  <a:pt x="473297" y="278416"/>
                </a:moveTo>
                <a:cubicBezTo>
                  <a:pt x="472916" y="279273"/>
                  <a:pt x="472440" y="280035"/>
                  <a:pt x="472059" y="280797"/>
                </a:cubicBezTo>
                <a:lnTo>
                  <a:pt x="485204" y="287750"/>
                </a:lnTo>
                <a:cubicBezTo>
                  <a:pt x="485585" y="286988"/>
                  <a:pt x="486061" y="286131"/>
                  <a:pt x="486442" y="285369"/>
                </a:cubicBezTo>
                <a:lnTo>
                  <a:pt x="473297" y="278416"/>
                </a:lnTo>
                <a:close/>
                <a:moveTo>
                  <a:pt x="19050" y="304038"/>
                </a:moveTo>
                <a:cubicBezTo>
                  <a:pt x="18574" y="303276"/>
                  <a:pt x="18097" y="302514"/>
                  <a:pt x="17621" y="301752"/>
                </a:cubicBezTo>
                <a:lnTo>
                  <a:pt x="30194" y="293846"/>
                </a:lnTo>
                <a:cubicBezTo>
                  <a:pt x="30671" y="294608"/>
                  <a:pt x="31147" y="295370"/>
                  <a:pt x="31623" y="296132"/>
                </a:cubicBezTo>
                <a:lnTo>
                  <a:pt x="19050" y="304038"/>
                </a:lnTo>
                <a:close/>
                <a:moveTo>
                  <a:pt x="27051" y="288608"/>
                </a:moveTo>
                <a:cubicBezTo>
                  <a:pt x="26575" y="287846"/>
                  <a:pt x="26194" y="287084"/>
                  <a:pt x="25718" y="286226"/>
                </a:cubicBezTo>
                <a:lnTo>
                  <a:pt x="12859" y="293656"/>
                </a:lnTo>
                <a:cubicBezTo>
                  <a:pt x="13335" y="294418"/>
                  <a:pt x="13811" y="295180"/>
                  <a:pt x="14192" y="296037"/>
                </a:cubicBezTo>
                <a:lnTo>
                  <a:pt x="27051" y="288608"/>
                </a:lnTo>
                <a:close/>
                <a:moveTo>
                  <a:pt x="22765" y="280797"/>
                </a:moveTo>
                <a:cubicBezTo>
                  <a:pt x="22384" y="280035"/>
                  <a:pt x="21908" y="279178"/>
                  <a:pt x="21527" y="278416"/>
                </a:cubicBezTo>
                <a:lnTo>
                  <a:pt x="8382" y="285369"/>
                </a:lnTo>
                <a:cubicBezTo>
                  <a:pt x="8763" y="286131"/>
                  <a:pt x="9239" y="286988"/>
                  <a:pt x="9620" y="287750"/>
                </a:cubicBezTo>
                <a:lnTo>
                  <a:pt x="22765" y="280797"/>
                </a:lnTo>
                <a:close/>
                <a:moveTo>
                  <a:pt x="14859" y="264795"/>
                </a:moveTo>
                <a:cubicBezTo>
                  <a:pt x="14478" y="264033"/>
                  <a:pt x="14097" y="263176"/>
                  <a:pt x="13716" y="262319"/>
                </a:cubicBezTo>
                <a:lnTo>
                  <a:pt x="0" y="268415"/>
                </a:lnTo>
                <a:cubicBezTo>
                  <a:pt x="381" y="269272"/>
                  <a:pt x="762" y="270034"/>
                  <a:pt x="1143" y="270891"/>
                </a:cubicBezTo>
                <a:lnTo>
                  <a:pt x="14859" y="264795"/>
                </a:lnTo>
                <a:close/>
                <a:moveTo>
                  <a:pt x="18669" y="272891"/>
                </a:moveTo>
                <a:cubicBezTo>
                  <a:pt x="18288" y="272129"/>
                  <a:pt x="17907" y="271272"/>
                  <a:pt x="17526" y="270415"/>
                </a:cubicBezTo>
                <a:lnTo>
                  <a:pt x="4096" y="276987"/>
                </a:lnTo>
                <a:cubicBezTo>
                  <a:pt x="4477" y="277844"/>
                  <a:pt x="4858" y="278606"/>
                  <a:pt x="5334" y="279464"/>
                </a:cubicBezTo>
                <a:lnTo>
                  <a:pt x="18669" y="272891"/>
                </a:lnTo>
                <a:close/>
                <a:moveTo>
                  <a:pt x="36481" y="303657"/>
                </a:moveTo>
                <a:cubicBezTo>
                  <a:pt x="36005" y="302895"/>
                  <a:pt x="35433" y="302133"/>
                  <a:pt x="34957" y="301371"/>
                </a:cubicBezTo>
                <a:lnTo>
                  <a:pt x="22669" y="309658"/>
                </a:lnTo>
                <a:cubicBezTo>
                  <a:pt x="23146" y="310420"/>
                  <a:pt x="23717" y="311182"/>
                  <a:pt x="24194" y="311944"/>
                </a:cubicBezTo>
                <a:lnTo>
                  <a:pt x="36481" y="303657"/>
                </a:lnTo>
                <a:close/>
                <a:moveTo>
                  <a:pt x="41720" y="310896"/>
                </a:moveTo>
                <a:cubicBezTo>
                  <a:pt x="41148" y="310134"/>
                  <a:pt x="40672" y="309467"/>
                  <a:pt x="40100" y="308705"/>
                </a:cubicBezTo>
                <a:lnTo>
                  <a:pt x="28099" y="317373"/>
                </a:lnTo>
                <a:cubicBezTo>
                  <a:pt x="28575" y="318135"/>
                  <a:pt x="29147" y="318802"/>
                  <a:pt x="29718" y="319564"/>
                </a:cubicBezTo>
                <a:lnTo>
                  <a:pt x="41720" y="31089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" name="任意多边形: 形状 29"/>
          <p:cNvSpPr/>
          <p:nvPr/>
        </p:nvSpPr>
        <p:spPr>
          <a:xfrm>
            <a:off x="572919" y="379170"/>
            <a:ext cx="419100" cy="533400"/>
          </a:xfrm>
          <a:custGeom>
            <a:avLst/>
            <a:gdLst>
              <a:gd name="connsiteX0" fmla="*/ 421672 w 419100"/>
              <a:gd name="connsiteY0" fmla="*/ 438626 h 533400"/>
              <a:gd name="connsiteX1" fmla="*/ 210884 w 419100"/>
              <a:gd name="connsiteY1" fmla="*/ 539972 h 533400"/>
              <a:gd name="connsiteX2" fmla="*/ 95 w 419100"/>
              <a:gd name="connsiteY2" fmla="*/ 438626 h 533400"/>
              <a:gd name="connsiteX3" fmla="*/ 12192 w 419100"/>
              <a:gd name="connsiteY3" fmla="*/ 429006 h 533400"/>
              <a:gd name="connsiteX4" fmla="*/ 210979 w 419100"/>
              <a:gd name="connsiteY4" fmla="*/ 524542 h 533400"/>
              <a:gd name="connsiteX5" fmla="*/ 409766 w 419100"/>
              <a:gd name="connsiteY5" fmla="*/ 429006 h 533400"/>
              <a:gd name="connsiteX6" fmla="*/ 421672 w 419100"/>
              <a:gd name="connsiteY6" fmla="*/ 438626 h 533400"/>
              <a:gd name="connsiteX7" fmla="*/ 210884 w 419100"/>
              <a:gd name="connsiteY7" fmla="*/ 15431 h 533400"/>
              <a:gd name="connsiteX8" fmla="*/ 409670 w 419100"/>
              <a:gd name="connsiteY8" fmla="*/ 110966 h 533400"/>
              <a:gd name="connsiteX9" fmla="*/ 421767 w 419100"/>
              <a:gd name="connsiteY9" fmla="*/ 101346 h 533400"/>
              <a:gd name="connsiteX10" fmla="*/ 210884 w 419100"/>
              <a:gd name="connsiteY10" fmla="*/ 0 h 533400"/>
              <a:gd name="connsiteX11" fmla="*/ 0 w 419100"/>
              <a:gd name="connsiteY11" fmla="*/ 101346 h 533400"/>
              <a:gd name="connsiteX12" fmla="*/ 12097 w 419100"/>
              <a:gd name="connsiteY12" fmla="*/ 110966 h 533400"/>
              <a:gd name="connsiteX13" fmla="*/ 210884 w 419100"/>
              <a:gd name="connsiteY13" fmla="*/ 15431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19100" h="533400">
                <a:moveTo>
                  <a:pt x="421672" y="438626"/>
                </a:moveTo>
                <a:cubicBezTo>
                  <a:pt x="372142" y="500444"/>
                  <a:pt x="296132" y="539972"/>
                  <a:pt x="210884" y="539972"/>
                </a:cubicBezTo>
                <a:cubicBezTo>
                  <a:pt x="125539" y="539972"/>
                  <a:pt x="49530" y="500444"/>
                  <a:pt x="95" y="438626"/>
                </a:cubicBezTo>
                <a:lnTo>
                  <a:pt x="12192" y="429006"/>
                </a:lnTo>
                <a:cubicBezTo>
                  <a:pt x="58864" y="487204"/>
                  <a:pt x="130493" y="524542"/>
                  <a:pt x="210979" y="524542"/>
                </a:cubicBezTo>
                <a:cubicBezTo>
                  <a:pt x="291370" y="524542"/>
                  <a:pt x="363093" y="487204"/>
                  <a:pt x="409766" y="429006"/>
                </a:cubicBezTo>
                <a:lnTo>
                  <a:pt x="421672" y="438626"/>
                </a:lnTo>
                <a:close/>
                <a:moveTo>
                  <a:pt x="210884" y="15431"/>
                </a:moveTo>
                <a:cubicBezTo>
                  <a:pt x="291275" y="15431"/>
                  <a:pt x="362998" y="52769"/>
                  <a:pt x="409670" y="110966"/>
                </a:cubicBezTo>
                <a:lnTo>
                  <a:pt x="421767" y="101346"/>
                </a:lnTo>
                <a:cubicBezTo>
                  <a:pt x="372237" y="39529"/>
                  <a:pt x="296132" y="0"/>
                  <a:pt x="210884" y="0"/>
                </a:cubicBezTo>
                <a:cubicBezTo>
                  <a:pt x="125539" y="0"/>
                  <a:pt x="49530" y="39529"/>
                  <a:pt x="0" y="101346"/>
                </a:cubicBezTo>
                <a:lnTo>
                  <a:pt x="12097" y="110966"/>
                </a:lnTo>
                <a:cubicBezTo>
                  <a:pt x="58769" y="52769"/>
                  <a:pt x="130397" y="15431"/>
                  <a:pt x="210884" y="1543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" name="任意多边形: 形状 22"/>
          <p:cNvSpPr/>
          <p:nvPr/>
        </p:nvSpPr>
        <p:spPr>
          <a:xfrm>
            <a:off x="411132" y="1444510"/>
            <a:ext cx="253335" cy="253335"/>
          </a:xfrm>
          <a:custGeom>
            <a:avLst/>
            <a:gdLst>
              <a:gd name="connsiteX0" fmla="*/ 137446 w 133350"/>
              <a:gd name="connsiteY0" fmla="*/ 67532 h 133350"/>
              <a:gd name="connsiteX1" fmla="*/ 69914 w 133350"/>
              <a:gd name="connsiteY1" fmla="*/ 135065 h 133350"/>
              <a:gd name="connsiteX2" fmla="*/ 0 w 133350"/>
              <a:gd name="connsiteY2" fmla="*/ 135065 h 133350"/>
              <a:gd name="connsiteX3" fmla="*/ 67437 w 133350"/>
              <a:gd name="connsiteY3" fmla="*/ 67532 h 133350"/>
              <a:gd name="connsiteX4" fmla="*/ 0 w 133350"/>
              <a:gd name="connsiteY4" fmla="*/ 0 h 133350"/>
              <a:gd name="connsiteX5" fmla="*/ 69914 w 133350"/>
              <a:gd name="connsiteY5" fmla="*/ 0 h 133350"/>
              <a:gd name="connsiteX6" fmla="*/ 137446 w 133350"/>
              <a:gd name="connsiteY6" fmla="*/ 67532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3350" h="133350">
                <a:moveTo>
                  <a:pt x="137446" y="67532"/>
                </a:moveTo>
                <a:lnTo>
                  <a:pt x="69914" y="135065"/>
                </a:lnTo>
                <a:lnTo>
                  <a:pt x="0" y="135065"/>
                </a:lnTo>
                <a:lnTo>
                  <a:pt x="67437" y="67532"/>
                </a:lnTo>
                <a:lnTo>
                  <a:pt x="0" y="0"/>
                </a:lnTo>
                <a:lnTo>
                  <a:pt x="69914" y="0"/>
                </a:lnTo>
                <a:lnTo>
                  <a:pt x="137446" y="6753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664210" y="1354455"/>
            <a:ext cx="5712460" cy="521970"/>
          </a:xfrm>
          <a:prstGeom prst="rect">
            <a:avLst/>
          </a:prstGeom>
        </p:spPr>
        <p:txBody>
          <a:bodyPr wrap="square">
            <a:spAutoFit/>
          </a:bodyPr>
          <a:p>
            <a:pPr lvl="1"/>
            <a:r>
              <a:rPr lang="en-US" altLang="zh-CN" sz="2800" dirty="0">
                <a:solidFill>
                  <a:schemeClr val="bg1"/>
                </a:solidFill>
                <a:latin typeface="+mj-ea"/>
              </a:rPr>
              <a:t>Finetune Model                    </a:t>
            </a:r>
            <a:endParaRPr lang="zh-CN" altLang="en-US" sz="2800" dirty="0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5" name="图片 4" descr="EE5434-P5"/>
          <p:cNvPicPr>
            <a:picLocks noChangeAspect="1"/>
          </p:cNvPicPr>
          <p:nvPr/>
        </p:nvPicPr>
        <p:blipFill>
          <a:blip r:embed="rId1"/>
          <a:srcRect r="62063"/>
          <a:stretch>
            <a:fillRect/>
          </a:stretch>
        </p:blipFill>
        <p:spPr>
          <a:xfrm>
            <a:off x="2743835" y="1957705"/>
            <a:ext cx="7414260" cy="46081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735435" y="64001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5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32628" y="339902"/>
            <a:ext cx="6134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Methodology</a:t>
            </a:r>
            <a:endParaRPr lang="en-US" altLang="zh-CN" sz="3600" dirty="0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27" name="任意多边形: 形状 26"/>
          <p:cNvSpPr/>
          <p:nvPr/>
        </p:nvSpPr>
        <p:spPr>
          <a:xfrm>
            <a:off x="593969" y="459371"/>
            <a:ext cx="371475" cy="371475"/>
          </a:xfrm>
          <a:custGeom>
            <a:avLst/>
            <a:gdLst>
              <a:gd name="connsiteX0" fmla="*/ 199358 w 371475"/>
              <a:gd name="connsiteY0" fmla="*/ 0 h 371475"/>
              <a:gd name="connsiteX1" fmla="*/ 189833 w 371475"/>
              <a:gd name="connsiteY1" fmla="*/ 18955 h 371475"/>
              <a:gd name="connsiteX2" fmla="*/ 180308 w 371475"/>
              <a:gd name="connsiteY2" fmla="*/ 0 h 371475"/>
              <a:gd name="connsiteX3" fmla="*/ 199358 w 371475"/>
              <a:gd name="connsiteY3" fmla="*/ 0 h 371475"/>
              <a:gd name="connsiteX4" fmla="*/ 199358 w 371475"/>
              <a:gd name="connsiteY4" fmla="*/ 380714 h 371475"/>
              <a:gd name="connsiteX5" fmla="*/ 189833 w 371475"/>
              <a:gd name="connsiteY5" fmla="*/ 361760 h 371475"/>
              <a:gd name="connsiteX6" fmla="*/ 180308 w 371475"/>
              <a:gd name="connsiteY6" fmla="*/ 380714 h 371475"/>
              <a:gd name="connsiteX7" fmla="*/ 199358 w 371475"/>
              <a:gd name="connsiteY7" fmla="*/ 380714 h 371475"/>
              <a:gd name="connsiteX8" fmla="*/ 0 w 371475"/>
              <a:gd name="connsiteY8" fmla="*/ 199263 h 371475"/>
              <a:gd name="connsiteX9" fmla="*/ 18955 w 371475"/>
              <a:gd name="connsiteY9" fmla="*/ 189738 h 371475"/>
              <a:gd name="connsiteX10" fmla="*/ 0 w 371475"/>
              <a:gd name="connsiteY10" fmla="*/ 180213 h 371475"/>
              <a:gd name="connsiteX11" fmla="*/ 0 w 371475"/>
              <a:gd name="connsiteY11" fmla="*/ 199263 h 371475"/>
              <a:gd name="connsiteX12" fmla="*/ 379667 w 371475"/>
              <a:gd name="connsiteY12" fmla="*/ 180308 h 371475"/>
              <a:gd name="connsiteX13" fmla="*/ 360712 w 371475"/>
              <a:gd name="connsiteY13" fmla="*/ 189833 h 371475"/>
              <a:gd name="connsiteX14" fmla="*/ 379667 w 371475"/>
              <a:gd name="connsiteY14" fmla="*/ 199358 h 371475"/>
              <a:gd name="connsiteX15" fmla="*/ 379667 w 371475"/>
              <a:gd name="connsiteY15" fmla="*/ 180308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71475" h="371475">
                <a:moveTo>
                  <a:pt x="199358" y="0"/>
                </a:moveTo>
                <a:lnTo>
                  <a:pt x="189833" y="18955"/>
                </a:lnTo>
                <a:lnTo>
                  <a:pt x="180308" y="0"/>
                </a:lnTo>
                <a:lnTo>
                  <a:pt x="199358" y="0"/>
                </a:lnTo>
                <a:close/>
                <a:moveTo>
                  <a:pt x="199358" y="380714"/>
                </a:moveTo>
                <a:lnTo>
                  <a:pt x="189833" y="361760"/>
                </a:lnTo>
                <a:lnTo>
                  <a:pt x="180308" y="380714"/>
                </a:lnTo>
                <a:lnTo>
                  <a:pt x="199358" y="380714"/>
                </a:lnTo>
                <a:close/>
                <a:moveTo>
                  <a:pt x="0" y="199263"/>
                </a:moveTo>
                <a:lnTo>
                  <a:pt x="18955" y="189738"/>
                </a:lnTo>
                <a:lnTo>
                  <a:pt x="0" y="180213"/>
                </a:lnTo>
                <a:lnTo>
                  <a:pt x="0" y="199263"/>
                </a:lnTo>
                <a:close/>
                <a:moveTo>
                  <a:pt x="379667" y="180308"/>
                </a:moveTo>
                <a:lnTo>
                  <a:pt x="360712" y="189833"/>
                </a:lnTo>
                <a:lnTo>
                  <a:pt x="379667" y="199358"/>
                </a:lnTo>
                <a:lnTo>
                  <a:pt x="379667" y="18030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8" name="任意多边形: 形状 27"/>
          <p:cNvSpPr/>
          <p:nvPr/>
        </p:nvSpPr>
        <p:spPr>
          <a:xfrm>
            <a:off x="503386" y="411936"/>
            <a:ext cx="552450" cy="466725"/>
          </a:xfrm>
          <a:custGeom>
            <a:avLst/>
            <a:gdLst>
              <a:gd name="connsiteX0" fmla="*/ 560832 w 552450"/>
              <a:gd name="connsiteY0" fmla="*/ 239840 h 466725"/>
              <a:gd name="connsiteX1" fmla="*/ 560832 w 552450"/>
              <a:gd name="connsiteY1" fmla="*/ 237268 h 466725"/>
              <a:gd name="connsiteX2" fmla="*/ 560832 w 552450"/>
              <a:gd name="connsiteY2" fmla="*/ 235077 h 466725"/>
              <a:gd name="connsiteX3" fmla="*/ 555022 w 552450"/>
              <a:gd name="connsiteY3" fmla="*/ 235077 h 466725"/>
              <a:gd name="connsiteX4" fmla="*/ 554831 w 552450"/>
              <a:gd name="connsiteY4" fmla="*/ 225457 h 466725"/>
              <a:gd name="connsiteX5" fmla="*/ 560546 w 552450"/>
              <a:gd name="connsiteY5" fmla="*/ 225171 h 466725"/>
              <a:gd name="connsiteX6" fmla="*/ 560356 w 552450"/>
              <a:gd name="connsiteY6" fmla="*/ 220409 h 466725"/>
              <a:gd name="connsiteX7" fmla="*/ 554641 w 552450"/>
              <a:gd name="connsiteY7" fmla="*/ 220694 h 466725"/>
              <a:gd name="connsiteX8" fmla="*/ 553879 w 552450"/>
              <a:gd name="connsiteY8" fmla="*/ 211074 h 466725"/>
              <a:gd name="connsiteX9" fmla="*/ 559594 w 552450"/>
              <a:gd name="connsiteY9" fmla="*/ 210503 h 466725"/>
              <a:gd name="connsiteX10" fmla="*/ 554165 w 552450"/>
              <a:gd name="connsiteY10" fmla="*/ 176308 h 466725"/>
              <a:gd name="connsiteX11" fmla="*/ 507397 w 552450"/>
              <a:gd name="connsiteY11" fmla="*/ 167735 h 466725"/>
              <a:gd name="connsiteX12" fmla="*/ 280511 w 552450"/>
              <a:gd name="connsiteY12" fmla="*/ 0 h 466725"/>
              <a:gd name="connsiteX13" fmla="*/ 53626 w 552450"/>
              <a:gd name="connsiteY13" fmla="*/ 167735 h 466725"/>
              <a:gd name="connsiteX14" fmla="*/ 6858 w 552450"/>
              <a:gd name="connsiteY14" fmla="*/ 176308 h 466725"/>
              <a:gd name="connsiteX15" fmla="*/ 1429 w 552450"/>
              <a:gd name="connsiteY15" fmla="*/ 210503 h 466725"/>
              <a:gd name="connsiteX16" fmla="*/ 7144 w 552450"/>
              <a:gd name="connsiteY16" fmla="*/ 211074 h 466725"/>
              <a:gd name="connsiteX17" fmla="*/ 6382 w 552450"/>
              <a:gd name="connsiteY17" fmla="*/ 220694 h 466725"/>
              <a:gd name="connsiteX18" fmla="*/ 572 w 552450"/>
              <a:gd name="connsiteY18" fmla="*/ 220409 h 466725"/>
              <a:gd name="connsiteX19" fmla="*/ 381 w 552450"/>
              <a:gd name="connsiteY19" fmla="*/ 225171 h 466725"/>
              <a:gd name="connsiteX20" fmla="*/ 6191 w 552450"/>
              <a:gd name="connsiteY20" fmla="*/ 225457 h 466725"/>
              <a:gd name="connsiteX21" fmla="*/ 5906 w 552450"/>
              <a:gd name="connsiteY21" fmla="*/ 235077 h 466725"/>
              <a:gd name="connsiteX22" fmla="*/ 0 w 552450"/>
              <a:gd name="connsiteY22" fmla="*/ 235077 h 466725"/>
              <a:gd name="connsiteX23" fmla="*/ 0 w 552450"/>
              <a:gd name="connsiteY23" fmla="*/ 237268 h 466725"/>
              <a:gd name="connsiteX24" fmla="*/ 0 w 552450"/>
              <a:gd name="connsiteY24" fmla="*/ 239840 h 466725"/>
              <a:gd name="connsiteX25" fmla="*/ 5810 w 552450"/>
              <a:gd name="connsiteY25" fmla="*/ 239840 h 466725"/>
              <a:gd name="connsiteX26" fmla="*/ 6096 w 552450"/>
              <a:gd name="connsiteY26" fmla="*/ 249460 h 466725"/>
              <a:gd name="connsiteX27" fmla="*/ 286 w 552450"/>
              <a:gd name="connsiteY27" fmla="*/ 249746 h 466725"/>
              <a:gd name="connsiteX28" fmla="*/ 572 w 552450"/>
              <a:gd name="connsiteY28" fmla="*/ 254508 h 466725"/>
              <a:gd name="connsiteX29" fmla="*/ 6382 w 552450"/>
              <a:gd name="connsiteY29" fmla="*/ 254222 h 466725"/>
              <a:gd name="connsiteX30" fmla="*/ 7144 w 552450"/>
              <a:gd name="connsiteY30" fmla="*/ 263843 h 466725"/>
              <a:gd name="connsiteX31" fmla="*/ 1429 w 552450"/>
              <a:gd name="connsiteY31" fmla="*/ 264414 h 466725"/>
              <a:gd name="connsiteX32" fmla="*/ 6763 w 552450"/>
              <a:gd name="connsiteY32" fmla="*/ 298323 h 466725"/>
              <a:gd name="connsiteX33" fmla="*/ 53531 w 552450"/>
              <a:gd name="connsiteY33" fmla="*/ 306896 h 466725"/>
              <a:gd name="connsiteX34" fmla="*/ 280416 w 552450"/>
              <a:gd name="connsiteY34" fmla="*/ 474631 h 466725"/>
              <a:gd name="connsiteX35" fmla="*/ 507301 w 552450"/>
              <a:gd name="connsiteY35" fmla="*/ 306896 h 466725"/>
              <a:gd name="connsiteX36" fmla="*/ 554069 w 552450"/>
              <a:gd name="connsiteY36" fmla="*/ 298323 h 466725"/>
              <a:gd name="connsiteX37" fmla="*/ 559499 w 552450"/>
              <a:gd name="connsiteY37" fmla="*/ 264414 h 466725"/>
              <a:gd name="connsiteX38" fmla="*/ 553784 w 552450"/>
              <a:gd name="connsiteY38" fmla="*/ 263843 h 466725"/>
              <a:gd name="connsiteX39" fmla="*/ 554546 w 552450"/>
              <a:gd name="connsiteY39" fmla="*/ 254222 h 466725"/>
              <a:gd name="connsiteX40" fmla="*/ 560261 w 552450"/>
              <a:gd name="connsiteY40" fmla="*/ 254508 h 466725"/>
              <a:gd name="connsiteX41" fmla="*/ 560546 w 552450"/>
              <a:gd name="connsiteY41" fmla="*/ 249746 h 466725"/>
              <a:gd name="connsiteX42" fmla="*/ 554831 w 552450"/>
              <a:gd name="connsiteY42" fmla="*/ 249460 h 466725"/>
              <a:gd name="connsiteX43" fmla="*/ 555117 w 552450"/>
              <a:gd name="connsiteY43" fmla="*/ 239840 h 466725"/>
              <a:gd name="connsiteX44" fmla="*/ 560832 w 552450"/>
              <a:gd name="connsiteY44" fmla="*/ 239840 h 466725"/>
              <a:gd name="connsiteX45" fmla="*/ 502349 w 552450"/>
              <a:gd name="connsiteY45" fmla="*/ 286703 h 466725"/>
              <a:gd name="connsiteX46" fmla="*/ 489775 w 552450"/>
              <a:gd name="connsiteY46" fmla="*/ 288989 h 466725"/>
              <a:gd name="connsiteX47" fmla="*/ 332137 w 552450"/>
              <a:gd name="connsiteY47" fmla="*/ 446627 h 466725"/>
              <a:gd name="connsiteX48" fmla="*/ 329851 w 552450"/>
              <a:gd name="connsiteY48" fmla="*/ 459200 h 466725"/>
              <a:gd name="connsiteX49" fmla="*/ 280416 w 552450"/>
              <a:gd name="connsiteY49" fmla="*/ 464630 h 466725"/>
              <a:gd name="connsiteX50" fmla="*/ 230981 w 552450"/>
              <a:gd name="connsiteY50" fmla="*/ 459200 h 466725"/>
              <a:gd name="connsiteX51" fmla="*/ 228695 w 552450"/>
              <a:gd name="connsiteY51" fmla="*/ 446627 h 466725"/>
              <a:gd name="connsiteX52" fmla="*/ 71057 w 552450"/>
              <a:gd name="connsiteY52" fmla="*/ 288989 h 466725"/>
              <a:gd name="connsiteX53" fmla="*/ 58484 w 552450"/>
              <a:gd name="connsiteY53" fmla="*/ 286703 h 466725"/>
              <a:gd name="connsiteX54" fmla="*/ 53054 w 552450"/>
              <a:gd name="connsiteY54" fmla="*/ 237268 h 466725"/>
              <a:gd name="connsiteX55" fmla="*/ 58484 w 552450"/>
              <a:gd name="connsiteY55" fmla="*/ 187833 h 466725"/>
              <a:gd name="connsiteX56" fmla="*/ 70961 w 552450"/>
              <a:gd name="connsiteY56" fmla="*/ 185547 h 466725"/>
              <a:gd name="connsiteX57" fmla="*/ 228600 w 552450"/>
              <a:gd name="connsiteY57" fmla="*/ 27813 h 466725"/>
              <a:gd name="connsiteX58" fmla="*/ 230886 w 552450"/>
              <a:gd name="connsiteY58" fmla="*/ 15335 h 466725"/>
              <a:gd name="connsiteX59" fmla="*/ 280321 w 552450"/>
              <a:gd name="connsiteY59" fmla="*/ 9906 h 466725"/>
              <a:gd name="connsiteX60" fmla="*/ 329756 w 552450"/>
              <a:gd name="connsiteY60" fmla="*/ 15335 h 466725"/>
              <a:gd name="connsiteX61" fmla="*/ 332042 w 552450"/>
              <a:gd name="connsiteY61" fmla="*/ 27813 h 466725"/>
              <a:gd name="connsiteX62" fmla="*/ 489680 w 552450"/>
              <a:gd name="connsiteY62" fmla="*/ 185547 h 466725"/>
              <a:gd name="connsiteX63" fmla="*/ 502253 w 552450"/>
              <a:gd name="connsiteY63" fmla="*/ 187833 h 466725"/>
              <a:gd name="connsiteX64" fmla="*/ 507683 w 552450"/>
              <a:gd name="connsiteY64" fmla="*/ 237268 h 466725"/>
              <a:gd name="connsiteX65" fmla="*/ 502349 w 552450"/>
              <a:gd name="connsiteY65" fmla="*/ 286703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552450" h="466725">
                <a:moveTo>
                  <a:pt x="560832" y="239840"/>
                </a:moveTo>
                <a:cubicBezTo>
                  <a:pt x="560832" y="238982"/>
                  <a:pt x="560832" y="238125"/>
                  <a:pt x="560832" y="237268"/>
                </a:cubicBezTo>
                <a:cubicBezTo>
                  <a:pt x="560832" y="236506"/>
                  <a:pt x="560832" y="235839"/>
                  <a:pt x="560832" y="235077"/>
                </a:cubicBezTo>
                <a:lnTo>
                  <a:pt x="555022" y="235077"/>
                </a:lnTo>
                <a:cubicBezTo>
                  <a:pt x="555022" y="231839"/>
                  <a:pt x="554927" y="228695"/>
                  <a:pt x="554831" y="225457"/>
                </a:cubicBezTo>
                <a:lnTo>
                  <a:pt x="560546" y="225171"/>
                </a:lnTo>
                <a:cubicBezTo>
                  <a:pt x="560451" y="223552"/>
                  <a:pt x="560356" y="222028"/>
                  <a:pt x="560356" y="220409"/>
                </a:cubicBezTo>
                <a:lnTo>
                  <a:pt x="554641" y="220694"/>
                </a:lnTo>
                <a:cubicBezTo>
                  <a:pt x="554450" y="217456"/>
                  <a:pt x="554260" y="214313"/>
                  <a:pt x="553879" y="211074"/>
                </a:cubicBezTo>
                <a:lnTo>
                  <a:pt x="559594" y="210503"/>
                </a:lnTo>
                <a:cubicBezTo>
                  <a:pt x="558451" y="198882"/>
                  <a:pt x="556641" y="187452"/>
                  <a:pt x="554165" y="176308"/>
                </a:cubicBezTo>
                <a:lnTo>
                  <a:pt x="507397" y="167735"/>
                </a:lnTo>
                <a:cubicBezTo>
                  <a:pt x="477679" y="70580"/>
                  <a:pt x="387382" y="0"/>
                  <a:pt x="280511" y="0"/>
                </a:cubicBezTo>
                <a:cubicBezTo>
                  <a:pt x="173641" y="0"/>
                  <a:pt x="83344" y="70676"/>
                  <a:pt x="53626" y="167735"/>
                </a:cubicBezTo>
                <a:lnTo>
                  <a:pt x="6858" y="176308"/>
                </a:lnTo>
                <a:cubicBezTo>
                  <a:pt x="4382" y="187452"/>
                  <a:pt x="2572" y="198882"/>
                  <a:pt x="1429" y="210503"/>
                </a:cubicBezTo>
                <a:lnTo>
                  <a:pt x="7144" y="211074"/>
                </a:lnTo>
                <a:cubicBezTo>
                  <a:pt x="6858" y="214313"/>
                  <a:pt x="6572" y="217456"/>
                  <a:pt x="6382" y="220694"/>
                </a:cubicBezTo>
                <a:lnTo>
                  <a:pt x="572" y="220409"/>
                </a:lnTo>
                <a:cubicBezTo>
                  <a:pt x="476" y="221933"/>
                  <a:pt x="381" y="223552"/>
                  <a:pt x="381" y="225171"/>
                </a:cubicBezTo>
                <a:lnTo>
                  <a:pt x="6191" y="225457"/>
                </a:lnTo>
                <a:cubicBezTo>
                  <a:pt x="6096" y="228600"/>
                  <a:pt x="6001" y="231839"/>
                  <a:pt x="5906" y="235077"/>
                </a:cubicBezTo>
                <a:lnTo>
                  <a:pt x="0" y="235077"/>
                </a:lnTo>
                <a:cubicBezTo>
                  <a:pt x="0" y="235839"/>
                  <a:pt x="0" y="236506"/>
                  <a:pt x="0" y="237268"/>
                </a:cubicBezTo>
                <a:cubicBezTo>
                  <a:pt x="0" y="238125"/>
                  <a:pt x="0" y="238982"/>
                  <a:pt x="0" y="239840"/>
                </a:cubicBezTo>
                <a:lnTo>
                  <a:pt x="5810" y="239840"/>
                </a:lnTo>
                <a:cubicBezTo>
                  <a:pt x="5810" y="243078"/>
                  <a:pt x="5906" y="246221"/>
                  <a:pt x="6096" y="249460"/>
                </a:cubicBezTo>
                <a:lnTo>
                  <a:pt x="286" y="249746"/>
                </a:lnTo>
                <a:cubicBezTo>
                  <a:pt x="381" y="251270"/>
                  <a:pt x="381" y="252889"/>
                  <a:pt x="572" y="254508"/>
                </a:cubicBezTo>
                <a:lnTo>
                  <a:pt x="6382" y="254222"/>
                </a:lnTo>
                <a:cubicBezTo>
                  <a:pt x="6572" y="257461"/>
                  <a:pt x="6858" y="260699"/>
                  <a:pt x="7144" y="263843"/>
                </a:cubicBezTo>
                <a:lnTo>
                  <a:pt x="1429" y="264414"/>
                </a:lnTo>
                <a:cubicBezTo>
                  <a:pt x="2572" y="275939"/>
                  <a:pt x="4286" y="287179"/>
                  <a:pt x="6763" y="298323"/>
                </a:cubicBezTo>
                <a:lnTo>
                  <a:pt x="53531" y="306896"/>
                </a:lnTo>
                <a:cubicBezTo>
                  <a:pt x="83249" y="403955"/>
                  <a:pt x="173641" y="474631"/>
                  <a:pt x="280416" y="474631"/>
                </a:cubicBezTo>
                <a:cubicBezTo>
                  <a:pt x="387287" y="474631"/>
                  <a:pt x="477584" y="404051"/>
                  <a:pt x="507301" y="306896"/>
                </a:cubicBezTo>
                <a:lnTo>
                  <a:pt x="554069" y="298323"/>
                </a:lnTo>
                <a:cubicBezTo>
                  <a:pt x="556546" y="287274"/>
                  <a:pt x="558356" y="275939"/>
                  <a:pt x="559499" y="264414"/>
                </a:cubicBezTo>
                <a:lnTo>
                  <a:pt x="553784" y="263843"/>
                </a:lnTo>
                <a:cubicBezTo>
                  <a:pt x="554069" y="260699"/>
                  <a:pt x="554355" y="257461"/>
                  <a:pt x="554546" y="254222"/>
                </a:cubicBezTo>
                <a:lnTo>
                  <a:pt x="560261" y="254508"/>
                </a:lnTo>
                <a:cubicBezTo>
                  <a:pt x="560356" y="252984"/>
                  <a:pt x="560451" y="251365"/>
                  <a:pt x="560546" y="249746"/>
                </a:cubicBezTo>
                <a:lnTo>
                  <a:pt x="554831" y="249460"/>
                </a:lnTo>
                <a:cubicBezTo>
                  <a:pt x="555022" y="246317"/>
                  <a:pt x="555022" y="243078"/>
                  <a:pt x="555117" y="239840"/>
                </a:cubicBezTo>
                <a:lnTo>
                  <a:pt x="560832" y="239840"/>
                </a:lnTo>
                <a:close/>
                <a:moveTo>
                  <a:pt x="502349" y="286703"/>
                </a:moveTo>
                <a:lnTo>
                  <a:pt x="489775" y="288989"/>
                </a:lnTo>
                <a:cubicBezTo>
                  <a:pt x="470630" y="366522"/>
                  <a:pt x="409670" y="427482"/>
                  <a:pt x="332137" y="446627"/>
                </a:cubicBezTo>
                <a:lnTo>
                  <a:pt x="329851" y="459200"/>
                </a:lnTo>
                <a:cubicBezTo>
                  <a:pt x="313944" y="462725"/>
                  <a:pt x="297371" y="464630"/>
                  <a:pt x="280416" y="464630"/>
                </a:cubicBezTo>
                <a:cubicBezTo>
                  <a:pt x="263462" y="464630"/>
                  <a:pt x="246888" y="462725"/>
                  <a:pt x="230981" y="459200"/>
                </a:cubicBezTo>
                <a:lnTo>
                  <a:pt x="228695" y="446627"/>
                </a:lnTo>
                <a:cubicBezTo>
                  <a:pt x="151162" y="427577"/>
                  <a:pt x="90202" y="366522"/>
                  <a:pt x="71057" y="288989"/>
                </a:cubicBezTo>
                <a:lnTo>
                  <a:pt x="58484" y="286703"/>
                </a:lnTo>
                <a:cubicBezTo>
                  <a:pt x="54959" y="270796"/>
                  <a:pt x="53054" y="254222"/>
                  <a:pt x="53054" y="237268"/>
                </a:cubicBezTo>
                <a:cubicBezTo>
                  <a:pt x="53054" y="220313"/>
                  <a:pt x="54959" y="203740"/>
                  <a:pt x="58484" y="187833"/>
                </a:cubicBezTo>
                <a:lnTo>
                  <a:pt x="70961" y="185547"/>
                </a:lnTo>
                <a:cubicBezTo>
                  <a:pt x="90011" y="107918"/>
                  <a:pt x="151067" y="46958"/>
                  <a:pt x="228600" y="27813"/>
                </a:cubicBezTo>
                <a:lnTo>
                  <a:pt x="230886" y="15335"/>
                </a:lnTo>
                <a:cubicBezTo>
                  <a:pt x="246793" y="11811"/>
                  <a:pt x="263366" y="9906"/>
                  <a:pt x="280321" y="9906"/>
                </a:cubicBezTo>
                <a:cubicBezTo>
                  <a:pt x="297275" y="9906"/>
                  <a:pt x="313849" y="11811"/>
                  <a:pt x="329756" y="15335"/>
                </a:cubicBezTo>
                <a:lnTo>
                  <a:pt x="332042" y="27813"/>
                </a:lnTo>
                <a:cubicBezTo>
                  <a:pt x="409575" y="46958"/>
                  <a:pt x="470630" y="107918"/>
                  <a:pt x="489680" y="185547"/>
                </a:cubicBezTo>
                <a:lnTo>
                  <a:pt x="502253" y="187833"/>
                </a:lnTo>
                <a:cubicBezTo>
                  <a:pt x="505778" y="203740"/>
                  <a:pt x="507683" y="220313"/>
                  <a:pt x="507683" y="237268"/>
                </a:cubicBezTo>
                <a:cubicBezTo>
                  <a:pt x="507778" y="254318"/>
                  <a:pt x="505873" y="270796"/>
                  <a:pt x="502349" y="286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9" name="任意多边形: 形状 28"/>
          <p:cNvSpPr/>
          <p:nvPr/>
        </p:nvSpPr>
        <p:spPr>
          <a:xfrm>
            <a:off x="536438" y="488231"/>
            <a:ext cx="485775" cy="314325"/>
          </a:xfrm>
          <a:custGeom>
            <a:avLst/>
            <a:gdLst>
              <a:gd name="connsiteX0" fmla="*/ 18383 w 485775"/>
              <a:gd name="connsiteY0" fmla="*/ 49625 h 314325"/>
              <a:gd name="connsiteX1" fmla="*/ 19622 w 485775"/>
              <a:gd name="connsiteY1" fmla="*/ 47149 h 314325"/>
              <a:gd name="connsiteX2" fmla="*/ 5334 w 485775"/>
              <a:gd name="connsiteY2" fmla="*/ 40196 h 314325"/>
              <a:gd name="connsiteX3" fmla="*/ 4096 w 485775"/>
              <a:gd name="connsiteY3" fmla="*/ 42672 h 314325"/>
              <a:gd name="connsiteX4" fmla="*/ 18383 w 485775"/>
              <a:gd name="connsiteY4" fmla="*/ 49625 h 314325"/>
              <a:gd name="connsiteX5" fmla="*/ 14573 w 485775"/>
              <a:gd name="connsiteY5" fmla="*/ 57722 h 314325"/>
              <a:gd name="connsiteX6" fmla="*/ 15716 w 485775"/>
              <a:gd name="connsiteY6" fmla="*/ 55245 h 314325"/>
              <a:gd name="connsiteX7" fmla="*/ 1238 w 485775"/>
              <a:gd name="connsiteY7" fmla="*/ 48673 h 314325"/>
              <a:gd name="connsiteX8" fmla="*/ 190 w 485775"/>
              <a:gd name="connsiteY8" fmla="*/ 51149 h 314325"/>
              <a:gd name="connsiteX9" fmla="*/ 14573 w 485775"/>
              <a:gd name="connsiteY9" fmla="*/ 57722 h 314325"/>
              <a:gd name="connsiteX10" fmla="*/ 22384 w 485775"/>
              <a:gd name="connsiteY10" fmla="*/ 41720 h 314325"/>
              <a:gd name="connsiteX11" fmla="*/ 23622 w 485775"/>
              <a:gd name="connsiteY11" fmla="*/ 39338 h 314325"/>
              <a:gd name="connsiteX12" fmla="*/ 9525 w 485775"/>
              <a:gd name="connsiteY12" fmla="*/ 31814 h 314325"/>
              <a:gd name="connsiteX13" fmla="*/ 8287 w 485775"/>
              <a:gd name="connsiteY13" fmla="*/ 34195 h 314325"/>
              <a:gd name="connsiteX14" fmla="*/ 22384 w 485775"/>
              <a:gd name="connsiteY14" fmla="*/ 41720 h 314325"/>
              <a:gd name="connsiteX15" fmla="*/ 41148 w 485775"/>
              <a:gd name="connsiteY15" fmla="*/ 11621 h 314325"/>
              <a:gd name="connsiteX16" fmla="*/ 42767 w 485775"/>
              <a:gd name="connsiteY16" fmla="*/ 9430 h 314325"/>
              <a:gd name="connsiteX17" fmla="*/ 29718 w 485775"/>
              <a:gd name="connsiteY17" fmla="*/ 0 h 314325"/>
              <a:gd name="connsiteX18" fmla="*/ 28099 w 485775"/>
              <a:gd name="connsiteY18" fmla="*/ 2191 h 314325"/>
              <a:gd name="connsiteX19" fmla="*/ 41148 w 485775"/>
              <a:gd name="connsiteY19" fmla="*/ 11621 h 314325"/>
              <a:gd name="connsiteX20" fmla="*/ 31242 w 485775"/>
              <a:gd name="connsiteY20" fmla="*/ 26384 h 314325"/>
              <a:gd name="connsiteX21" fmla="*/ 32671 w 485775"/>
              <a:gd name="connsiteY21" fmla="*/ 24098 h 314325"/>
              <a:gd name="connsiteX22" fmla="*/ 19050 w 485775"/>
              <a:gd name="connsiteY22" fmla="*/ 15621 h 314325"/>
              <a:gd name="connsiteX23" fmla="*/ 17621 w 485775"/>
              <a:gd name="connsiteY23" fmla="*/ 17907 h 314325"/>
              <a:gd name="connsiteX24" fmla="*/ 31242 w 485775"/>
              <a:gd name="connsiteY24" fmla="*/ 26384 h 314325"/>
              <a:gd name="connsiteX25" fmla="*/ 26670 w 485775"/>
              <a:gd name="connsiteY25" fmla="*/ 34004 h 314325"/>
              <a:gd name="connsiteX26" fmla="*/ 28003 w 485775"/>
              <a:gd name="connsiteY26" fmla="*/ 31623 h 314325"/>
              <a:gd name="connsiteX27" fmla="*/ 14097 w 485775"/>
              <a:gd name="connsiteY27" fmla="*/ 23622 h 314325"/>
              <a:gd name="connsiteX28" fmla="*/ 12763 w 485775"/>
              <a:gd name="connsiteY28" fmla="*/ 26003 h 314325"/>
              <a:gd name="connsiteX29" fmla="*/ 26670 w 485775"/>
              <a:gd name="connsiteY29" fmla="*/ 34004 h 314325"/>
              <a:gd name="connsiteX30" fmla="*/ 36005 w 485775"/>
              <a:gd name="connsiteY30" fmla="*/ 18955 h 314325"/>
              <a:gd name="connsiteX31" fmla="*/ 37529 w 485775"/>
              <a:gd name="connsiteY31" fmla="*/ 16764 h 314325"/>
              <a:gd name="connsiteX32" fmla="*/ 24194 w 485775"/>
              <a:gd name="connsiteY32" fmla="*/ 7811 h 314325"/>
              <a:gd name="connsiteX33" fmla="*/ 22669 w 485775"/>
              <a:gd name="connsiteY33" fmla="*/ 10097 h 314325"/>
              <a:gd name="connsiteX34" fmla="*/ 36005 w 485775"/>
              <a:gd name="connsiteY34" fmla="*/ 18955 h 314325"/>
              <a:gd name="connsiteX35" fmla="*/ 489490 w 485775"/>
              <a:gd name="connsiteY35" fmla="*/ 40196 h 314325"/>
              <a:gd name="connsiteX36" fmla="*/ 490728 w 485775"/>
              <a:gd name="connsiteY36" fmla="*/ 42577 h 314325"/>
              <a:gd name="connsiteX37" fmla="*/ 476441 w 485775"/>
              <a:gd name="connsiteY37" fmla="*/ 49530 h 314325"/>
              <a:gd name="connsiteX38" fmla="*/ 475202 w 485775"/>
              <a:gd name="connsiteY38" fmla="*/ 47053 h 314325"/>
              <a:gd name="connsiteX39" fmla="*/ 489490 w 485775"/>
              <a:gd name="connsiteY39" fmla="*/ 40196 h 314325"/>
              <a:gd name="connsiteX40" fmla="*/ 471107 w 485775"/>
              <a:gd name="connsiteY40" fmla="*/ 39338 h 314325"/>
              <a:gd name="connsiteX41" fmla="*/ 472345 w 485775"/>
              <a:gd name="connsiteY41" fmla="*/ 41720 h 314325"/>
              <a:gd name="connsiteX42" fmla="*/ 486442 w 485775"/>
              <a:gd name="connsiteY42" fmla="*/ 34195 h 314325"/>
              <a:gd name="connsiteX43" fmla="*/ 485204 w 485775"/>
              <a:gd name="connsiteY43" fmla="*/ 31814 h 314325"/>
              <a:gd name="connsiteX44" fmla="*/ 471107 w 485775"/>
              <a:gd name="connsiteY44" fmla="*/ 39338 h 314325"/>
              <a:gd name="connsiteX45" fmla="*/ 479012 w 485775"/>
              <a:gd name="connsiteY45" fmla="*/ 55150 h 314325"/>
              <a:gd name="connsiteX46" fmla="*/ 480155 w 485775"/>
              <a:gd name="connsiteY46" fmla="*/ 57626 h 314325"/>
              <a:gd name="connsiteX47" fmla="*/ 494633 w 485775"/>
              <a:gd name="connsiteY47" fmla="*/ 51149 h 314325"/>
              <a:gd name="connsiteX48" fmla="*/ 493490 w 485775"/>
              <a:gd name="connsiteY48" fmla="*/ 48673 h 314325"/>
              <a:gd name="connsiteX49" fmla="*/ 479012 w 485775"/>
              <a:gd name="connsiteY49" fmla="*/ 55150 h 314325"/>
              <a:gd name="connsiteX50" fmla="*/ 457105 w 485775"/>
              <a:gd name="connsiteY50" fmla="*/ 16669 h 314325"/>
              <a:gd name="connsiteX51" fmla="*/ 458629 w 485775"/>
              <a:gd name="connsiteY51" fmla="*/ 18860 h 314325"/>
              <a:gd name="connsiteX52" fmla="*/ 471964 w 485775"/>
              <a:gd name="connsiteY52" fmla="*/ 9906 h 314325"/>
              <a:gd name="connsiteX53" fmla="*/ 470440 w 485775"/>
              <a:gd name="connsiteY53" fmla="*/ 7620 h 314325"/>
              <a:gd name="connsiteX54" fmla="*/ 457105 w 485775"/>
              <a:gd name="connsiteY54" fmla="*/ 16669 h 314325"/>
              <a:gd name="connsiteX55" fmla="*/ 462058 w 485775"/>
              <a:gd name="connsiteY55" fmla="*/ 24003 h 314325"/>
              <a:gd name="connsiteX56" fmla="*/ 463487 w 485775"/>
              <a:gd name="connsiteY56" fmla="*/ 26289 h 314325"/>
              <a:gd name="connsiteX57" fmla="*/ 477012 w 485775"/>
              <a:gd name="connsiteY57" fmla="*/ 17812 h 314325"/>
              <a:gd name="connsiteX58" fmla="*/ 475583 w 485775"/>
              <a:gd name="connsiteY58" fmla="*/ 15526 h 314325"/>
              <a:gd name="connsiteX59" fmla="*/ 462058 w 485775"/>
              <a:gd name="connsiteY59" fmla="*/ 24003 h 314325"/>
              <a:gd name="connsiteX60" fmla="*/ 466630 w 485775"/>
              <a:gd name="connsiteY60" fmla="*/ 31623 h 314325"/>
              <a:gd name="connsiteX61" fmla="*/ 468059 w 485775"/>
              <a:gd name="connsiteY61" fmla="*/ 34004 h 314325"/>
              <a:gd name="connsiteX62" fmla="*/ 481870 w 485775"/>
              <a:gd name="connsiteY62" fmla="*/ 26003 h 314325"/>
              <a:gd name="connsiteX63" fmla="*/ 480536 w 485775"/>
              <a:gd name="connsiteY63" fmla="*/ 23622 h 314325"/>
              <a:gd name="connsiteX64" fmla="*/ 466630 w 485775"/>
              <a:gd name="connsiteY64" fmla="*/ 31623 h 314325"/>
              <a:gd name="connsiteX65" fmla="*/ 451961 w 485775"/>
              <a:gd name="connsiteY65" fmla="*/ 9430 h 314325"/>
              <a:gd name="connsiteX66" fmla="*/ 453581 w 485775"/>
              <a:gd name="connsiteY66" fmla="*/ 11621 h 314325"/>
              <a:gd name="connsiteX67" fmla="*/ 466630 w 485775"/>
              <a:gd name="connsiteY67" fmla="*/ 2191 h 314325"/>
              <a:gd name="connsiteX68" fmla="*/ 465011 w 485775"/>
              <a:gd name="connsiteY68" fmla="*/ 0 h 314325"/>
              <a:gd name="connsiteX69" fmla="*/ 451961 w 485775"/>
              <a:gd name="connsiteY69" fmla="*/ 9430 h 314325"/>
              <a:gd name="connsiteX70" fmla="*/ 477107 w 485775"/>
              <a:gd name="connsiteY70" fmla="*/ 301752 h 314325"/>
              <a:gd name="connsiteX71" fmla="*/ 475679 w 485775"/>
              <a:gd name="connsiteY71" fmla="*/ 304038 h 314325"/>
              <a:gd name="connsiteX72" fmla="*/ 463106 w 485775"/>
              <a:gd name="connsiteY72" fmla="*/ 296228 h 314325"/>
              <a:gd name="connsiteX73" fmla="*/ 464534 w 485775"/>
              <a:gd name="connsiteY73" fmla="*/ 293942 h 314325"/>
              <a:gd name="connsiteX74" fmla="*/ 477107 w 485775"/>
              <a:gd name="connsiteY74" fmla="*/ 301752 h 314325"/>
              <a:gd name="connsiteX75" fmla="*/ 454628 w 485775"/>
              <a:gd name="connsiteY75" fmla="*/ 308705 h 314325"/>
              <a:gd name="connsiteX76" fmla="*/ 453009 w 485775"/>
              <a:gd name="connsiteY76" fmla="*/ 310896 h 314325"/>
              <a:gd name="connsiteX77" fmla="*/ 465011 w 485775"/>
              <a:gd name="connsiteY77" fmla="*/ 319564 h 314325"/>
              <a:gd name="connsiteX78" fmla="*/ 466630 w 485775"/>
              <a:gd name="connsiteY78" fmla="*/ 317373 h 314325"/>
              <a:gd name="connsiteX79" fmla="*/ 454628 w 485775"/>
              <a:gd name="connsiteY79" fmla="*/ 308705 h 314325"/>
              <a:gd name="connsiteX80" fmla="*/ 459677 w 485775"/>
              <a:gd name="connsiteY80" fmla="*/ 301371 h 314325"/>
              <a:gd name="connsiteX81" fmla="*/ 458153 w 485775"/>
              <a:gd name="connsiteY81" fmla="*/ 303657 h 314325"/>
              <a:gd name="connsiteX82" fmla="*/ 470440 w 485775"/>
              <a:gd name="connsiteY82" fmla="*/ 311944 h 314325"/>
              <a:gd name="connsiteX83" fmla="*/ 471964 w 485775"/>
              <a:gd name="connsiteY83" fmla="*/ 309753 h 314325"/>
              <a:gd name="connsiteX84" fmla="*/ 459677 w 485775"/>
              <a:gd name="connsiteY84" fmla="*/ 301371 h 314325"/>
              <a:gd name="connsiteX85" fmla="*/ 469011 w 485775"/>
              <a:gd name="connsiteY85" fmla="*/ 286226 h 314325"/>
              <a:gd name="connsiteX86" fmla="*/ 467678 w 485775"/>
              <a:gd name="connsiteY86" fmla="*/ 288608 h 314325"/>
              <a:gd name="connsiteX87" fmla="*/ 480536 w 485775"/>
              <a:gd name="connsiteY87" fmla="*/ 296037 h 314325"/>
              <a:gd name="connsiteX88" fmla="*/ 481870 w 485775"/>
              <a:gd name="connsiteY88" fmla="*/ 293751 h 314325"/>
              <a:gd name="connsiteX89" fmla="*/ 469011 w 485775"/>
              <a:gd name="connsiteY89" fmla="*/ 286226 h 314325"/>
              <a:gd name="connsiteX90" fmla="*/ 477203 w 485775"/>
              <a:gd name="connsiteY90" fmla="*/ 270415 h 314325"/>
              <a:gd name="connsiteX91" fmla="*/ 475964 w 485775"/>
              <a:gd name="connsiteY91" fmla="*/ 272891 h 314325"/>
              <a:gd name="connsiteX92" fmla="*/ 489395 w 485775"/>
              <a:gd name="connsiteY92" fmla="*/ 279464 h 314325"/>
              <a:gd name="connsiteX93" fmla="*/ 490633 w 485775"/>
              <a:gd name="connsiteY93" fmla="*/ 276987 h 314325"/>
              <a:gd name="connsiteX94" fmla="*/ 477203 w 485775"/>
              <a:gd name="connsiteY94" fmla="*/ 270415 h 314325"/>
              <a:gd name="connsiteX95" fmla="*/ 480917 w 485775"/>
              <a:gd name="connsiteY95" fmla="*/ 262319 h 314325"/>
              <a:gd name="connsiteX96" fmla="*/ 479774 w 485775"/>
              <a:gd name="connsiteY96" fmla="*/ 264795 h 314325"/>
              <a:gd name="connsiteX97" fmla="*/ 493490 w 485775"/>
              <a:gd name="connsiteY97" fmla="*/ 270891 h 314325"/>
              <a:gd name="connsiteX98" fmla="*/ 494633 w 485775"/>
              <a:gd name="connsiteY98" fmla="*/ 268415 h 314325"/>
              <a:gd name="connsiteX99" fmla="*/ 480917 w 485775"/>
              <a:gd name="connsiteY99" fmla="*/ 262319 h 314325"/>
              <a:gd name="connsiteX100" fmla="*/ 473297 w 485775"/>
              <a:gd name="connsiteY100" fmla="*/ 278416 h 314325"/>
              <a:gd name="connsiteX101" fmla="*/ 472059 w 485775"/>
              <a:gd name="connsiteY101" fmla="*/ 280797 h 314325"/>
              <a:gd name="connsiteX102" fmla="*/ 485204 w 485775"/>
              <a:gd name="connsiteY102" fmla="*/ 287750 h 314325"/>
              <a:gd name="connsiteX103" fmla="*/ 486442 w 485775"/>
              <a:gd name="connsiteY103" fmla="*/ 285369 h 314325"/>
              <a:gd name="connsiteX104" fmla="*/ 473297 w 485775"/>
              <a:gd name="connsiteY104" fmla="*/ 278416 h 314325"/>
              <a:gd name="connsiteX105" fmla="*/ 19050 w 485775"/>
              <a:gd name="connsiteY105" fmla="*/ 304038 h 314325"/>
              <a:gd name="connsiteX106" fmla="*/ 17621 w 485775"/>
              <a:gd name="connsiteY106" fmla="*/ 301752 h 314325"/>
              <a:gd name="connsiteX107" fmla="*/ 30194 w 485775"/>
              <a:gd name="connsiteY107" fmla="*/ 293846 h 314325"/>
              <a:gd name="connsiteX108" fmla="*/ 31623 w 485775"/>
              <a:gd name="connsiteY108" fmla="*/ 296132 h 314325"/>
              <a:gd name="connsiteX109" fmla="*/ 19050 w 485775"/>
              <a:gd name="connsiteY109" fmla="*/ 304038 h 314325"/>
              <a:gd name="connsiteX110" fmla="*/ 27051 w 485775"/>
              <a:gd name="connsiteY110" fmla="*/ 288608 h 314325"/>
              <a:gd name="connsiteX111" fmla="*/ 25718 w 485775"/>
              <a:gd name="connsiteY111" fmla="*/ 286226 h 314325"/>
              <a:gd name="connsiteX112" fmla="*/ 12859 w 485775"/>
              <a:gd name="connsiteY112" fmla="*/ 293656 h 314325"/>
              <a:gd name="connsiteX113" fmla="*/ 14192 w 485775"/>
              <a:gd name="connsiteY113" fmla="*/ 296037 h 314325"/>
              <a:gd name="connsiteX114" fmla="*/ 27051 w 485775"/>
              <a:gd name="connsiteY114" fmla="*/ 288608 h 314325"/>
              <a:gd name="connsiteX115" fmla="*/ 22765 w 485775"/>
              <a:gd name="connsiteY115" fmla="*/ 280797 h 314325"/>
              <a:gd name="connsiteX116" fmla="*/ 21527 w 485775"/>
              <a:gd name="connsiteY116" fmla="*/ 278416 h 314325"/>
              <a:gd name="connsiteX117" fmla="*/ 8382 w 485775"/>
              <a:gd name="connsiteY117" fmla="*/ 285369 h 314325"/>
              <a:gd name="connsiteX118" fmla="*/ 9620 w 485775"/>
              <a:gd name="connsiteY118" fmla="*/ 287750 h 314325"/>
              <a:gd name="connsiteX119" fmla="*/ 22765 w 485775"/>
              <a:gd name="connsiteY119" fmla="*/ 280797 h 314325"/>
              <a:gd name="connsiteX120" fmla="*/ 14859 w 485775"/>
              <a:gd name="connsiteY120" fmla="*/ 264795 h 314325"/>
              <a:gd name="connsiteX121" fmla="*/ 13716 w 485775"/>
              <a:gd name="connsiteY121" fmla="*/ 262319 h 314325"/>
              <a:gd name="connsiteX122" fmla="*/ 0 w 485775"/>
              <a:gd name="connsiteY122" fmla="*/ 268415 h 314325"/>
              <a:gd name="connsiteX123" fmla="*/ 1143 w 485775"/>
              <a:gd name="connsiteY123" fmla="*/ 270891 h 314325"/>
              <a:gd name="connsiteX124" fmla="*/ 14859 w 485775"/>
              <a:gd name="connsiteY124" fmla="*/ 264795 h 314325"/>
              <a:gd name="connsiteX125" fmla="*/ 18669 w 485775"/>
              <a:gd name="connsiteY125" fmla="*/ 272891 h 314325"/>
              <a:gd name="connsiteX126" fmla="*/ 17526 w 485775"/>
              <a:gd name="connsiteY126" fmla="*/ 270415 h 314325"/>
              <a:gd name="connsiteX127" fmla="*/ 4096 w 485775"/>
              <a:gd name="connsiteY127" fmla="*/ 276987 h 314325"/>
              <a:gd name="connsiteX128" fmla="*/ 5334 w 485775"/>
              <a:gd name="connsiteY128" fmla="*/ 279464 h 314325"/>
              <a:gd name="connsiteX129" fmla="*/ 18669 w 485775"/>
              <a:gd name="connsiteY129" fmla="*/ 272891 h 314325"/>
              <a:gd name="connsiteX130" fmla="*/ 36481 w 485775"/>
              <a:gd name="connsiteY130" fmla="*/ 303657 h 314325"/>
              <a:gd name="connsiteX131" fmla="*/ 34957 w 485775"/>
              <a:gd name="connsiteY131" fmla="*/ 301371 h 314325"/>
              <a:gd name="connsiteX132" fmla="*/ 22669 w 485775"/>
              <a:gd name="connsiteY132" fmla="*/ 309658 h 314325"/>
              <a:gd name="connsiteX133" fmla="*/ 24194 w 485775"/>
              <a:gd name="connsiteY133" fmla="*/ 311944 h 314325"/>
              <a:gd name="connsiteX134" fmla="*/ 36481 w 485775"/>
              <a:gd name="connsiteY134" fmla="*/ 303657 h 314325"/>
              <a:gd name="connsiteX135" fmla="*/ 41720 w 485775"/>
              <a:gd name="connsiteY135" fmla="*/ 310896 h 314325"/>
              <a:gd name="connsiteX136" fmla="*/ 40100 w 485775"/>
              <a:gd name="connsiteY136" fmla="*/ 308705 h 314325"/>
              <a:gd name="connsiteX137" fmla="*/ 28099 w 485775"/>
              <a:gd name="connsiteY137" fmla="*/ 317373 h 314325"/>
              <a:gd name="connsiteX138" fmla="*/ 29718 w 485775"/>
              <a:gd name="connsiteY138" fmla="*/ 319564 h 314325"/>
              <a:gd name="connsiteX139" fmla="*/ 41720 w 485775"/>
              <a:gd name="connsiteY139" fmla="*/ 310896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485775" h="314325">
                <a:moveTo>
                  <a:pt x="18383" y="49625"/>
                </a:moveTo>
                <a:cubicBezTo>
                  <a:pt x="18764" y="48768"/>
                  <a:pt x="19240" y="48006"/>
                  <a:pt x="19622" y="47149"/>
                </a:cubicBezTo>
                <a:lnTo>
                  <a:pt x="5334" y="40196"/>
                </a:lnTo>
                <a:cubicBezTo>
                  <a:pt x="4953" y="40958"/>
                  <a:pt x="4477" y="41815"/>
                  <a:pt x="4096" y="42672"/>
                </a:cubicBezTo>
                <a:lnTo>
                  <a:pt x="18383" y="49625"/>
                </a:lnTo>
                <a:close/>
                <a:moveTo>
                  <a:pt x="14573" y="57722"/>
                </a:moveTo>
                <a:cubicBezTo>
                  <a:pt x="14954" y="56864"/>
                  <a:pt x="15335" y="56007"/>
                  <a:pt x="15716" y="55245"/>
                </a:cubicBezTo>
                <a:lnTo>
                  <a:pt x="1238" y="48673"/>
                </a:lnTo>
                <a:cubicBezTo>
                  <a:pt x="857" y="49530"/>
                  <a:pt x="476" y="50387"/>
                  <a:pt x="190" y="51149"/>
                </a:cubicBezTo>
                <a:lnTo>
                  <a:pt x="14573" y="57722"/>
                </a:lnTo>
                <a:close/>
                <a:moveTo>
                  <a:pt x="22384" y="41720"/>
                </a:moveTo>
                <a:cubicBezTo>
                  <a:pt x="22765" y="40958"/>
                  <a:pt x="23241" y="40100"/>
                  <a:pt x="23622" y="39338"/>
                </a:cubicBezTo>
                <a:lnTo>
                  <a:pt x="9525" y="31814"/>
                </a:lnTo>
                <a:cubicBezTo>
                  <a:pt x="9049" y="32576"/>
                  <a:pt x="8668" y="33433"/>
                  <a:pt x="8287" y="34195"/>
                </a:cubicBezTo>
                <a:lnTo>
                  <a:pt x="22384" y="41720"/>
                </a:lnTo>
                <a:close/>
                <a:moveTo>
                  <a:pt x="41148" y="11621"/>
                </a:moveTo>
                <a:cubicBezTo>
                  <a:pt x="41720" y="10859"/>
                  <a:pt x="42196" y="10192"/>
                  <a:pt x="42767" y="9430"/>
                </a:cubicBezTo>
                <a:lnTo>
                  <a:pt x="29718" y="0"/>
                </a:lnTo>
                <a:cubicBezTo>
                  <a:pt x="29147" y="762"/>
                  <a:pt x="28670" y="1429"/>
                  <a:pt x="28099" y="2191"/>
                </a:cubicBezTo>
                <a:lnTo>
                  <a:pt x="41148" y="11621"/>
                </a:lnTo>
                <a:close/>
                <a:moveTo>
                  <a:pt x="31242" y="26384"/>
                </a:moveTo>
                <a:cubicBezTo>
                  <a:pt x="31718" y="25622"/>
                  <a:pt x="32194" y="24860"/>
                  <a:pt x="32671" y="24098"/>
                </a:cubicBezTo>
                <a:lnTo>
                  <a:pt x="19050" y="15621"/>
                </a:lnTo>
                <a:cubicBezTo>
                  <a:pt x="18574" y="16383"/>
                  <a:pt x="18097" y="17145"/>
                  <a:pt x="17621" y="17907"/>
                </a:cubicBezTo>
                <a:lnTo>
                  <a:pt x="31242" y="26384"/>
                </a:lnTo>
                <a:close/>
                <a:moveTo>
                  <a:pt x="26670" y="34004"/>
                </a:moveTo>
                <a:cubicBezTo>
                  <a:pt x="27146" y="33242"/>
                  <a:pt x="27622" y="32480"/>
                  <a:pt x="28003" y="31623"/>
                </a:cubicBezTo>
                <a:lnTo>
                  <a:pt x="14097" y="23622"/>
                </a:lnTo>
                <a:cubicBezTo>
                  <a:pt x="13621" y="24384"/>
                  <a:pt x="13144" y="25146"/>
                  <a:pt x="12763" y="26003"/>
                </a:cubicBezTo>
                <a:lnTo>
                  <a:pt x="26670" y="34004"/>
                </a:lnTo>
                <a:close/>
                <a:moveTo>
                  <a:pt x="36005" y="18955"/>
                </a:moveTo>
                <a:cubicBezTo>
                  <a:pt x="36481" y="18193"/>
                  <a:pt x="37052" y="17431"/>
                  <a:pt x="37529" y="16764"/>
                </a:cubicBezTo>
                <a:lnTo>
                  <a:pt x="24194" y="7811"/>
                </a:lnTo>
                <a:cubicBezTo>
                  <a:pt x="23717" y="8573"/>
                  <a:pt x="23146" y="9335"/>
                  <a:pt x="22669" y="10097"/>
                </a:cubicBezTo>
                <a:lnTo>
                  <a:pt x="36005" y="18955"/>
                </a:lnTo>
                <a:close/>
                <a:moveTo>
                  <a:pt x="489490" y="40196"/>
                </a:moveTo>
                <a:cubicBezTo>
                  <a:pt x="489871" y="40958"/>
                  <a:pt x="490347" y="41815"/>
                  <a:pt x="490728" y="42577"/>
                </a:cubicBezTo>
                <a:lnTo>
                  <a:pt x="476441" y="49530"/>
                </a:lnTo>
                <a:cubicBezTo>
                  <a:pt x="476060" y="48673"/>
                  <a:pt x="475679" y="47911"/>
                  <a:pt x="475202" y="47053"/>
                </a:cubicBezTo>
                <a:lnTo>
                  <a:pt x="489490" y="40196"/>
                </a:lnTo>
                <a:close/>
                <a:moveTo>
                  <a:pt x="471107" y="39338"/>
                </a:moveTo>
                <a:cubicBezTo>
                  <a:pt x="471488" y="40100"/>
                  <a:pt x="471964" y="40958"/>
                  <a:pt x="472345" y="41720"/>
                </a:cubicBezTo>
                <a:lnTo>
                  <a:pt x="486442" y="34195"/>
                </a:lnTo>
                <a:cubicBezTo>
                  <a:pt x="485966" y="33433"/>
                  <a:pt x="485585" y="32576"/>
                  <a:pt x="485204" y="31814"/>
                </a:cubicBezTo>
                <a:lnTo>
                  <a:pt x="471107" y="39338"/>
                </a:lnTo>
                <a:close/>
                <a:moveTo>
                  <a:pt x="479012" y="55150"/>
                </a:moveTo>
                <a:cubicBezTo>
                  <a:pt x="479393" y="56007"/>
                  <a:pt x="479774" y="56864"/>
                  <a:pt x="480155" y="57626"/>
                </a:cubicBezTo>
                <a:lnTo>
                  <a:pt x="494633" y="51149"/>
                </a:lnTo>
                <a:cubicBezTo>
                  <a:pt x="494252" y="50292"/>
                  <a:pt x="493871" y="49435"/>
                  <a:pt x="493490" y="48673"/>
                </a:cubicBezTo>
                <a:lnTo>
                  <a:pt x="479012" y="55150"/>
                </a:lnTo>
                <a:close/>
                <a:moveTo>
                  <a:pt x="457105" y="16669"/>
                </a:moveTo>
                <a:cubicBezTo>
                  <a:pt x="457581" y="17431"/>
                  <a:pt x="458153" y="18193"/>
                  <a:pt x="458629" y="18860"/>
                </a:cubicBezTo>
                <a:lnTo>
                  <a:pt x="471964" y="9906"/>
                </a:lnTo>
                <a:cubicBezTo>
                  <a:pt x="471488" y="9144"/>
                  <a:pt x="470916" y="8382"/>
                  <a:pt x="470440" y="7620"/>
                </a:cubicBezTo>
                <a:lnTo>
                  <a:pt x="457105" y="16669"/>
                </a:lnTo>
                <a:close/>
                <a:moveTo>
                  <a:pt x="462058" y="24003"/>
                </a:moveTo>
                <a:cubicBezTo>
                  <a:pt x="462534" y="24765"/>
                  <a:pt x="463010" y="25527"/>
                  <a:pt x="463487" y="26289"/>
                </a:cubicBezTo>
                <a:lnTo>
                  <a:pt x="477012" y="17812"/>
                </a:lnTo>
                <a:cubicBezTo>
                  <a:pt x="476536" y="17050"/>
                  <a:pt x="476060" y="16288"/>
                  <a:pt x="475583" y="15526"/>
                </a:cubicBezTo>
                <a:lnTo>
                  <a:pt x="462058" y="24003"/>
                </a:lnTo>
                <a:close/>
                <a:moveTo>
                  <a:pt x="466630" y="31623"/>
                </a:moveTo>
                <a:cubicBezTo>
                  <a:pt x="467106" y="32385"/>
                  <a:pt x="467582" y="33242"/>
                  <a:pt x="468059" y="34004"/>
                </a:cubicBezTo>
                <a:lnTo>
                  <a:pt x="481870" y="26003"/>
                </a:lnTo>
                <a:cubicBezTo>
                  <a:pt x="481393" y="25241"/>
                  <a:pt x="480917" y="24479"/>
                  <a:pt x="480536" y="23622"/>
                </a:cubicBezTo>
                <a:lnTo>
                  <a:pt x="466630" y="31623"/>
                </a:lnTo>
                <a:close/>
                <a:moveTo>
                  <a:pt x="451961" y="9430"/>
                </a:moveTo>
                <a:cubicBezTo>
                  <a:pt x="452533" y="10192"/>
                  <a:pt x="453009" y="10954"/>
                  <a:pt x="453581" y="11621"/>
                </a:cubicBezTo>
                <a:lnTo>
                  <a:pt x="466630" y="2191"/>
                </a:lnTo>
                <a:cubicBezTo>
                  <a:pt x="466154" y="1429"/>
                  <a:pt x="465582" y="762"/>
                  <a:pt x="465011" y="0"/>
                </a:cubicBezTo>
                <a:lnTo>
                  <a:pt x="451961" y="9430"/>
                </a:lnTo>
                <a:close/>
                <a:moveTo>
                  <a:pt x="477107" y="301752"/>
                </a:moveTo>
                <a:cubicBezTo>
                  <a:pt x="476631" y="302514"/>
                  <a:pt x="476155" y="303276"/>
                  <a:pt x="475679" y="304038"/>
                </a:cubicBezTo>
                <a:lnTo>
                  <a:pt x="463106" y="296228"/>
                </a:lnTo>
                <a:cubicBezTo>
                  <a:pt x="463582" y="295466"/>
                  <a:pt x="464058" y="294704"/>
                  <a:pt x="464534" y="293942"/>
                </a:cubicBezTo>
                <a:lnTo>
                  <a:pt x="477107" y="301752"/>
                </a:lnTo>
                <a:close/>
                <a:moveTo>
                  <a:pt x="454628" y="308705"/>
                </a:moveTo>
                <a:cubicBezTo>
                  <a:pt x="454152" y="309467"/>
                  <a:pt x="453581" y="310134"/>
                  <a:pt x="453009" y="310896"/>
                </a:cubicBezTo>
                <a:lnTo>
                  <a:pt x="465011" y="319564"/>
                </a:lnTo>
                <a:cubicBezTo>
                  <a:pt x="465582" y="318802"/>
                  <a:pt x="466058" y="318135"/>
                  <a:pt x="466630" y="317373"/>
                </a:cubicBezTo>
                <a:lnTo>
                  <a:pt x="454628" y="308705"/>
                </a:lnTo>
                <a:close/>
                <a:moveTo>
                  <a:pt x="459677" y="301371"/>
                </a:moveTo>
                <a:cubicBezTo>
                  <a:pt x="459200" y="302133"/>
                  <a:pt x="458629" y="302895"/>
                  <a:pt x="458153" y="303657"/>
                </a:cubicBezTo>
                <a:lnTo>
                  <a:pt x="470440" y="311944"/>
                </a:lnTo>
                <a:cubicBezTo>
                  <a:pt x="470916" y="311182"/>
                  <a:pt x="471488" y="310420"/>
                  <a:pt x="471964" y="309753"/>
                </a:cubicBezTo>
                <a:lnTo>
                  <a:pt x="459677" y="301371"/>
                </a:lnTo>
                <a:close/>
                <a:moveTo>
                  <a:pt x="469011" y="286226"/>
                </a:moveTo>
                <a:cubicBezTo>
                  <a:pt x="468535" y="286988"/>
                  <a:pt x="468059" y="287846"/>
                  <a:pt x="467678" y="288608"/>
                </a:cubicBezTo>
                <a:lnTo>
                  <a:pt x="480536" y="296037"/>
                </a:lnTo>
                <a:cubicBezTo>
                  <a:pt x="481013" y="295275"/>
                  <a:pt x="481489" y="294513"/>
                  <a:pt x="481870" y="293751"/>
                </a:cubicBezTo>
                <a:lnTo>
                  <a:pt x="469011" y="286226"/>
                </a:lnTo>
                <a:close/>
                <a:moveTo>
                  <a:pt x="477203" y="270415"/>
                </a:moveTo>
                <a:cubicBezTo>
                  <a:pt x="476822" y="271272"/>
                  <a:pt x="476441" y="272034"/>
                  <a:pt x="475964" y="272891"/>
                </a:cubicBezTo>
                <a:lnTo>
                  <a:pt x="489395" y="279464"/>
                </a:lnTo>
                <a:cubicBezTo>
                  <a:pt x="489776" y="278702"/>
                  <a:pt x="490252" y="277844"/>
                  <a:pt x="490633" y="276987"/>
                </a:cubicBezTo>
                <a:lnTo>
                  <a:pt x="477203" y="270415"/>
                </a:lnTo>
                <a:close/>
                <a:moveTo>
                  <a:pt x="480917" y="262319"/>
                </a:moveTo>
                <a:cubicBezTo>
                  <a:pt x="480536" y="263176"/>
                  <a:pt x="480251" y="264033"/>
                  <a:pt x="479774" y="264795"/>
                </a:cubicBezTo>
                <a:lnTo>
                  <a:pt x="493490" y="270891"/>
                </a:lnTo>
                <a:cubicBezTo>
                  <a:pt x="493871" y="270034"/>
                  <a:pt x="494252" y="269272"/>
                  <a:pt x="494633" y="268415"/>
                </a:cubicBezTo>
                <a:lnTo>
                  <a:pt x="480917" y="262319"/>
                </a:lnTo>
                <a:close/>
                <a:moveTo>
                  <a:pt x="473297" y="278416"/>
                </a:moveTo>
                <a:cubicBezTo>
                  <a:pt x="472916" y="279273"/>
                  <a:pt x="472440" y="280035"/>
                  <a:pt x="472059" y="280797"/>
                </a:cubicBezTo>
                <a:lnTo>
                  <a:pt x="485204" y="287750"/>
                </a:lnTo>
                <a:cubicBezTo>
                  <a:pt x="485585" y="286988"/>
                  <a:pt x="486061" y="286131"/>
                  <a:pt x="486442" y="285369"/>
                </a:cubicBezTo>
                <a:lnTo>
                  <a:pt x="473297" y="278416"/>
                </a:lnTo>
                <a:close/>
                <a:moveTo>
                  <a:pt x="19050" y="304038"/>
                </a:moveTo>
                <a:cubicBezTo>
                  <a:pt x="18574" y="303276"/>
                  <a:pt x="18097" y="302514"/>
                  <a:pt x="17621" y="301752"/>
                </a:cubicBezTo>
                <a:lnTo>
                  <a:pt x="30194" y="293846"/>
                </a:lnTo>
                <a:cubicBezTo>
                  <a:pt x="30671" y="294608"/>
                  <a:pt x="31147" y="295370"/>
                  <a:pt x="31623" y="296132"/>
                </a:cubicBezTo>
                <a:lnTo>
                  <a:pt x="19050" y="304038"/>
                </a:lnTo>
                <a:close/>
                <a:moveTo>
                  <a:pt x="27051" y="288608"/>
                </a:moveTo>
                <a:cubicBezTo>
                  <a:pt x="26575" y="287846"/>
                  <a:pt x="26194" y="287084"/>
                  <a:pt x="25718" y="286226"/>
                </a:cubicBezTo>
                <a:lnTo>
                  <a:pt x="12859" y="293656"/>
                </a:lnTo>
                <a:cubicBezTo>
                  <a:pt x="13335" y="294418"/>
                  <a:pt x="13811" y="295180"/>
                  <a:pt x="14192" y="296037"/>
                </a:cubicBezTo>
                <a:lnTo>
                  <a:pt x="27051" y="288608"/>
                </a:lnTo>
                <a:close/>
                <a:moveTo>
                  <a:pt x="22765" y="280797"/>
                </a:moveTo>
                <a:cubicBezTo>
                  <a:pt x="22384" y="280035"/>
                  <a:pt x="21908" y="279178"/>
                  <a:pt x="21527" y="278416"/>
                </a:cubicBezTo>
                <a:lnTo>
                  <a:pt x="8382" y="285369"/>
                </a:lnTo>
                <a:cubicBezTo>
                  <a:pt x="8763" y="286131"/>
                  <a:pt x="9239" y="286988"/>
                  <a:pt x="9620" y="287750"/>
                </a:cubicBezTo>
                <a:lnTo>
                  <a:pt x="22765" y="280797"/>
                </a:lnTo>
                <a:close/>
                <a:moveTo>
                  <a:pt x="14859" y="264795"/>
                </a:moveTo>
                <a:cubicBezTo>
                  <a:pt x="14478" y="264033"/>
                  <a:pt x="14097" y="263176"/>
                  <a:pt x="13716" y="262319"/>
                </a:cubicBezTo>
                <a:lnTo>
                  <a:pt x="0" y="268415"/>
                </a:lnTo>
                <a:cubicBezTo>
                  <a:pt x="381" y="269272"/>
                  <a:pt x="762" y="270034"/>
                  <a:pt x="1143" y="270891"/>
                </a:cubicBezTo>
                <a:lnTo>
                  <a:pt x="14859" y="264795"/>
                </a:lnTo>
                <a:close/>
                <a:moveTo>
                  <a:pt x="18669" y="272891"/>
                </a:moveTo>
                <a:cubicBezTo>
                  <a:pt x="18288" y="272129"/>
                  <a:pt x="17907" y="271272"/>
                  <a:pt x="17526" y="270415"/>
                </a:cubicBezTo>
                <a:lnTo>
                  <a:pt x="4096" y="276987"/>
                </a:lnTo>
                <a:cubicBezTo>
                  <a:pt x="4477" y="277844"/>
                  <a:pt x="4858" y="278606"/>
                  <a:pt x="5334" y="279464"/>
                </a:cubicBezTo>
                <a:lnTo>
                  <a:pt x="18669" y="272891"/>
                </a:lnTo>
                <a:close/>
                <a:moveTo>
                  <a:pt x="36481" y="303657"/>
                </a:moveTo>
                <a:cubicBezTo>
                  <a:pt x="36005" y="302895"/>
                  <a:pt x="35433" y="302133"/>
                  <a:pt x="34957" y="301371"/>
                </a:cubicBezTo>
                <a:lnTo>
                  <a:pt x="22669" y="309658"/>
                </a:lnTo>
                <a:cubicBezTo>
                  <a:pt x="23146" y="310420"/>
                  <a:pt x="23717" y="311182"/>
                  <a:pt x="24194" y="311944"/>
                </a:cubicBezTo>
                <a:lnTo>
                  <a:pt x="36481" y="303657"/>
                </a:lnTo>
                <a:close/>
                <a:moveTo>
                  <a:pt x="41720" y="310896"/>
                </a:moveTo>
                <a:cubicBezTo>
                  <a:pt x="41148" y="310134"/>
                  <a:pt x="40672" y="309467"/>
                  <a:pt x="40100" y="308705"/>
                </a:cubicBezTo>
                <a:lnTo>
                  <a:pt x="28099" y="317373"/>
                </a:lnTo>
                <a:cubicBezTo>
                  <a:pt x="28575" y="318135"/>
                  <a:pt x="29147" y="318802"/>
                  <a:pt x="29718" y="319564"/>
                </a:cubicBezTo>
                <a:lnTo>
                  <a:pt x="41720" y="31089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" name="任意多边形: 形状 29"/>
          <p:cNvSpPr/>
          <p:nvPr/>
        </p:nvSpPr>
        <p:spPr>
          <a:xfrm>
            <a:off x="572919" y="379170"/>
            <a:ext cx="419100" cy="533400"/>
          </a:xfrm>
          <a:custGeom>
            <a:avLst/>
            <a:gdLst>
              <a:gd name="connsiteX0" fmla="*/ 421672 w 419100"/>
              <a:gd name="connsiteY0" fmla="*/ 438626 h 533400"/>
              <a:gd name="connsiteX1" fmla="*/ 210884 w 419100"/>
              <a:gd name="connsiteY1" fmla="*/ 539972 h 533400"/>
              <a:gd name="connsiteX2" fmla="*/ 95 w 419100"/>
              <a:gd name="connsiteY2" fmla="*/ 438626 h 533400"/>
              <a:gd name="connsiteX3" fmla="*/ 12192 w 419100"/>
              <a:gd name="connsiteY3" fmla="*/ 429006 h 533400"/>
              <a:gd name="connsiteX4" fmla="*/ 210979 w 419100"/>
              <a:gd name="connsiteY4" fmla="*/ 524542 h 533400"/>
              <a:gd name="connsiteX5" fmla="*/ 409766 w 419100"/>
              <a:gd name="connsiteY5" fmla="*/ 429006 h 533400"/>
              <a:gd name="connsiteX6" fmla="*/ 421672 w 419100"/>
              <a:gd name="connsiteY6" fmla="*/ 438626 h 533400"/>
              <a:gd name="connsiteX7" fmla="*/ 210884 w 419100"/>
              <a:gd name="connsiteY7" fmla="*/ 15431 h 533400"/>
              <a:gd name="connsiteX8" fmla="*/ 409670 w 419100"/>
              <a:gd name="connsiteY8" fmla="*/ 110966 h 533400"/>
              <a:gd name="connsiteX9" fmla="*/ 421767 w 419100"/>
              <a:gd name="connsiteY9" fmla="*/ 101346 h 533400"/>
              <a:gd name="connsiteX10" fmla="*/ 210884 w 419100"/>
              <a:gd name="connsiteY10" fmla="*/ 0 h 533400"/>
              <a:gd name="connsiteX11" fmla="*/ 0 w 419100"/>
              <a:gd name="connsiteY11" fmla="*/ 101346 h 533400"/>
              <a:gd name="connsiteX12" fmla="*/ 12097 w 419100"/>
              <a:gd name="connsiteY12" fmla="*/ 110966 h 533400"/>
              <a:gd name="connsiteX13" fmla="*/ 210884 w 419100"/>
              <a:gd name="connsiteY13" fmla="*/ 15431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19100" h="533400">
                <a:moveTo>
                  <a:pt x="421672" y="438626"/>
                </a:moveTo>
                <a:cubicBezTo>
                  <a:pt x="372142" y="500444"/>
                  <a:pt x="296132" y="539972"/>
                  <a:pt x="210884" y="539972"/>
                </a:cubicBezTo>
                <a:cubicBezTo>
                  <a:pt x="125539" y="539972"/>
                  <a:pt x="49530" y="500444"/>
                  <a:pt x="95" y="438626"/>
                </a:cubicBezTo>
                <a:lnTo>
                  <a:pt x="12192" y="429006"/>
                </a:lnTo>
                <a:cubicBezTo>
                  <a:pt x="58864" y="487204"/>
                  <a:pt x="130493" y="524542"/>
                  <a:pt x="210979" y="524542"/>
                </a:cubicBezTo>
                <a:cubicBezTo>
                  <a:pt x="291370" y="524542"/>
                  <a:pt x="363093" y="487204"/>
                  <a:pt x="409766" y="429006"/>
                </a:cubicBezTo>
                <a:lnTo>
                  <a:pt x="421672" y="438626"/>
                </a:lnTo>
                <a:close/>
                <a:moveTo>
                  <a:pt x="210884" y="15431"/>
                </a:moveTo>
                <a:cubicBezTo>
                  <a:pt x="291275" y="15431"/>
                  <a:pt x="362998" y="52769"/>
                  <a:pt x="409670" y="110966"/>
                </a:cubicBezTo>
                <a:lnTo>
                  <a:pt x="421767" y="101346"/>
                </a:lnTo>
                <a:cubicBezTo>
                  <a:pt x="372237" y="39529"/>
                  <a:pt x="296132" y="0"/>
                  <a:pt x="210884" y="0"/>
                </a:cubicBezTo>
                <a:cubicBezTo>
                  <a:pt x="125539" y="0"/>
                  <a:pt x="49530" y="39529"/>
                  <a:pt x="0" y="101346"/>
                </a:cubicBezTo>
                <a:lnTo>
                  <a:pt x="12097" y="110966"/>
                </a:lnTo>
                <a:cubicBezTo>
                  <a:pt x="58769" y="52769"/>
                  <a:pt x="130397" y="15431"/>
                  <a:pt x="210884" y="1543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" name="任意多边形: 形状 22"/>
          <p:cNvSpPr/>
          <p:nvPr/>
        </p:nvSpPr>
        <p:spPr>
          <a:xfrm>
            <a:off x="411132" y="1444510"/>
            <a:ext cx="253335" cy="253335"/>
          </a:xfrm>
          <a:custGeom>
            <a:avLst/>
            <a:gdLst>
              <a:gd name="connsiteX0" fmla="*/ 137446 w 133350"/>
              <a:gd name="connsiteY0" fmla="*/ 67532 h 133350"/>
              <a:gd name="connsiteX1" fmla="*/ 69914 w 133350"/>
              <a:gd name="connsiteY1" fmla="*/ 135065 h 133350"/>
              <a:gd name="connsiteX2" fmla="*/ 0 w 133350"/>
              <a:gd name="connsiteY2" fmla="*/ 135065 h 133350"/>
              <a:gd name="connsiteX3" fmla="*/ 67437 w 133350"/>
              <a:gd name="connsiteY3" fmla="*/ 67532 h 133350"/>
              <a:gd name="connsiteX4" fmla="*/ 0 w 133350"/>
              <a:gd name="connsiteY4" fmla="*/ 0 h 133350"/>
              <a:gd name="connsiteX5" fmla="*/ 69914 w 133350"/>
              <a:gd name="connsiteY5" fmla="*/ 0 h 133350"/>
              <a:gd name="connsiteX6" fmla="*/ 137446 w 133350"/>
              <a:gd name="connsiteY6" fmla="*/ 67532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3350" h="133350">
                <a:moveTo>
                  <a:pt x="137446" y="67532"/>
                </a:moveTo>
                <a:lnTo>
                  <a:pt x="69914" y="135065"/>
                </a:lnTo>
                <a:lnTo>
                  <a:pt x="0" y="135065"/>
                </a:lnTo>
                <a:lnTo>
                  <a:pt x="67437" y="67532"/>
                </a:lnTo>
                <a:lnTo>
                  <a:pt x="0" y="0"/>
                </a:lnTo>
                <a:lnTo>
                  <a:pt x="69914" y="0"/>
                </a:lnTo>
                <a:lnTo>
                  <a:pt x="137446" y="6753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49630" y="1397635"/>
            <a:ext cx="4060190" cy="521970"/>
          </a:xfrm>
          <a:prstGeom prst="rect">
            <a:avLst/>
          </a:prstGeom>
        </p:spPr>
        <p:txBody>
          <a:bodyPr wrap="square">
            <a:spAutoFit/>
          </a:bodyPr>
          <a:p>
            <a:pPr lvl="1"/>
            <a:r>
              <a:rPr lang="en-US" altLang="zh-CN" sz="2800" dirty="0">
                <a:solidFill>
                  <a:schemeClr val="bg1"/>
                </a:solidFill>
                <a:latin typeface="+mj-ea"/>
              </a:rPr>
              <a:t>Finetune details                    </a:t>
            </a:r>
            <a:endParaRPr lang="zh-CN" altLang="en-US" sz="2800" dirty="0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5" name="图片 4" descr="EE5434-P5"/>
          <p:cNvPicPr>
            <a:picLocks noChangeAspect="1"/>
          </p:cNvPicPr>
          <p:nvPr/>
        </p:nvPicPr>
        <p:blipFill>
          <a:blip r:embed="rId1"/>
          <a:srcRect l="43344"/>
          <a:stretch>
            <a:fillRect/>
          </a:stretch>
        </p:blipFill>
        <p:spPr>
          <a:xfrm>
            <a:off x="503555" y="1697990"/>
            <a:ext cx="10826115" cy="45059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735435" y="64001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6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32628" y="339902"/>
            <a:ext cx="6134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Experimental results</a:t>
            </a:r>
            <a:endParaRPr lang="en-US" altLang="zh-CN" sz="3600" dirty="0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27" name="任意多边形: 形状 26"/>
          <p:cNvSpPr/>
          <p:nvPr/>
        </p:nvSpPr>
        <p:spPr>
          <a:xfrm>
            <a:off x="593969" y="459371"/>
            <a:ext cx="371475" cy="371475"/>
          </a:xfrm>
          <a:custGeom>
            <a:avLst/>
            <a:gdLst>
              <a:gd name="connsiteX0" fmla="*/ 199358 w 371475"/>
              <a:gd name="connsiteY0" fmla="*/ 0 h 371475"/>
              <a:gd name="connsiteX1" fmla="*/ 189833 w 371475"/>
              <a:gd name="connsiteY1" fmla="*/ 18955 h 371475"/>
              <a:gd name="connsiteX2" fmla="*/ 180308 w 371475"/>
              <a:gd name="connsiteY2" fmla="*/ 0 h 371475"/>
              <a:gd name="connsiteX3" fmla="*/ 199358 w 371475"/>
              <a:gd name="connsiteY3" fmla="*/ 0 h 371475"/>
              <a:gd name="connsiteX4" fmla="*/ 199358 w 371475"/>
              <a:gd name="connsiteY4" fmla="*/ 380714 h 371475"/>
              <a:gd name="connsiteX5" fmla="*/ 189833 w 371475"/>
              <a:gd name="connsiteY5" fmla="*/ 361760 h 371475"/>
              <a:gd name="connsiteX6" fmla="*/ 180308 w 371475"/>
              <a:gd name="connsiteY6" fmla="*/ 380714 h 371475"/>
              <a:gd name="connsiteX7" fmla="*/ 199358 w 371475"/>
              <a:gd name="connsiteY7" fmla="*/ 380714 h 371475"/>
              <a:gd name="connsiteX8" fmla="*/ 0 w 371475"/>
              <a:gd name="connsiteY8" fmla="*/ 199263 h 371475"/>
              <a:gd name="connsiteX9" fmla="*/ 18955 w 371475"/>
              <a:gd name="connsiteY9" fmla="*/ 189738 h 371475"/>
              <a:gd name="connsiteX10" fmla="*/ 0 w 371475"/>
              <a:gd name="connsiteY10" fmla="*/ 180213 h 371475"/>
              <a:gd name="connsiteX11" fmla="*/ 0 w 371475"/>
              <a:gd name="connsiteY11" fmla="*/ 199263 h 371475"/>
              <a:gd name="connsiteX12" fmla="*/ 379667 w 371475"/>
              <a:gd name="connsiteY12" fmla="*/ 180308 h 371475"/>
              <a:gd name="connsiteX13" fmla="*/ 360712 w 371475"/>
              <a:gd name="connsiteY13" fmla="*/ 189833 h 371475"/>
              <a:gd name="connsiteX14" fmla="*/ 379667 w 371475"/>
              <a:gd name="connsiteY14" fmla="*/ 199358 h 371475"/>
              <a:gd name="connsiteX15" fmla="*/ 379667 w 371475"/>
              <a:gd name="connsiteY15" fmla="*/ 180308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71475" h="371475">
                <a:moveTo>
                  <a:pt x="199358" y="0"/>
                </a:moveTo>
                <a:lnTo>
                  <a:pt x="189833" y="18955"/>
                </a:lnTo>
                <a:lnTo>
                  <a:pt x="180308" y="0"/>
                </a:lnTo>
                <a:lnTo>
                  <a:pt x="199358" y="0"/>
                </a:lnTo>
                <a:close/>
                <a:moveTo>
                  <a:pt x="199358" y="380714"/>
                </a:moveTo>
                <a:lnTo>
                  <a:pt x="189833" y="361760"/>
                </a:lnTo>
                <a:lnTo>
                  <a:pt x="180308" y="380714"/>
                </a:lnTo>
                <a:lnTo>
                  <a:pt x="199358" y="380714"/>
                </a:lnTo>
                <a:close/>
                <a:moveTo>
                  <a:pt x="0" y="199263"/>
                </a:moveTo>
                <a:lnTo>
                  <a:pt x="18955" y="189738"/>
                </a:lnTo>
                <a:lnTo>
                  <a:pt x="0" y="180213"/>
                </a:lnTo>
                <a:lnTo>
                  <a:pt x="0" y="199263"/>
                </a:lnTo>
                <a:close/>
                <a:moveTo>
                  <a:pt x="379667" y="180308"/>
                </a:moveTo>
                <a:lnTo>
                  <a:pt x="360712" y="189833"/>
                </a:lnTo>
                <a:lnTo>
                  <a:pt x="379667" y="199358"/>
                </a:lnTo>
                <a:lnTo>
                  <a:pt x="379667" y="18030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8" name="任意多边形: 形状 27"/>
          <p:cNvSpPr/>
          <p:nvPr/>
        </p:nvSpPr>
        <p:spPr>
          <a:xfrm>
            <a:off x="503386" y="411936"/>
            <a:ext cx="552450" cy="466725"/>
          </a:xfrm>
          <a:custGeom>
            <a:avLst/>
            <a:gdLst>
              <a:gd name="connsiteX0" fmla="*/ 560832 w 552450"/>
              <a:gd name="connsiteY0" fmla="*/ 239840 h 466725"/>
              <a:gd name="connsiteX1" fmla="*/ 560832 w 552450"/>
              <a:gd name="connsiteY1" fmla="*/ 237268 h 466725"/>
              <a:gd name="connsiteX2" fmla="*/ 560832 w 552450"/>
              <a:gd name="connsiteY2" fmla="*/ 235077 h 466725"/>
              <a:gd name="connsiteX3" fmla="*/ 555022 w 552450"/>
              <a:gd name="connsiteY3" fmla="*/ 235077 h 466725"/>
              <a:gd name="connsiteX4" fmla="*/ 554831 w 552450"/>
              <a:gd name="connsiteY4" fmla="*/ 225457 h 466725"/>
              <a:gd name="connsiteX5" fmla="*/ 560546 w 552450"/>
              <a:gd name="connsiteY5" fmla="*/ 225171 h 466725"/>
              <a:gd name="connsiteX6" fmla="*/ 560356 w 552450"/>
              <a:gd name="connsiteY6" fmla="*/ 220409 h 466725"/>
              <a:gd name="connsiteX7" fmla="*/ 554641 w 552450"/>
              <a:gd name="connsiteY7" fmla="*/ 220694 h 466725"/>
              <a:gd name="connsiteX8" fmla="*/ 553879 w 552450"/>
              <a:gd name="connsiteY8" fmla="*/ 211074 h 466725"/>
              <a:gd name="connsiteX9" fmla="*/ 559594 w 552450"/>
              <a:gd name="connsiteY9" fmla="*/ 210503 h 466725"/>
              <a:gd name="connsiteX10" fmla="*/ 554165 w 552450"/>
              <a:gd name="connsiteY10" fmla="*/ 176308 h 466725"/>
              <a:gd name="connsiteX11" fmla="*/ 507397 w 552450"/>
              <a:gd name="connsiteY11" fmla="*/ 167735 h 466725"/>
              <a:gd name="connsiteX12" fmla="*/ 280511 w 552450"/>
              <a:gd name="connsiteY12" fmla="*/ 0 h 466725"/>
              <a:gd name="connsiteX13" fmla="*/ 53626 w 552450"/>
              <a:gd name="connsiteY13" fmla="*/ 167735 h 466725"/>
              <a:gd name="connsiteX14" fmla="*/ 6858 w 552450"/>
              <a:gd name="connsiteY14" fmla="*/ 176308 h 466725"/>
              <a:gd name="connsiteX15" fmla="*/ 1429 w 552450"/>
              <a:gd name="connsiteY15" fmla="*/ 210503 h 466725"/>
              <a:gd name="connsiteX16" fmla="*/ 7144 w 552450"/>
              <a:gd name="connsiteY16" fmla="*/ 211074 h 466725"/>
              <a:gd name="connsiteX17" fmla="*/ 6382 w 552450"/>
              <a:gd name="connsiteY17" fmla="*/ 220694 h 466725"/>
              <a:gd name="connsiteX18" fmla="*/ 572 w 552450"/>
              <a:gd name="connsiteY18" fmla="*/ 220409 h 466725"/>
              <a:gd name="connsiteX19" fmla="*/ 381 w 552450"/>
              <a:gd name="connsiteY19" fmla="*/ 225171 h 466725"/>
              <a:gd name="connsiteX20" fmla="*/ 6191 w 552450"/>
              <a:gd name="connsiteY20" fmla="*/ 225457 h 466725"/>
              <a:gd name="connsiteX21" fmla="*/ 5906 w 552450"/>
              <a:gd name="connsiteY21" fmla="*/ 235077 h 466725"/>
              <a:gd name="connsiteX22" fmla="*/ 0 w 552450"/>
              <a:gd name="connsiteY22" fmla="*/ 235077 h 466725"/>
              <a:gd name="connsiteX23" fmla="*/ 0 w 552450"/>
              <a:gd name="connsiteY23" fmla="*/ 237268 h 466725"/>
              <a:gd name="connsiteX24" fmla="*/ 0 w 552450"/>
              <a:gd name="connsiteY24" fmla="*/ 239840 h 466725"/>
              <a:gd name="connsiteX25" fmla="*/ 5810 w 552450"/>
              <a:gd name="connsiteY25" fmla="*/ 239840 h 466725"/>
              <a:gd name="connsiteX26" fmla="*/ 6096 w 552450"/>
              <a:gd name="connsiteY26" fmla="*/ 249460 h 466725"/>
              <a:gd name="connsiteX27" fmla="*/ 286 w 552450"/>
              <a:gd name="connsiteY27" fmla="*/ 249746 h 466725"/>
              <a:gd name="connsiteX28" fmla="*/ 572 w 552450"/>
              <a:gd name="connsiteY28" fmla="*/ 254508 h 466725"/>
              <a:gd name="connsiteX29" fmla="*/ 6382 w 552450"/>
              <a:gd name="connsiteY29" fmla="*/ 254222 h 466725"/>
              <a:gd name="connsiteX30" fmla="*/ 7144 w 552450"/>
              <a:gd name="connsiteY30" fmla="*/ 263843 h 466725"/>
              <a:gd name="connsiteX31" fmla="*/ 1429 w 552450"/>
              <a:gd name="connsiteY31" fmla="*/ 264414 h 466725"/>
              <a:gd name="connsiteX32" fmla="*/ 6763 w 552450"/>
              <a:gd name="connsiteY32" fmla="*/ 298323 h 466725"/>
              <a:gd name="connsiteX33" fmla="*/ 53531 w 552450"/>
              <a:gd name="connsiteY33" fmla="*/ 306896 h 466725"/>
              <a:gd name="connsiteX34" fmla="*/ 280416 w 552450"/>
              <a:gd name="connsiteY34" fmla="*/ 474631 h 466725"/>
              <a:gd name="connsiteX35" fmla="*/ 507301 w 552450"/>
              <a:gd name="connsiteY35" fmla="*/ 306896 h 466725"/>
              <a:gd name="connsiteX36" fmla="*/ 554069 w 552450"/>
              <a:gd name="connsiteY36" fmla="*/ 298323 h 466725"/>
              <a:gd name="connsiteX37" fmla="*/ 559499 w 552450"/>
              <a:gd name="connsiteY37" fmla="*/ 264414 h 466725"/>
              <a:gd name="connsiteX38" fmla="*/ 553784 w 552450"/>
              <a:gd name="connsiteY38" fmla="*/ 263843 h 466725"/>
              <a:gd name="connsiteX39" fmla="*/ 554546 w 552450"/>
              <a:gd name="connsiteY39" fmla="*/ 254222 h 466725"/>
              <a:gd name="connsiteX40" fmla="*/ 560261 w 552450"/>
              <a:gd name="connsiteY40" fmla="*/ 254508 h 466725"/>
              <a:gd name="connsiteX41" fmla="*/ 560546 w 552450"/>
              <a:gd name="connsiteY41" fmla="*/ 249746 h 466725"/>
              <a:gd name="connsiteX42" fmla="*/ 554831 w 552450"/>
              <a:gd name="connsiteY42" fmla="*/ 249460 h 466725"/>
              <a:gd name="connsiteX43" fmla="*/ 555117 w 552450"/>
              <a:gd name="connsiteY43" fmla="*/ 239840 h 466725"/>
              <a:gd name="connsiteX44" fmla="*/ 560832 w 552450"/>
              <a:gd name="connsiteY44" fmla="*/ 239840 h 466725"/>
              <a:gd name="connsiteX45" fmla="*/ 502349 w 552450"/>
              <a:gd name="connsiteY45" fmla="*/ 286703 h 466725"/>
              <a:gd name="connsiteX46" fmla="*/ 489775 w 552450"/>
              <a:gd name="connsiteY46" fmla="*/ 288989 h 466725"/>
              <a:gd name="connsiteX47" fmla="*/ 332137 w 552450"/>
              <a:gd name="connsiteY47" fmla="*/ 446627 h 466725"/>
              <a:gd name="connsiteX48" fmla="*/ 329851 w 552450"/>
              <a:gd name="connsiteY48" fmla="*/ 459200 h 466725"/>
              <a:gd name="connsiteX49" fmla="*/ 280416 w 552450"/>
              <a:gd name="connsiteY49" fmla="*/ 464630 h 466725"/>
              <a:gd name="connsiteX50" fmla="*/ 230981 w 552450"/>
              <a:gd name="connsiteY50" fmla="*/ 459200 h 466725"/>
              <a:gd name="connsiteX51" fmla="*/ 228695 w 552450"/>
              <a:gd name="connsiteY51" fmla="*/ 446627 h 466725"/>
              <a:gd name="connsiteX52" fmla="*/ 71057 w 552450"/>
              <a:gd name="connsiteY52" fmla="*/ 288989 h 466725"/>
              <a:gd name="connsiteX53" fmla="*/ 58484 w 552450"/>
              <a:gd name="connsiteY53" fmla="*/ 286703 h 466725"/>
              <a:gd name="connsiteX54" fmla="*/ 53054 w 552450"/>
              <a:gd name="connsiteY54" fmla="*/ 237268 h 466725"/>
              <a:gd name="connsiteX55" fmla="*/ 58484 w 552450"/>
              <a:gd name="connsiteY55" fmla="*/ 187833 h 466725"/>
              <a:gd name="connsiteX56" fmla="*/ 70961 w 552450"/>
              <a:gd name="connsiteY56" fmla="*/ 185547 h 466725"/>
              <a:gd name="connsiteX57" fmla="*/ 228600 w 552450"/>
              <a:gd name="connsiteY57" fmla="*/ 27813 h 466725"/>
              <a:gd name="connsiteX58" fmla="*/ 230886 w 552450"/>
              <a:gd name="connsiteY58" fmla="*/ 15335 h 466725"/>
              <a:gd name="connsiteX59" fmla="*/ 280321 w 552450"/>
              <a:gd name="connsiteY59" fmla="*/ 9906 h 466725"/>
              <a:gd name="connsiteX60" fmla="*/ 329756 w 552450"/>
              <a:gd name="connsiteY60" fmla="*/ 15335 h 466725"/>
              <a:gd name="connsiteX61" fmla="*/ 332042 w 552450"/>
              <a:gd name="connsiteY61" fmla="*/ 27813 h 466725"/>
              <a:gd name="connsiteX62" fmla="*/ 489680 w 552450"/>
              <a:gd name="connsiteY62" fmla="*/ 185547 h 466725"/>
              <a:gd name="connsiteX63" fmla="*/ 502253 w 552450"/>
              <a:gd name="connsiteY63" fmla="*/ 187833 h 466725"/>
              <a:gd name="connsiteX64" fmla="*/ 507683 w 552450"/>
              <a:gd name="connsiteY64" fmla="*/ 237268 h 466725"/>
              <a:gd name="connsiteX65" fmla="*/ 502349 w 552450"/>
              <a:gd name="connsiteY65" fmla="*/ 286703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552450" h="466725">
                <a:moveTo>
                  <a:pt x="560832" y="239840"/>
                </a:moveTo>
                <a:cubicBezTo>
                  <a:pt x="560832" y="238982"/>
                  <a:pt x="560832" y="238125"/>
                  <a:pt x="560832" y="237268"/>
                </a:cubicBezTo>
                <a:cubicBezTo>
                  <a:pt x="560832" y="236506"/>
                  <a:pt x="560832" y="235839"/>
                  <a:pt x="560832" y="235077"/>
                </a:cubicBezTo>
                <a:lnTo>
                  <a:pt x="555022" y="235077"/>
                </a:lnTo>
                <a:cubicBezTo>
                  <a:pt x="555022" y="231839"/>
                  <a:pt x="554927" y="228695"/>
                  <a:pt x="554831" y="225457"/>
                </a:cubicBezTo>
                <a:lnTo>
                  <a:pt x="560546" y="225171"/>
                </a:lnTo>
                <a:cubicBezTo>
                  <a:pt x="560451" y="223552"/>
                  <a:pt x="560356" y="222028"/>
                  <a:pt x="560356" y="220409"/>
                </a:cubicBezTo>
                <a:lnTo>
                  <a:pt x="554641" y="220694"/>
                </a:lnTo>
                <a:cubicBezTo>
                  <a:pt x="554450" y="217456"/>
                  <a:pt x="554260" y="214313"/>
                  <a:pt x="553879" y="211074"/>
                </a:cubicBezTo>
                <a:lnTo>
                  <a:pt x="559594" y="210503"/>
                </a:lnTo>
                <a:cubicBezTo>
                  <a:pt x="558451" y="198882"/>
                  <a:pt x="556641" y="187452"/>
                  <a:pt x="554165" y="176308"/>
                </a:cubicBezTo>
                <a:lnTo>
                  <a:pt x="507397" y="167735"/>
                </a:lnTo>
                <a:cubicBezTo>
                  <a:pt x="477679" y="70580"/>
                  <a:pt x="387382" y="0"/>
                  <a:pt x="280511" y="0"/>
                </a:cubicBezTo>
                <a:cubicBezTo>
                  <a:pt x="173641" y="0"/>
                  <a:pt x="83344" y="70676"/>
                  <a:pt x="53626" y="167735"/>
                </a:cubicBezTo>
                <a:lnTo>
                  <a:pt x="6858" y="176308"/>
                </a:lnTo>
                <a:cubicBezTo>
                  <a:pt x="4382" y="187452"/>
                  <a:pt x="2572" y="198882"/>
                  <a:pt x="1429" y="210503"/>
                </a:cubicBezTo>
                <a:lnTo>
                  <a:pt x="7144" y="211074"/>
                </a:lnTo>
                <a:cubicBezTo>
                  <a:pt x="6858" y="214313"/>
                  <a:pt x="6572" y="217456"/>
                  <a:pt x="6382" y="220694"/>
                </a:cubicBezTo>
                <a:lnTo>
                  <a:pt x="572" y="220409"/>
                </a:lnTo>
                <a:cubicBezTo>
                  <a:pt x="476" y="221933"/>
                  <a:pt x="381" y="223552"/>
                  <a:pt x="381" y="225171"/>
                </a:cubicBezTo>
                <a:lnTo>
                  <a:pt x="6191" y="225457"/>
                </a:lnTo>
                <a:cubicBezTo>
                  <a:pt x="6096" y="228600"/>
                  <a:pt x="6001" y="231839"/>
                  <a:pt x="5906" y="235077"/>
                </a:cubicBezTo>
                <a:lnTo>
                  <a:pt x="0" y="235077"/>
                </a:lnTo>
                <a:cubicBezTo>
                  <a:pt x="0" y="235839"/>
                  <a:pt x="0" y="236506"/>
                  <a:pt x="0" y="237268"/>
                </a:cubicBezTo>
                <a:cubicBezTo>
                  <a:pt x="0" y="238125"/>
                  <a:pt x="0" y="238982"/>
                  <a:pt x="0" y="239840"/>
                </a:cubicBezTo>
                <a:lnTo>
                  <a:pt x="5810" y="239840"/>
                </a:lnTo>
                <a:cubicBezTo>
                  <a:pt x="5810" y="243078"/>
                  <a:pt x="5906" y="246221"/>
                  <a:pt x="6096" y="249460"/>
                </a:cubicBezTo>
                <a:lnTo>
                  <a:pt x="286" y="249746"/>
                </a:lnTo>
                <a:cubicBezTo>
                  <a:pt x="381" y="251270"/>
                  <a:pt x="381" y="252889"/>
                  <a:pt x="572" y="254508"/>
                </a:cubicBezTo>
                <a:lnTo>
                  <a:pt x="6382" y="254222"/>
                </a:lnTo>
                <a:cubicBezTo>
                  <a:pt x="6572" y="257461"/>
                  <a:pt x="6858" y="260699"/>
                  <a:pt x="7144" y="263843"/>
                </a:cubicBezTo>
                <a:lnTo>
                  <a:pt x="1429" y="264414"/>
                </a:lnTo>
                <a:cubicBezTo>
                  <a:pt x="2572" y="275939"/>
                  <a:pt x="4286" y="287179"/>
                  <a:pt x="6763" y="298323"/>
                </a:cubicBezTo>
                <a:lnTo>
                  <a:pt x="53531" y="306896"/>
                </a:lnTo>
                <a:cubicBezTo>
                  <a:pt x="83249" y="403955"/>
                  <a:pt x="173641" y="474631"/>
                  <a:pt x="280416" y="474631"/>
                </a:cubicBezTo>
                <a:cubicBezTo>
                  <a:pt x="387287" y="474631"/>
                  <a:pt x="477584" y="404051"/>
                  <a:pt x="507301" y="306896"/>
                </a:cubicBezTo>
                <a:lnTo>
                  <a:pt x="554069" y="298323"/>
                </a:lnTo>
                <a:cubicBezTo>
                  <a:pt x="556546" y="287274"/>
                  <a:pt x="558356" y="275939"/>
                  <a:pt x="559499" y="264414"/>
                </a:cubicBezTo>
                <a:lnTo>
                  <a:pt x="553784" y="263843"/>
                </a:lnTo>
                <a:cubicBezTo>
                  <a:pt x="554069" y="260699"/>
                  <a:pt x="554355" y="257461"/>
                  <a:pt x="554546" y="254222"/>
                </a:cubicBezTo>
                <a:lnTo>
                  <a:pt x="560261" y="254508"/>
                </a:lnTo>
                <a:cubicBezTo>
                  <a:pt x="560356" y="252984"/>
                  <a:pt x="560451" y="251365"/>
                  <a:pt x="560546" y="249746"/>
                </a:cubicBezTo>
                <a:lnTo>
                  <a:pt x="554831" y="249460"/>
                </a:lnTo>
                <a:cubicBezTo>
                  <a:pt x="555022" y="246317"/>
                  <a:pt x="555022" y="243078"/>
                  <a:pt x="555117" y="239840"/>
                </a:cubicBezTo>
                <a:lnTo>
                  <a:pt x="560832" y="239840"/>
                </a:lnTo>
                <a:close/>
                <a:moveTo>
                  <a:pt x="502349" y="286703"/>
                </a:moveTo>
                <a:lnTo>
                  <a:pt x="489775" y="288989"/>
                </a:lnTo>
                <a:cubicBezTo>
                  <a:pt x="470630" y="366522"/>
                  <a:pt x="409670" y="427482"/>
                  <a:pt x="332137" y="446627"/>
                </a:cubicBezTo>
                <a:lnTo>
                  <a:pt x="329851" y="459200"/>
                </a:lnTo>
                <a:cubicBezTo>
                  <a:pt x="313944" y="462725"/>
                  <a:pt x="297371" y="464630"/>
                  <a:pt x="280416" y="464630"/>
                </a:cubicBezTo>
                <a:cubicBezTo>
                  <a:pt x="263462" y="464630"/>
                  <a:pt x="246888" y="462725"/>
                  <a:pt x="230981" y="459200"/>
                </a:cubicBezTo>
                <a:lnTo>
                  <a:pt x="228695" y="446627"/>
                </a:lnTo>
                <a:cubicBezTo>
                  <a:pt x="151162" y="427577"/>
                  <a:pt x="90202" y="366522"/>
                  <a:pt x="71057" y="288989"/>
                </a:cubicBezTo>
                <a:lnTo>
                  <a:pt x="58484" y="286703"/>
                </a:lnTo>
                <a:cubicBezTo>
                  <a:pt x="54959" y="270796"/>
                  <a:pt x="53054" y="254222"/>
                  <a:pt x="53054" y="237268"/>
                </a:cubicBezTo>
                <a:cubicBezTo>
                  <a:pt x="53054" y="220313"/>
                  <a:pt x="54959" y="203740"/>
                  <a:pt x="58484" y="187833"/>
                </a:cubicBezTo>
                <a:lnTo>
                  <a:pt x="70961" y="185547"/>
                </a:lnTo>
                <a:cubicBezTo>
                  <a:pt x="90011" y="107918"/>
                  <a:pt x="151067" y="46958"/>
                  <a:pt x="228600" y="27813"/>
                </a:cubicBezTo>
                <a:lnTo>
                  <a:pt x="230886" y="15335"/>
                </a:lnTo>
                <a:cubicBezTo>
                  <a:pt x="246793" y="11811"/>
                  <a:pt x="263366" y="9906"/>
                  <a:pt x="280321" y="9906"/>
                </a:cubicBezTo>
                <a:cubicBezTo>
                  <a:pt x="297275" y="9906"/>
                  <a:pt x="313849" y="11811"/>
                  <a:pt x="329756" y="15335"/>
                </a:cubicBezTo>
                <a:lnTo>
                  <a:pt x="332042" y="27813"/>
                </a:lnTo>
                <a:cubicBezTo>
                  <a:pt x="409575" y="46958"/>
                  <a:pt x="470630" y="107918"/>
                  <a:pt x="489680" y="185547"/>
                </a:cubicBezTo>
                <a:lnTo>
                  <a:pt x="502253" y="187833"/>
                </a:lnTo>
                <a:cubicBezTo>
                  <a:pt x="505778" y="203740"/>
                  <a:pt x="507683" y="220313"/>
                  <a:pt x="507683" y="237268"/>
                </a:cubicBezTo>
                <a:cubicBezTo>
                  <a:pt x="507778" y="254318"/>
                  <a:pt x="505873" y="270796"/>
                  <a:pt x="502349" y="286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9" name="任意多边形: 形状 28"/>
          <p:cNvSpPr/>
          <p:nvPr/>
        </p:nvSpPr>
        <p:spPr>
          <a:xfrm>
            <a:off x="536438" y="488231"/>
            <a:ext cx="485775" cy="314325"/>
          </a:xfrm>
          <a:custGeom>
            <a:avLst/>
            <a:gdLst>
              <a:gd name="connsiteX0" fmla="*/ 18383 w 485775"/>
              <a:gd name="connsiteY0" fmla="*/ 49625 h 314325"/>
              <a:gd name="connsiteX1" fmla="*/ 19622 w 485775"/>
              <a:gd name="connsiteY1" fmla="*/ 47149 h 314325"/>
              <a:gd name="connsiteX2" fmla="*/ 5334 w 485775"/>
              <a:gd name="connsiteY2" fmla="*/ 40196 h 314325"/>
              <a:gd name="connsiteX3" fmla="*/ 4096 w 485775"/>
              <a:gd name="connsiteY3" fmla="*/ 42672 h 314325"/>
              <a:gd name="connsiteX4" fmla="*/ 18383 w 485775"/>
              <a:gd name="connsiteY4" fmla="*/ 49625 h 314325"/>
              <a:gd name="connsiteX5" fmla="*/ 14573 w 485775"/>
              <a:gd name="connsiteY5" fmla="*/ 57722 h 314325"/>
              <a:gd name="connsiteX6" fmla="*/ 15716 w 485775"/>
              <a:gd name="connsiteY6" fmla="*/ 55245 h 314325"/>
              <a:gd name="connsiteX7" fmla="*/ 1238 w 485775"/>
              <a:gd name="connsiteY7" fmla="*/ 48673 h 314325"/>
              <a:gd name="connsiteX8" fmla="*/ 190 w 485775"/>
              <a:gd name="connsiteY8" fmla="*/ 51149 h 314325"/>
              <a:gd name="connsiteX9" fmla="*/ 14573 w 485775"/>
              <a:gd name="connsiteY9" fmla="*/ 57722 h 314325"/>
              <a:gd name="connsiteX10" fmla="*/ 22384 w 485775"/>
              <a:gd name="connsiteY10" fmla="*/ 41720 h 314325"/>
              <a:gd name="connsiteX11" fmla="*/ 23622 w 485775"/>
              <a:gd name="connsiteY11" fmla="*/ 39338 h 314325"/>
              <a:gd name="connsiteX12" fmla="*/ 9525 w 485775"/>
              <a:gd name="connsiteY12" fmla="*/ 31814 h 314325"/>
              <a:gd name="connsiteX13" fmla="*/ 8287 w 485775"/>
              <a:gd name="connsiteY13" fmla="*/ 34195 h 314325"/>
              <a:gd name="connsiteX14" fmla="*/ 22384 w 485775"/>
              <a:gd name="connsiteY14" fmla="*/ 41720 h 314325"/>
              <a:gd name="connsiteX15" fmla="*/ 41148 w 485775"/>
              <a:gd name="connsiteY15" fmla="*/ 11621 h 314325"/>
              <a:gd name="connsiteX16" fmla="*/ 42767 w 485775"/>
              <a:gd name="connsiteY16" fmla="*/ 9430 h 314325"/>
              <a:gd name="connsiteX17" fmla="*/ 29718 w 485775"/>
              <a:gd name="connsiteY17" fmla="*/ 0 h 314325"/>
              <a:gd name="connsiteX18" fmla="*/ 28099 w 485775"/>
              <a:gd name="connsiteY18" fmla="*/ 2191 h 314325"/>
              <a:gd name="connsiteX19" fmla="*/ 41148 w 485775"/>
              <a:gd name="connsiteY19" fmla="*/ 11621 h 314325"/>
              <a:gd name="connsiteX20" fmla="*/ 31242 w 485775"/>
              <a:gd name="connsiteY20" fmla="*/ 26384 h 314325"/>
              <a:gd name="connsiteX21" fmla="*/ 32671 w 485775"/>
              <a:gd name="connsiteY21" fmla="*/ 24098 h 314325"/>
              <a:gd name="connsiteX22" fmla="*/ 19050 w 485775"/>
              <a:gd name="connsiteY22" fmla="*/ 15621 h 314325"/>
              <a:gd name="connsiteX23" fmla="*/ 17621 w 485775"/>
              <a:gd name="connsiteY23" fmla="*/ 17907 h 314325"/>
              <a:gd name="connsiteX24" fmla="*/ 31242 w 485775"/>
              <a:gd name="connsiteY24" fmla="*/ 26384 h 314325"/>
              <a:gd name="connsiteX25" fmla="*/ 26670 w 485775"/>
              <a:gd name="connsiteY25" fmla="*/ 34004 h 314325"/>
              <a:gd name="connsiteX26" fmla="*/ 28003 w 485775"/>
              <a:gd name="connsiteY26" fmla="*/ 31623 h 314325"/>
              <a:gd name="connsiteX27" fmla="*/ 14097 w 485775"/>
              <a:gd name="connsiteY27" fmla="*/ 23622 h 314325"/>
              <a:gd name="connsiteX28" fmla="*/ 12763 w 485775"/>
              <a:gd name="connsiteY28" fmla="*/ 26003 h 314325"/>
              <a:gd name="connsiteX29" fmla="*/ 26670 w 485775"/>
              <a:gd name="connsiteY29" fmla="*/ 34004 h 314325"/>
              <a:gd name="connsiteX30" fmla="*/ 36005 w 485775"/>
              <a:gd name="connsiteY30" fmla="*/ 18955 h 314325"/>
              <a:gd name="connsiteX31" fmla="*/ 37529 w 485775"/>
              <a:gd name="connsiteY31" fmla="*/ 16764 h 314325"/>
              <a:gd name="connsiteX32" fmla="*/ 24194 w 485775"/>
              <a:gd name="connsiteY32" fmla="*/ 7811 h 314325"/>
              <a:gd name="connsiteX33" fmla="*/ 22669 w 485775"/>
              <a:gd name="connsiteY33" fmla="*/ 10097 h 314325"/>
              <a:gd name="connsiteX34" fmla="*/ 36005 w 485775"/>
              <a:gd name="connsiteY34" fmla="*/ 18955 h 314325"/>
              <a:gd name="connsiteX35" fmla="*/ 489490 w 485775"/>
              <a:gd name="connsiteY35" fmla="*/ 40196 h 314325"/>
              <a:gd name="connsiteX36" fmla="*/ 490728 w 485775"/>
              <a:gd name="connsiteY36" fmla="*/ 42577 h 314325"/>
              <a:gd name="connsiteX37" fmla="*/ 476441 w 485775"/>
              <a:gd name="connsiteY37" fmla="*/ 49530 h 314325"/>
              <a:gd name="connsiteX38" fmla="*/ 475202 w 485775"/>
              <a:gd name="connsiteY38" fmla="*/ 47053 h 314325"/>
              <a:gd name="connsiteX39" fmla="*/ 489490 w 485775"/>
              <a:gd name="connsiteY39" fmla="*/ 40196 h 314325"/>
              <a:gd name="connsiteX40" fmla="*/ 471107 w 485775"/>
              <a:gd name="connsiteY40" fmla="*/ 39338 h 314325"/>
              <a:gd name="connsiteX41" fmla="*/ 472345 w 485775"/>
              <a:gd name="connsiteY41" fmla="*/ 41720 h 314325"/>
              <a:gd name="connsiteX42" fmla="*/ 486442 w 485775"/>
              <a:gd name="connsiteY42" fmla="*/ 34195 h 314325"/>
              <a:gd name="connsiteX43" fmla="*/ 485204 w 485775"/>
              <a:gd name="connsiteY43" fmla="*/ 31814 h 314325"/>
              <a:gd name="connsiteX44" fmla="*/ 471107 w 485775"/>
              <a:gd name="connsiteY44" fmla="*/ 39338 h 314325"/>
              <a:gd name="connsiteX45" fmla="*/ 479012 w 485775"/>
              <a:gd name="connsiteY45" fmla="*/ 55150 h 314325"/>
              <a:gd name="connsiteX46" fmla="*/ 480155 w 485775"/>
              <a:gd name="connsiteY46" fmla="*/ 57626 h 314325"/>
              <a:gd name="connsiteX47" fmla="*/ 494633 w 485775"/>
              <a:gd name="connsiteY47" fmla="*/ 51149 h 314325"/>
              <a:gd name="connsiteX48" fmla="*/ 493490 w 485775"/>
              <a:gd name="connsiteY48" fmla="*/ 48673 h 314325"/>
              <a:gd name="connsiteX49" fmla="*/ 479012 w 485775"/>
              <a:gd name="connsiteY49" fmla="*/ 55150 h 314325"/>
              <a:gd name="connsiteX50" fmla="*/ 457105 w 485775"/>
              <a:gd name="connsiteY50" fmla="*/ 16669 h 314325"/>
              <a:gd name="connsiteX51" fmla="*/ 458629 w 485775"/>
              <a:gd name="connsiteY51" fmla="*/ 18860 h 314325"/>
              <a:gd name="connsiteX52" fmla="*/ 471964 w 485775"/>
              <a:gd name="connsiteY52" fmla="*/ 9906 h 314325"/>
              <a:gd name="connsiteX53" fmla="*/ 470440 w 485775"/>
              <a:gd name="connsiteY53" fmla="*/ 7620 h 314325"/>
              <a:gd name="connsiteX54" fmla="*/ 457105 w 485775"/>
              <a:gd name="connsiteY54" fmla="*/ 16669 h 314325"/>
              <a:gd name="connsiteX55" fmla="*/ 462058 w 485775"/>
              <a:gd name="connsiteY55" fmla="*/ 24003 h 314325"/>
              <a:gd name="connsiteX56" fmla="*/ 463487 w 485775"/>
              <a:gd name="connsiteY56" fmla="*/ 26289 h 314325"/>
              <a:gd name="connsiteX57" fmla="*/ 477012 w 485775"/>
              <a:gd name="connsiteY57" fmla="*/ 17812 h 314325"/>
              <a:gd name="connsiteX58" fmla="*/ 475583 w 485775"/>
              <a:gd name="connsiteY58" fmla="*/ 15526 h 314325"/>
              <a:gd name="connsiteX59" fmla="*/ 462058 w 485775"/>
              <a:gd name="connsiteY59" fmla="*/ 24003 h 314325"/>
              <a:gd name="connsiteX60" fmla="*/ 466630 w 485775"/>
              <a:gd name="connsiteY60" fmla="*/ 31623 h 314325"/>
              <a:gd name="connsiteX61" fmla="*/ 468059 w 485775"/>
              <a:gd name="connsiteY61" fmla="*/ 34004 h 314325"/>
              <a:gd name="connsiteX62" fmla="*/ 481870 w 485775"/>
              <a:gd name="connsiteY62" fmla="*/ 26003 h 314325"/>
              <a:gd name="connsiteX63" fmla="*/ 480536 w 485775"/>
              <a:gd name="connsiteY63" fmla="*/ 23622 h 314325"/>
              <a:gd name="connsiteX64" fmla="*/ 466630 w 485775"/>
              <a:gd name="connsiteY64" fmla="*/ 31623 h 314325"/>
              <a:gd name="connsiteX65" fmla="*/ 451961 w 485775"/>
              <a:gd name="connsiteY65" fmla="*/ 9430 h 314325"/>
              <a:gd name="connsiteX66" fmla="*/ 453581 w 485775"/>
              <a:gd name="connsiteY66" fmla="*/ 11621 h 314325"/>
              <a:gd name="connsiteX67" fmla="*/ 466630 w 485775"/>
              <a:gd name="connsiteY67" fmla="*/ 2191 h 314325"/>
              <a:gd name="connsiteX68" fmla="*/ 465011 w 485775"/>
              <a:gd name="connsiteY68" fmla="*/ 0 h 314325"/>
              <a:gd name="connsiteX69" fmla="*/ 451961 w 485775"/>
              <a:gd name="connsiteY69" fmla="*/ 9430 h 314325"/>
              <a:gd name="connsiteX70" fmla="*/ 477107 w 485775"/>
              <a:gd name="connsiteY70" fmla="*/ 301752 h 314325"/>
              <a:gd name="connsiteX71" fmla="*/ 475679 w 485775"/>
              <a:gd name="connsiteY71" fmla="*/ 304038 h 314325"/>
              <a:gd name="connsiteX72" fmla="*/ 463106 w 485775"/>
              <a:gd name="connsiteY72" fmla="*/ 296228 h 314325"/>
              <a:gd name="connsiteX73" fmla="*/ 464534 w 485775"/>
              <a:gd name="connsiteY73" fmla="*/ 293942 h 314325"/>
              <a:gd name="connsiteX74" fmla="*/ 477107 w 485775"/>
              <a:gd name="connsiteY74" fmla="*/ 301752 h 314325"/>
              <a:gd name="connsiteX75" fmla="*/ 454628 w 485775"/>
              <a:gd name="connsiteY75" fmla="*/ 308705 h 314325"/>
              <a:gd name="connsiteX76" fmla="*/ 453009 w 485775"/>
              <a:gd name="connsiteY76" fmla="*/ 310896 h 314325"/>
              <a:gd name="connsiteX77" fmla="*/ 465011 w 485775"/>
              <a:gd name="connsiteY77" fmla="*/ 319564 h 314325"/>
              <a:gd name="connsiteX78" fmla="*/ 466630 w 485775"/>
              <a:gd name="connsiteY78" fmla="*/ 317373 h 314325"/>
              <a:gd name="connsiteX79" fmla="*/ 454628 w 485775"/>
              <a:gd name="connsiteY79" fmla="*/ 308705 h 314325"/>
              <a:gd name="connsiteX80" fmla="*/ 459677 w 485775"/>
              <a:gd name="connsiteY80" fmla="*/ 301371 h 314325"/>
              <a:gd name="connsiteX81" fmla="*/ 458153 w 485775"/>
              <a:gd name="connsiteY81" fmla="*/ 303657 h 314325"/>
              <a:gd name="connsiteX82" fmla="*/ 470440 w 485775"/>
              <a:gd name="connsiteY82" fmla="*/ 311944 h 314325"/>
              <a:gd name="connsiteX83" fmla="*/ 471964 w 485775"/>
              <a:gd name="connsiteY83" fmla="*/ 309753 h 314325"/>
              <a:gd name="connsiteX84" fmla="*/ 459677 w 485775"/>
              <a:gd name="connsiteY84" fmla="*/ 301371 h 314325"/>
              <a:gd name="connsiteX85" fmla="*/ 469011 w 485775"/>
              <a:gd name="connsiteY85" fmla="*/ 286226 h 314325"/>
              <a:gd name="connsiteX86" fmla="*/ 467678 w 485775"/>
              <a:gd name="connsiteY86" fmla="*/ 288608 h 314325"/>
              <a:gd name="connsiteX87" fmla="*/ 480536 w 485775"/>
              <a:gd name="connsiteY87" fmla="*/ 296037 h 314325"/>
              <a:gd name="connsiteX88" fmla="*/ 481870 w 485775"/>
              <a:gd name="connsiteY88" fmla="*/ 293751 h 314325"/>
              <a:gd name="connsiteX89" fmla="*/ 469011 w 485775"/>
              <a:gd name="connsiteY89" fmla="*/ 286226 h 314325"/>
              <a:gd name="connsiteX90" fmla="*/ 477203 w 485775"/>
              <a:gd name="connsiteY90" fmla="*/ 270415 h 314325"/>
              <a:gd name="connsiteX91" fmla="*/ 475964 w 485775"/>
              <a:gd name="connsiteY91" fmla="*/ 272891 h 314325"/>
              <a:gd name="connsiteX92" fmla="*/ 489395 w 485775"/>
              <a:gd name="connsiteY92" fmla="*/ 279464 h 314325"/>
              <a:gd name="connsiteX93" fmla="*/ 490633 w 485775"/>
              <a:gd name="connsiteY93" fmla="*/ 276987 h 314325"/>
              <a:gd name="connsiteX94" fmla="*/ 477203 w 485775"/>
              <a:gd name="connsiteY94" fmla="*/ 270415 h 314325"/>
              <a:gd name="connsiteX95" fmla="*/ 480917 w 485775"/>
              <a:gd name="connsiteY95" fmla="*/ 262319 h 314325"/>
              <a:gd name="connsiteX96" fmla="*/ 479774 w 485775"/>
              <a:gd name="connsiteY96" fmla="*/ 264795 h 314325"/>
              <a:gd name="connsiteX97" fmla="*/ 493490 w 485775"/>
              <a:gd name="connsiteY97" fmla="*/ 270891 h 314325"/>
              <a:gd name="connsiteX98" fmla="*/ 494633 w 485775"/>
              <a:gd name="connsiteY98" fmla="*/ 268415 h 314325"/>
              <a:gd name="connsiteX99" fmla="*/ 480917 w 485775"/>
              <a:gd name="connsiteY99" fmla="*/ 262319 h 314325"/>
              <a:gd name="connsiteX100" fmla="*/ 473297 w 485775"/>
              <a:gd name="connsiteY100" fmla="*/ 278416 h 314325"/>
              <a:gd name="connsiteX101" fmla="*/ 472059 w 485775"/>
              <a:gd name="connsiteY101" fmla="*/ 280797 h 314325"/>
              <a:gd name="connsiteX102" fmla="*/ 485204 w 485775"/>
              <a:gd name="connsiteY102" fmla="*/ 287750 h 314325"/>
              <a:gd name="connsiteX103" fmla="*/ 486442 w 485775"/>
              <a:gd name="connsiteY103" fmla="*/ 285369 h 314325"/>
              <a:gd name="connsiteX104" fmla="*/ 473297 w 485775"/>
              <a:gd name="connsiteY104" fmla="*/ 278416 h 314325"/>
              <a:gd name="connsiteX105" fmla="*/ 19050 w 485775"/>
              <a:gd name="connsiteY105" fmla="*/ 304038 h 314325"/>
              <a:gd name="connsiteX106" fmla="*/ 17621 w 485775"/>
              <a:gd name="connsiteY106" fmla="*/ 301752 h 314325"/>
              <a:gd name="connsiteX107" fmla="*/ 30194 w 485775"/>
              <a:gd name="connsiteY107" fmla="*/ 293846 h 314325"/>
              <a:gd name="connsiteX108" fmla="*/ 31623 w 485775"/>
              <a:gd name="connsiteY108" fmla="*/ 296132 h 314325"/>
              <a:gd name="connsiteX109" fmla="*/ 19050 w 485775"/>
              <a:gd name="connsiteY109" fmla="*/ 304038 h 314325"/>
              <a:gd name="connsiteX110" fmla="*/ 27051 w 485775"/>
              <a:gd name="connsiteY110" fmla="*/ 288608 h 314325"/>
              <a:gd name="connsiteX111" fmla="*/ 25718 w 485775"/>
              <a:gd name="connsiteY111" fmla="*/ 286226 h 314325"/>
              <a:gd name="connsiteX112" fmla="*/ 12859 w 485775"/>
              <a:gd name="connsiteY112" fmla="*/ 293656 h 314325"/>
              <a:gd name="connsiteX113" fmla="*/ 14192 w 485775"/>
              <a:gd name="connsiteY113" fmla="*/ 296037 h 314325"/>
              <a:gd name="connsiteX114" fmla="*/ 27051 w 485775"/>
              <a:gd name="connsiteY114" fmla="*/ 288608 h 314325"/>
              <a:gd name="connsiteX115" fmla="*/ 22765 w 485775"/>
              <a:gd name="connsiteY115" fmla="*/ 280797 h 314325"/>
              <a:gd name="connsiteX116" fmla="*/ 21527 w 485775"/>
              <a:gd name="connsiteY116" fmla="*/ 278416 h 314325"/>
              <a:gd name="connsiteX117" fmla="*/ 8382 w 485775"/>
              <a:gd name="connsiteY117" fmla="*/ 285369 h 314325"/>
              <a:gd name="connsiteX118" fmla="*/ 9620 w 485775"/>
              <a:gd name="connsiteY118" fmla="*/ 287750 h 314325"/>
              <a:gd name="connsiteX119" fmla="*/ 22765 w 485775"/>
              <a:gd name="connsiteY119" fmla="*/ 280797 h 314325"/>
              <a:gd name="connsiteX120" fmla="*/ 14859 w 485775"/>
              <a:gd name="connsiteY120" fmla="*/ 264795 h 314325"/>
              <a:gd name="connsiteX121" fmla="*/ 13716 w 485775"/>
              <a:gd name="connsiteY121" fmla="*/ 262319 h 314325"/>
              <a:gd name="connsiteX122" fmla="*/ 0 w 485775"/>
              <a:gd name="connsiteY122" fmla="*/ 268415 h 314325"/>
              <a:gd name="connsiteX123" fmla="*/ 1143 w 485775"/>
              <a:gd name="connsiteY123" fmla="*/ 270891 h 314325"/>
              <a:gd name="connsiteX124" fmla="*/ 14859 w 485775"/>
              <a:gd name="connsiteY124" fmla="*/ 264795 h 314325"/>
              <a:gd name="connsiteX125" fmla="*/ 18669 w 485775"/>
              <a:gd name="connsiteY125" fmla="*/ 272891 h 314325"/>
              <a:gd name="connsiteX126" fmla="*/ 17526 w 485775"/>
              <a:gd name="connsiteY126" fmla="*/ 270415 h 314325"/>
              <a:gd name="connsiteX127" fmla="*/ 4096 w 485775"/>
              <a:gd name="connsiteY127" fmla="*/ 276987 h 314325"/>
              <a:gd name="connsiteX128" fmla="*/ 5334 w 485775"/>
              <a:gd name="connsiteY128" fmla="*/ 279464 h 314325"/>
              <a:gd name="connsiteX129" fmla="*/ 18669 w 485775"/>
              <a:gd name="connsiteY129" fmla="*/ 272891 h 314325"/>
              <a:gd name="connsiteX130" fmla="*/ 36481 w 485775"/>
              <a:gd name="connsiteY130" fmla="*/ 303657 h 314325"/>
              <a:gd name="connsiteX131" fmla="*/ 34957 w 485775"/>
              <a:gd name="connsiteY131" fmla="*/ 301371 h 314325"/>
              <a:gd name="connsiteX132" fmla="*/ 22669 w 485775"/>
              <a:gd name="connsiteY132" fmla="*/ 309658 h 314325"/>
              <a:gd name="connsiteX133" fmla="*/ 24194 w 485775"/>
              <a:gd name="connsiteY133" fmla="*/ 311944 h 314325"/>
              <a:gd name="connsiteX134" fmla="*/ 36481 w 485775"/>
              <a:gd name="connsiteY134" fmla="*/ 303657 h 314325"/>
              <a:gd name="connsiteX135" fmla="*/ 41720 w 485775"/>
              <a:gd name="connsiteY135" fmla="*/ 310896 h 314325"/>
              <a:gd name="connsiteX136" fmla="*/ 40100 w 485775"/>
              <a:gd name="connsiteY136" fmla="*/ 308705 h 314325"/>
              <a:gd name="connsiteX137" fmla="*/ 28099 w 485775"/>
              <a:gd name="connsiteY137" fmla="*/ 317373 h 314325"/>
              <a:gd name="connsiteX138" fmla="*/ 29718 w 485775"/>
              <a:gd name="connsiteY138" fmla="*/ 319564 h 314325"/>
              <a:gd name="connsiteX139" fmla="*/ 41720 w 485775"/>
              <a:gd name="connsiteY139" fmla="*/ 310896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485775" h="314325">
                <a:moveTo>
                  <a:pt x="18383" y="49625"/>
                </a:moveTo>
                <a:cubicBezTo>
                  <a:pt x="18764" y="48768"/>
                  <a:pt x="19240" y="48006"/>
                  <a:pt x="19622" y="47149"/>
                </a:cubicBezTo>
                <a:lnTo>
                  <a:pt x="5334" y="40196"/>
                </a:lnTo>
                <a:cubicBezTo>
                  <a:pt x="4953" y="40958"/>
                  <a:pt x="4477" y="41815"/>
                  <a:pt x="4096" y="42672"/>
                </a:cubicBezTo>
                <a:lnTo>
                  <a:pt x="18383" y="49625"/>
                </a:lnTo>
                <a:close/>
                <a:moveTo>
                  <a:pt x="14573" y="57722"/>
                </a:moveTo>
                <a:cubicBezTo>
                  <a:pt x="14954" y="56864"/>
                  <a:pt x="15335" y="56007"/>
                  <a:pt x="15716" y="55245"/>
                </a:cubicBezTo>
                <a:lnTo>
                  <a:pt x="1238" y="48673"/>
                </a:lnTo>
                <a:cubicBezTo>
                  <a:pt x="857" y="49530"/>
                  <a:pt x="476" y="50387"/>
                  <a:pt x="190" y="51149"/>
                </a:cubicBezTo>
                <a:lnTo>
                  <a:pt x="14573" y="57722"/>
                </a:lnTo>
                <a:close/>
                <a:moveTo>
                  <a:pt x="22384" y="41720"/>
                </a:moveTo>
                <a:cubicBezTo>
                  <a:pt x="22765" y="40958"/>
                  <a:pt x="23241" y="40100"/>
                  <a:pt x="23622" y="39338"/>
                </a:cubicBezTo>
                <a:lnTo>
                  <a:pt x="9525" y="31814"/>
                </a:lnTo>
                <a:cubicBezTo>
                  <a:pt x="9049" y="32576"/>
                  <a:pt x="8668" y="33433"/>
                  <a:pt x="8287" y="34195"/>
                </a:cubicBezTo>
                <a:lnTo>
                  <a:pt x="22384" y="41720"/>
                </a:lnTo>
                <a:close/>
                <a:moveTo>
                  <a:pt x="41148" y="11621"/>
                </a:moveTo>
                <a:cubicBezTo>
                  <a:pt x="41720" y="10859"/>
                  <a:pt x="42196" y="10192"/>
                  <a:pt x="42767" y="9430"/>
                </a:cubicBezTo>
                <a:lnTo>
                  <a:pt x="29718" y="0"/>
                </a:lnTo>
                <a:cubicBezTo>
                  <a:pt x="29147" y="762"/>
                  <a:pt x="28670" y="1429"/>
                  <a:pt x="28099" y="2191"/>
                </a:cubicBezTo>
                <a:lnTo>
                  <a:pt x="41148" y="11621"/>
                </a:lnTo>
                <a:close/>
                <a:moveTo>
                  <a:pt x="31242" y="26384"/>
                </a:moveTo>
                <a:cubicBezTo>
                  <a:pt x="31718" y="25622"/>
                  <a:pt x="32194" y="24860"/>
                  <a:pt x="32671" y="24098"/>
                </a:cubicBezTo>
                <a:lnTo>
                  <a:pt x="19050" y="15621"/>
                </a:lnTo>
                <a:cubicBezTo>
                  <a:pt x="18574" y="16383"/>
                  <a:pt x="18097" y="17145"/>
                  <a:pt x="17621" y="17907"/>
                </a:cubicBezTo>
                <a:lnTo>
                  <a:pt x="31242" y="26384"/>
                </a:lnTo>
                <a:close/>
                <a:moveTo>
                  <a:pt x="26670" y="34004"/>
                </a:moveTo>
                <a:cubicBezTo>
                  <a:pt x="27146" y="33242"/>
                  <a:pt x="27622" y="32480"/>
                  <a:pt x="28003" y="31623"/>
                </a:cubicBezTo>
                <a:lnTo>
                  <a:pt x="14097" y="23622"/>
                </a:lnTo>
                <a:cubicBezTo>
                  <a:pt x="13621" y="24384"/>
                  <a:pt x="13144" y="25146"/>
                  <a:pt x="12763" y="26003"/>
                </a:cubicBezTo>
                <a:lnTo>
                  <a:pt x="26670" y="34004"/>
                </a:lnTo>
                <a:close/>
                <a:moveTo>
                  <a:pt x="36005" y="18955"/>
                </a:moveTo>
                <a:cubicBezTo>
                  <a:pt x="36481" y="18193"/>
                  <a:pt x="37052" y="17431"/>
                  <a:pt x="37529" y="16764"/>
                </a:cubicBezTo>
                <a:lnTo>
                  <a:pt x="24194" y="7811"/>
                </a:lnTo>
                <a:cubicBezTo>
                  <a:pt x="23717" y="8573"/>
                  <a:pt x="23146" y="9335"/>
                  <a:pt x="22669" y="10097"/>
                </a:cubicBezTo>
                <a:lnTo>
                  <a:pt x="36005" y="18955"/>
                </a:lnTo>
                <a:close/>
                <a:moveTo>
                  <a:pt x="489490" y="40196"/>
                </a:moveTo>
                <a:cubicBezTo>
                  <a:pt x="489871" y="40958"/>
                  <a:pt x="490347" y="41815"/>
                  <a:pt x="490728" y="42577"/>
                </a:cubicBezTo>
                <a:lnTo>
                  <a:pt x="476441" y="49530"/>
                </a:lnTo>
                <a:cubicBezTo>
                  <a:pt x="476060" y="48673"/>
                  <a:pt x="475679" y="47911"/>
                  <a:pt x="475202" y="47053"/>
                </a:cubicBezTo>
                <a:lnTo>
                  <a:pt x="489490" y="40196"/>
                </a:lnTo>
                <a:close/>
                <a:moveTo>
                  <a:pt x="471107" y="39338"/>
                </a:moveTo>
                <a:cubicBezTo>
                  <a:pt x="471488" y="40100"/>
                  <a:pt x="471964" y="40958"/>
                  <a:pt x="472345" y="41720"/>
                </a:cubicBezTo>
                <a:lnTo>
                  <a:pt x="486442" y="34195"/>
                </a:lnTo>
                <a:cubicBezTo>
                  <a:pt x="485966" y="33433"/>
                  <a:pt x="485585" y="32576"/>
                  <a:pt x="485204" y="31814"/>
                </a:cubicBezTo>
                <a:lnTo>
                  <a:pt x="471107" y="39338"/>
                </a:lnTo>
                <a:close/>
                <a:moveTo>
                  <a:pt x="479012" y="55150"/>
                </a:moveTo>
                <a:cubicBezTo>
                  <a:pt x="479393" y="56007"/>
                  <a:pt x="479774" y="56864"/>
                  <a:pt x="480155" y="57626"/>
                </a:cubicBezTo>
                <a:lnTo>
                  <a:pt x="494633" y="51149"/>
                </a:lnTo>
                <a:cubicBezTo>
                  <a:pt x="494252" y="50292"/>
                  <a:pt x="493871" y="49435"/>
                  <a:pt x="493490" y="48673"/>
                </a:cubicBezTo>
                <a:lnTo>
                  <a:pt x="479012" y="55150"/>
                </a:lnTo>
                <a:close/>
                <a:moveTo>
                  <a:pt x="457105" y="16669"/>
                </a:moveTo>
                <a:cubicBezTo>
                  <a:pt x="457581" y="17431"/>
                  <a:pt x="458153" y="18193"/>
                  <a:pt x="458629" y="18860"/>
                </a:cubicBezTo>
                <a:lnTo>
                  <a:pt x="471964" y="9906"/>
                </a:lnTo>
                <a:cubicBezTo>
                  <a:pt x="471488" y="9144"/>
                  <a:pt x="470916" y="8382"/>
                  <a:pt x="470440" y="7620"/>
                </a:cubicBezTo>
                <a:lnTo>
                  <a:pt x="457105" y="16669"/>
                </a:lnTo>
                <a:close/>
                <a:moveTo>
                  <a:pt x="462058" y="24003"/>
                </a:moveTo>
                <a:cubicBezTo>
                  <a:pt x="462534" y="24765"/>
                  <a:pt x="463010" y="25527"/>
                  <a:pt x="463487" y="26289"/>
                </a:cubicBezTo>
                <a:lnTo>
                  <a:pt x="477012" y="17812"/>
                </a:lnTo>
                <a:cubicBezTo>
                  <a:pt x="476536" y="17050"/>
                  <a:pt x="476060" y="16288"/>
                  <a:pt x="475583" y="15526"/>
                </a:cubicBezTo>
                <a:lnTo>
                  <a:pt x="462058" y="24003"/>
                </a:lnTo>
                <a:close/>
                <a:moveTo>
                  <a:pt x="466630" y="31623"/>
                </a:moveTo>
                <a:cubicBezTo>
                  <a:pt x="467106" y="32385"/>
                  <a:pt x="467582" y="33242"/>
                  <a:pt x="468059" y="34004"/>
                </a:cubicBezTo>
                <a:lnTo>
                  <a:pt x="481870" y="26003"/>
                </a:lnTo>
                <a:cubicBezTo>
                  <a:pt x="481393" y="25241"/>
                  <a:pt x="480917" y="24479"/>
                  <a:pt x="480536" y="23622"/>
                </a:cubicBezTo>
                <a:lnTo>
                  <a:pt x="466630" y="31623"/>
                </a:lnTo>
                <a:close/>
                <a:moveTo>
                  <a:pt x="451961" y="9430"/>
                </a:moveTo>
                <a:cubicBezTo>
                  <a:pt x="452533" y="10192"/>
                  <a:pt x="453009" y="10954"/>
                  <a:pt x="453581" y="11621"/>
                </a:cubicBezTo>
                <a:lnTo>
                  <a:pt x="466630" y="2191"/>
                </a:lnTo>
                <a:cubicBezTo>
                  <a:pt x="466154" y="1429"/>
                  <a:pt x="465582" y="762"/>
                  <a:pt x="465011" y="0"/>
                </a:cubicBezTo>
                <a:lnTo>
                  <a:pt x="451961" y="9430"/>
                </a:lnTo>
                <a:close/>
                <a:moveTo>
                  <a:pt x="477107" y="301752"/>
                </a:moveTo>
                <a:cubicBezTo>
                  <a:pt x="476631" y="302514"/>
                  <a:pt x="476155" y="303276"/>
                  <a:pt x="475679" y="304038"/>
                </a:cubicBezTo>
                <a:lnTo>
                  <a:pt x="463106" y="296228"/>
                </a:lnTo>
                <a:cubicBezTo>
                  <a:pt x="463582" y="295466"/>
                  <a:pt x="464058" y="294704"/>
                  <a:pt x="464534" y="293942"/>
                </a:cubicBezTo>
                <a:lnTo>
                  <a:pt x="477107" y="301752"/>
                </a:lnTo>
                <a:close/>
                <a:moveTo>
                  <a:pt x="454628" y="308705"/>
                </a:moveTo>
                <a:cubicBezTo>
                  <a:pt x="454152" y="309467"/>
                  <a:pt x="453581" y="310134"/>
                  <a:pt x="453009" y="310896"/>
                </a:cubicBezTo>
                <a:lnTo>
                  <a:pt x="465011" y="319564"/>
                </a:lnTo>
                <a:cubicBezTo>
                  <a:pt x="465582" y="318802"/>
                  <a:pt x="466058" y="318135"/>
                  <a:pt x="466630" y="317373"/>
                </a:cubicBezTo>
                <a:lnTo>
                  <a:pt x="454628" y="308705"/>
                </a:lnTo>
                <a:close/>
                <a:moveTo>
                  <a:pt x="459677" y="301371"/>
                </a:moveTo>
                <a:cubicBezTo>
                  <a:pt x="459200" y="302133"/>
                  <a:pt x="458629" y="302895"/>
                  <a:pt x="458153" y="303657"/>
                </a:cubicBezTo>
                <a:lnTo>
                  <a:pt x="470440" y="311944"/>
                </a:lnTo>
                <a:cubicBezTo>
                  <a:pt x="470916" y="311182"/>
                  <a:pt x="471488" y="310420"/>
                  <a:pt x="471964" y="309753"/>
                </a:cubicBezTo>
                <a:lnTo>
                  <a:pt x="459677" y="301371"/>
                </a:lnTo>
                <a:close/>
                <a:moveTo>
                  <a:pt x="469011" y="286226"/>
                </a:moveTo>
                <a:cubicBezTo>
                  <a:pt x="468535" y="286988"/>
                  <a:pt x="468059" y="287846"/>
                  <a:pt x="467678" y="288608"/>
                </a:cubicBezTo>
                <a:lnTo>
                  <a:pt x="480536" y="296037"/>
                </a:lnTo>
                <a:cubicBezTo>
                  <a:pt x="481013" y="295275"/>
                  <a:pt x="481489" y="294513"/>
                  <a:pt x="481870" y="293751"/>
                </a:cubicBezTo>
                <a:lnTo>
                  <a:pt x="469011" y="286226"/>
                </a:lnTo>
                <a:close/>
                <a:moveTo>
                  <a:pt x="477203" y="270415"/>
                </a:moveTo>
                <a:cubicBezTo>
                  <a:pt x="476822" y="271272"/>
                  <a:pt x="476441" y="272034"/>
                  <a:pt x="475964" y="272891"/>
                </a:cubicBezTo>
                <a:lnTo>
                  <a:pt x="489395" y="279464"/>
                </a:lnTo>
                <a:cubicBezTo>
                  <a:pt x="489776" y="278702"/>
                  <a:pt x="490252" y="277844"/>
                  <a:pt x="490633" y="276987"/>
                </a:cubicBezTo>
                <a:lnTo>
                  <a:pt x="477203" y="270415"/>
                </a:lnTo>
                <a:close/>
                <a:moveTo>
                  <a:pt x="480917" y="262319"/>
                </a:moveTo>
                <a:cubicBezTo>
                  <a:pt x="480536" y="263176"/>
                  <a:pt x="480251" y="264033"/>
                  <a:pt x="479774" y="264795"/>
                </a:cubicBezTo>
                <a:lnTo>
                  <a:pt x="493490" y="270891"/>
                </a:lnTo>
                <a:cubicBezTo>
                  <a:pt x="493871" y="270034"/>
                  <a:pt x="494252" y="269272"/>
                  <a:pt x="494633" y="268415"/>
                </a:cubicBezTo>
                <a:lnTo>
                  <a:pt x="480917" y="262319"/>
                </a:lnTo>
                <a:close/>
                <a:moveTo>
                  <a:pt x="473297" y="278416"/>
                </a:moveTo>
                <a:cubicBezTo>
                  <a:pt x="472916" y="279273"/>
                  <a:pt x="472440" y="280035"/>
                  <a:pt x="472059" y="280797"/>
                </a:cubicBezTo>
                <a:lnTo>
                  <a:pt x="485204" y="287750"/>
                </a:lnTo>
                <a:cubicBezTo>
                  <a:pt x="485585" y="286988"/>
                  <a:pt x="486061" y="286131"/>
                  <a:pt x="486442" y="285369"/>
                </a:cubicBezTo>
                <a:lnTo>
                  <a:pt x="473297" y="278416"/>
                </a:lnTo>
                <a:close/>
                <a:moveTo>
                  <a:pt x="19050" y="304038"/>
                </a:moveTo>
                <a:cubicBezTo>
                  <a:pt x="18574" y="303276"/>
                  <a:pt x="18097" y="302514"/>
                  <a:pt x="17621" y="301752"/>
                </a:cubicBezTo>
                <a:lnTo>
                  <a:pt x="30194" y="293846"/>
                </a:lnTo>
                <a:cubicBezTo>
                  <a:pt x="30671" y="294608"/>
                  <a:pt x="31147" y="295370"/>
                  <a:pt x="31623" y="296132"/>
                </a:cubicBezTo>
                <a:lnTo>
                  <a:pt x="19050" y="304038"/>
                </a:lnTo>
                <a:close/>
                <a:moveTo>
                  <a:pt x="27051" y="288608"/>
                </a:moveTo>
                <a:cubicBezTo>
                  <a:pt x="26575" y="287846"/>
                  <a:pt x="26194" y="287084"/>
                  <a:pt x="25718" y="286226"/>
                </a:cubicBezTo>
                <a:lnTo>
                  <a:pt x="12859" y="293656"/>
                </a:lnTo>
                <a:cubicBezTo>
                  <a:pt x="13335" y="294418"/>
                  <a:pt x="13811" y="295180"/>
                  <a:pt x="14192" y="296037"/>
                </a:cubicBezTo>
                <a:lnTo>
                  <a:pt x="27051" y="288608"/>
                </a:lnTo>
                <a:close/>
                <a:moveTo>
                  <a:pt x="22765" y="280797"/>
                </a:moveTo>
                <a:cubicBezTo>
                  <a:pt x="22384" y="280035"/>
                  <a:pt x="21908" y="279178"/>
                  <a:pt x="21527" y="278416"/>
                </a:cubicBezTo>
                <a:lnTo>
                  <a:pt x="8382" y="285369"/>
                </a:lnTo>
                <a:cubicBezTo>
                  <a:pt x="8763" y="286131"/>
                  <a:pt x="9239" y="286988"/>
                  <a:pt x="9620" y="287750"/>
                </a:cubicBezTo>
                <a:lnTo>
                  <a:pt x="22765" y="280797"/>
                </a:lnTo>
                <a:close/>
                <a:moveTo>
                  <a:pt x="14859" y="264795"/>
                </a:moveTo>
                <a:cubicBezTo>
                  <a:pt x="14478" y="264033"/>
                  <a:pt x="14097" y="263176"/>
                  <a:pt x="13716" y="262319"/>
                </a:cubicBezTo>
                <a:lnTo>
                  <a:pt x="0" y="268415"/>
                </a:lnTo>
                <a:cubicBezTo>
                  <a:pt x="381" y="269272"/>
                  <a:pt x="762" y="270034"/>
                  <a:pt x="1143" y="270891"/>
                </a:cubicBezTo>
                <a:lnTo>
                  <a:pt x="14859" y="264795"/>
                </a:lnTo>
                <a:close/>
                <a:moveTo>
                  <a:pt x="18669" y="272891"/>
                </a:moveTo>
                <a:cubicBezTo>
                  <a:pt x="18288" y="272129"/>
                  <a:pt x="17907" y="271272"/>
                  <a:pt x="17526" y="270415"/>
                </a:cubicBezTo>
                <a:lnTo>
                  <a:pt x="4096" y="276987"/>
                </a:lnTo>
                <a:cubicBezTo>
                  <a:pt x="4477" y="277844"/>
                  <a:pt x="4858" y="278606"/>
                  <a:pt x="5334" y="279464"/>
                </a:cubicBezTo>
                <a:lnTo>
                  <a:pt x="18669" y="272891"/>
                </a:lnTo>
                <a:close/>
                <a:moveTo>
                  <a:pt x="36481" y="303657"/>
                </a:moveTo>
                <a:cubicBezTo>
                  <a:pt x="36005" y="302895"/>
                  <a:pt x="35433" y="302133"/>
                  <a:pt x="34957" y="301371"/>
                </a:cubicBezTo>
                <a:lnTo>
                  <a:pt x="22669" y="309658"/>
                </a:lnTo>
                <a:cubicBezTo>
                  <a:pt x="23146" y="310420"/>
                  <a:pt x="23717" y="311182"/>
                  <a:pt x="24194" y="311944"/>
                </a:cubicBezTo>
                <a:lnTo>
                  <a:pt x="36481" y="303657"/>
                </a:lnTo>
                <a:close/>
                <a:moveTo>
                  <a:pt x="41720" y="310896"/>
                </a:moveTo>
                <a:cubicBezTo>
                  <a:pt x="41148" y="310134"/>
                  <a:pt x="40672" y="309467"/>
                  <a:pt x="40100" y="308705"/>
                </a:cubicBezTo>
                <a:lnTo>
                  <a:pt x="28099" y="317373"/>
                </a:lnTo>
                <a:cubicBezTo>
                  <a:pt x="28575" y="318135"/>
                  <a:pt x="29147" y="318802"/>
                  <a:pt x="29718" y="319564"/>
                </a:cubicBezTo>
                <a:lnTo>
                  <a:pt x="41720" y="31089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" name="任意多边形: 形状 29"/>
          <p:cNvSpPr/>
          <p:nvPr/>
        </p:nvSpPr>
        <p:spPr>
          <a:xfrm>
            <a:off x="572919" y="379170"/>
            <a:ext cx="419100" cy="533400"/>
          </a:xfrm>
          <a:custGeom>
            <a:avLst/>
            <a:gdLst>
              <a:gd name="connsiteX0" fmla="*/ 421672 w 419100"/>
              <a:gd name="connsiteY0" fmla="*/ 438626 h 533400"/>
              <a:gd name="connsiteX1" fmla="*/ 210884 w 419100"/>
              <a:gd name="connsiteY1" fmla="*/ 539972 h 533400"/>
              <a:gd name="connsiteX2" fmla="*/ 95 w 419100"/>
              <a:gd name="connsiteY2" fmla="*/ 438626 h 533400"/>
              <a:gd name="connsiteX3" fmla="*/ 12192 w 419100"/>
              <a:gd name="connsiteY3" fmla="*/ 429006 h 533400"/>
              <a:gd name="connsiteX4" fmla="*/ 210979 w 419100"/>
              <a:gd name="connsiteY4" fmla="*/ 524542 h 533400"/>
              <a:gd name="connsiteX5" fmla="*/ 409766 w 419100"/>
              <a:gd name="connsiteY5" fmla="*/ 429006 h 533400"/>
              <a:gd name="connsiteX6" fmla="*/ 421672 w 419100"/>
              <a:gd name="connsiteY6" fmla="*/ 438626 h 533400"/>
              <a:gd name="connsiteX7" fmla="*/ 210884 w 419100"/>
              <a:gd name="connsiteY7" fmla="*/ 15431 h 533400"/>
              <a:gd name="connsiteX8" fmla="*/ 409670 w 419100"/>
              <a:gd name="connsiteY8" fmla="*/ 110966 h 533400"/>
              <a:gd name="connsiteX9" fmla="*/ 421767 w 419100"/>
              <a:gd name="connsiteY9" fmla="*/ 101346 h 533400"/>
              <a:gd name="connsiteX10" fmla="*/ 210884 w 419100"/>
              <a:gd name="connsiteY10" fmla="*/ 0 h 533400"/>
              <a:gd name="connsiteX11" fmla="*/ 0 w 419100"/>
              <a:gd name="connsiteY11" fmla="*/ 101346 h 533400"/>
              <a:gd name="connsiteX12" fmla="*/ 12097 w 419100"/>
              <a:gd name="connsiteY12" fmla="*/ 110966 h 533400"/>
              <a:gd name="connsiteX13" fmla="*/ 210884 w 419100"/>
              <a:gd name="connsiteY13" fmla="*/ 15431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19100" h="533400">
                <a:moveTo>
                  <a:pt x="421672" y="438626"/>
                </a:moveTo>
                <a:cubicBezTo>
                  <a:pt x="372142" y="500444"/>
                  <a:pt x="296132" y="539972"/>
                  <a:pt x="210884" y="539972"/>
                </a:cubicBezTo>
                <a:cubicBezTo>
                  <a:pt x="125539" y="539972"/>
                  <a:pt x="49530" y="500444"/>
                  <a:pt x="95" y="438626"/>
                </a:cubicBezTo>
                <a:lnTo>
                  <a:pt x="12192" y="429006"/>
                </a:lnTo>
                <a:cubicBezTo>
                  <a:pt x="58864" y="487204"/>
                  <a:pt x="130493" y="524542"/>
                  <a:pt x="210979" y="524542"/>
                </a:cubicBezTo>
                <a:cubicBezTo>
                  <a:pt x="291370" y="524542"/>
                  <a:pt x="363093" y="487204"/>
                  <a:pt x="409766" y="429006"/>
                </a:cubicBezTo>
                <a:lnTo>
                  <a:pt x="421672" y="438626"/>
                </a:lnTo>
                <a:close/>
                <a:moveTo>
                  <a:pt x="210884" y="15431"/>
                </a:moveTo>
                <a:cubicBezTo>
                  <a:pt x="291275" y="15431"/>
                  <a:pt x="362998" y="52769"/>
                  <a:pt x="409670" y="110966"/>
                </a:cubicBezTo>
                <a:lnTo>
                  <a:pt x="421767" y="101346"/>
                </a:lnTo>
                <a:cubicBezTo>
                  <a:pt x="372237" y="39529"/>
                  <a:pt x="296132" y="0"/>
                  <a:pt x="210884" y="0"/>
                </a:cubicBezTo>
                <a:cubicBezTo>
                  <a:pt x="125539" y="0"/>
                  <a:pt x="49530" y="39529"/>
                  <a:pt x="0" y="101346"/>
                </a:cubicBezTo>
                <a:lnTo>
                  <a:pt x="12097" y="110966"/>
                </a:lnTo>
                <a:cubicBezTo>
                  <a:pt x="58769" y="52769"/>
                  <a:pt x="130397" y="15431"/>
                  <a:pt x="210884" y="1543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4" name="图片 3" descr="Dnaseq Experimental result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4230" y="2757170"/>
            <a:ext cx="5165725" cy="3444240"/>
          </a:xfrm>
          <a:prstGeom prst="rect">
            <a:avLst/>
          </a:prstGeom>
        </p:spPr>
      </p:pic>
      <p:sp>
        <p:nvSpPr>
          <p:cNvPr id="23" name="任意多边形: 形状 22"/>
          <p:cNvSpPr/>
          <p:nvPr/>
        </p:nvSpPr>
        <p:spPr>
          <a:xfrm>
            <a:off x="656242" y="1434350"/>
            <a:ext cx="253335" cy="253335"/>
          </a:xfrm>
          <a:custGeom>
            <a:avLst/>
            <a:gdLst>
              <a:gd name="connsiteX0" fmla="*/ 137446 w 133350"/>
              <a:gd name="connsiteY0" fmla="*/ 67532 h 133350"/>
              <a:gd name="connsiteX1" fmla="*/ 69914 w 133350"/>
              <a:gd name="connsiteY1" fmla="*/ 135065 h 133350"/>
              <a:gd name="connsiteX2" fmla="*/ 0 w 133350"/>
              <a:gd name="connsiteY2" fmla="*/ 135065 h 133350"/>
              <a:gd name="connsiteX3" fmla="*/ 67437 w 133350"/>
              <a:gd name="connsiteY3" fmla="*/ 67532 h 133350"/>
              <a:gd name="connsiteX4" fmla="*/ 0 w 133350"/>
              <a:gd name="connsiteY4" fmla="*/ 0 h 133350"/>
              <a:gd name="connsiteX5" fmla="*/ 69914 w 133350"/>
              <a:gd name="connsiteY5" fmla="*/ 0 h 133350"/>
              <a:gd name="connsiteX6" fmla="*/ 137446 w 133350"/>
              <a:gd name="connsiteY6" fmla="*/ 67532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3350" h="133350">
                <a:moveTo>
                  <a:pt x="137446" y="67532"/>
                </a:moveTo>
                <a:lnTo>
                  <a:pt x="69914" y="135065"/>
                </a:lnTo>
                <a:lnTo>
                  <a:pt x="0" y="135065"/>
                </a:lnTo>
                <a:lnTo>
                  <a:pt x="67437" y="67532"/>
                </a:lnTo>
                <a:lnTo>
                  <a:pt x="0" y="0"/>
                </a:lnTo>
                <a:lnTo>
                  <a:pt x="69914" y="0"/>
                </a:lnTo>
                <a:lnTo>
                  <a:pt x="137446" y="6753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49630" y="1397635"/>
            <a:ext cx="7731125" cy="521970"/>
          </a:xfrm>
          <a:prstGeom prst="rect">
            <a:avLst/>
          </a:prstGeom>
        </p:spPr>
        <p:txBody>
          <a:bodyPr wrap="square">
            <a:spAutoFit/>
          </a:bodyPr>
          <a:p>
            <a:pPr lvl="1"/>
            <a:r>
              <a:rPr lang="en-US" altLang="zh-CN" sz="2800" dirty="0">
                <a:solidFill>
                  <a:schemeClr val="bg1"/>
                </a:solidFill>
                <a:latin typeface="+mj-ea"/>
              </a:rPr>
              <a:t>Model performance on Test dataset                    </a:t>
            </a:r>
            <a:endParaRPr lang="zh-CN" altLang="en-US" sz="28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735435" y="64001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7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5" name="图片 4" descr="DNA-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145" y="2756535"/>
            <a:ext cx="4827270" cy="33712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32628" y="339902"/>
            <a:ext cx="6134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Conclusion and discussion</a:t>
            </a:r>
            <a:endParaRPr lang="en-US" altLang="zh-CN" sz="3600" dirty="0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27" name="任意多边形: 形状 26"/>
          <p:cNvSpPr/>
          <p:nvPr/>
        </p:nvSpPr>
        <p:spPr>
          <a:xfrm>
            <a:off x="593969" y="459371"/>
            <a:ext cx="371475" cy="371475"/>
          </a:xfrm>
          <a:custGeom>
            <a:avLst/>
            <a:gdLst>
              <a:gd name="connsiteX0" fmla="*/ 199358 w 371475"/>
              <a:gd name="connsiteY0" fmla="*/ 0 h 371475"/>
              <a:gd name="connsiteX1" fmla="*/ 189833 w 371475"/>
              <a:gd name="connsiteY1" fmla="*/ 18955 h 371475"/>
              <a:gd name="connsiteX2" fmla="*/ 180308 w 371475"/>
              <a:gd name="connsiteY2" fmla="*/ 0 h 371475"/>
              <a:gd name="connsiteX3" fmla="*/ 199358 w 371475"/>
              <a:gd name="connsiteY3" fmla="*/ 0 h 371475"/>
              <a:gd name="connsiteX4" fmla="*/ 199358 w 371475"/>
              <a:gd name="connsiteY4" fmla="*/ 380714 h 371475"/>
              <a:gd name="connsiteX5" fmla="*/ 189833 w 371475"/>
              <a:gd name="connsiteY5" fmla="*/ 361760 h 371475"/>
              <a:gd name="connsiteX6" fmla="*/ 180308 w 371475"/>
              <a:gd name="connsiteY6" fmla="*/ 380714 h 371475"/>
              <a:gd name="connsiteX7" fmla="*/ 199358 w 371475"/>
              <a:gd name="connsiteY7" fmla="*/ 380714 h 371475"/>
              <a:gd name="connsiteX8" fmla="*/ 0 w 371475"/>
              <a:gd name="connsiteY8" fmla="*/ 199263 h 371475"/>
              <a:gd name="connsiteX9" fmla="*/ 18955 w 371475"/>
              <a:gd name="connsiteY9" fmla="*/ 189738 h 371475"/>
              <a:gd name="connsiteX10" fmla="*/ 0 w 371475"/>
              <a:gd name="connsiteY10" fmla="*/ 180213 h 371475"/>
              <a:gd name="connsiteX11" fmla="*/ 0 w 371475"/>
              <a:gd name="connsiteY11" fmla="*/ 199263 h 371475"/>
              <a:gd name="connsiteX12" fmla="*/ 379667 w 371475"/>
              <a:gd name="connsiteY12" fmla="*/ 180308 h 371475"/>
              <a:gd name="connsiteX13" fmla="*/ 360712 w 371475"/>
              <a:gd name="connsiteY13" fmla="*/ 189833 h 371475"/>
              <a:gd name="connsiteX14" fmla="*/ 379667 w 371475"/>
              <a:gd name="connsiteY14" fmla="*/ 199358 h 371475"/>
              <a:gd name="connsiteX15" fmla="*/ 379667 w 371475"/>
              <a:gd name="connsiteY15" fmla="*/ 180308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71475" h="371475">
                <a:moveTo>
                  <a:pt x="199358" y="0"/>
                </a:moveTo>
                <a:lnTo>
                  <a:pt x="189833" y="18955"/>
                </a:lnTo>
                <a:lnTo>
                  <a:pt x="180308" y="0"/>
                </a:lnTo>
                <a:lnTo>
                  <a:pt x="199358" y="0"/>
                </a:lnTo>
                <a:close/>
                <a:moveTo>
                  <a:pt x="199358" y="380714"/>
                </a:moveTo>
                <a:lnTo>
                  <a:pt x="189833" y="361760"/>
                </a:lnTo>
                <a:lnTo>
                  <a:pt x="180308" y="380714"/>
                </a:lnTo>
                <a:lnTo>
                  <a:pt x="199358" y="380714"/>
                </a:lnTo>
                <a:close/>
                <a:moveTo>
                  <a:pt x="0" y="199263"/>
                </a:moveTo>
                <a:lnTo>
                  <a:pt x="18955" y="189738"/>
                </a:lnTo>
                <a:lnTo>
                  <a:pt x="0" y="180213"/>
                </a:lnTo>
                <a:lnTo>
                  <a:pt x="0" y="199263"/>
                </a:lnTo>
                <a:close/>
                <a:moveTo>
                  <a:pt x="379667" y="180308"/>
                </a:moveTo>
                <a:lnTo>
                  <a:pt x="360712" y="189833"/>
                </a:lnTo>
                <a:lnTo>
                  <a:pt x="379667" y="199358"/>
                </a:lnTo>
                <a:lnTo>
                  <a:pt x="379667" y="18030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8" name="任意多边形: 形状 27"/>
          <p:cNvSpPr/>
          <p:nvPr/>
        </p:nvSpPr>
        <p:spPr>
          <a:xfrm>
            <a:off x="503386" y="411936"/>
            <a:ext cx="552450" cy="466725"/>
          </a:xfrm>
          <a:custGeom>
            <a:avLst/>
            <a:gdLst>
              <a:gd name="connsiteX0" fmla="*/ 560832 w 552450"/>
              <a:gd name="connsiteY0" fmla="*/ 239840 h 466725"/>
              <a:gd name="connsiteX1" fmla="*/ 560832 w 552450"/>
              <a:gd name="connsiteY1" fmla="*/ 237268 h 466725"/>
              <a:gd name="connsiteX2" fmla="*/ 560832 w 552450"/>
              <a:gd name="connsiteY2" fmla="*/ 235077 h 466725"/>
              <a:gd name="connsiteX3" fmla="*/ 555022 w 552450"/>
              <a:gd name="connsiteY3" fmla="*/ 235077 h 466725"/>
              <a:gd name="connsiteX4" fmla="*/ 554831 w 552450"/>
              <a:gd name="connsiteY4" fmla="*/ 225457 h 466725"/>
              <a:gd name="connsiteX5" fmla="*/ 560546 w 552450"/>
              <a:gd name="connsiteY5" fmla="*/ 225171 h 466725"/>
              <a:gd name="connsiteX6" fmla="*/ 560356 w 552450"/>
              <a:gd name="connsiteY6" fmla="*/ 220409 h 466725"/>
              <a:gd name="connsiteX7" fmla="*/ 554641 w 552450"/>
              <a:gd name="connsiteY7" fmla="*/ 220694 h 466725"/>
              <a:gd name="connsiteX8" fmla="*/ 553879 w 552450"/>
              <a:gd name="connsiteY8" fmla="*/ 211074 h 466725"/>
              <a:gd name="connsiteX9" fmla="*/ 559594 w 552450"/>
              <a:gd name="connsiteY9" fmla="*/ 210503 h 466725"/>
              <a:gd name="connsiteX10" fmla="*/ 554165 w 552450"/>
              <a:gd name="connsiteY10" fmla="*/ 176308 h 466725"/>
              <a:gd name="connsiteX11" fmla="*/ 507397 w 552450"/>
              <a:gd name="connsiteY11" fmla="*/ 167735 h 466725"/>
              <a:gd name="connsiteX12" fmla="*/ 280511 w 552450"/>
              <a:gd name="connsiteY12" fmla="*/ 0 h 466725"/>
              <a:gd name="connsiteX13" fmla="*/ 53626 w 552450"/>
              <a:gd name="connsiteY13" fmla="*/ 167735 h 466725"/>
              <a:gd name="connsiteX14" fmla="*/ 6858 w 552450"/>
              <a:gd name="connsiteY14" fmla="*/ 176308 h 466725"/>
              <a:gd name="connsiteX15" fmla="*/ 1429 w 552450"/>
              <a:gd name="connsiteY15" fmla="*/ 210503 h 466725"/>
              <a:gd name="connsiteX16" fmla="*/ 7144 w 552450"/>
              <a:gd name="connsiteY16" fmla="*/ 211074 h 466725"/>
              <a:gd name="connsiteX17" fmla="*/ 6382 w 552450"/>
              <a:gd name="connsiteY17" fmla="*/ 220694 h 466725"/>
              <a:gd name="connsiteX18" fmla="*/ 572 w 552450"/>
              <a:gd name="connsiteY18" fmla="*/ 220409 h 466725"/>
              <a:gd name="connsiteX19" fmla="*/ 381 w 552450"/>
              <a:gd name="connsiteY19" fmla="*/ 225171 h 466725"/>
              <a:gd name="connsiteX20" fmla="*/ 6191 w 552450"/>
              <a:gd name="connsiteY20" fmla="*/ 225457 h 466725"/>
              <a:gd name="connsiteX21" fmla="*/ 5906 w 552450"/>
              <a:gd name="connsiteY21" fmla="*/ 235077 h 466725"/>
              <a:gd name="connsiteX22" fmla="*/ 0 w 552450"/>
              <a:gd name="connsiteY22" fmla="*/ 235077 h 466725"/>
              <a:gd name="connsiteX23" fmla="*/ 0 w 552450"/>
              <a:gd name="connsiteY23" fmla="*/ 237268 h 466725"/>
              <a:gd name="connsiteX24" fmla="*/ 0 w 552450"/>
              <a:gd name="connsiteY24" fmla="*/ 239840 h 466725"/>
              <a:gd name="connsiteX25" fmla="*/ 5810 w 552450"/>
              <a:gd name="connsiteY25" fmla="*/ 239840 h 466725"/>
              <a:gd name="connsiteX26" fmla="*/ 6096 w 552450"/>
              <a:gd name="connsiteY26" fmla="*/ 249460 h 466725"/>
              <a:gd name="connsiteX27" fmla="*/ 286 w 552450"/>
              <a:gd name="connsiteY27" fmla="*/ 249746 h 466725"/>
              <a:gd name="connsiteX28" fmla="*/ 572 w 552450"/>
              <a:gd name="connsiteY28" fmla="*/ 254508 h 466725"/>
              <a:gd name="connsiteX29" fmla="*/ 6382 w 552450"/>
              <a:gd name="connsiteY29" fmla="*/ 254222 h 466725"/>
              <a:gd name="connsiteX30" fmla="*/ 7144 w 552450"/>
              <a:gd name="connsiteY30" fmla="*/ 263843 h 466725"/>
              <a:gd name="connsiteX31" fmla="*/ 1429 w 552450"/>
              <a:gd name="connsiteY31" fmla="*/ 264414 h 466725"/>
              <a:gd name="connsiteX32" fmla="*/ 6763 w 552450"/>
              <a:gd name="connsiteY32" fmla="*/ 298323 h 466725"/>
              <a:gd name="connsiteX33" fmla="*/ 53531 w 552450"/>
              <a:gd name="connsiteY33" fmla="*/ 306896 h 466725"/>
              <a:gd name="connsiteX34" fmla="*/ 280416 w 552450"/>
              <a:gd name="connsiteY34" fmla="*/ 474631 h 466725"/>
              <a:gd name="connsiteX35" fmla="*/ 507301 w 552450"/>
              <a:gd name="connsiteY35" fmla="*/ 306896 h 466725"/>
              <a:gd name="connsiteX36" fmla="*/ 554069 w 552450"/>
              <a:gd name="connsiteY36" fmla="*/ 298323 h 466725"/>
              <a:gd name="connsiteX37" fmla="*/ 559499 w 552450"/>
              <a:gd name="connsiteY37" fmla="*/ 264414 h 466725"/>
              <a:gd name="connsiteX38" fmla="*/ 553784 w 552450"/>
              <a:gd name="connsiteY38" fmla="*/ 263843 h 466725"/>
              <a:gd name="connsiteX39" fmla="*/ 554546 w 552450"/>
              <a:gd name="connsiteY39" fmla="*/ 254222 h 466725"/>
              <a:gd name="connsiteX40" fmla="*/ 560261 w 552450"/>
              <a:gd name="connsiteY40" fmla="*/ 254508 h 466725"/>
              <a:gd name="connsiteX41" fmla="*/ 560546 w 552450"/>
              <a:gd name="connsiteY41" fmla="*/ 249746 h 466725"/>
              <a:gd name="connsiteX42" fmla="*/ 554831 w 552450"/>
              <a:gd name="connsiteY42" fmla="*/ 249460 h 466725"/>
              <a:gd name="connsiteX43" fmla="*/ 555117 w 552450"/>
              <a:gd name="connsiteY43" fmla="*/ 239840 h 466725"/>
              <a:gd name="connsiteX44" fmla="*/ 560832 w 552450"/>
              <a:gd name="connsiteY44" fmla="*/ 239840 h 466725"/>
              <a:gd name="connsiteX45" fmla="*/ 502349 w 552450"/>
              <a:gd name="connsiteY45" fmla="*/ 286703 h 466725"/>
              <a:gd name="connsiteX46" fmla="*/ 489775 w 552450"/>
              <a:gd name="connsiteY46" fmla="*/ 288989 h 466725"/>
              <a:gd name="connsiteX47" fmla="*/ 332137 w 552450"/>
              <a:gd name="connsiteY47" fmla="*/ 446627 h 466725"/>
              <a:gd name="connsiteX48" fmla="*/ 329851 w 552450"/>
              <a:gd name="connsiteY48" fmla="*/ 459200 h 466725"/>
              <a:gd name="connsiteX49" fmla="*/ 280416 w 552450"/>
              <a:gd name="connsiteY49" fmla="*/ 464630 h 466725"/>
              <a:gd name="connsiteX50" fmla="*/ 230981 w 552450"/>
              <a:gd name="connsiteY50" fmla="*/ 459200 h 466725"/>
              <a:gd name="connsiteX51" fmla="*/ 228695 w 552450"/>
              <a:gd name="connsiteY51" fmla="*/ 446627 h 466725"/>
              <a:gd name="connsiteX52" fmla="*/ 71057 w 552450"/>
              <a:gd name="connsiteY52" fmla="*/ 288989 h 466725"/>
              <a:gd name="connsiteX53" fmla="*/ 58484 w 552450"/>
              <a:gd name="connsiteY53" fmla="*/ 286703 h 466725"/>
              <a:gd name="connsiteX54" fmla="*/ 53054 w 552450"/>
              <a:gd name="connsiteY54" fmla="*/ 237268 h 466725"/>
              <a:gd name="connsiteX55" fmla="*/ 58484 w 552450"/>
              <a:gd name="connsiteY55" fmla="*/ 187833 h 466725"/>
              <a:gd name="connsiteX56" fmla="*/ 70961 w 552450"/>
              <a:gd name="connsiteY56" fmla="*/ 185547 h 466725"/>
              <a:gd name="connsiteX57" fmla="*/ 228600 w 552450"/>
              <a:gd name="connsiteY57" fmla="*/ 27813 h 466725"/>
              <a:gd name="connsiteX58" fmla="*/ 230886 w 552450"/>
              <a:gd name="connsiteY58" fmla="*/ 15335 h 466725"/>
              <a:gd name="connsiteX59" fmla="*/ 280321 w 552450"/>
              <a:gd name="connsiteY59" fmla="*/ 9906 h 466725"/>
              <a:gd name="connsiteX60" fmla="*/ 329756 w 552450"/>
              <a:gd name="connsiteY60" fmla="*/ 15335 h 466725"/>
              <a:gd name="connsiteX61" fmla="*/ 332042 w 552450"/>
              <a:gd name="connsiteY61" fmla="*/ 27813 h 466725"/>
              <a:gd name="connsiteX62" fmla="*/ 489680 w 552450"/>
              <a:gd name="connsiteY62" fmla="*/ 185547 h 466725"/>
              <a:gd name="connsiteX63" fmla="*/ 502253 w 552450"/>
              <a:gd name="connsiteY63" fmla="*/ 187833 h 466725"/>
              <a:gd name="connsiteX64" fmla="*/ 507683 w 552450"/>
              <a:gd name="connsiteY64" fmla="*/ 237268 h 466725"/>
              <a:gd name="connsiteX65" fmla="*/ 502349 w 552450"/>
              <a:gd name="connsiteY65" fmla="*/ 286703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552450" h="466725">
                <a:moveTo>
                  <a:pt x="560832" y="239840"/>
                </a:moveTo>
                <a:cubicBezTo>
                  <a:pt x="560832" y="238982"/>
                  <a:pt x="560832" y="238125"/>
                  <a:pt x="560832" y="237268"/>
                </a:cubicBezTo>
                <a:cubicBezTo>
                  <a:pt x="560832" y="236506"/>
                  <a:pt x="560832" y="235839"/>
                  <a:pt x="560832" y="235077"/>
                </a:cubicBezTo>
                <a:lnTo>
                  <a:pt x="555022" y="235077"/>
                </a:lnTo>
                <a:cubicBezTo>
                  <a:pt x="555022" y="231839"/>
                  <a:pt x="554927" y="228695"/>
                  <a:pt x="554831" y="225457"/>
                </a:cubicBezTo>
                <a:lnTo>
                  <a:pt x="560546" y="225171"/>
                </a:lnTo>
                <a:cubicBezTo>
                  <a:pt x="560451" y="223552"/>
                  <a:pt x="560356" y="222028"/>
                  <a:pt x="560356" y="220409"/>
                </a:cubicBezTo>
                <a:lnTo>
                  <a:pt x="554641" y="220694"/>
                </a:lnTo>
                <a:cubicBezTo>
                  <a:pt x="554450" y="217456"/>
                  <a:pt x="554260" y="214313"/>
                  <a:pt x="553879" y="211074"/>
                </a:cubicBezTo>
                <a:lnTo>
                  <a:pt x="559594" y="210503"/>
                </a:lnTo>
                <a:cubicBezTo>
                  <a:pt x="558451" y="198882"/>
                  <a:pt x="556641" y="187452"/>
                  <a:pt x="554165" y="176308"/>
                </a:cubicBezTo>
                <a:lnTo>
                  <a:pt x="507397" y="167735"/>
                </a:lnTo>
                <a:cubicBezTo>
                  <a:pt x="477679" y="70580"/>
                  <a:pt x="387382" y="0"/>
                  <a:pt x="280511" y="0"/>
                </a:cubicBezTo>
                <a:cubicBezTo>
                  <a:pt x="173641" y="0"/>
                  <a:pt x="83344" y="70676"/>
                  <a:pt x="53626" y="167735"/>
                </a:cubicBezTo>
                <a:lnTo>
                  <a:pt x="6858" y="176308"/>
                </a:lnTo>
                <a:cubicBezTo>
                  <a:pt x="4382" y="187452"/>
                  <a:pt x="2572" y="198882"/>
                  <a:pt x="1429" y="210503"/>
                </a:cubicBezTo>
                <a:lnTo>
                  <a:pt x="7144" y="211074"/>
                </a:lnTo>
                <a:cubicBezTo>
                  <a:pt x="6858" y="214313"/>
                  <a:pt x="6572" y="217456"/>
                  <a:pt x="6382" y="220694"/>
                </a:cubicBezTo>
                <a:lnTo>
                  <a:pt x="572" y="220409"/>
                </a:lnTo>
                <a:cubicBezTo>
                  <a:pt x="476" y="221933"/>
                  <a:pt x="381" y="223552"/>
                  <a:pt x="381" y="225171"/>
                </a:cubicBezTo>
                <a:lnTo>
                  <a:pt x="6191" y="225457"/>
                </a:lnTo>
                <a:cubicBezTo>
                  <a:pt x="6096" y="228600"/>
                  <a:pt x="6001" y="231839"/>
                  <a:pt x="5906" y="235077"/>
                </a:cubicBezTo>
                <a:lnTo>
                  <a:pt x="0" y="235077"/>
                </a:lnTo>
                <a:cubicBezTo>
                  <a:pt x="0" y="235839"/>
                  <a:pt x="0" y="236506"/>
                  <a:pt x="0" y="237268"/>
                </a:cubicBezTo>
                <a:cubicBezTo>
                  <a:pt x="0" y="238125"/>
                  <a:pt x="0" y="238982"/>
                  <a:pt x="0" y="239840"/>
                </a:cubicBezTo>
                <a:lnTo>
                  <a:pt x="5810" y="239840"/>
                </a:lnTo>
                <a:cubicBezTo>
                  <a:pt x="5810" y="243078"/>
                  <a:pt x="5906" y="246221"/>
                  <a:pt x="6096" y="249460"/>
                </a:cubicBezTo>
                <a:lnTo>
                  <a:pt x="286" y="249746"/>
                </a:lnTo>
                <a:cubicBezTo>
                  <a:pt x="381" y="251270"/>
                  <a:pt x="381" y="252889"/>
                  <a:pt x="572" y="254508"/>
                </a:cubicBezTo>
                <a:lnTo>
                  <a:pt x="6382" y="254222"/>
                </a:lnTo>
                <a:cubicBezTo>
                  <a:pt x="6572" y="257461"/>
                  <a:pt x="6858" y="260699"/>
                  <a:pt x="7144" y="263843"/>
                </a:cubicBezTo>
                <a:lnTo>
                  <a:pt x="1429" y="264414"/>
                </a:lnTo>
                <a:cubicBezTo>
                  <a:pt x="2572" y="275939"/>
                  <a:pt x="4286" y="287179"/>
                  <a:pt x="6763" y="298323"/>
                </a:cubicBezTo>
                <a:lnTo>
                  <a:pt x="53531" y="306896"/>
                </a:lnTo>
                <a:cubicBezTo>
                  <a:pt x="83249" y="403955"/>
                  <a:pt x="173641" y="474631"/>
                  <a:pt x="280416" y="474631"/>
                </a:cubicBezTo>
                <a:cubicBezTo>
                  <a:pt x="387287" y="474631"/>
                  <a:pt x="477584" y="404051"/>
                  <a:pt x="507301" y="306896"/>
                </a:cubicBezTo>
                <a:lnTo>
                  <a:pt x="554069" y="298323"/>
                </a:lnTo>
                <a:cubicBezTo>
                  <a:pt x="556546" y="287274"/>
                  <a:pt x="558356" y="275939"/>
                  <a:pt x="559499" y="264414"/>
                </a:cubicBezTo>
                <a:lnTo>
                  <a:pt x="553784" y="263843"/>
                </a:lnTo>
                <a:cubicBezTo>
                  <a:pt x="554069" y="260699"/>
                  <a:pt x="554355" y="257461"/>
                  <a:pt x="554546" y="254222"/>
                </a:cubicBezTo>
                <a:lnTo>
                  <a:pt x="560261" y="254508"/>
                </a:lnTo>
                <a:cubicBezTo>
                  <a:pt x="560356" y="252984"/>
                  <a:pt x="560451" y="251365"/>
                  <a:pt x="560546" y="249746"/>
                </a:cubicBezTo>
                <a:lnTo>
                  <a:pt x="554831" y="249460"/>
                </a:lnTo>
                <a:cubicBezTo>
                  <a:pt x="555022" y="246317"/>
                  <a:pt x="555022" y="243078"/>
                  <a:pt x="555117" y="239840"/>
                </a:cubicBezTo>
                <a:lnTo>
                  <a:pt x="560832" y="239840"/>
                </a:lnTo>
                <a:close/>
                <a:moveTo>
                  <a:pt x="502349" y="286703"/>
                </a:moveTo>
                <a:lnTo>
                  <a:pt x="489775" y="288989"/>
                </a:lnTo>
                <a:cubicBezTo>
                  <a:pt x="470630" y="366522"/>
                  <a:pt x="409670" y="427482"/>
                  <a:pt x="332137" y="446627"/>
                </a:cubicBezTo>
                <a:lnTo>
                  <a:pt x="329851" y="459200"/>
                </a:lnTo>
                <a:cubicBezTo>
                  <a:pt x="313944" y="462725"/>
                  <a:pt x="297371" y="464630"/>
                  <a:pt x="280416" y="464630"/>
                </a:cubicBezTo>
                <a:cubicBezTo>
                  <a:pt x="263462" y="464630"/>
                  <a:pt x="246888" y="462725"/>
                  <a:pt x="230981" y="459200"/>
                </a:cubicBezTo>
                <a:lnTo>
                  <a:pt x="228695" y="446627"/>
                </a:lnTo>
                <a:cubicBezTo>
                  <a:pt x="151162" y="427577"/>
                  <a:pt x="90202" y="366522"/>
                  <a:pt x="71057" y="288989"/>
                </a:cubicBezTo>
                <a:lnTo>
                  <a:pt x="58484" y="286703"/>
                </a:lnTo>
                <a:cubicBezTo>
                  <a:pt x="54959" y="270796"/>
                  <a:pt x="53054" y="254222"/>
                  <a:pt x="53054" y="237268"/>
                </a:cubicBezTo>
                <a:cubicBezTo>
                  <a:pt x="53054" y="220313"/>
                  <a:pt x="54959" y="203740"/>
                  <a:pt x="58484" y="187833"/>
                </a:cubicBezTo>
                <a:lnTo>
                  <a:pt x="70961" y="185547"/>
                </a:lnTo>
                <a:cubicBezTo>
                  <a:pt x="90011" y="107918"/>
                  <a:pt x="151067" y="46958"/>
                  <a:pt x="228600" y="27813"/>
                </a:cubicBezTo>
                <a:lnTo>
                  <a:pt x="230886" y="15335"/>
                </a:lnTo>
                <a:cubicBezTo>
                  <a:pt x="246793" y="11811"/>
                  <a:pt x="263366" y="9906"/>
                  <a:pt x="280321" y="9906"/>
                </a:cubicBezTo>
                <a:cubicBezTo>
                  <a:pt x="297275" y="9906"/>
                  <a:pt x="313849" y="11811"/>
                  <a:pt x="329756" y="15335"/>
                </a:cubicBezTo>
                <a:lnTo>
                  <a:pt x="332042" y="27813"/>
                </a:lnTo>
                <a:cubicBezTo>
                  <a:pt x="409575" y="46958"/>
                  <a:pt x="470630" y="107918"/>
                  <a:pt x="489680" y="185547"/>
                </a:cubicBezTo>
                <a:lnTo>
                  <a:pt x="502253" y="187833"/>
                </a:lnTo>
                <a:cubicBezTo>
                  <a:pt x="505778" y="203740"/>
                  <a:pt x="507683" y="220313"/>
                  <a:pt x="507683" y="237268"/>
                </a:cubicBezTo>
                <a:cubicBezTo>
                  <a:pt x="507778" y="254318"/>
                  <a:pt x="505873" y="270796"/>
                  <a:pt x="502349" y="286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9" name="任意多边形: 形状 28"/>
          <p:cNvSpPr/>
          <p:nvPr/>
        </p:nvSpPr>
        <p:spPr>
          <a:xfrm>
            <a:off x="536438" y="488231"/>
            <a:ext cx="485775" cy="314325"/>
          </a:xfrm>
          <a:custGeom>
            <a:avLst/>
            <a:gdLst>
              <a:gd name="connsiteX0" fmla="*/ 18383 w 485775"/>
              <a:gd name="connsiteY0" fmla="*/ 49625 h 314325"/>
              <a:gd name="connsiteX1" fmla="*/ 19622 w 485775"/>
              <a:gd name="connsiteY1" fmla="*/ 47149 h 314325"/>
              <a:gd name="connsiteX2" fmla="*/ 5334 w 485775"/>
              <a:gd name="connsiteY2" fmla="*/ 40196 h 314325"/>
              <a:gd name="connsiteX3" fmla="*/ 4096 w 485775"/>
              <a:gd name="connsiteY3" fmla="*/ 42672 h 314325"/>
              <a:gd name="connsiteX4" fmla="*/ 18383 w 485775"/>
              <a:gd name="connsiteY4" fmla="*/ 49625 h 314325"/>
              <a:gd name="connsiteX5" fmla="*/ 14573 w 485775"/>
              <a:gd name="connsiteY5" fmla="*/ 57722 h 314325"/>
              <a:gd name="connsiteX6" fmla="*/ 15716 w 485775"/>
              <a:gd name="connsiteY6" fmla="*/ 55245 h 314325"/>
              <a:gd name="connsiteX7" fmla="*/ 1238 w 485775"/>
              <a:gd name="connsiteY7" fmla="*/ 48673 h 314325"/>
              <a:gd name="connsiteX8" fmla="*/ 190 w 485775"/>
              <a:gd name="connsiteY8" fmla="*/ 51149 h 314325"/>
              <a:gd name="connsiteX9" fmla="*/ 14573 w 485775"/>
              <a:gd name="connsiteY9" fmla="*/ 57722 h 314325"/>
              <a:gd name="connsiteX10" fmla="*/ 22384 w 485775"/>
              <a:gd name="connsiteY10" fmla="*/ 41720 h 314325"/>
              <a:gd name="connsiteX11" fmla="*/ 23622 w 485775"/>
              <a:gd name="connsiteY11" fmla="*/ 39338 h 314325"/>
              <a:gd name="connsiteX12" fmla="*/ 9525 w 485775"/>
              <a:gd name="connsiteY12" fmla="*/ 31814 h 314325"/>
              <a:gd name="connsiteX13" fmla="*/ 8287 w 485775"/>
              <a:gd name="connsiteY13" fmla="*/ 34195 h 314325"/>
              <a:gd name="connsiteX14" fmla="*/ 22384 w 485775"/>
              <a:gd name="connsiteY14" fmla="*/ 41720 h 314325"/>
              <a:gd name="connsiteX15" fmla="*/ 41148 w 485775"/>
              <a:gd name="connsiteY15" fmla="*/ 11621 h 314325"/>
              <a:gd name="connsiteX16" fmla="*/ 42767 w 485775"/>
              <a:gd name="connsiteY16" fmla="*/ 9430 h 314325"/>
              <a:gd name="connsiteX17" fmla="*/ 29718 w 485775"/>
              <a:gd name="connsiteY17" fmla="*/ 0 h 314325"/>
              <a:gd name="connsiteX18" fmla="*/ 28099 w 485775"/>
              <a:gd name="connsiteY18" fmla="*/ 2191 h 314325"/>
              <a:gd name="connsiteX19" fmla="*/ 41148 w 485775"/>
              <a:gd name="connsiteY19" fmla="*/ 11621 h 314325"/>
              <a:gd name="connsiteX20" fmla="*/ 31242 w 485775"/>
              <a:gd name="connsiteY20" fmla="*/ 26384 h 314325"/>
              <a:gd name="connsiteX21" fmla="*/ 32671 w 485775"/>
              <a:gd name="connsiteY21" fmla="*/ 24098 h 314325"/>
              <a:gd name="connsiteX22" fmla="*/ 19050 w 485775"/>
              <a:gd name="connsiteY22" fmla="*/ 15621 h 314325"/>
              <a:gd name="connsiteX23" fmla="*/ 17621 w 485775"/>
              <a:gd name="connsiteY23" fmla="*/ 17907 h 314325"/>
              <a:gd name="connsiteX24" fmla="*/ 31242 w 485775"/>
              <a:gd name="connsiteY24" fmla="*/ 26384 h 314325"/>
              <a:gd name="connsiteX25" fmla="*/ 26670 w 485775"/>
              <a:gd name="connsiteY25" fmla="*/ 34004 h 314325"/>
              <a:gd name="connsiteX26" fmla="*/ 28003 w 485775"/>
              <a:gd name="connsiteY26" fmla="*/ 31623 h 314325"/>
              <a:gd name="connsiteX27" fmla="*/ 14097 w 485775"/>
              <a:gd name="connsiteY27" fmla="*/ 23622 h 314325"/>
              <a:gd name="connsiteX28" fmla="*/ 12763 w 485775"/>
              <a:gd name="connsiteY28" fmla="*/ 26003 h 314325"/>
              <a:gd name="connsiteX29" fmla="*/ 26670 w 485775"/>
              <a:gd name="connsiteY29" fmla="*/ 34004 h 314325"/>
              <a:gd name="connsiteX30" fmla="*/ 36005 w 485775"/>
              <a:gd name="connsiteY30" fmla="*/ 18955 h 314325"/>
              <a:gd name="connsiteX31" fmla="*/ 37529 w 485775"/>
              <a:gd name="connsiteY31" fmla="*/ 16764 h 314325"/>
              <a:gd name="connsiteX32" fmla="*/ 24194 w 485775"/>
              <a:gd name="connsiteY32" fmla="*/ 7811 h 314325"/>
              <a:gd name="connsiteX33" fmla="*/ 22669 w 485775"/>
              <a:gd name="connsiteY33" fmla="*/ 10097 h 314325"/>
              <a:gd name="connsiteX34" fmla="*/ 36005 w 485775"/>
              <a:gd name="connsiteY34" fmla="*/ 18955 h 314325"/>
              <a:gd name="connsiteX35" fmla="*/ 489490 w 485775"/>
              <a:gd name="connsiteY35" fmla="*/ 40196 h 314325"/>
              <a:gd name="connsiteX36" fmla="*/ 490728 w 485775"/>
              <a:gd name="connsiteY36" fmla="*/ 42577 h 314325"/>
              <a:gd name="connsiteX37" fmla="*/ 476441 w 485775"/>
              <a:gd name="connsiteY37" fmla="*/ 49530 h 314325"/>
              <a:gd name="connsiteX38" fmla="*/ 475202 w 485775"/>
              <a:gd name="connsiteY38" fmla="*/ 47053 h 314325"/>
              <a:gd name="connsiteX39" fmla="*/ 489490 w 485775"/>
              <a:gd name="connsiteY39" fmla="*/ 40196 h 314325"/>
              <a:gd name="connsiteX40" fmla="*/ 471107 w 485775"/>
              <a:gd name="connsiteY40" fmla="*/ 39338 h 314325"/>
              <a:gd name="connsiteX41" fmla="*/ 472345 w 485775"/>
              <a:gd name="connsiteY41" fmla="*/ 41720 h 314325"/>
              <a:gd name="connsiteX42" fmla="*/ 486442 w 485775"/>
              <a:gd name="connsiteY42" fmla="*/ 34195 h 314325"/>
              <a:gd name="connsiteX43" fmla="*/ 485204 w 485775"/>
              <a:gd name="connsiteY43" fmla="*/ 31814 h 314325"/>
              <a:gd name="connsiteX44" fmla="*/ 471107 w 485775"/>
              <a:gd name="connsiteY44" fmla="*/ 39338 h 314325"/>
              <a:gd name="connsiteX45" fmla="*/ 479012 w 485775"/>
              <a:gd name="connsiteY45" fmla="*/ 55150 h 314325"/>
              <a:gd name="connsiteX46" fmla="*/ 480155 w 485775"/>
              <a:gd name="connsiteY46" fmla="*/ 57626 h 314325"/>
              <a:gd name="connsiteX47" fmla="*/ 494633 w 485775"/>
              <a:gd name="connsiteY47" fmla="*/ 51149 h 314325"/>
              <a:gd name="connsiteX48" fmla="*/ 493490 w 485775"/>
              <a:gd name="connsiteY48" fmla="*/ 48673 h 314325"/>
              <a:gd name="connsiteX49" fmla="*/ 479012 w 485775"/>
              <a:gd name="connsiteY49" fmla="*/ 55150 h 314325"/>
              <a:gd name="connsiteX50" fmla="*/ 457105 w 485775"/>
              <a:gd name="connsiteY50" fmla="*/ 16669 h 314325"/>
              <a:gd name="connsiteX51" fmla="*/ 458629 w 485775"/>
              <a:gd name="connsiteY51" fmla="*/ 18860 h 314325"/>
              <a:gd name="connsiteX52" fmla="*/ 471964 w 485775"/>
              <a:gd name="connsiteY52" fmla="*/ 9906 h 314325"/>
              <a:gd name="connsiteX53" fmla="*/ 470440 w 485775"/>
              <a:gd name="connsiteY53" fmla="*/ 7620 h 314325"/>
              <a:gd name="connsiteX54" fmla="*/ 457105 w 485775"/>
              <a:gd name="connsiteY54" fmla="*/ 16669 h 314325"/>
              <a:gd name="connsiteX55" fmla="*/ 462058 w 485775"/>
              <a:gd name="connsiteY55" fmla="*/ 24003 h 314325"/>
              <a:gd name="connsiteX56" fmla="*/ 463487 w 485775"/>
              <a:gd name="connsiteY56" fmla="*/ 26289 h 314325"/>
              <a:gd name="connsiteX57" fmla="*/ 477012 w 485775"/>
              <a:gd name="connsiteY57" fmla="*/ 17812 h 314325"/>
              <a:gd name="connsiteX58" fmla="*/ 475583 w 485775"/>
              <a:gd name="connsiteY58" fmla="*/ 15526 h 314325"/>
              <a:gd name="connsiteX59" fmla="*/ 462058 w 485775"/>
              <a:gd name="connsiteY59" fmla="*/ 24003 h 314325"/>
              <a:gd name="connsiteX60" fmla="*/ 466630 w 485775"/>
              <a:gd name="connsiteY60" fmla="*/ 31623 h 314325"/>
              <a:gd name="connsiteX61" fmla="*/ 468059 w 485775"/>
              <a:gd name="connsiteY61" fmla="*/ 34004 h 314325"/>
              <a:gd name="connsiteX62" fmla="*/ 481870 w 485775"/>
              <a:gd name="connsiteY62" fmla="*/ 26003 h 314325"/>
              <a:gd name="connsiteX63" fmla="*/ 480536 w 485775"/>
              <a:gd name="connsiteY63" fmla="*/ 23622 h 314325"/>
              <a:gd name="connsiteX64" fmla="*/ 466630 w 485775"/>
              <a:gd name="connsiteY64" fmla="*/ 31623 h 314325"/>
              <a:gd name="connsiteX65" fmla="*/ 451961 w 485775"/>
              <a:gd name="connsiteY65" fmla="*/ 9430 h 314325"/>
              <a:gd name="connsiteX66" fmla="*/ 453581 w 485775"/>
              <a:gd name="connsiteY66" fmla="*/ 11621 h 314325"/>
              <a:gd name="connsiteX67" fmla="*/ 466630 w 485775"/>
              <a:gd name="connsiteY67" fmla="*/ 2191 h 314325"/>
              <a:gd name="connsiteX68" fmla="*/ 465011 w 485775"/>
              <a:gd name="connsiteY68" fmla="*/ 0 h 314325"/>
              <a:gd name="connsiteX69" fmla="*/ 451961 w 485775"/>
              <a:gd name="connsiteY69" fmla="*/ 9430 h 314325"/>
              <a:gd name="connsiteX70" fmla="*/ 477107 w 485775"/>
              <a:gd name="connsiteY70" fmla="*/ 301752 h 314325"/>
              <a:gd name="connsiteX71" fmla="*/ 475679 w 485775"/>
              <a:gd name="connsiteY71" fmla="*/ 304038 h 314325"/>
              <a:gd name="connsiteX72" fmla="*/ 463106 w 485775"/>
              <a:gd name="connsiteY72" fmla="*/ 296228 h 314325"/>
              <a:gd name="connsiteX73" fmla="*/ 464534 w 485775"/>
              <a:gd name="connsiteY73" fmla="*/ 293942 h 314325"/>
              <a:gd name="connsiteX74" fmla="*/ 477107 w 485775"/>
              <a:gd name="connsiteY74" fmla="*/ 301752 h 314325"/>
              <a:gd name="connsiteX75" fmla="*/ 454628 w 485775"/>
              <a:gd name="connsiteY75" fmla="*/ 308705 h 314325"/>
              <a:gd name="connsiteX76" fmla="*/ 453009 w 485775"/>
              <a:gd name="connsiteY76" fmla="*/ 310896 h 314325"/>
              <a:gd name="connsiteX77" fmla="*/ 465011 w 485775"/>
              <a:gd name="connsiteY77" fmla="*/ 319564 h 314325"/>
              <a:gd name="connsiteX78" fmla="*/ 466630 w 485775"/>
              <a:gd name="connsiteY78" fmla="*/ 317373 h 314325"/>
              <a:gd name="connsiteX79" fmla="*/ 454628 w 485775"/>
              <a:gd name="connsiteY79" fmla="*/ 308705 h 314325"/>
              <a:gd name="connsiteX80" fmla="*/ 459677 w 485775"/>
              <a:gd name="connsiteY80" fmla="*/ 301371 h 314325"/>
              <a:gd name="connsiteX81" fmla="*/ 458153 w 485775"/>
              <a:gd name="connsiteY81" fmla="*/ 303657 h 314325"/>
              <a:gd name="connsiteX82" fmla="*/ 470440 w 485775"/>
              <a:gd name="connsiteY82" fmla="*/ 311944 h 314325"/>
              <a:gd name="connsiteX83" fmla="*/ 471964 w 485775"/>
              <a:gd name="connsiteY83" fmla="*/ 309753 h 314325"/>
              <a:gd name="connsiteX84" fmla="*/ 459677 w 485775"/>
              <a:gd name="connsiteY84" fmla="*/ 301371 h 314325"/>
              <a:gd name="connsiteX85" fmla="*/ 469011 w 485775"/>
              <a:gd name="connsiteY85" fmla="*/ 286226 h 314325"/>
              <a:gd name="connsiteX86" fmla="*/ 467678 w 485775"/>
              <a:gd name="connsiteY86" fmla="*/ 288608 h 314325"/>
              <a:gd name="connsiteX87" fmla="*/ 480536 w 485775"/>
              <a:gd name="connsiteY87" fmla="*/ 296037 h 314325"/>
              <a:gd name="connsiteX88" fmla="*/ 481870 w 485775"/>
              <a:gd name="connsiteY88" fmla="*/ 293751 h 314325"/>
              <a:gd name="connsiteX89" fmla="*/ 469011 w 485775"/>
              <a:gd name="connsiteY89" fmla="*/ 286226 h 314325"/>
              <a:gd name="connsiteX90" fmla="*/ 477203 w 485775"/>
              <a:gd name="connsiteY90" fmla="*/ 270415 h 314325"/>
              <a:gd name="connsiteX91" fmla="*/ 475964 w 485775"/>
              <a:gd name="connsiteY91" fmla="*/ 272891 h 314325"/>
              <a:gd name="connsiteX92" fmla="*/ 489395 w 485775"/>
              <a:gd name="connsiteY92" fmla="*/ 279464 h 314325"/>
              <a:gd name="connsiteX93" fmla="*/ 490633 w 485775"/>
              <a:gd name="connsiteY93" fmla="*/ 276987 h 314325"/>
              <a:gd name="connsiteX94" fmla="*/ 477203 w 485775"/>
              <a:gd name="connsiteY94" fmla="*/ 270415 h 314325"/>
              <a:gd name="connsiteX95" fmla="*/ 480917 w 485775"/>
              <a:gd name="connsiteY95" fmla="*/ 262319 h 314325"/>
              <a:gd name="connsiteX96" fmla="*/ 479774 w 485775"/>
              <a:gd name="connsiteY96" fmla="*/ 264795 h 314325"/>
              <a:gd name="connsiteX97" fmla="*/ 493490 w 485775"/>
              <a:gd name="connsiteY97" fmla="*/ 270891 h 314325"/>
              <a:gd name="connsiteX98" fmla="*/ 494633 w 485775"/>
              <a:gd name="connsiteY98" fmla="*/ 268415 h 314325"/>
              <a:gd name="connsiteX99" fmla="*/ 480917 w 485775"/>
              <a:gd name="connsiteY99" fmla="*/ 262319 h 314325"/>
              <a:gd name="connsiteX100" fmla="*/ 473297 w 485775"/>
              <a:gd name="connsiteY100" fmla="*/ 278416 h 314325"/>
              <a:gd name="connsiteX101" fmla="*/ 472059 w 485775"/>
              <a:gd name="connsiteY101" fmla="*/ 280797 h 314325"/>
              <a:gd name="connsiteX102" fmla="*/ 485204 w 485775"/>
              <a:gd name="connsiteY102" fmla="*/ 287750 h 314325"/>
              <a:gd name="connsiteX103" fmla="*/ 486442 w 485775"/>
              <a:gd name="connsiteY103" fmla="*/ 285369 h 314325"/>
              <a:gd name="connsiteX104" fmla="*/ 473297 w 485775"/>
              <a:gd name="connsiteY104" fmla="*/ 278416 h 314325"/>
              <a:gd name="connsiteX105" fmla="*/ 19050 w 485775"/>
              <a:gd name="connsiteY105" fmla="*/ 304038 h 314325"/>
              <a:gd name="connsiteX106" fmla="*/ 17621 w 485775"/>
              <a:gd name="connsiteY106" fmla="*/ 301752 h 314325"/>
              <a:gd name="connsiteX107" fmla="*/ 30194 w 485775"/>
              <a:gd name="connsiteY107" fmla="*/ 293846 h 314325"/>
              <a:gd name="connsiteX108" fmla="*/ 31623 w 485775"/>
              <a:gd name="connsiteY108" fmla="*/ 296132 h 314325"/>
              <a:gd name="connsiteX109" fmla="*/ 19050 w 485775"/>
              <a:gd name="connsiteY109" fmla="*/ 304038 h 314325"/>
              <a:gd name="connsiteX110" fmla="*/ 27051 w 485775"/>
              <a:gd name="connsiteY110" fmla="*/ 288608 h 314325"/>
              <a:gd name="connsiteX111" fmla="*/ 25718 w 485775"/>
              <a:gd name="connsiteY111" fmla="*/ 286226 h 314325"/>
              <a:gd name="connsiteX112" fmla="*/ 12859 w 485775"/>
              <a:gd name="connsiteY112" fmla="*/ 293656 h 314325"/>
              <a:gd name="connsiteX113" fmla="*/ 14192 w 485775"/>
              <a:gd name="connsiteY113" fmla="*/ 296037 h 314325"/>
              <a:gd name="connsiteX114" fmla="*/ 27051 w 485775"/>
              <a:gd name="connsiteY114" fmla="*/ 288608 h 314325"/>
              <a:gd name="connsiteX115" fmla="*/ 22765 w 485775"/>
              <a:gd name="connsiteY115" fmla="*/ 280797 h 314325"/>
              <a:gd name="connsiteX116" fmla="*/ 21527 w 485775"/>
              <a:gd name="connsiteY116" fmla="*/ 278416 h 314325"/>
              <a:gd name="connsiteX117" fmla="*/ 8382 w 485775"/>
              <a:gd name="connsiteY117" fmla="*/ 285369 h 314325"/>
              <a:gd name="connsiteX118" fmla="*/ 9620 w 485775"/>
              <a:gd name="connsiteY118" fmla="*/ 287750 h 314325"/>
              <a:gd name="connsiteX119" fmla="*/ 22765 w 485775"/>
              <a:gd name="connsiteY119" fmla="*/ 280797 h 314325"/>
              <a:gd name="connsiteX120" fmla="*/ 14859 w 485775"/>
              <a:gd name="connsiteY120" fmla="*/ 264795 h 314325"/>
              <a:gd name="connsiteX121" fmla="*/ 13716 w 485775"/>
              <a:gd name="connsiteY121" fmla="*/ 262319 h 314325"/>
              <a:gd name="connsiteX122" fmla="*/ 0 w 485775"/>
              <a:gd name="connsiteY122" fmla="*/ 268415 h 314325"/>
              <a:gd name="connsiteX123" fmla="*/ 1143 w 485775"/>
              <a:gd name="connsiteY123" fmla="*/ 270891 h 314325"/>
              <a:gd name="connsiteX124" fmla="*/ 14859 w 485775"/>
              <a:gd name="connsiteY124" fmla="*/ 264795 h 314325"/>
              <a:gd name="connsiteX125" fmla="*/ 18669 w 485775"/>
              <a:gd name="connsiteY125" fmla="*/ 272891 h 314325"/>
              <a:gd name="connsiteX126" fmla="*/ 17526 w 485775"/>
              <a:gd name="connsiteY126" fmla="*/ 270415 h 314325"/>
              <a:gd name="connsiteX127" fmla="*/ 4096 w 485775"/>
              <a:gd name="connsiteY127" fmla="*/ 276987 h 314325"/>
              <a:gd name="connsiteX128" fmla="*/ 5334 w 485775"/>
              <a:gd name="connsiteY128" fmla="*/ 279464 h 314325"/>
              <a:gd name="connsiteX129" fmla="*/ 18669 w 485775"/>
              <a:gd name="connsiteY129" fmla="*/ 272891 h 314325"/>
              <a:gd name="connsiteX130" fmla="*/ 36481 w 485775"/>
              <a:gd name="connsiteY130" fmla="*/ 303657 h 314325"/>
              <a:gd name="connsiteX131" fmla="*/ 34957 w 485775"/>
              <a:gd name="connsiteY131" fmla="*/ 301371 h 314325"/>
              <a:gd name="connsiteX132" fmla="*/ 22669 w 485775"/>
              <a:gd name="connsiteY132" fmla="*/ 309658 h 314325"/>
              <a:gd name="connsiteX133" fmla="*/ 24194 w 485775"/>
              <a:gd name="connsiteY133" fmla="*/ 311944 h 314325"/>
              <a:gd name="connsiteX134" fmla="*/ 36481 w 485775"/>
              <a:gd name="connsiteY134" fmla="*/ 303657 h 314325"/>
              <a:gd name="connsiteX135" fmla="*/ 41720 w 485775"/>
              <a:gd name="connsiteY135" fmla="*/ 310896 h 314325"/>
              <a:gd name="connsiteX136" fmla="*/ 40100 w 485775"/>
              <a:gd name="connsiteY136" fmla="*/ 308705 h 314325"/>
              <a:gd name="connsiteX137" fmla="*/ 28099 w 485775"/>
              <a:gd name="connsiteY137" fmla="*/ 317373 h 314325"/>
              <a:gd name="connsiteX138" fmla="*/ 29718 w 485775"/>
              <a:gd name="connsiteY138" fmla="*/ 319564 h 314325"/>
              <a:gd name="connsiteX139" fmla="*/ 41720 w 485775"/>
              <a:gd name="connsiteY139" fmla="*/ 310896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485775" h="314325">
                <a:moveTo>
                  <a:pt x="18383" y="49625"/>
                </a:moveTo>
                <a:cubicBezTo>
                  <a:pt x="18764" y="48768"/>
                  <a:pt x="19240" y="48006"/>
                  <a:pt x="19622" y="47149"/>
                </a:cubicBezTo>
                <a:lnTo>
                  <a:pt x="5334" y="40196"/>
                </a:lnTo>
                <a:cubicBezTo>
                  <a:pt x="4953" y="40958"/>
                  <a:pt x="4477" y="41815"/>
                  <a:pt x="4096" y="42672"/>
                </a:cubicBezTo>
                <a:lnTo>
                  <a:pt x="18383" y="49625"/>
                </a:lnTo>
                <a:close/>
                <a:moveTo>
                  <a:pt x="14573" y="57722"/>
                </a:moveTo>
                <a:cubicBezTo>
                  <a:pt x="14954" y="56864"/>
                  <a:pt x="15335" y="56007"/>
                  <a:pt x="15716" y="55245"/>
                </a:cubicBezTo>
                <a:lnTo>
                  <a:pt x="1238" y="48673"/>
                </a:lnTo>
                <a:cubicBezTo>
                  <a:pt x="857" y="49530"/>
                  <a:pt x="476" y="50387"/>
                  <a:pt x="190" y="51149"/>
                </a:cubicBezTo>
                <a:lnTo>
                  <a:pt x="14573" y="57722"/>
                </a:lnTo>
                <a:close/>
                <a:moveTo>
                  <a:pt x="22384" y="41720"/>
                </a:moveTo>
                <a:cubicBezTo>
                  <a:pt x="22765" y="40958"/>
                  <a:pt x="23241" y="40100"/>
                  <a:pt x="23622" y="39338"/>
                </a:cubicBezTo>
                <a:lnTo>
                  <a:pt x="9525" y="31814"/>
                </a:lnTo>
                <a:cubicBezTo>
                  <a:pt x="9049" y="32576"/>
                  <a:pt x="8668" y="33433"/>
                  <a:pt x="8287" y="34195"/>
                </a:cubicBezTo>
                <a:lnTo>
                  <a:pt x="22384" y="41720"/>
                </a:lnTo>
                <a:close/>
                <a:moveTo>
                  <a:pt x="41148" y="11621"/>
                </a:moveTo>
                <a:cubicBezTo>
                  <a:pt x="41720" y="10859"/>
                  <a:pt x="42196" y="10192"/>
                  <a:pt x="42767" y="9430"/>
                </a:cubicBezTo>
                <a:lnTo>
                  <a:pt x="29718" y="0"/>
                </a:lnTo>
                <a:cubicBezTo>
                  <a:pt x="29147" y="762"/>
                  <a:pt x="28670" y="1429"/>
                  <a:pt x="28099" y="2191"/>
                </a:cubicBezTo>
                <a:lnTo>
                  <a:pt x="41148" y="11621"/>
                </a:lnTo>
                <a:close/>
                <a:moveTo>
                  <a:pt x="31242" y="26384"/>
                </a:moveTo>
                <a:cubicBezTo>
                  <a:pt x="31718" y="25622"/>
                  <a:pt x="32194" y="24860"/>
                  <a:pt x="32671" y="24098"/>
                </a:cubicBezTo>
                <a:lnTo>
                  <a:pt x="19050" y="15621"/>
                </a:lnTo>
                <a:cubicBezTo>
                  <a:pt x="18574" y="16383"/>
                  <a:pt x="18097" y="17145"/>
                  <a:pt x="17621" y="17907"/>
                </a:cubicBezTo>
                <a:lnTo>
                  <a:pt x="31242" y="26384"/>
                </a:lnTo>
                <a:close/>
                <a:moveTo>
                  <a:pt x="26670" y="34004"/>
                </a:moveTo>
                <a:cubicBezTo>
                  <a:pt x="27146" y="33242"/>
                  <a:pt x="27622" y="32480"/>
                  <a:pt x="28003" y="31623"/>
                </a:cubicBezTo>
                <a:lnTo>
                  <a:pt x="14097" y="23622"/>
                </a:lnTo>
                <a:cubicBezTo>
                  <a:pt x="13621" y="24384"/>
                  <a:pt x="13144" y="25146"/>
                  <a:pt x="12763" y="26003"/>
                </a:cubicBezTo>
                <a:lnTo>
                  <a:pt x="26670" y="34004"/>
                </a:lnTo>
                <a:close/>
                <a:moveTo>
                  <a:pt x="36005" y="18955"/>
                </a:moveTo>
                <a:cubicBezTo>
                  <a:pt x="36481" y="18193"/>
                  <a:pt x="37052" y="17431"/>
                  <a:pt x="37529" y="16764"/>
                </a:cubicBezTo>
                <a:lnTo>
                  <a:pt x="24194" y="7811"/>
                </a:lnTo>
                <a:cubicBezTo>
                  <a:pt x="23717" y="8573"/>
                  <a:pt x="23146" y="9335"/>
                  <a:pt x="22669" y="10097"/>
                </a:cubicBezTo>
                <a:lnTo>
                  <a:pt x="36005" y="18955"/>
                </a:lnTo>
                <a:close/>
                <a:moveTo>
                  <a:pt x="489490" y="40196"/>
                </a:moveTo>
                <a:cubicBezTo>
                  <a:pt x="489871" y="40958"/>
                  <a:pt x="490347" y="41815"/>
                  <a:pt x="490728" y="42577"/>
                </a:cubicBezTo>
                <a:lnTo>
                  <a:pt x="476441" y="49530"/>
                </a:lnTo>
                <a:cubicBezTo>
                  <a:pt x="476060" y="48673"/>
                  <a:pt x="475679" y="47911"/>
                  <a:pt x="475202" y="47053"/>
                </a:cubicBezTo>
                <a:lnTo>
                  <a:pt x="489490" y="40196"/>
                </a:lnTo>
                <a:close/>
                <a:moveTo>
                  <a:pt x="471107" y="39338"/>
                </a:moveTo>
                <a:cubicBezTo>
                  <a:pt x="471488" y="40100"/>
                  <a:pt x="471964" y="40958"/>
                  <a:pt x="472345" y="41720"/>
                </a:cubicBezTo>
                <a:lnTo>
                  <a:pt x="486442" y="34195"/>
                </a:lnTo>
                <a:cubicBezTo>
                  <a:pt x="485966" y="33433"/>
                  <a:pt x="485585" y="32576"/>
                  <a:pt x="485204" y="31814"/>
                </a:cubicBezTo>
                <a:lnTo>
                  <a:pt x="471107" y="39338"/>
                </a:lnTo>
                <a:close/>
                <a:moveTo>
                  <a:pt x="479012" y="55150"/>
                </a:moveTo>
                <a:cubicBezTo>
                  <a:pt x="479393" y="56007"/>
                  <a:pt x="479774" y="56864"/>
                  <a:pt x="480155" y="57626"/>
                </a:cubicBezTo>
                <a:lnTo>
                  <a:pt x="494633" y="51149"/>
                </a:lnTo>
                <a:cubicBezTo>
                  <a:pt x="494252" y="50292"/>
                  <a:pt x="493871" y="49435"/>
                  <a:pt x="493490" y="48673"/>
                </a:cubicBezTo>
                <a:lnTo>
                  <a:pt x="479012" y="55150"/>
                </a:lnTo>
                <a:close/>
                <a:moveTo>
                  <a:pt x="457105" y="16669"/>
                </a:moveTo>
                <a:cubicBezTo>
                  <a:pt x="457581" y="17431"/>
                  <a:pt x="458153" y="18193"/>
                  <a:pt x="458629" y="18860"/>
                </a:cubicBezTo>
                <a:lnTo>
                  <a:pt x="471964" y="9906"/>
                </a:lnTo>
                <a:cubicBezTo>
                  <a:pt x="471488" y="9144"/>
                  <a:pt x="470916" y="8382"/>
                  <a:pt x="470440" y="7620"/>
                </a:cubicBezTo>
                <a:lnTo>
                  <a:pt x="457105" y="16669"/>
                </a:lnTo>
                <a:close/>
                <a:moveTo>
                  <a:pt x="462058" y="24003"/>
                </a:moveTo>
                <a:cubicBezTo>
                  <a:pt x="462534" y="24765"/>
                  <a:pt x="463010" y="25527"/>
                  <a:pt x="463487" y="26289"/>
                </a:cubicBezTo>
                <a:lnTo>
                  <a:pt x="477012" y="17812"/>
                </a:lnTo>
                <a:cubicBezTo>
                  <a:pt x="476536" y="17050"/>
                  <a:pt x="476060" y="16288"/>
                  <a:pt x="475583" y="15526"/>
                </a:cubicBezTo>
                <a:lnTo>
                  <a:pt x="462058" y="24003"/>
                </a:lnTo>
                <a:close/>
                <a:moveTo>
                  <a:pt x="466630" y="31623"/>
                </a:moveTo>
                <a:cubicBezTo>
                  <a:pt x="467106" y="32385"/>
                  <a:pt x="467582" y="33242"/>
                  <a:pt x="468059" y="34004"/>
                </a:cubicBezTo>
                <a:lnTo>
                  <a:pt x="481870" y="26003"/>
                </a:lnTo>
                <a:cubicBezTo>
                  <a:pt x="481393" y="25241"/>
                  <a:pt x="480917" y="24479"/>
                  <a:pt x="480536" y="23622"/>
                </a:cubicBezTo>
                <a:lnTo>
                  <a:pt x="466630" y="31623"/>
                </a:lnTo>
                <a:close/>
                <a:moveTo>
                  <a:pt x="451961" y="9430"/>
                </a:moveTo>
                <a:cubicBezTo>
                  <a:pt x="452533" y="10192"/>
                  <a:pt x="453009" y="10954"/>
                  <a:pt x="453581" y="11621"/>
                </a:cubicBezTo>
                <a:lnTo>
                  <a:pt x="466630" y="2191"/>
                </a:lnTo>
                <a:cubicBezTo>
                  <a:pt x="466154" y="1429"/>
                  <a:pt x="465582" y="762"/>
                  <a:pt x="465011" y="0"/>
                </a:cubicBezTo>
                <a:lnTo>
                  <a:pt x="451961" y="9430"/>
                </a:lnTo>
                <a:close/>
                <a:moveTo>
                  <a:pt x="477107" y="301752"/>
                </a:moveTo>
                <a:cubicBezTo>
                  <a:pt x="476631" y="302514"/>
                  <a:pt x="476155" y="303276"/>
                  <a:pt x="475679" y="304038"/>
                </a:cubicBezTo>
                <a:lnTo>
                  <a:pt x="463106" y="296228"/>
                </a:lnTo>
                <a:cubicBezTo>
                  <a:pt x="463582" y="295466"/>
                  <a:pt x="464058" y="294704"/>
                  <a:pt x="464534" y="293942"/>
                </a:cubicBezTo>
                <a:lnTo>
                  <a:pt x="477107" y="301752"/>
                </a:lnTo>
                <a:close/>
                <a:moveTo>
                  <a:pt x="454628" y="308705"/>
                </a:moveTo>
                <a:cubicBezTo>
                  <a:pt x="454152" y="309467"/>
                  <a:pt x="453581" y="310134"/>
                  <a:pt x="453009" y="310896"/>
                </a:cubicBezTo>
                <a:lnTo>
                  <a:pt x="465011" y="319564"/>
                </a:lnTo>
                <a:cubicBezTo>
                  <a:pt x="465582" y="318802"/>
                  <a:pt x="466058" y="318135"/>
                  <a:pt x="466630" y="317373"/>
                </a:cubicBezTo>
                <a:lnTo>
                  <a:pt x="454628" y="308705"/>
                </a:lnTo>
                <a:close/>
                <a:moveTo>
                  <a:pt x="459677" y="301371"/>
                </a:moveTo>
                <a:cubicBezTo>
                  <a:pt x="459200" y="302133"/>
                  <a:pt x="458629" y="302895"/>
                  <a:pt x="458153" y="303657"/>
                </a:cubicBezTo>
                <a:lnTo>
                  <a:pt x="470440" y="311944"/>
                </a:lnTo>
                <a:cubicBezTo>
                  <a:pt x="470916" y="311182"/>
                  <a:pt x="471488" y="310420"/>
                  <a:pt x="471964" y="309753"/>
                </a:cubicBezTo>
                <a:lnTo>
                  <a:pt x="459677" y="301371"/>
                </a:lnTo>
                <a:close/>
                <a:moveTo>
                  <a:pt x="469011" y="286226"/>
                </a:moveTo>
                <a:cubicBezTo>
                  <a:pt x="468535" y="286988"/>
                  <a:pt x="468059" y="287846"/>
                  <a:pt x="467678" y="288608"/>
                </a:cubicBezTo>
                <a:lnTo>
                  <a:pt x="480536" y="296037"/>
                </a:lnTo>
                <a:cubicBezTo>
                  <a:pt x="481013" y="295275"/>
                  <a:pt x="481489" y="294513"/>
                  <a:pt x="481870" y="293751"/>
                </a:cubicBezTo>
                <a:lnTo>
                  <a:pt x="469011" y="286226"/>
                </a:lnTo>
                <a:close/>
                <a:moveTo>
                  <a:pt x="477203" y="270415"/>
                </a:moveTo>
                <a:cubicBezTo>
                  <a:pt x="476822" y="271272"/>
                  <a:pt x="476441" y="272034"/>
                  <a:pt x="475964" y="272891"/>
                </a:cubicBezTo>
                <a:lnTo>
                  <a:pt x="489395" y="279464"/>
                </a:lnTo>
                <a:cubicBezTo>
                  <a:pt x="489776" y="278702"/>
                  <a:pt x="490252" y="277844"/>
                  <a:pt x="490633" y="276987"/>
                </a:cubicBezTo>
                <a:lnTo>
                  <a:pt x="477203" y="270415"/>
                </a:lnTo>
                <a:close/>
                <a:moveTo>
                  <a:pt x="480917" y="262319"/>
                </a:moveTo>
                <a:cubicBezTo>
                  <a:pt x="480536" y="263176"/>
                  <a:pt x="480251" y="264033"/>
                  <a:pt x="479774" y="264795"/>
                </a:cubicBezTo>
                <a:lnTo>
                  <a:pt x="493490" y="270891"/>
                </a:lnTo>
                <a:cubicBezTo>
                  <a:pt x="493871" y="270034"/>
                  <a:pt x="494252" y="269272"/>
                  <a:pt x="494633" y="268415"/>
                </a:cubicBezTo>
                <a:lnTo>
                  <a:pt x="480917" y="262319"/>
                </a:lnTo>
                <a:close/>
                <a:moveTo>
                  <a:pt x="473297" y="278416"/>
                </a:moveTo>
                <a:cubicBezTo>
                  <a:pt x="472916" y="279273"/>
                  <a:pt x="472440" y="280035"/>
                  <a:pt x="472059" y="280797"/>
                </a:cubicBezTo>
                <a:lnTo>
                  <a:pt x="485204" y="287750"/>
                </a:lnTo>
                <a:cubicBezTo>
                  <a:pt x="485585" y="286988"/>
                  <a:pt x="486061" y="286131"/>
                  <a:pt x="486442" y="285369"/>
                </a:cubicBezTo>
                <a:lnTo>
                  <a:pt x="473297" y="278416"/>
                </a:lnTo>
                <a:close/>
                <a:moveTo>
                  <a:pt x="19050" y="304038"/>
                </a:moveTo>
                <a:cubicBezTo>
                  <a:pt x="18574" y="303276"/>
                  <a:pt x="18097" y="302514"/>
                  <a:pt x="17621" y="301752"/>
                </a:cubicBezTo>
                <a:lnTo>
                  <a:pt x="30194" y="293846"/>
                </a:lnTo>
                <a:cubicBezTo>
                  <a:pt x="30671" y="294608"/>
                  <a:pt x="31147" y="295370"/>
                  <a:pt x="31623" y="296132"/>
                </a:cubicBezTo>
                <a:lnTo>
                  <a:pt x="19050" y="304038"/>
                </a:lnTo>
                <a:close/>
                <a:moveTo>
                  <a:pt x="27051" y="288608"/>
                </a:moveTo>
                <a:cubicBezTo>
                  <a:pt x="26575" y="287846"/>
                  <a:pt x="26194" y="287084"/>
                  <a:pt x="25718" y="286226"/>
                </a:cubicBezTo>
                <a:lnTo>
                  <a:pt x="12859" y="293656"/>
                </a:lnTo>
                <a:cubicBezTo>
                  <a:pt x="13335" y="294418"/>
                  <a:pt x="13811" y="295180"/>
                  <a:pt x="14192" y="296037"/>
                </a:cubicBezTo>
                <a:lnTo>
                  <a:pt x="27051" y="288608"/>
                </a:lnTo>
                <a:close/>
                <a:moveTo>
                  <a:pt x="22765" y="280797"/>
                </a:moveTo>
                <a:cubicBezTo>
                  <a:pt x="22384" y="280035"/>
                  <a:pt x="21908" y="279178"/>
                  <a:pt x="21527" y="278416"/>
                </a:cubicBezTo>
                <a:lnTo>
                  <a:pt x="8382" y="285369"/>
                </a:lnTo>
                <a:cubicBezTo>
                  <a:pt x="8763" y="286131"/>
                  <a:pt x="9239" y="286988"/>
                  <a:pt x="9620" y="287750"/>
                </a:cubicBezTo>
                <a:lnTo>
                  <a:pt x="22765" y="280797"/>
                </a:lnTo>
                <a:close/>
                <a:moveTo>
                  <a:pt x="14859" y="264795"/>
                </a:moveTo>
                <a:cubicBezTo>
                  <a:pt x="14478" y="264033"/>
                  <a:pt x="14097" y="263176"/>
                  <a:pt x="13716" y="262319"/>
                </a:cubicBezTo>
                <a:lnTo>
                  <a:pt x="0" y="268415"/>
                </a:lnTo>
                <a:cubicBezTo>
                  <a:pt x="381" y="269272"/>
                  <a:pt x="762" y="270034"/>
                  <a:pt x="1143" y="270891"/>
                </a:cubicBezTo>
                <a:lnTo>
                  <a:pt x="14859" y="264795"/>
                </a:lnTo>
                <a:close/>
                <a:moveTo>
                  <a:pt x="18669" y="272891"/>
                </a:moveTo>
                <a:cubicBezTo>
                  <a:pt x="18288" y="272129"/>
                  <a:pt x="17907" y="271272"/>
                  <a:pt x="17526" y="270415"/>
                </a:cubicBezTo>
                <a:lnTo>
                  <a:pt x="4096" y="276987"/>
                </a:lnTo>
                <a:cubicBezTo>
                  <a:pt x="4477" y="277844"/>
                  <a:pt x="4858" y="278606"/>
                  <a:pt x="5334" y="279464"/>
                </a:cubicBezTo>
                <a:lnTo>
                  <a:pt x="18669" y="272891"/>
                </a:lnTo>
                <a:close/>
                <a:moveTo>
                  <a:pt x="36481" y="303657"/>
                </a:moveTo>
                <a:cubicBezTo>
                  <a:pt x="36005" y="302895"/>
                  <a:pt x="35433" y="302133"/>
                  <a:pt x="34957" y="301371"/>
                </a:cubicBezTo>
                <a:lnTo>
                  <a:pt x="22669" y="309658"/>
                </a:lnTo>
                <a:cubicBezTo>
                  <a:pt x="23146" y="310420"/>
                  <a:pt x="23717" y="311182"/>
                  <a:pt x="24194" y="311944"/>
                </a:cubicBezTo>
                <a:lnTo>
                  <a:pt x="36481" y="303657"/>
                </a:lnTo>
                <a:close/>
                <a:moveTo>
                  <a:pt x="41720" y="310896"/>
                </a:moveTo>
                <a:cubicBezTo>
                  <a:pt x="41148" y="310134"/>
                  <a:pt x="40672" y="309467"/>
                  <a:pt x="40100" y="308705"/>
                </a:cubicBezTo>
                <a:lnTo>
                  <a:pt x="28099" y="317373"/>
                </a:lnTo>
                <a:cubicBezTo>
                  <a:pt x="28575" y="318135"/>
                  <a:pt x="29147" y="318802"/>
                  <a:pt x="29718" y="319564"/>
                </a:cubicBezTo>
                <a:lnTo>
                  <a:pt x="41720" y="31089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" name="任意多边形: 形状 29"/>
          <p:cNvSpPr/>
          <p:nvPr/>
        </p:nvSpPr>
        <p:spPr>
          <a:xfrm>
            <a:off x="572919" y="379170"/>
            <a:ext cx="419100" cy="533400"/>
          </a:xfrm>
          <a:custGeom>
            <a:avLst/>
            <a:gdLst>
              <a:gd name="connsiteX0" fmla="*/ 421672 w 419100"/>
              <a:gd name="connsiteY0" fmla="*/ 438626 h 533400"/>
              <a:gd name="connsiteX1" fmla="*/ 210884 w 419100"/>
              <a:gd name="connsiteY1" fmla="*/ 539972 h 533400"/>
              <a:gd name="connsiteX2" fmla="*/ 95 w 419100"/>
              <a:gd name="connsiteY2" fmla="*/ 438626 h 533400"/>
              <a:gd name="connsiteX3" fmla="*/ 12192 w 419100"/>
              <a:gd name="connsiteY3" fmla="*/ 429006 h 533400"/>
              <a:gd name="connsiteX4" fmla="*/ 210979 w 419100"/>
              <a:gd name="connsiteY4" fmla="*/ 524542 h 533400"/>
              <a:gd name="connsiteX5" fmla="*/ 409766 w 419100"/>
              <a:gd name="connsiteY5" fmla="*/ 429006 h 533400"/>
              <a:gd name="connsiteX6" fmla="*/ 421672 w 419100"/>
              <a:gd name="connsiteY6" fmla="*/ 438626 h 533400"/>
              <a:gd name="connsiteX7" fmla="*/ 210884 w 419100"/>
              <a:gd name="connsiteY7" fmla="*/ 15431 h 533400"/>
              <a:gd name="connsiteX8" fmla="*/ 409670 w 419100"/>
              <a:gd name="connsiteY8" fmla="*/ 110966 h 533400"/>
              <a:gd name="connsiteX9" fmla="*/ 421767 w 419100"/>
              <a:gd name="connsiteY9" fmla="*/ 101346 h 533400"/>
              <a:gd name="connsiteX10" fmla="*/ 210884 w 419100"/>
              <a:gd name="connsiteY10" fmla="*/ 0 h 533400"/>
              <a:gd name="connsiteX11" fmla="*/ 0 w 419100"/>
              <a:gd name="connsiteY11" fmla="*/ 101346 h 533400"/>
              <a:gd name="connsiteX12" fmla="*/ 12097 w 419100"/>
              <a:gd name="connsiteY12" fmla="*/ 110966 h 533400"/>
              <a:gd name="connsiteX13" fmla="*/ 210884 w 419100"/>
              <a:gd name="connsiteY13" fmla="*/ 15431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19100" h="533400">
                <a:moveTo>
                  <a:pt x="421672" y="438626"/>
                </a:moveTo>
                <a:cubicBezTo>
                  <a:pt x="372142" y="500444"/>
                  <a:pt x="296132" y="539972"/>
                  <a:pt x="210884" y="539972"/>
                </a:cubicBezTo>
                <a:cubicBezTo>
                  <a:pt x="125539" y="539972"/>
                  <a:pt x="49530" y="500444"/>
                  <a:pt x="95" y="438626"/>
                </a:cubicBezTo>
                <a:lnTo>
                  <a:pt x="12192" y="429006"/>
                </a:lnTo>
                <a:cubicBezTo>
                  <a:pt x="58864" y="487204"/>
                  <a:pt x="130493" y="524542"/>
                  <a:pt x="210979" y="524542"/>
                </a:cubicBezTo>
                <a:cubicBezTo>
                  <a:pt x="291370" y="524542"/>
                  <a:pt x="363093" y="487204"/>
                  <a:pt x="409766" y="429006"/>
                </a:cubicBezTo>
                <a:lnTo>
                  <a:pt x="421672" y="438626"/>
                </a:lnTo>
                <a:close/>
                <a:moveTo>
                  <a:pt x="210884" y="15431"/>
                </a:moveTo>
                <a:cubicBezTo>
                  <a:pt x="291275" y="15431"/>
                  <a:pt x="362998" y="52769"/>
                  <a:pt x="409670" y="110966"/>
                </a:cubicBezTo>
                <a:lnTo>
                  <a:pt x="421767" y="101346"/>
                </a:lnTo>
                <a:cubicBezTo>
                  <a:pt x="372237" y="39529"/>
                  <a:pt x="296132" y="0"/>
                  <a:pt x="210884" y="0"/>
                </a:cubicBezTo>
                <a:cubicBezTo>
                  <a:pt x="125539" y="0"/>
                  <a:pt x="49530" y="39529"/>
                  <a:pt x="0" y="101346"/>
                </a:cubicBezTo>
                <a:lnTo>
                  <a:pt x="12097" y="110966"/>
                </a:lnTo>
                <a:cubicBezTo>
                  <a:pt x="58769" y="52769"/>
                  <a:pt x="130397" y="15431"/>
                  <a:pt x="210884" y="1543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>
            <a:off x="727075" y="2740025"/>
            <a:ext cx="8699500" cy="37191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601470" y="2921635"/>
            <a:ext cx="7174230" cy="3476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olidFill>
                  <a:schemeClr val="accent1">
                    <a:lumMod val="40000"/>
                    <a:lumOff val="60000"/>
                  </a:schemeClr>
                </a:solidFill>
              </a:rPr>
              <a:t>We trained a general model through the pre-training method, and then finetuned on the domain training set, and achieved quite good results.</a:t>
            </a:r>
            <a:endParaRPr lang="zh-CN" altLang="en-US" sz="200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zh-CN" altLang="en-US" sz="2000">
                <a:solidFill>
                  <a:schemeClr val="accent1">
                    <a:lumMod val="40000"/>
                    <a:lumOff val="60000"/>
                  </a:schemeClr>
                </a:solidFill>
              </a:rPr>
              <a:t>(1) By pre-training the unlabeled test set, our model has a good generalization effect.</a:t>
            </a:r>
            <a:endParaRPr lang="zh-CN" altLang="en-US" sz="200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zh-CN" altLang="en-US" sz="2000">
                <a:solidFill>
                  <a:schemeClr val="accent1">
                    <a:lumMod val="40000"/>
                    <a:lumOff val="60000"/>
                  </a:schemeClr>
                </a:solidFill>
              </a:rPr>
              <a:t>(2) Through the pseudo-label training method, our model can well cope with the challenges brought by transfer learning</a:t>
            </a:r>
            <a:r>
              <a:rPr lang="en-US" altLang="zh-CN" sz="200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  <a:endParaRPr lang="zh-CN" altLang="en-US" sz="200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zh-CN" altLang="en-US" sz="2000">
                <a:solidFill>
                  <a:schemeClr val="accent1">
                    <a:lumMod val="40000"/>
                    <a:lumOff val="60000"/>
                  </a:schemeClr>
                </a:solidFill>
              </a:rPr>
              <a:t>(3) By comparing the Bert model with Naive Bayes and SVM models, it turns out that our language model has obvious advantages.</a:t>
            </a:r>
            <a:endParaRPr lang="zh-CN" altLang="en-US" sz="200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zh-CN" altLang="en-US" sz="2000">
                <a:solidFill>
                  <a:schemeClr val="accent1">
                    <a:lumMod val="40000"/>
                    <a:lumOff val="60000"/>
                  </a:schemeClr>
                </a:solidFill>
              </a:rPr>
              <a:t>(4) We only used a single model and achieved the first place on the Leaderboard</a:t>
            </a:r>
            <a:r>
              <a:rPr lang="en-US" altLang="zh-CN" sz="200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  <a:r>
              <a:rPr lang="zh-CN" altLang="en-US" sz="200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endParaRPr lang="zh-CN" altLang="en-US" sz="200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t="42768"/>
          <a:stretch>
            <a:fillRect/>
          </a:stretch>
        </p:blipFill>
        <p:spPr>
          <a:xfrm>
            <a:off x="1601470" y="1136015"/>
            <a:ext cx="6736080" cy="14522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735435" y="64001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8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32628" y="339902"/>
            <a:ext cx="6134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Discussion</a:t>
            </a:r>
            <a:endParaRPr lang="en-US" altLang="zh-CN" sz="3600" dirty="0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27" name="任意多边形: 形状 26"/>
          <p:cNvSpPr/>
          <p:nvPr/>
        </p:nvSpPr>
        <p:spPr>
          <a:xfrm>
            <a:off x="593969" y="459371"/>
            <a:ext cx="371475" cy="371475"/>
          </a:xfrm>
          <a:custGeom>
            <a:avLst/>
            <a:gdLst>
              <a:gd name="connsiteX0" fmla="*/ 199358 w 371475"/>
              <a:gd name="connsiteY0" fmla="*/ 0 h 371475"/>
              <a:gd name="connsiteX1" fmla="*/ 189833 w 371475"/>
              <a:gd name="connsiteY1" fmla="*/ 18955 h 371475"/>
              <a:gd name="connsiteX2" fmla="*/ 180308 w 371475"/>
              <a:gd name="connsiteY2" fmla="*/ 0 h 371475"/>
              <a:gd name="connsiteX3" fmla="*/ 199358 w 371475"/>
              <a:gd name="connsiteY3" fmla="*/ 0 h 371475"/>
              <a:gd name="connsiteX4" fmla="*/ 199358 w 371475"/>
              <a:gd name="connsiteY4" fmla="*/ 380714 h 371475"/>
              <a:gd name="connsiteX5" fmla="*/ 189833 w 371475"/>
              <a:gd name="connsiteY5" fmla="*/ 361760 h 371475"/>
              <a:gd name="connsiteX6" fmla="*/ 180308 w 371475"/>
              <a:gd name="connsiteY6" fmla="*/ 380714 h 371475"/>
              <a:gd name="connsiteX7" fmla="*/ 199358 w 371475"/>
              <a:gd name="connsiteY7" fmla="*/ 380714 h 371475"/>
              <a:gd name="connsiteX8" fmla="*/ 0 w 371475"/>
              <a:gd name="connsiteY8" fmla="*/ 199263 h 371475"/>
              <a:gd name="connsiteX9" fmla="*/ 18955 w 371475"/>
              <a:gd name="connsiteY9" fmla="*/ 189738 h 371475"/>
              <a:gd name="connsiteX10" fmla="*/ 0 w 371475"/>
              <a:gd name="connsiteY10" fmla="*/ 180213 h 371475"/>
              <a:gd name="connsiteX11" fmla="*/ 0 w 371475"/>
              <a:gd name="connsiteY11" fmla="*/ 199263 h 371475"/>
              <a:gd name="connsiteX12" fmla="*/ 379667 w 371475"/>
              <a:gd name="connsiteY12" fmla="*/ 180308 h 371475"/>
              <a:gd name="connsiteX13" fmla="*/ 360712 w 371475"/>
              <a:gd name="connsiteY13" fmla="*/ 189833 h 371475"/>
              <a:gd name="connsiteX14" fmla="*/ 379667 w 371475"/>
              <a:gd name="connsiteY14" fmla="*/ 199358 h 371475"/>
              <a:gd name="connsiteX15" fmla="*/ 379667 w 371475"/>
              <a:gd name="connsiteY15" fmla="*/ 180308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71475" h="371475">
                <a:moveTo>
                  <a:pt x="199358" y="0"/>
                </a:moveTo>
                <a:lnTo>
                  <a:pt x="189833" y="18955"/>
                </a:lnTo>
                <a:lnTo>
                  <a:pt x="180308" y="0"/>
                </a:lnTo>
                <a:lnTo>
                  <a:pt x="199358" y="0"/>
                </a:lnTo>
                <a:close/>
                <a:moveTo>
                  <a:pt x="199358" y="380714"/>
                </a:moveTo>
                <a:lnTo>
                  <a:pt x="189833" y="361760"/>
                </a:lnTo>
                <a:lnTo>
                  <a:pt x="180308" y="380714"/>
                </a:lnTo>
                <a:lnTo>
                  <a:pt x="199358" y="380714"/>
                </a:lnTo>
                <a:close/>
                <a:moveTo>
                  <a:pt x="0" y="199263"/>
                </a:moveTo>
                <a:lnTo>
                  <a:pt x="18955" y="189738"/>
                </a:lnTo>
                <a:lnTo>
                  <a:pt x="0" y="180213"/>
                </a:lnTo>
                <a:lnTo>
                  <a:pt x="0" y="199263"/>
                </a:lnTo>
                <a:close/>
                <a:moveTo>
                  <a:pt x="379667" y="180308"/>
                </a:moveTo>
                <a:lnTo>
                  <a:pt x="360712" y="189833"/>
                </a:lnTo>
                <a:lnTo>
                  <a:pt x="379667" y="199358"/>
                </a:lnTo>
                <a:lnTo>
                  <a:pt x="379667" y="18030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8" name="任意多边形: 形状 27"/>
          <p:cNvSpPr/>
          <p:nvPr/>
        </p:nvSpPr>
        <p:spPr>
          <a:xfrm>
            <a:off x="503386" y="411936"/>
            <a:ext cx="552450" cy="466725"/>
          </a:xfrm>
          <a:custGeom>
            <a:avLst/>
            <a:gdLst>
              <a:gd name="connsiteX0" fmla="*/ 560832 w 552450"/>
              <a:gd name="connsiteY0" fmla="*/ 239840 h 466725"/>
              <a:gd name="connsiteX1" fmla="*/ 560832 w 552450"/>
              <a:gd name="connsiteY1" fmla="*/ 237268 h 466725"/>
              <a:gd name="connsiteX2" fmla="*/ 560832 w 552450"/>
              <a:gd name="connsiteY2" fmla="*/ 235077 h 466725"/>
              <a:gd name="connsiteX3" fmla="*/ 555022 w 552450"/>
              <a:gd name="connsiteY3" fmla="*/ 235077 h 466725"/>
              <a:gd name="connsiteX4" fmla="*/ 554831 w 552450"/>
              <a:gd name="connsiteY4" fmla="*/ 225457 h 466725"/>
              <a:gd name="connsiteX5" fmla="*/ 560546 w 552450"/>
              <a:gd name="connsiteY5" fmla="*/ 225171 h 466725"/>
              <a:gd name="connsiteX6" fmla="*/ 560356 w 552450"/>
              <a:gd name="connsiteY6" fmla="*/ 220409 h 466725"/>
              <a:gd name="connsiteX7" fmla="*/ 554641 w 552450"/>
              <a:gd name="connsiteY7" fmla="*/ 220694 h 466725"/>
              <a:gd name="connsiteX8" fmla="*/ 553879 w 552450"/>
              <a:gd name="connsiteY8" fmla="*/ 211074 h 466725"/>
              <a:gd name="connsiteX9" fmla="*/ 559594 w 552450"/>
              <a:gd name="connsiteY9" fmla="*/ 210503 h 466725"/>
              <a:gd name="connsiteX10" fmla="*/ 554165 w 552450"/>
              <a:gd name="connsiteY10" fmla="*/ 176308 h 466725"/>
              <a:gd name="connsiteX11" fmla="*/ 507397 w 552450"/>
              <a:gd name="connsiteY11" fmla="*/ 167735 h 466725"/>
              <a:gd name="connsiteX12" fmla="*/ 280511 w 552450"/>
              <a:gd name="connsiteY12" fmla="*/ 0 h 466725"/>
              <a:gd name="connsiteX13" fmla="*/ 53626 w 552450"/>
              <a:gd name="connsiteY13" fmla="*/ 167735 h 466725"/>
              <a:gd name="connsiteX14" fmla="*/ 6858 w 552450"/>
              <a:gd name="connsiteY14" fmla="*/ 176308 h 466725"/>
              <a:gd name="connsiteX15" fmla="*/ 1429 w 552450"/>
              <a:gd name="connsiteY15" fmla="*/ 210503 h 466725"/>
              <a:gd name="connsiteX16" fmla="*/ 7144 w 552450"/>
              <a:gd name="connsiteY16" fmla="*/ 211074 h 466725"/>
              <a:gd name="connsiteX17" fmla="*/ 6382 w 552450"/>
              <a:gd name="connsiteY17" fmla="*/ 220694 h 466725"/>
              <a:gd name="connsiteX18" fmla="*/ 572 w 552450"/>
              <a:gd name="connsiteY18" fmla="*/ 220409 h 466725"/>
              <a:gd name="connsiteX19" fmla="*/ 381 w 552450"/>
              <a:gd name="connsiteY19" fmla="*/ 225171 h 466725"/>
              <a:gd name="connsiteX20" fmla="*/ 6191 w 552450"/>
              <a:gd name="connsiteY20" fmla="*/ 225457 h 466725"/>
              <a:gd name="connsiteX21" fmla="*/ 5906 w 552450"/>
              <a:gd name="connsiteY21" fmla="*/ 235077 h 466725"/>
              <a:gd name="connsiteX22" fmla="*/ 0 w 552450"/>
              <a:gd name="connsiteY22" fmla="*/ 235077 h 466725"/>
              <a:gd name="connsiteX23" fmla="*/ 0 w 552450"/>
              <a:gd name="connsiteY23" fmla="*/ 237268 h 466725"/>
              <a:gd name="connsiteX24" fmla="*/ 0 w 552450"/>
              <a:gd name="connsiteY24" fmla="*/ 239840 h 466725"/>
              <a:gd name="connsiteX25" fmla="*/ 5810 w 552450"/>
              <a:gd name="connsiteY25" fmla="*/ 239840 h 466725"/>
              <a:gd name="connsiteX26" fmla="*/ 6096 w 552450"/>
              <a:gd name="connsiteY26" fmla="*/ 249460 h 466725"/>
              <a:gd name="connsiteX27" fmla="*/ 286 w 552450"/>
              <a:gd name="connsiteY27" fmla="*/ 249746 h 466725"/>
              <a:gd name="connsiteX28" fmla="*/ 572 w 552450"/>
              <a:gd name="connsiteY28" fmla="*/ 254508 h 466725"/>
              <a:gd name="connsiteX29" fmla="*/ 6382 w 552450"/>
              <a:gd name="connsiteY29" fmla="*/ 254222 h 466725"/>
              <a:gd name="connsiteX30" fmla="*/ 7144 w 552450"/>
              <a:gd name="connsiteY30" fmla="*/ 263843 h 466725"/>
              <a:gd name="connsiteX31" fmla="*/ 1429 w 552450"/>
              <a:gd name="connsiteY31" fmla="*/ 264414 h 466725"/>
              <a:gd name="connsiteX32" fmla="*/ 6763 w 552450"/>
              <a:gd name="connsiteY32" fmla="*/ 298323 h 466725"/>
              <a:gd name="connsiteX33" fmla="*/ 53531 w 552450"/>
              <a:gd name="connsiteY33" fmla="*/ 306896 h 466725"/>
              <a:gd name="connsiteX34" fmla="*/ 280416 w 552450"/>
              <a:gd name="connsiteY34" fmla="*/ 474631 h 466725"/>
              <a:gd name="connsiteX35" fmla="*/ 507301 w 552450"/>
              <a:gd name="connsiteY35" fmla="*/ 306896 h 466725"/>
              <a:gd name="connsiteX36" fmla="*/ 554069 w 552450"/>
              <a:gd name="connsiteY36" fmla="*/ 298323 h 466725"/>
              <a:gd name="connsiteX37" fmla="*/ 559499 w 552450"/>
              <a:gd name="connsiteY37" fmla="*/ 264414 h 466725"/>
              <a:gd name="connsiteX38" fmla="*/ 553784 w 552450"/>
              <a:gd name="connsiteY38" fmla="*/ 263843 h 466725"/>
              <a:gd name="connsiteX39" fmla="*/ 554546 w 552450"/>
              <a:gd name="connsiteY39" fmla="*/ 254222 h 466725"/>
              <a:gd name="connsiteX40" fmla="*/ 560261 w 552450"/>
              <a:gd name="connsiteY40" fmla="*/ 254508 h 466725"/>
              <a:gd name="connsiteX41" fmla="*/ 560546 w 552450"/>
              <a:gd name="connsiteY41" fmla="*/ 249746 h 466725"/>
              <a:gd name="connsiteX42" fmla="*/ 554831 w 552450"/>
              <a:gd name="connsiteY42" fmla="*/ 249460 h 466725"/>
              <a:gd name="connsiteX43" fmla="*/ 555117 w 552450"/>
              <a:gd name="connsiteY43" fmla="*/ 239840 h 466725"/>
              <a:gd name="connsiteX44" fmla="*/ 560832 w 552450"/>
              <a:gd name="connsiteY44" fmla="*/ 239840 h 466725"/>
              <a:gd name="connsiteX45" fmla="*/ 502349 w 552450"/>
              <a:gd name="connsiteY45" fmla="*/ 286703 h 466725"/>
              <a:gd name="connsiteX46" fmla="*/ 489775 w 552450"/>
              <a:gd name="connsiteY46" fmla="*/ 288989 h 466725"/>
              <a:gd name="connsiteX47" fmla="*/ 332137 w 552450"/>
              <a:gd name="connsiteY47" fmla="*/ 446627 h 466725"/>
              <a:gd name="connsiteX48" fmla="*/ 329851 w 552450"/>
              <a:gd name="connsiteY48" fmla="*/ 459200 h 466725"/>
              <a:gd name="connsiteX49" fmla="*/ 280416 w 552450"/>
              <a:gd name="connsiteY49" fmla="*/ 464630 h 466725"/>
              <a:gd name="connsiteX50" fmla="*/ 230981 w 552450"/>
              <a:gd name="connsiteY50" fmla="*/ 459200 h 466725"/>
              <a:gd name="connsiteX51" fmla="*/ 228695 w 552450"/>
              <a:gd name="connsiteY51" fmla="*/ 446627 h 466725"/>
              <a:gd name="connsiteX52" fmla="*/ 71057 w 552450"/>
              <a:gd name="connsiteY52" fmla="*/ 288989 h 466725"/>
              <a:gd name="connsiteX53" fmla="*/ 58484 w 552450"/>
              <a:gd name="connsiteY53" fmla="*/ 286703 h 466725"/>
              <a:gd name="connsiteX54" fmla="*/ 53054 w 552450"/>
              <a:gd name="connsiteY54" fmla="*/ 237268 h 466725"/>
              <a:gd name="connsiteX55" fmla="*/ 58484 w 552450"/>
              <a:gd name="connsiteY55" fmla="*/ 187833 h 466725"/>
              <a:gd name="connsiteX56" fmla="*/ 70961 w 552450"/>
              <a:gd name="connsiteY56" fmla="*/ 185547 h 466725"/>
              <a:gd name="connsiteX57" fmla="*/ 228600 w 552450"/>
              <a:gd name="connsiteY57" fmla="*/ 27813 h 466725"/>
              <a:gd name="connsiteX58" fmla="*/ 230886 w 552450"/>
              <a:gd name="connsiteY58" fmla="*/ 15335 h 466725"/>
              <a:gd name="connsiteX59" fmla="*/ 280321 w 552450"/>
              <a:gd name="connsiteY59" fmla="*/ 9906 h 466725"/>
              <a:gd name="connsiteX60" fmla="*/ 329756 w 552450"/>
              <a:gd name="connsiteY60" fmla="*/ 15335 h 466725"/>
              <a:gd name="connsiteX61" fmla="*/ 332042 w 552450"/>
              <a:gd name="connsiteY61" fmla="*/ 27813 h 466725"/>
              <a:gd name="connsiteX62" fmla="*/ 489680 w 552450"/>
              <a:gd name="connsiteY62" fmla="*/ 185547 h 466725"/>
              <a:gd name="connsiteX63" fmla="*/ 502253 w 552450"/>
              <a:gd name="connsiteY63" fmla="*/ 187833 h 466725"/>
              <a:gd name="connsiteX64" fmla="*/ 507683 w 552450"/>
              <a:gd name="connsiteY64" fmla="*/ 237268 h 466725"/>
              <a:gd name="connsiteX65" fmla="*/ 502349 w 552450"/>
              <a:gd name="connsiteY65" fmla="*/ 286703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552450" h="466725">
                <a:moveTo>
                  <a:pt x="560832" y="239840"/>
                </a:moveTo>
                <a:cubicBezTo>
                  <a:pt x="560832" y="238982"/>
                  <a:pt x="560832" y="238125"/>
                  <a:pt x="560832" y="237268"/>
                </a:cubicBezTo>
                <a:cubicBezTo>
                  <a:pt x="560832" y="236506"/>
                  <a:pt x="560832" y="235839"/>
                  <a:pt x="560832" y="235077"/>
                </a:cubicBezTo>
                <a:lnTo>
                  <a:pt x="555022" y="235077"/>
                </a:lnTo>
                <a:cubicBezTo>
                  <a:pt x="555022" y="231839"/>
                  <a:pt x="554927" y="228695"/>
                  <a:pt x="554831" y="225457"/>
                </a:cubicBezTo>
                <a:lnTo>
                  <a:pt x="560546" y="225171"/>
                </a:lnTo>
                <a:cubicBezTo>
                  <a:pt x="560451" y="223552"/>
                  <a:pt x="560356" y="222028"/>
                  <a:pt x="560356" y="220409"/>
                </a:cubicBezTo>
                <a:lnTo>
                  <a:pt x="554641" y="220694"/>
                </a:lnTo>
                <a:cubicBezTo>
                  <a:pt x="554450" y="217456"/>
                  <a:pt x="554260" y="214313"/>
                  <a:pt x="553879" y="211074"/>
                </a:cubicBezTo>
                <a:lnTo>
                  <a:pt x="559594" y="210503"/>
                </a:lnTo>
                <a:cubicBezTo>
                  <a:pt x="558451" y="198882"/>
                  <a:pt x="556641" y="187452"/>
                  <a:pt x="554165" y="176308"/>
                </a:cubicBezTo>
                <a:lnTo>
                  <a:pt x="507397" y="167735"/>
                </a:lnTo>
                <a:cubicBezTo>
                  <a:pt x="477679" y="70580"/>
                  <a:pt x="387382" y="0"/>
                  <a:pt x="280511" y="0"/>
                </a:cubicBezTo>
                <a:cubicBezTo>
                  <a:pt x="173641" y="0"/>
                  <a:pt x="83344" y="70676"/>
                  <a:pt x="53626" y="167735"/>
                </a:cubicBezTo>
                <a:lnTo>
                  <a:pt x="6858" y="176308"/>
                </a:lnTo>
                <a:cubicBezTo>
                  <a:pt x="4382" y="187452"/>
                  <a:pt x="2572" y="198882"/>
                  <a:pt x="1429" y="210503"/>
                </a:cubicBezTo>
                <a:lnTo>
                  <a:pt x="7144" y="211074"/>
                </a:lnTo>
                <a:cubicBezTo>
                  <a:pt x="6858" y="214313"/>
                  <a:pt x="6572" y="217456"/>
                  <a:pt x="6382" y="220694"/>
                </a:cubicBezTo>
                <a:lnTo>
                  <a:pt x="572" y="220409"/>
                </a:lnTo>
                <a:cubicBezTo>
                  <a:pt x="476" y="221933"/>
                  <a:pt x="381" y="223552"/>
                  <a:pt x="381" y="225171"/>
                </a:cubicBezTo>
                <a:lnTo>
                  <a:pt x="6191" y="225457"/>
                </a:lnTo>
                <a:cubicBezTo>
                  <a:pt x="6096" y="228600"/>
                  <a:pt x="6001" y="231839"/>
                  <a:pt x="5906" y="235077"/>
                </a:cubicBezTo>
                <a:lnTo>
                  <a:pt x="0" y="235077"/>
                </a:lnTo>
                <a:cubicBezTo>
                  <a:pt x="0" y="235839"/>
                  <a:pt x="0" y="236506"/>
                  <a:pt x="0" y="237268"/>
                </a:cubicBezTo>
                <a:cubicBezTo>
                  <a:pt x="0" y="238125"/>
                  <a:pt x="0" y="238982"/>
                  <a:pt x="0" y="239840"/>
                </a:cubicBezTo>
                <a:lnTo>
                  <a:pt x="5810" y="239840"/>
                </a:lnTo>
                <a:cubicBezTo>
                  <a:pt x="5810" y="243078"/>
                  <a:pt x="5906" y="246221"/>
                  <a:pt x="6096" y="249460"/>
                </a:cubicBezTo>
                <a:lnTo>
                  <a:pt x="286" y="249746"/>
                </a:lnTo>
                <a:cubicBezTo>
                  <a:pt x="381" y="251270"/>
                  <a:pt x="381" y="252889"/>
                  <a:pt x="572" y="254508"/>
                </a:cubicBezTo>
                <a:lnTo>
                  <a:pt x="6382" y="254222"/>
                </a:lnTo>
                <a:cubicBezTo>
                  <a:pt x="6572" y="257461"/>
                  <a:pt x="6858" y="260699"/>
                  <a:pt x="7144" y="263843"/>
                </a:cubicBezTo>
                <a:lnTo>
                  <a:pt x="1429" y="264414"/>
                </a:lnTo>
                <a:cubicBezTo>
                  <a:pt x="2572" y="275939"/>
                  <a:pt x="4286" y="287179"/>
                  <a:pt x="6763" y="298323"/>
                </a:cubicBezTo>
                <a:lnTo>
                  <a:pt x="53531" y="306896"/>
                </a:lnTo>
                <a:cubicBezTo>
                  <a:pt x="83249" y="403955"/>
                  <a:pt x="173641" y="474631"/>
                  <a:pt x="280416" y="474631"/>
                </a:cubicBezTo>
                <a:cubicBezTo>
                  <a:pt x="387287" y="474631"/>
                  <a:pt x="477584" y="404051"/>
                  <a:pt x="507301" y="306896"/>
                </a:cubicBezTo>
                <a:lnTo>
                  <a:pt x="554069" y="298323"/>
                </a:lnTo>
                <a:cubicBezTo>
                  <a:pt x="556546" y="287274"/>
                  <a:pt x="558356" y="275939"/>
                  <a:pt x="559499" y="264414"/>
                </a:cubicBezTo>
                <a:lnTo>
                  <a:pt x="553784" y="263843"/>
                </a:lnTo>
                <a:cubicBezTo>
                  <a:pt x="554069" y="260699"/>
                  <a:pt x="554355" y="257461"/>
                  <a:pt x="554546" y="254222"/>
                </a:cubicBezTo>
                <a:lnTo>
                  <a:pt x="560261" y="254508"/>
                </a:lnTo>
                <a:cubicBezTo>
                  <a:pt x="560356" y="252984"/>
                  <a:pt x="560451" y="251365"/>
                  <a:pt x="560546" y="249746"/>
                </a:cubicBezTo>
                <a:lnTo>
                  <a:pt x="554831" y="249460"/>
                </a:lnTo>
                <a:cubicBezTo>
                  <a:pt x="555022" y="246317"/>
                  <a:pt x="555022" y="243078"/>
                  <a:pt x="555117" y="239840"/>
                </a:cubicBezTo>
                <a:lnTo>
                  <a:pt x="560832" y="239840"/>
                </a:lnTo>
                <a:close/>
                <a:moveTo>
                  <a:pt x="502349" y="286703"/>
                </a:moveTo>
                <a:lnTo>
                  <a:pt x="489775" y="288989"/>
                </a:lnTo>
                <a:cubicBezTo>
                  <a:pt x="470630" y="366522"/>
                  <a:pt x="409670" y="427482"/>
                  <a:pt x="332137" y="446627"/>
                </a:cubicBezTo>
                <a:lnTo>
                  <a:pt x="329851" y="459200"/>
                </a:lnTo>
                <a:cubicBezTo>
                  <a:pt x="313944" y="462725"/>
                  <a:pt x="297371" y="464630"/>
                  <a:pt x="280416" y="464630"/>
                </a:cubicBezTo>
                <a:cubicBezTo>
                  <a:pt x="263462" y="464630"/>
                  <a:pt x="246888" y="462725"/>
                  <a:pt x="230981" y="459200"/>
                </a:cubicBezTo>
                <a:lnTo>
                  <a:pt x="228695" y="446627"/>
                </a:lnTo>
                <a:cubicBezTo>
                  <a:pt x="151162" y="427577"/>
                  <a:pt x="90202" y="366522"/>
                  <a:pt x="71057" y="288989"/>
                </a:cubicBezTo>
                <a:lnTo>
                  <a:pt x="58484" y="286703"/>
                </a:lnTo>
                <a:cubicBezTo>
                  <a:pt x="54959" y="270796"/>
                  <a:pt x="53054" y="254222"/>
                  <a:pt x="53054" y="237268"/>
                </a:cubicBezTo>
                <a:cubicBezTo>
                  <a:pt x="53054" y="220313"/>
                  <a:pt x="54959" y="203740"/>
                  <a:pt x="58484" y="187833"/>
                </a:cubicBezTo>
                <a:lnTo>
                  <a:pt x="70961" y="185547"/>
                </a:lnTo>
                <a:cubicBezTo>
                  <a:pt x="90011" y="107918"/>
                  <a:pt x="151067" y="46958"/>
                  <a:pt x="228600" y="27813"/>
                </a:cubicBezTo>
                <a:lnTo>
                  <a:pt x="230886" y="15335"/>
                </a:lnTo>
                <a:cubicBezTo>
                  <a:pt x="246793" y="11811"/>
                  <a:pt x="263366" y="9906"/>
                  <a:pt x="280321" y="9906"/>
                </a:cubicBezTo>
                <a:cubicBezTo>
                  <a:pt x="297275" y="9906"/>
                  <a:pt x="313849" y="11811"/>
                  <a:pt x="329756" y="15335"/>
                </a:cubicBezTo>
                <a:lnTo>
                  <a:pt x="332042" y="27813"/>
                </a:lnTo>
                <a:cubicBezTo>
                  <a:pt x="409575" y="46958"/>
                  <a:pt x="470630" y="107918"/>
                  <a:pt x="489680" y="185547"/>
                </a:cubicBezTo>
                <a:lnTo>
                  <a:pt x="502253" y="187833"/>
                </a:lnTo>
                <a:cubicBezTo>
                  <a:pt x="505778" y="203740"/>
                  <a:pt x="507683" y="220313"/>
                  <a:pt x="507683" y="237268"/>
                </a:cubicBezTo>
                <a:cubicBezTo>
                  <a:pt x="507778" y="254318"/>
                  <a:pt x="505873" y="270796"/>
                  <a:pt x="502349" y="286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9" name="任意多边形: 形状 28"/>
          <p:cNvSpPr/>
          <p:nvPr/>
        </p:nvSpPr>
        <p:spPr>
          <a:xfrm>
            <a:off x="536438" y="488231"/>
            <a:ext cx="485775" cy="314325"/>
          </a:xfrm>
          <a:custGeom>
            <a:avLst/>
            <a:gdLst>
              <a:gd name="connsiteX0" fmla="*/ 18383 w 485775"/>
              <a:gd name="connsiteY0" fmla="*/ 49625 h 314325"/>
              <a:gd name="connsiteX1" fmla="*/ 19622 w 485775"/>
              <a:gd name="connsiteY1" fmla="*/ 47149 h 314325"/>
              <a:gd name="connsiteX2" fmla="*/ 5334 w 485775"/>
              <a:gd name="connsiteY2" fmla="*/ 40196 h 314325"/>
              <a:gd name="connsiteX3" fmla="*/ 4096 w 485775"/>
              <a:gd name="connsiteY3" fmla="*/ 42672 h 314325"/>
              <a:gd name="connsiteX4" fmla="*/ 18383 w 485775"/>
              <a:gd name="connsiteY4" fmla="*/ 49625 h 314325"/>
              <a:gd name="connsiteX5" fmla="*/ 14573 w 485775"/>
              <a:gd name="connsiteY5" fmla="*/ 57722 h 314325"/>
              <a:gd name="connsiteX6" fmla="*/ 15716 w 485775"/>
              <a:gd name="connsiteY6" fmla="*/ 55245 h 314325"/>
              <a:gd name="connsiteX7" fmla="*/ 1238 w 485775"/>
              <a:gd name="connsiteY7" fmla="*/ 48673 h 314325"/>
              <a:gd name="connsiteX8" fmla="*/ 190 w 485775"/>
              <a:gd name="connsiteY8" fmla="*/ 51149 h 314325"/>
              <a:gd name="connsiteX9" fmla="*/ 14573 w 485775"/>
              <a:gd name="connsiteY9" fmla="*/ 57722 h 314325"/>
              <a:gd name="connsiteX10" fmla="*/ 22384 w 485775"/>
              <a:gd name="connsiteY10" fmla="*/ 41720 h 314325"/>
              <a:gd name="connsiteX11" fmla="*/ 23622 w 485775"/>
              <a:gd name="connsiteY11" fmla="*/ 39338 h 314325"/>
              <a:gd name="connsiteX12" fmla="*/ 9525 w 485775"/>
              <a:gd name="connsiteY12" fmla="*/ 31814 h 314325"/>
              <a:gd name="connsiteX13" fmla="*/ 8287 w 485775"/>
              <a:gd name="connsiteY13" fmla="*/ 34195 h 314325"/>
              <a:gd name="connsiteX14" fmla="*/ 22384 w 485775"/>
              <a:gd name="connsiteY14" fmla="*/ 41720 h 314325"/>
              <a:gd name="connsiteX15" fmla="*/ 41148 w 485775"/>
              <a:gd name="connsiteY15" fmla="*/ 11621 h 314325"/>
              <a:gd name="connsiteX16" fmla="*/ 42767 w 485775"/>
              <a:gd name="connsiteY16" fmla="*/ 9430 h 314325"/>
              <a:gd name="connsiteX17" fmla="*/ 29718 w 485775"/>
              <a:gd name="connsiteY17" fmla="*/ 0 h 314325"/>
              <a:gd name="connsiteX18" fmla="*/ 28099 w 485775"/>
              <a:gd name="connsiteY18" fmla="*/ 2191 h 314325"/>
              <a:gd name="connsiteX19" fmla="*/ 41148 w 485775"/>
              <a:gd name="connsiteY19" fmla="*/ 11621 h 314325"/>
              <a:gd name="connsiteX20" fmla="*/ 31242 w 485775"/>
              <a:gd name="connsiteY20" fmla="*/ 26384 h 314325"/>
              <a:gd name="connsiteX21" fmla="*/ 32671 w 485775"/>
              <a:gd name="connsiteY21" fmla="*/ 24098 h 314325"/>
              <a:gd name="connsiteX22" fmla="*/ 19050 w 485775"/>
              <a:gd name="connsiteY22" fmla="*/ 15621 h 314325"/>
              <a:gd name="connsiteX23" fmla="*/ 17621 w 485775"/>
              <a:gd name="connsiteY23" fmla="*/ 17907 h 314325"/>
              <a:gd name="connsiteX24" fmla="*/ 31242 w 485775"/>
              <a:gd name="connsiteY24" fmla="*/ 26384 h 314325"/>
              <a:gd name="connsiteX25" fmla="*/ 26670 w 485775"/>
              <a:gd name="connsiteY25" fmla="*/ 34004 h 314325"/>
              <a:gd name="connsiteX26" fmla="*/ 28003 w 485775"/>
              <a:gd name="connsiteY26" fmla="*/ 31623 h 314325"/>
              <a:gd name="connsiteX27" fmla="*/ 14097 w 485775"/>
              <a:gd name="connsiteY27" fmla="*/ 23622 h 314325"/>
              <a:gd name="connsiteX28" fmla="*/ 12763 w 485775"/>
              <a:gd name="connsiteY28" fmla="*/ 26003 h 314325"/>
              <a:gd name="connsiteX29" fmla="*/ 26670 w 485775"/>
              <a:gd name="connsiteY29" fmla="*/ 34004 h 314325"/>
              <a:gd name="connsiteX30" fmla="*/ 36005 w 485775"/>
              <a:gd name="connsiteY30" fmla="*/ 18955 h 314325"/>
              <a:gd name="connsiteX31" fmla="*/ 37529 w 485775"/>
              <a:gd name="connsiteY31" fmla="*/ 16764 h 314325"/>
              <a:gd name="connsiteX32" fmla="*/ 24194 w 485775"/>
              <a:gd name="connsiteY32" fmla="*/ 7811 h 314325"/>
              <a:gd name="connsiteX33" fmla="*/ 22669 w 485775"/>
              <a:gd name="connsiteY33" fmla="*/ 10097 h 314325"/>
              <a:gd name="connsiteX34" fmla="*/ 36005 w 485775"/>
              <a:gd name="connsiteY34" fmla="*/ 18955 h 314325"/>
              <a:gd name="connsiteX35" fmla="*/ 489490 w 485775"/>
              <a:gd name="connsiteY35" fmla="*/ 40196 h 314325"/>
              <a:gd name="connsiteX36" fmla="*/ 490728 w 485775"/>
              <a:gd name="connsiteY36" fmla="*/ 42577 h 314325"/>
              <a:gd name="connsiteX37" fmla="*/ 476441 w 485775"/>
              <a:gd name="connsiteY37" fmla="*/ 49530 h 314325"/>
              <a:gd name="connsiteX38" fmla="*/ 475202 w 485775"/>
              <a:gd name="connsiteY38" fmla="*/ 47053 h 314325"/>
              <a:gd name="connsiteX39" fmla="*/ 489490 w 485775"/>
              <a:gd name="connsiteY39" fmla="*/ 40196 h 314325"/>
              <a:gd name="connsiteX40" fmla="*/ 471107 w 485775"/>
              <a:gd name="connsiteY40" fmla="*/ 39338 h 314325"/>
              <a:gd name="connsiteX41" fmla="*/ 472345 w 485775"/>
              <a:gd name="connsiteY41" fmla="*/ 41720 h 314325"/>
              <a:gd name="connsiteX42" fmla="*/ 486442 w 485775"/>
              <a:gd name="connsiteY42" fmla="*/ 34195 h 314325"/>
              <a:gd name="connsiteX43" fmla="*/ 485204 w 485775"/>
              <a:gd name="connsiteY43" fmla="*/ 31814 h 314325"/>
              <a:gd name="connsiteX44" fmla="*/ 471107 w 485775"/>
              <a:gd name="connsiteY44" fmla="*/ 39338 h 314325"/>
              <a:gd name="connsiteX45" fmla="*/ 479012 w 485775"/>
              <a:gd name="connsiteY45" fmla="*/ 55150 h 314325"/>
              <a:gd name="connsiteX46" fmla="*/ 480155 w 485775"/>
              <a:gd name="connsiteY46" fmla="*/ 57626 h 314325"/>
              <a:gd name="connsiteX47" fmla="*/ 494633 w 485775"/>
              <a:gd name="connsiteY47" fmla="*/ 51149 h 314325"/>
              <a:gd name="connsiteX48" fmla="*/ 493490 w 485775"/>
              <a:gd name="connsiteY48" fmla="*/ 48673 h 314325"/>
              <a:gd name="connsiteX49" fmla="*/ 479012 w 485775"/>
              <a:gd name="connsiteY49" fmla="*/ 55150 h 314325"/>
              <a:gd name="connsiteX50" fmla="*/ 457105 w 485775"/>
              <a:gd name="connsiteY50" fmla="*/ 16669 h 314325"/>
              <a:gd name="connsiteX51" fmla="*/ 458629 w 485775"/>
              <a:gd name="connsiteY51" fmla="*/ 18860 h 314325"/>
              <a:gd name="connsiteX52" fmla="*/ 471964 w 485775"/>
              <a:gd name="connsiteY52" fmla="*/ 9906 h 314325"/>
              <a:gd name="connsiteX53" fmla="*/ 470440 w 485775"/>
              <a:gd name="connsiteY53" fmla="*/ 7620 h 314325"/>
              <a:gd name="connsiteX54" fmla="*/ 457105 w 485775"/>
              <a:gd name="connsiteY54" fmla="*/ 16669 h 314325"/>
              <a:gd name="connsiteX55" fmla="*/ 462058 w 485775"/>
              <a:gd name="connsiteY55" fmla="*/ 24003 h 314325"/>
              <a:gd name="connsiteX56" fmla="*/ 463487 w 485775"/>
              <a:gd name="connsiteY56" fmla="*/ 26289 h 314325"/>
              <a:gd name="connsiteX57" fmla="*/ 477012 w 485775"/>
              <a:gd name="connsiteY57" fmla="*/ 17812 h 314325"/>
              <a:gd name="connsiteX58" fmla="*/ 475583 w 485775"/>
              <a:gd name="connsiteY58" fmla="*/ 15526 h 314325"/>
              <a:gd name="connsiteX59" fmla="*/ 462058 w 485775"/>
              <a:gd name="connsiteY59" fmla="*/ 24003 h 314325"/>
              <a:gd name="connsiteX60" fmla="*/ 466630 w 485775"/>
              <a:gd name="connsiteY60" fmla="*/ 31623 h 314325"/>
              <a:gd name="connsiteX61" fmla="*/ 468059 w 485775"/>
              <a:gd name="connsiteY61" fmla="*/ 34004 h 314325"/>
              <a:gd name="connsiteX62" fmla="*/ 481870 w 485775"/>
              <a:gd name="connsiteY62" fmla="*/ 26003 h 314325"/>
              <a:gd name="connsiteX63" fmla="*/ 480536 w 485775"/>
              <a:gd name="connsiteY63" fmla="*/ 23622 h 314325"/>
              <a:gd name="connsiteX64" fmla="*/ 466630 w 485775"/>
              <a:gd name="connsiteY64" fmla="*/ 31623 h 314325"/>
              <a:gd name="connsiteX65" fmla="*/ 451961 w 485775"/>
              <a:gd name="connsiteY65" fmla="*/ 9430 h 314325"/>
              <a:gd name="connsiteX66" fmla="*/ 453581 w 485775"/>
              <a:gd name="connsiteY66" fmla="*/ 11621 h 314325"/>
              <a:gd name="connsiteX67" fmla="*/ 466630 w 485775"/>
              <a:gd name="connsiteY67" fmla="*/ 2191 h 314325"/>
              <a:gd name="connsiteX68" fmla="*/ 465011 w 485775"/>
              <a:gd name="connsiteY68" fmla="*/ 0 h 314325"/>
              <a:gd name="connsiteX69" fmla="*/ 451961 w 485775"/>
              <a:gd name="connsiteY69" fmla="*/ 9430 h 314325"/>
              <a:gd name="connsiteX70" fmla="*/ 477107 w 485775"/>
              <a:gd name="connsiteY70" fmla="*/ 301752 h 314325"/>
              <a:gd name="connsiteX71" fmla="*/ 475679 w 485775"/>
              <a:gd name="connsiteY71" fmla="*/ 304038 h 314325"/>
              <a:gd name="connsiteX72" fmla="*/ 463106 w 485775"/>
              <a:gd name="connsiteY72" fmla="*/ 296228 h 314325"/>
              <a:gd name="connsiteX73" fmla="*/ 464534 w 485775"/>
              <a:gd name="connsiteY73" fmla="*/ 293942 h 314325"/>
              <a:gd name="connsiteX74" fmla="*/ 477107 w 485775"/>
              <a:gd name="connsiteY74" fmla="*/ 301752 h 314325"/>
              <a:gd name="connsiteX75" fmla="*/ 454628 w 485775"/>
              <a:gd name="connsiteY75" fmla="*/ 308705 h 314325"/>
              <a:gd name="connsiteX76" fmla="*/ 453009 w 485775"/>
              <a:gd name="connsiteY76" fmla="*/ 310896 h 314325"/>
              <a:gd name="connsiteX77" fmla="*/ 465011 w 485775"/>
              <a:gd name="connsiteY77" fmla="*/ 319564 h 314325"/>
              <a:gd name="connsiteX78" fmla="*/ 466630 w 485775"/>
              <a:gd name="connsiteY78" fmla="*/ 317373 h 314325"/>
              <a:gd name="connsiteX79" fmla="*/ 454628 w 485775"/>
              <a:gd name="connsiteY79" fmla="*/ 308705 h 314325"/>
              <a:gd name="connsiteX80" fmla="*/ 459677 w 485775"/>
              <a:gd name="connsiteY80" fmla="*/ 301371 h 314325"/>
              <a:gd name="connsiteX81" fmla="*/ 458153 w 485775"/>
              <a:gd name="connsiteY81" fmla="*/ 303657 h 314325"/>
              <a:gd name="connsiteX82" fmla="*/ 470440 w 485775"/>
              <a:gd name="connsiteY82" fmla="*/ 311944 h 314325"/>
              <a:gd name="connsiteX83" fmla="*/ 471964 w 485775"/>
              <a:gd name="connsiteY83" fmla="*/ 309753 h 314325"/>
              <a:gd name="connsiteX84" fmla="*/ 459677 w 485775"/>
              <a:gd name="connsiteY84" fmla="*/ 301371 h 314325"/>
              <a:gd name="connsiteX85" fmla="*/ 469011 w 485775"/>
              <a:gd name="connsiteY85" fmla="*/ 286226 h 314325"/>
              <a:gd name="connsiteX86" fmla="*/ 467678 w 485775"/>
              <a:gd name="connsiteY86" fmla="*/ 288608 h 314325"/>
              <a:gd name="connsiteX87" fmla="*/ 480536 w 485775"/>
              <a:gd name="connsiteY87" fmla="*/ 296037 h 314325"/>
              <a:gd name="connsiteX88" fmla="*/ 481870 w 485775"/>
              <a:gd name="connsiteY88" fmla="*/ 293751 h 314325"/>
              <a:gd name="connsiteX89" fmla="*/ 469011 w 485775"/>
              <a:gd name="connsiteY89" fmla="*/ 286226 h 314325"/>
              <a:gd name="connsiteX90" fmla="*/ 477203 w 485775"/>
              <a:gd name="connsiteY90" fmla="*/ 270415 h 314325"/>
              <a:gd name="connsiteX91" fmla="*/ 475964 w 485775"/>
              <a:gd name="connsiteY91" fmla="*/ 272891 h 314325"/>
              <a:gd name="connsiteX92" fmla="*/ 489395 w 485775"/>
              <a:gd name="connsiteY92" fmla="*/ 279464 h 314325"/>
              <a:gd name="connsiteX93" fmla="*/ 490633 w 485775"/>
              <a:gd name="connsiteY93" fmla="*/ 276987 h 314325"/>
              <a:gd name="connsiteX94" fmla="*/ 477203 w 485775"/>
              <a:gd name="connsiteY94" fmla="*/ 270415 h 314325"/>
              <a:gd name="connsiteX95" fmla="*/ 480917 w 485775"/>
              <a:gd name="connsiteY95" fmla="*/ 262319 h 314325"/>
              <a:gd name="connsiteX96" fmla="*/ 479774 w 485775"/>
              <a:gd name="connsiteY96" fmla="*/ 264795 h 314325"/>
              <a:gd name="connsiteX97" fmla="*/ 493490 w 485775"/>
              <a:gd name="connsiteY97" fmla="*/ 270891 h 314325"/>
              <a:gd name="connsiteX98" fmla="*/ 494633 w 485775"/>
              <a:gd name="connsiteY98" fmla="*/ 268415 h 314325"/>
              <a:gd name="connsiteX99" fmla="*/ 480917 w 485775"/>
              <a:gd name="connsiteY99" fmla="*/ 262319 h 314325"/>
              <a:gd name="connsiteX100" fmla="*/ 473297 w 485775"/>
              <a:gd name="connsiteY100" fmla="*/ 278416 h 314325"/>
              <a:gd name="connsiteX101" fmla="*/ 472059 w 485775"/>
              <a:gd name="connsiteY101" fmla="*/ 280797 h 314325"/>
              <a:gd name="connsiteX102" fmla="*/ 485204 w 485775"/>
              <a:gd name="connsiteY102" fmla="*/ 287750 h 314325"/>
              <a:gd name="connsiteX103" fmla="*/ 486442 w 485775"/>
              <a:gd name="connsiteY103" fmla="*/ 285369 h 314325"/>
              <a:gd name="connsiteX104" fmla="*/ 473297 w 485775"/>
              <a:gd name="connsiteY104" fmla="*/ 278416 h 314325"/>
              <a:gd name="connsiteX105" fmla="*/ 19050 w 485775"/>
              <a:gd name="connsiteY105" fmla="*/ 304038 h 314325"/>
              <a:gd name="connsiteX106" fmla="*/ 17621 w 485775"/>
              <a:gd name="connsiteY106" fmla="*/ 301752 h 314325"/>
              <a:gd name="connsiteX107" fmla="*/ 30194 w 485775"/>
              <a:gd name="connsiteY107" fmla="*/ 293846 h 314325"/>
              <a:gd name="connsiteX108" fmla="*/ 31623 w 485775"/>
              <a:gd name="connsiteY108" fmla="*/ 296132 h 314325"/>
              <a:gd name="connsiteX109" fmla="*/ 19050 w 485775"/>
              <a:gd name="connsiteY109" fmla="*/ 304038 h 314325"/>
              <a:gd name="connsiteX110" fmla="*/ 27051 w 485775"/>
              <a:gd name="connsiteY110" fmla="*/ 288608 h 314325"/>
              <a:gd name="connsiteX111" fmla="*/ 25718 w 485775"/>
              <a:gd name="connsiteY111" fmla="*/ 286226 h 314325"/>
              <a:gd name="connsiteX112" fmla="*/ 12859 w 485775"/>
              <a:gd name="connsiteY112" fmla="*/ 293656 h 314325"/>
              <a:gd name="connsiteX113" fmla="*/ 14192 w 485775"/>
              <a:gd name="connsiteY113" fmla="*/ 296037 h 314325"/>
              <a:gd name="connsiteX114" fmla="*/ 27051 w 485775"/>
              <a:gd name="connsiteY114" fmla="*/ 288608 h 314325"/>
              <a:gd name="connsiteX115" fmla="*/ 22765 w 485775"/>
              <a:gd name="connsiteY115" fmla="*/ 280797 h 314325"/>
              <a:gd name="connsiteX116" fmla="*/ 21527 w 485775"/>
              <a:gd name="connsiteY116" fmla="*/ 278416 h 314325"/>
              <a:gd name="connsiteX117" fmla="*/ 8382 w 485775"/>
              <a:gd name="connsiteY117" fmla="*/ 285369 h 314325"/>
              <a:gd name="connsiteX118" fmla="*/ 9620 w 485775"/>
              <a:gd name="connsiteY118" fmla="*/ 287750 h 314325"/>
              <a:gd name="connsiteX119" fmla="*/ 22765 w 485775"/>
              <a:gd name="connsiteY119" fmla="*/ 280797 h 314325"/>
              <a:gd name="connsiteX120" fmla="*/ 14859 w 485775"/>
              <a:gd name="connsiteY120" fmla="*/ 264795 h 314325"/>
              <a:gd name="connsiteX121" fmla="*/ 13716 w 485775"/>
              <a:gd name="connsiteY121" fmla="*/ 262319 h 314325"/>
              <a:gd name="connsiteX122" fmla="*/ 0 w 485775"/>
              <a:gd name="connsiteY122" fmla="*/ 268415 h 314325"/>
              <a:gd name="connsiteX123" fmla="*/ 1143 w 485775"/>
              <a:gd name="connsiteY123" fmla="*/ 270891 h 314325"/>
              <a:gd name="connsiteX124" fmla="*/ 14859 w 485775"/>
              <a:gd name="connsiteY124" fmla="*/ 264795 h 314325"/>
              <a:gd name="connsiteX125" fmla="*/ 18669 w 485775"/>
              <a:gd name="connsiteY125" fmla="*/ 272891 h 314325"/>
              <a:gd name="connsiteX126" fmla="*/ 17526 w 485775"/>
              <a:gd name="connsiteY126" fmla="*/ 270415 h 314325"/>
              <a:gd name="connsiteX127" fmla="*/ 4096 w 485775"/>
              <a:gd name="connsiteY127" fmla="*/ 276987 h 314325"/>
              <a:gd name="connsiteX128" fmla="*/ 5334 w 485775"/>
              <a:gd name="connsiteY128" fmla="*/ 279464 h 314325"/>
              <a:gd name="connsiteX129" fmla="*/ 18669 w 485775"/>
              <a:gd name="connsiteY129" fmla="*/ 272891 h 314325"/>
              <a:gd name="connsiteX130" fmla="*/ 36481 w 485775"/>
              <a:gd name="connsiteY130" fmla="*/ 303657 h 314325"/>
              <a:gd name="connsiteX131" fmla="*/ 34957 w 485775"/>
              <a:gd name="connsiteY131" fmla="*/ 301371 h 314325"/>
              <a:gd name="connsiteX132" fmla="*/ 22669 w 485775"/>
              <a:gd name="connsiteY132" fmla="*/ 309658 h 314325"/>
              <a:gd name="connsiteX133" fmla="*/ 24194 w 485775"/>
              <a:gd name="connsiteY133" fmla="*/ 311944 h 314325"/>
              <a:gd name="connsiteX134" fmla="*/ 36481 w 485775"/>
              <a:gd name="connsiteY134" fmla="*/ 303657 h 314325"/>
              <a:gd name="connsiteX135" fmla="*/ 41720 w 485775"/>
              <a:gd name="connsiteY135" fmla="*/ 310896 h 314325"/>
              <a:gd name="connsiteX136" fmla="*/ 40100 w 485775"/>
              <a:gd name="connsiteY136" fmla="*/ 308705 h 314325"/>
              <a:gd name="connsiteX137" fmla="*/ 28099 w 485775"/>
              <a:gd name="connsiteY137" fmla="*/ 317373 h 314325"/>
              <a:gd name="connsiteX138" fmla="*/ 29718 w 485775"/>
              <a:gd name="connsiteY138" fmla="*/ 319564 h 314325"/>
              <a:gd name="connsiteX139" fmla="*/ 41720 w 485775"/>
              <a:gd name="connsiteY139" fmla="*/ 310896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485775" h="314325">
                <a:moveTo>
                  <a:pt x="18383" y="49625"/>
                </a:moveTo>
                <a:cubicBezTo>
                  <a:pt x="18764" y="48768"/>
                  <a:pt x="19240" y="48006"/>
                  <a:pt x="19622" y="47149"/>
                </a:cubicBezTo>
                <a:lnTo>
                  <a:pt x="5334" y="40196"/>
                </a:lnTo>
                <a:cubicBezTo>
                  <a:pt x="4953" y="40958"/>
                  <a:pt x="4477" y="41815"/>
                  <a:pt x="4096" y="42672"/>
                </a:cubicBezTo>
                <a:lnTo>
                  <a:pt x="18383" y="49625"/>
                </a:lnTo>
                <a:close/>
                <a:moveTo>
                  <a:pt x="14573" y="57722"/>
                </a:moveTo>
                <a:cubicBezTo>
                  <a:pt x="14954" y="56864"/>
                  <a:pt x="15335" y="56007"/>
                  <a:pt x="15716" y="55245"/>
                </a:cubicBezTo>
                <a:lnTo>
                  <a:pt x="1238" y="48673"/>
                </a:lnTo>
                <a:cubicBezTo>
                  <a:pt x="857" y="49530"/>
                  <a:pt x="476" y="50387"/>
                  <a:pt x="190" y="51149"/>
                </a:cubicBezTo>
                <a:lnTo>
                  <a:pt x="14573" y="57722"/>
                </a:lnTo>
                <a:close/>
                <a:moveTo>
                  <a:pt x="22384" y="41720"/>
                </a:moveTo>
                <a:cubicBezTo>
                  <a:pt x="22765" y="40958"/>
                  <a:pt x="23241" y="40100"/>
                  <a:pt x="23622" y="39338"/>
                </a:cubicBezTo>
                <a:lnTo>
                  <a:pt x="9525" y="31814"/>
                </a:lnTo>
                <a:cubicBezTo>
                  <a:pt x="9049" y="32576"/>
                  <a:pt x="8668" y="33433"/>
                  <a:pt x="8287" y="34195"/>
                </a:cubicBezTo>
                <a:lnTo>
                  <a:pt x="22384" y="41720"/>
                </a:lnTo>
                <a:close/>
                <a:moveTo>
                  <a:pt x="41148" y="11621"/>
                </a:moveTo>
                <a:cubicBezTo>
                  <a:pt x="41720" y="10859"/>
                  <a:pt x="42196" y="10192"/>
                  <a:pt x="42767" y="9430"/>
                </a:cubicBezTo>
                <a:lnTo>
                  <a:pt x="29718" y="0"/>
                </a:lnTo>
                <a:cubicBezTo>
                  <a:pt x="29147" y="762"/>
                  <a:pt x="28670" y="1429"/>
                  <a:pt x="28099" y="2191"/>
                </a:cubicBezTo>
                <a:lnTo>
                  <a:pt x="41148" y="11621"/>
                </a:lnTo>
                <a:close/>
                <a:moveTo>
                  <a:pt x="31242" y="26384"/>
                </a:moveTo>
                <a:cubicBezTo>
                  <a:pt x="31718" y="25622"/>
                  <a:pt x="32194" y="24860"/>
                  <a:pt x="32671" y="24098"/>
                </a:cubicBezTo>
                <a:lnTo>
                  <a:pt x="19050" y="15621"/>
                </a:lnTo>
                <a:cubicBezTo>
                  <a:pt x="18574" y="16383"/>
                  <a:pt x="18097" y="17145"/>
                  <a:pt x="17621" y="17907"/>
                </a:cubicBezTo>
                <a:lnTo>
                  <a:pt x="31242" y="26384"/>
                </a:lnTo>
                <a:close/>
                <a:moveTo>
                  <a:pt x="26670" y="34004"/>
                </a:moveTo>
                <a:cubicBezTo>
                  <a:pt x="27146" y="33242"/>
                  <a:pt x="27622" y="32480"/>
                  <a:pt x="28003" y="31623"/>
                </a:cubicBezTo>
                <a:lnTo>
                  <a:pt x="14097" y="23622"/>
                </a:lnTo>
                <a:cubicBezTo>
                  <a:pt x="13621" y="24384"/>
                  <a:pt x="13144" y="25146"/>
                  <a:pt x="12763" y="26003"/>
                </a:cubicBezTo>
                <a:lnTo>
                  <a:pt x="26670" y="34004"/>
                </a:lnTo>
                <a:close/>
                <a:moveTo>
                  <a:pt x="36005" y="18955"/>
                </a:moveTo>
                <a:cubicBezTo>
                  <a:pt x="36481" y="18193"/>
                  <a:pt x="37052" y="17431"/>
                  <a:pt x="37529" y="16764"/>
                </a:cubicBezTo>
                <a:lnTo>
                  <a:pt x="24194" y="7811"/>
                </a:lnTo>
                <a:cubicBezTo>
                  <a:pt x="23717" y="8573"/>
                  <a:pt x="23146" y="9335"/>
                  <a:pt x="22669" y="10097"/>
                </a:cubicBezTo>
                <a:lnTo>
                  <a:pt x="36005" y="18955"/>
                </a:lnTo>
                <a:close/>
                <a:moveTo>
                  <a:pt x="489490" y="40196"/>
                </a:moveTo>
                <a:cubicBezTo>
                  <a:pt x="489871" y="40958"/>
                  <a:pt x="490347" y="41815"/>
                  <a:pt x="490728" y="42577"/>
                </a:cubicBezTo>
                <a:lnTo>
                  <a:pt x="476441" y="49530"/>
                </a:lnTo>
                <a:cubicBezTo>
                  <a:pt x="476060" y="48673"/>
                  <a:pt x="475679" y="47911"/>
                  <a:pt x="475202" y="47053"/>
                </a:cubicBezTo>
                <a:lnTo>
                  <a:pt x="489490" y="40196"/>
                </a:lnTo>
                <a:close/>
                <a:moveTo>
                  <a:pt x="471107" y="39338"/>
                </a:moveTo>
                <a:cubicBezTo>
                  <a:pt x="471488" y="40100"/>
                  <a:pt x="471964" y="40958"/>
                  <a:pt x="472345" y="41720"/>
                </a:cubicBezTo>
                <a:lnTo>
                  <a:pt x="486442" y="34195"/>
                </a:lnTo>
                <a:cubicBezTo>
                  <a:pt x="485966" y="33433"/>
                  <a:pt x="485585" y="32576"/>
                  <a:pt x="485204" y="31814"/>
                </a:cubicBezTo>
                <a:lnTo>
                  <a:pt x="471107" y="39338"/>
                </a:lnTo>
                <a:close/>
                <a:moveTo>
                  <a:pt x="479012" y="55150"/>
                </a:moveTo>
                <a:cubicBezTo>
                  <a:pt x="479393" y="56007"/>
                  <a:pt x="479774" y="56864"/>
                  <a:pt x="480155" y="57626"/>
                </a:cubicBezTo>
                <a:lnTo>
                  <a:pt x="494633" y="51149"/>
                </a:lnTo>
                <a:cubicBezTo>
                  <a:pt x="494252" y="50292"/>
                  <a:pt x="493871" y="49435"/>
                  <a:pt x="493490" y="48673"/>
                </a:cubicBezTo>
                <a:lnTo>
                  <a:pt x="479012" y="55150"/>
                </a:lnTo>
                <a:close/>
                <a:moveTo>
                  <a:pt x="457105" y="16669"/>
                </a:moveTo>
                <a:cubicBezTo>
                  <a:pt x="457581" y="17431"/>
                  <a:pt x="458153" y="18193"/>
                  <a:pt x="458629" y="18860"/>
                </a:cubicBezTo>
                <a:lnTo>
                  <a:pt x="471964" y="9906"/>
                </a:lnTo>
                <a:cubicBezTo>
                  <a:pt x="471488" y="9144"/>
                  <a:pt x="470916" y="8382"/>
                  <a:pt x="470440" y="7620"/>
                </a:cubicBezTo>
                <a:lnTo>
                  <a:pt x="457105" y="16669"/>
                </a:lnTo>
                <a:close/>
                <a:moveTo>
                  <a:pt x="462058" y="24003"/>
                </a:moveTo>
                <a:cubicBezTo>
                  <a:pt x="462534" y="24765"/>
                  <a:pt x="463010" y="25527"/>
                  <a:pt x="463487" y="26289"/>
                </a:cubicBezTo>
                <a:lnTo>
                  <a:pt x="477012" y="17812"/>
                </a:lnTo>
                <a:cubicBezTo>
                  <a:pt x="476536" y="17050"/>
                  <a:pt x="476060" y="16288"/>
                  <a:pt x="475583" y="15526"/>
                </a:cubicBezTo>
                <a:lnTo>
                  <a:pt x="462058" y="24003"/>
                </a:lnTo>
                <a:close/>
                <a:moveTo>
                  <a:pt x="466630" y="31623"/>
                </a:moveTo>
                <a:cubicBezTo>
                  <a:pt x="467106" y="32385"/>
                  <a:pt x="467582" y="33242"/>
                  <a:pt x="468059" y="34004"/>
                </a:cubicBezTo>
                <a:lnTo>
                  <a:pt x="481870" y="26003"/>
                </a:lnTo>
                <a:cubicBezTo>
                  <a:pt x="481393" y="25241"/>
                  <a:pt x="480917" y="24479"/>
                  <a:pt x="480536" y="23622"/>
                </a:cubicBezTo>
                <a:lnTo>
                  <a:pt x="466630" y="31623"/>
                </a:lnTo>
                <a:close/>
                <a:moveTo>
                  <a:pt x="451961" y="9430"/>
                </a:moveTo>
                <a:cubicBezTo>
                  <a:pt x="452533" y="10192"/>
                  <a:pt x="453009" y="10954"/>
                  <a:pt x="453581" y="11621"/>
                </a:cubicBezTo>
                <a:lnTo>
                  <a:pt x="466630" y="2191"/>
                </a:lnTo>
                <a:cubicBezTo>
                  <a:pt x="466154" y="1429"/>
                  <a:pt x="465582" y="762"/>
                  <a:pt x="465011" y="0"/>
                </a:cubicBezTo>
                <a:lnTo>
                  <a:pt x="451961" y="9430"/>
                </a:lnTo>
                <a:close/>
                <a:moveTo>
                  <a:pt x="477107" y="301752"/>
                </a:moveTo>
                <a:cubicBezTo>
                  <a:pt x="476631" y="302514"/>
                  <a:pt x="476155" y="303276"/>
                  <a:pt x="475679" y="304038"/>
                </a:cubicBezTo>
                <a:lnTo>
                  <a:pt x="463106" y="296228"/>
                </a:lnTo>
                <a:cubicBezTo>
                  <a:pt x="463582" y="295466"/>
                  <a:pt x="464058" y="294704"/>
                  <a:pt x="464534" y="293942"/>
                </a:cubicBezTo>
                <a:lnTo>
                  <a:pt x="477107" y="301752"/>
                </a:lnTo>
                <a:close/>
                <a:moveTo>
                  <a:pt x="454628" y="308705"/>
                </a:moveTo>
                <a:cubicBezTo>
                  <a:pt x="454152" y="309467"/>
                  <a:pt x="453581" y="310134"/>
                  <a:pt x="453009" y="310896"/>
                </a:cubicBezTo>
                <a:lnTo>
                  <a:pt x="465011" y="319564"/>
                </a:lnTo>
                <a:cubicBezTo>
                  <a:pt x="465582" y="318802"/>
                  <a:pt x="466058" y="318135"/>
                  <a:pt x="466630" y="317373"/>
                </a:cubicBezTo>
                <a:lnTo>
                  <a:pt x="454628" y="308705"/>
                </a:lnTo>
                <a:close/>
                <a:moveTo>
                  <a:pt x="459677" y="301371"/>
                </a:moveTo>
                <a:cubicBezTo>
                  <a:pt x="459200" y="302133"/>
                  <a:pt x="458629" y="302895"/>
                  <a:pt x="458153" y="303657"/>
                </a:cubicBezTo>
                <a:lnTo>
                  <a:pt x="470440" y="311944"/>
                </a:lnTo>
                <a:cubicBezTo>
                  <a:pt x="470916" y="311182"/>
                  <a:pt x="471488" y="310420"/>
                  <a:pt x="471964" y="309753"/>
                </a:cubicBezTo>
                <a:lnTo>
                  <a:pt x="459677" y="301371"/>
                </a:lnTo>
                <a:close/>
                <a:moveTo>
                  <a:pt x="469011" y="286226"/>
                </a:moveTo>
                <a:cubicBezTo>
                  <a:pt x="468535" y="286988"/>
                  <a:pt x="468059" y="287846"/>
                  <a:pt x="467678" y="288608"/>
                </a:cubicBezTo>
                <a:lnTo>
                  <a:pt x="480536" y="296037"/>
                </a:lnTo>
                <a:cubicBezTo>
                  <a:pt x="481013" y="295275"/>
                  <a:pt x="481489" y="294513"/>
                  <a:pt x="481870" y="293751"/>
                </a:cubicBezTo>
                <a:lnTo>
                  <a:pt x="469011" y="286226"/>
                </a:lnTo>
                <a:close/>
                <a:moveTo>
                  <a:pt x="477203" y="270415"/>
                </a:moveTo>
                <a:cubicBezTo>
                  <a:pt x="476822" y="271272"/>
                  <a:pt x="476441" y="272034"/>
                  <a:pt x="475964" y="272891"/>
                </a:cubicBezTo>
                <a:lnTo>
                  <a:pt x="489395" y="279464"/>
                </a:lnTo>
                <a:cubicBezTo>
                  <a:pt x="489776" y="278702"/>
                  <a:pt x="490252" y="277844"/>
                  <a:pt x="490633" y="276987"/>
                </a:cubicBezTo>
                <a:lnTo>
                  <a:pt x="477203" y="270415"/>
                </a:lnTo>
                <a:close/>
                <a:moveTo>
                  <a:pt x="480917" y="262319"/>
                </a:moveTo>
                <a:cubicBezTo>
                  <a:pt x="480536" y="263176"/>
                  <a:pt x="480251" y="264033"/>
                  <a:pt x="479774" y="264795"/>
                </a:cubicBezTo>
                <a:lnTo>
                  <a:pt x="493490" y="270891"/>
                </a:lnTo>
                <a:cubicBezTo>
                  <a:pt x="493871" y="270034"/>
                  <a:pt x="494252" y="269272"/>
                  <a:pt x="494633" y="268415"/>
                </a:cubicBezTo>
                <a:lnTo>
                  <a:pt x="480917" y="262319"/>
                </a:lnTo>
                <a:close/>
                <a:moveTo>
                  <a:pt x="473297" y="278416"/>
                </a:moveTo>
                <a:cubicBezTo>
                  <a:pt x="472916" y="279273"/>
                  <a:pt x="472440" y="280035"/>
                  <a:pt x="472059" y="280797"/>
                </a:cubicBezTo>
                <a:lnTo>
                  <a:pt x="485204" y="287750"/>
                </a:lnTo>
                <a:cubicBezTo>
                  <a:pt x="485585" y="286988"/>
                  <a:pt x="486061" y="286131"/>
                  <a:pt x="486442" y="285369"/>
                </a:cubicBezTo>
                <a:lnTo>
                  <a:pt x="473297" y="278416"/>
                </a:lnTo>
                <a:close/>
                <a:moveTo>
                  <a:pt x="19050" y="304038"/>
                </a:moveTo>
                <a:cubicBezTo>
                  <a:pt x="18574" y="303276"/>
                  <a:pt x="18097" y="302514"/>
                  <a:pt x="17621" y="301752"/>
                </a:cubicBezTo>
                <a:lnTo>
                  <a:pt x="30194" y="293846"/>
                </a:lnTo>
                <a:cubicBezTo>
                  <a:pt x="30671" y="294608"/>
                  <a:pt x="31147" y="295370"/>
                  <a:pt x="31623" y="296132"/>
                </a:cubicBezTo>
                <a:lnTo>
                  <a:pt x="19050" y="304038"/>
                </a:lnTo>
                <a:close/>
                <a:moveTo>
                  <a:pt x="27051" y="288608"/>
                </a:moveTo>
                <a:cubicBezTo>
                  <a:pt x="26575" y="287846"/>
                  <a:pt x="26194" y="287084"/>
                  <a:pt x="25718" y="286226"/>
                </a:cubicBezTo>
                <a:lnTo>
                  <a:pt x="12859" y="293656"/>
                </a:lnTo>
                <a:cubicBezTo>
                  <a:pt x="13335" y="294418"/>
                  <a:pt x="13811" y="295180"/>
                  <a:pt x="14192" y="296037"/>
                </a:cubicBezTo>
                <a:lnTo>
                  <a:pt x="27051" y="288608"/>
                </a:lnTo>
                <a:close/>
                <a:moveTo>
                  <a:pt x="22765" y="280797"/>
                </a:moveTo>
                <a:cubicBezTo>
                  <a:pt x="22384" y="280035"/>
                  <a:pt x="21908" y="279178"/>
                  <a:pt x="21527" y="278416"/>
                </a:cubicBezTo>
                <a:lnTo>
                  <a:pt x="8382" y="285369"/>
                </a:lnTo>
                <a:cubicBezTo>
                  <a:pt x="8763" y="286131"/>
                  <a:pt x="9239" y="286988"/>
                  <a:pt x="9620" y="287750"/>
                </a:cubicBezTo>
                <a:lnTo>
                  <a:pt x="22765" y="280797"/>
                </a:lnTo>
                <a:close/>
                <a:moveTo>
                  <a:pt x="14859" y="264795"/>
                </a:moveTo>
                <a:cubicBezTo>
                  <a:pt x="14478" y="264033"/>
                  <a:pt x="14097" y="263176"/>
                  <a:pt x="13716" y="262319"/>
                </a:cubicBezTo>
                <a:lnTo>
                  <a:pt x="0" y="268415"/>
                </a:lnTo>
                <a:cubicBezTo>
                  <a:pt x="381" y="269272"/>
                  <a:pt x="762" y="270034"/>
                  <a:pt x="1143" y="270891"/>
                </a:cubicBezTo>
                <a:lnTo>
                  <a:pt x="14859" y="264795"/>
                </a:lnTo>
                <a:close/>
                <a:moveTo>
                  <a:pt x="18669" y="272891"/>
                </a:moveTo>
                <a:cubicBezTo>
                  <a:pt x="18288" y="272129"/>
                  <a:pt x="17907" y="271272"/>
                  <a:pt x="17526" y="270415"/>
                </a:cubicBezTo>
                <a:lnTo>
                  <a:pt x="4096" y="276987"/>
                </a:lnTo>
                <a:cubicBezTo>
                  <a:pt x="4477" y="277844"/>
                  <a:pt x="4858" y="278606"/>
                  <a:pt x="5334" y="279464"/>
                </a:cubicBezTo>
                <a:lnTo>
                  <a:pt x="18669" y="272891"/>
                </a:lnTo>
                <a:close/>
                <a:moveTo>
                  <a:pt x="36481" y="303657"/>
                </a:moveTo>
                <a:cubicBezTo>
                  <a:pt x="36005" y="302895"/>
                  <a:pt x="35433" y="302133"/>
                  <a:pt x="34957" y="301371"/>
                </a:cubicBezTo>
                <a:lnTo>
                  <a:pt x="22669" y="309658"/>
                </a:lnTo>
                <a:cubicBezTo>
                  <a:pt x="23146" y="310420"/>
                  <a:pt x="23717" y="311182"/>
                  <a:pt x="24194" y="311944"/>
                </a:cubicBezTo>
                <a:lnTo>
                  <a:pt x="36481" y="303657"/>
                </a:lnTo>
                <a:close/>
                <a:moveTo>
                  <a:pt x="41720" y="310896"/>
                </a:moveTo>
                <a:cubicBezTo>
                  <a:pt x="41148" y="310134"/>
                  <a:pt x="40672" y="309467"/>
                  <a:pt x="40100" y="308705"/>
                </a:cubicBezTo>
                <a:lnTo>
                  <a:pt x="28099" y="317373"/>
                </a:lnTo>
                <a:cubicBezTo>
                  <a:pt x="28575" y="318135"/>
                  <a:pt x="29147" y="318802"/>
                  <a:pt x="29718" y="319564"/>
                </a:cubicBezTo>
                <a:lnTo>
                  <a:pt x="41720" y="31089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" name="任意多边形: 形状 29"/>
          <p:cNvSpPr/>
          <p:nvPr/>
        </p:nvSpPr>
        <p:spPr>
          <a:xfrm>
            <a:off x="572919" y="379170"/>
            <a:ext cx="419100" cy="533400"/>
          </a:xfrm>
          <a:custGeom>
            <a:avLst/>
            <a:gdLst>
              <a:gd name="connsiteX0" fmla="*/ 421672 w 419100"/>
              <a:gd name="connsiteY0" fmla="*/ 438626 h 533400"/>
              <a:gd name="connsiteX1" fmla="*/ 210884 w 419100"/>
              <a:gd name="connsiteY1" fmla="*/ 539972 h 533400"/>
              <a:gd name="connsiteX2" fmla="*/ 95 w 419100"/>
              <a:gd name="connsiteY2" fmla="*/ 438626 h 533400"/>
              <a:gd name="connsiteX3" fmla="*/ 12192 w 419100"/>
              <a:gd name="connsiteY3" fmla="*/ 429006 h 533400"/>
              <a:gd name="connsiteX4" fmla="*/ 210979 w 419100"/>
              <a:gd name="connsiteY4" fmla="*/ 524542 h 533400"/>
              <a:gd name="connsiteX5" fmla="*/ 409766 w 419100"/>
              <a:gd name="connsiteY5" fmla="*/ 429006 h 533400"/>
              <a:gd name="connsiteX6" fmla="*/ 421672 w 419100"/>
              <a:gd name="connsiteY6" fmla="*/ 438626 h 533400"/>
              <a:gd name="connsiteX7" fmla="*/ 210884 w 419100"/>
              <a:gd name="connsiteY7" fmla="*/ 15431 h 533400"/>
              <a:gd name="connsiteX8" fmla="*/ 409670 w 419100"/>
              <a:gd name="connsiteY8" fmla="*/ 110966 h 533400"/>
              <a:gd name="connsiteX9" fmla="*/ 421767 w 419100"/>
              <a:gd name="connsiteY9" fmla="*/ 101346 h 533400"/>
              <a:gd name="connsiteX10" fmla="*/ 210884 w 419100"/>
              <a:gd name="connsiteY10" fmla="*/ 0 h 533400"/>
              <a:gd name="connsiteX11" fmla="*/ 0 w 419100"/>
              <a:gd name="connsiteY11" fmla="*/ 101346 h 533400"/>
              <a:gd name="connsiteX12" fmla="*/ 12097 w 419100"/>
              <a:gd name="connsiteY12" fmla="*/ 110966 h 533400"/>
              <a:gd name="connsiteX13" fmla="*/ 210884 w 419100"/>
              <a:gd name="connsiteY13" fmla="*/ 15431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19100" h="533400">
                <a:moveTo>
                  <a:pt x="421672" y="438626"/>
                </a:moveTo>
                <a:cubicBezTo>
                  <a:pt x="372142" y="500444"/>
                  <a:pt x="296132" y="539972"/>
                  <a:pt x="210884" y="539972"/>
                </a:cubicBezTo>
                <a:cubicBezTo>
                  <a:pt x="125539" y="539972"/>
                  <a:pt x="49530" y="500444"/>
                  <a:pt x="95" y="438626"/>
                </a:cubicBezTo>
                <a:lnTo>
                  <a:pt x="12192" y="429006"/>
                </a:lnTo>
                <a:cubicBezTo>
                  <a:pt x="58864" y="487204"/>
                  <a:pt x="130493" y="524542"/>
                  <a:pt x="210979" y="524542"/>
                </a:cubicBezTo>
                <a:cubicBezTo>
                  <a:pt x="291370" y="524542"/>
                  <a:pt x="363093" y="487204"/>
                  <a:pt x="409766" y="429006"/>
                </a:cubicBezTo>
                <a:lnTo>
                  <a:pt x="421672" y="438626"/>
                </a:lnTo>
                <a:close/>
                <a:moveTo>
                  <a:pt x="210884" y="15431"/>
                </a:moveTo>
                <a:cubicBezTo>
                  <a:pt x="291275" y="15431"/>
                  <a:pt x="362998" y="52769"/>
                  <a:pt x="409670" y="110966"/>
                </a:cubicBezTo>
                <a:lnTo>
                  <a:pt x="421767" y="101346"/>
                </a:lnTo>
                <a:cubicBezTo>
                  <a:pt x="372237" y="39529"/>
                  <a:pt x="296132" y="0"/>
                  <a:pt x="210884" y="0"/>
                </a:cubicBezTo>
                <a:cubicBezTo>
                  <a:pt x="125539" y="0"/>
                  <a:pt x="49530" y="39529"/>
                  <a:pt x="0" y="101346"/>
                </a:cubicBezTo>
                <a:lnTo>
                  <a:pt x="12097" y="110966"/>
                </a:lnTo>
                <a:cubicBezTo>
                  <a:pt x="58769" y="52769"/>
                  <a:pt x="130397" y="15431"/>
                  <a:pt x="210884" y="1543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48665" y="1255395"/>
            <a:ext cx="10488295" cy="521970"/>
          </a:xfrm>
          <a:prstGeom prst="rect">
            <a:avLst/>
          </a:prstGeom>
        </p:spPr>
        <p:txBody>
          <a:bodyPr wrap="square">
            <a:spAutoFit/>
          </a:bodyPr>
          <a:p>
            <a:pPr lvl="1"/>
            <a:r>
              <a:rPr lang="en-US" altLang="zh-CN" sz="2800" dirty="0">
                <a:solidFill>
                  <a:schemeClr val="bg1"/>
                </a:solidFill>
                <a:latin typeface="+mj-ea"/>
              </a:rPr>
              <a:t>How to further improve the performance of the model?                    </a:t>
            </a:r>
            <a:endParaRPr lang="zh-CN" altLang="en-US" sz="28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5" name="矩形: 圆角 42"/>
          <p:cNvSpPr/>
          <p:nvPr/>
        </p:nvSpPr>
        <p:spPr>
          <a:xfrm>
            <a:off x="1346200" y="3166110"/>
            <a:ext cx="2272030" cy="64643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dirty="0">
                <a:solidFill>
                  <a:schemeClr val="bg1"/>
                </a:solidFill>
                <a:latin typeface="+mn-ea"/>
                <a:sym typeface="+mn-ea"/>
              </a:rPr>
              <a:t>Focal loss</a:t>
            </a:r>
            <a:endParaRPr lang="en-US" altLang="zh-CN" sz="2400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sp>
        <p:nvSpPr>
          <p:cNvPr id="3" name="矩形: 圆角 42"/>
          <p:cNvSpPr/>
          <p:nvPr/>
        </p:nvSpPr>
        <p:spPr>
          <a:xfrm>
            <a:off x="1346200" y="2348230"/>
            <a:ext cx="1886585" cy="50101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dirty="0">
                <a:solidFill>
                  <a:schemeClr val="bg1"/>
                </a:solidFill>
                <a:latin typeface="+mn-ea"/>
                <a:sym typeface="+mn-ea"/>
              </a:rPr>
              <a:t>K-fold</a:t>
            </a:r>
            <a:endParaRPr lang="en-US" altLang="zh-CN" sz="2400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sp>
        <p:nvSpPr>
          <p:cNvPr id="6" name="矩形: 圆角 42"/>
          <p:cNvSpPr/>
          <p:nvPr/>
        </p:nvSpPr>
        <p:spPr>
          <a:xfrm>
            <a:off x="1346200" y="5169535"/>
            <a:ext cx="2778760" cy="69659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dirty="0">
                <a:solidFill>
                  <a:schemeClr val="bg1"/>
                </a:solidFill>
                <a:latin typeface="+mn-ea"/>
                <a:sym typeface="+mn-ea"/>
              </a:rPr>
              <a:t>Adjust hyperparameter</a:t>
            </a:r>
            <a:endParaRPr lang="en-US" altLang="zh-CN" sz="2400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sp>
        <p:nvSpPr>
          <p:cNvPr id="8" name="矩形: 圆角 42"/>
          <p:cNvSpPr/>
          <p:nvPr/>
        </p:nvSpPr>
        <p:spPr>
          <a:xfrm>
            <a:off x="1346200" y="4213225"/>
            <a:ext cx="2413000" cy="64643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dirty="0">
                <a:solidFill>
                  <a:schemeClr val="bg1"/>
                </a:solidFill>
                <a:latin typeface="+mn-ea"/>
                <a:sym typeface="+mn-ea"/>
              </a:rPr>
              <a:t>Ensemble</a:t>
            </a:r>
            <a:endParaRPr lang="en-US" altLang="zh-CN" sz="2400" dirty="0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32535" y="339725"/>
            <a:ext cx="83140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Exploratory Data Analysis (EDA)</a:t>
            </a:r>
            <a:endParaRPr lang="zh-CN" altLang="en-US" sz="3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任意多边形: 形状 26"/>
          <p:cNvSpPr/>
          <p:nvPr/>
        </p:nvSpPr>
        <p:spPr>
          <a:xfrm>
            <a:off x="593969" y="459371"/>
            <a:ext cx="371475" cy="371475"/>
          </a:xfrm>
          <a:custGeom>
            <a:avLst/>
            <a:gdLst>
              <a:gd name="connsiteX0" fmla="*/ 199358 w 371475"/>
              <a:gd name="connsiteY0" fmla="*/ 0 h 371475"/>
              <a:gd name="connsiteX1" fmla="*/ 189833 w 371475"/>
              <a:gd name="connsiteY1" fmla="*/ 18955 h 371475"/>
              <a:gd name="connsiteX2" fmla="*/ 180308 w 371475"/>
              <a:gd name="connsiteY2" fmla="*/ 0 h 371475"/>
              <a:gd name="connsiteX3" fmla="*/ 199358 w 371475"/>
              <a:gd name="connsiteY3" fmla="*/ 0 h 371475"/>
              <a:gd name="connsiteX4" fmla="*/ 199358 w 371475"/>
              <a:gd name="connsiteY4" fmla="*/ 380714 h 371475"/>
              <a:gd name="connsiteX5" fmla="*/ 189833 w 371475"/>
              <a:gd name="connsiteY5" fmla="*/ 361760 h 371475"/>
              <a:gd name="connsiteX6" fmla="*/ 180308 w 371475"/>
              <a:gd name="connsiteY6" fmla="*/ 380714 h 371475"/>
              <a:gd name="connsiteX7" fmla="*/ 199358 w 371475"/>
              <a:gd name="connsiteY7" fmla="*/ 380714 h 371475"/>
              <a:gd name="connsiteX8" fmla="*/ 0 w 371475"/>
              <a:gd name="connsiteY8" fmla="*/ 199263 h 371475"/>
              <a:gd name="connsiteX9" fmla="*/ 18955 w 371475"/>
              <a:gd name="connsiteY9" fmla="*/ 189738 h 371475"/>
              <a:gd name="connsiteX10" fmla="*/ 0 w 371475"/>
              <a:gd name="connsiteY10" fmla="*/ 180213 h 371475"/>
              <a:gd name="connsiteX11" fmla="*/ 0 w 371475"/>
              <a:gd name="connsiteY11" fmla="*/ 199263 h 371475"/>
              <a:gd name="connsiteX12" fmla="*/ 379667 w 371475"/>
              <a:gd name="connsiteY12" fmla="*/ 180308 h 371475"/>
              <a:gd name="connsiteX13" fmla="*/ 360712 w 371475"/>
              <a:gd name="connsiteY13" fmla="*/ 189833 h 371475"/>
              <a:gd name="connsiteX14" fmla="*/ 379667 w 371475"/>
              <a:gd name="connsiteY14" fmla="*/ 199358 h 371475"/>
              <a:gd name="connsiteX15" fmla="*/ 379667 w 371475"/>
              <a:gd name="connsiteY15" fmla="*/ 180308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71475" h="371475">
                <a:moveTo>
                  <a:pt x="199358" y="0"/>
                </a:moveTo>
                <a:lnTo>
                  <a:pt x="189833" y="18955"/>
                </a:lnTo>
                <a:lnTo>
                  <a:pt x="180308" y="0"/>
                </a:lnTo>
                <a:lnTo>
                  <a:pt x="199358" y="0"/>
                </a:lnTo>
                <a:close/>
                <a:moveTo>
                  <a:pt x="199358" y="380714"/>
                </a:moveTo>
                <a:lnTo>
                  <a:pt x="189833" y="361760"/>
                </a:lnTo>
                <a:lnTo>
                  <a:pt x="180308" y="380714"/>
                </a:lnTo>
                <a:lnTo>
                  <a:pt x="199358" y="380714"/>
                </a:lnTo>
                <a:close/>
                <a:moveTo>
                  <a:pt x="0" y="199263"/>
                </a:moveTo>
                <a:lnTo>
                  <a:pt x="18955" y="189738"/>
                </a:lnTo>
                <a:lnTo>
                  <a:pt x="0" y="180213"/>
                </a:lnTo>
                <a:lnTo>
                  <a:pt x="0" y="199263"/>
                </a:lnTo>
                <a:close/>
                <a:moveTo>
                  <a:pt x="379667" y="180308"/>
                </a:moveTo>
                <a:lnTo>
                  <a:pt x="360712" y="189833"/>
                </a:lnTo>
                <a:lnTo>
                  <a:pt x="379667" y="199358"/>
                </a:lnTo>
                <a:lnTo>
                  <a:pt x="379667" y="18030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8" name="任意多边形: 形状 27"/>
          <p:cNvSpPr/>
          <p:nvPr/>
        </p:nvSpPr>
        <p:spPr>
          <a:xfrm>
            <a:off x="503386" y="411936"/>
            <a:ext cx="552450" cy="466725"/>
          </a:xfrm>
          <a:custGeom>
            <a:avLst/>
            <a:gdLst>
              <a:gd name="connsiteX0" fmla="*/ 560832 w 552450"/>
              <a:gd name="connsiteY0" fmla="*/ 239840 h 466725"/>
              <a:gd name="connsiteX1" fmla="*/ 560832 w 552450"/>
              <a:gd name="connsiteY1" fmla="*/ 237268 h 466725"/>
              <a:gd name="connsiteX2" fmla="*/ 560832 w 552450"/>
              <a:gd name="connsiteY2" fmla="*/ 235077 h 466725"/>
              <a:gd name="connsiteX3" fmla="*/ 555022 w 552450"/>
              <a:gd name="connsiteY3" fmla="*/ 235077 h 466725"/>
              <a:gd name="connsiteX4" fmla="*/ 554831 w 552450"/>
              <a:gd name="connsiteY4" fmla="*/ 225457 h 466725"/>
              <a:gd name="connsiteX5" fmla="*/ 560546 w 552450"/>
              <a:gd name="connsiteY5" fmla="*/ 225171 h 466725"/>
              <a:gd name="connsiteX6" fmla="*/ 560356 w 552450"/>
              <a:gd name="connsiteY6" fmla="*/ 220409 h 466725"/>
              <a:gd name="connsiteX7" fmla="*/ 554641 w 552450"/>
              <a:gd name="connsiteY7" fmla="*/ 220694 h 466725"/>
              <a:gd name="connsiteX8" fmla="*/ 553879 w 552450"/>
              <a:gd name="connsiteY8" fmla="*/ 211074 h 466725"/>
              <a:gd name="connsiteX9" fmla="*/ 559594 w 552450"/>
              <a:gd name="connsiteY9" fmla="*/ 210503 h 466725"/>
              <a:gd name="connsiteX10" fmla="*/ 554165 w 552450"/>
              <a:gd name="connsiteY10" fmla="*/ 176308 h 466725"/>
              <a:gd name="connsiteX11" fmla="*/ 507397 w 552450"/>
              <a:gd name="connsiteY11" fmla="*/ 167735 h 466725"/>
              <a:gd name="connsiteX12" fmla="*/ 280511 w 552450"/>
              <a:gd name="connsiteY12" fmla="*/ 0 h 466725"/>
              <a:gd name="connsiteX13" fmla="*/ 53626 w 552450"/>
              <a:gd name="connsiteY13" fmla="*/ 167735 h 466725"/>
              <a:gd name="connsiteX14" fmla="*/ 6858 w 552450"/>
              <a:gd name="connsiteY14" fmla="*/ 176308 h 466725"/>
              <a:gd name="connsiteX15" fmla="*/ 1429 w 552450"/>
              <a:gd name="connsiteY15" fmla="*/ 210503 h 466725"/>
              <a:gd name="connsiteX16" fmla="*/ 7144 w 552450"/>
              <a:gd name="connsiteY16" fmla="*/ 211074 h 466725"/>
              <a:gd name="connsiteX17" fmla="*/ 6382 w 552450"/>
              <a:gd name="connsiteY17" fmla="*/ 220694 h 466725"/>
              <a:gd name="connsiteX18" fmla="*/ 572 w 552450"/>
              <a:gd name="connsiteY18" fmla="*/ 220409 h 466725"/>
              <a:gd name="connsiteX19" fmla="*/ 381 w 552450"/>
              <a:gd name="connsiteY19" fmla="*/ 225171 h 466725"/>
              <a:gd name="connsiteX20" fmla="*/ 6191 w 552450"/>
              <a:gd name="connsiteY20" fmla="*/ 225457 h 466725"/>
              <a:gd name="connsiteX21" fmla="*/ 5906 w 552450"/>
              <a:gd name="connsiteY21" fmla="*/ 235077 h 466725"/>
              <a:gd name="connsiteX22" fmla="*/ 0 w 552450"/>
              <a:gd name="connsiteY22" fmla="*/ 235077 h 466725"/>
              <a:gd name="connsiteX23" fmla="*/ 0 w 552450"/>
              <a:gd name="connsiteY23" fmla="*/ 237268 h 466725"/>
              <a:gd name="connsiteX24" fmla="*/ 0 w 552450"/>
              <a:gd name="connsiteY24" fmla="*/ 239840 h 466725"/>
              <a:gd name="connsiteX25" fmla="*/ 5810 w 552450"/>
              <a:gd name="connsiteY25" fmla="*/ 239840 h 466725"/>
              <a:gd name="connsiteX26" fmla="*/ 6096 w 552450"/>
              <a:gd name="connsiteY26" fmla="*/ 249460 h 466725"/>
              <a:gd name="connsiteX27" fmla="*/ 286 w 552450"/>
              <a:gd name="connsiteY27" fmla="*/ 249746 h 466725"/>
              <a:gd name="connsiteX28" fmla="*/ 572 w 552450"/>
              <a:gd name="connsiteY28" fmla="*/ 254508 h 466725"/>
              <a:gd name="connsiteX29" fmla="*/ 6382 w 552450"/>
              <a:gd name="connsiteY29" fmla="*/ 254222 h 466725"/>
              <a:gd name="connsiteX30" fmla="*/ 7144 w 552450"/>
              <a:gd name="connsiteY30" fmla="*/ 263843 h 466725"/>
              <a:gd name="connsiteX31" fmla="*/ 1429 w 552450"/>
              <a:gd name="connsiteY31" fmla="*/ 264414 h 466725"/>
              <a:gd name="connsiteX32" fmla="*/ 6763 w 552450"/>
              <a:gd name="connsiteY32" fmla="*/ 298323 h 466725"/>
              <a:gd name="connsiteX33" fmla="*/ 53531 w 552450"/>
              <a:gd name="connsiteY33" fmla="*/ 306896 h 466725"/>
              <a:gd name="connsiteX34" fmla="*/ 280416 w 552450"/>
              <a:gd name="connsiteY34" fmla="*/ 474631 h 466725"/>
              <a:gd name="connsiteX35" fmla="*/ 507301 w 552450"/>
              <a:gd name="connsiteY35" fmla="*/ 306896 h 466725"/>
              <a:gd name="connsiteX36" fmla="*/ 554069 w 552450"/>
              <a:gd name="connsiteY36" fmla="*/ 298323 h 466725"/>
              <a:gd name="connsiteX37" fmla="*/ 559499 w 552450"/>
              <a:gd name="connsiteY37" fmla="*/ 264414 h 466725"/>
              <a:gd name="connsiteX38" fmla="*/ 553784 w 552450"/>
              <a:gd name="connsiteY38" fmla="*/ 263843 h 466725"/>
              <a:gd name="connsiteX39" fmla="*/ 554546 w 552450"/>
              <a:gd name="connsiteY39" fmla="*/ 254222 h 466725"/>
              <a:gd name="connsiteX40" fmla="*/ 560261 w 552450"/>
              <a:gd name="connsiteY40" fmla="*/ 254508 h 466725"/>
              <a:gd name="connsiteX41" fmla="*/ 560546 w 552450"/>
              <a:gd name="connsiteY41" fmla="*/ 249746 h 466725"/>
              <a:gd name="connsiteX42" fmla="*/ 554831 w 552450"/>
              <a:gd name="connsiteY42" fmla="*/ 249460 h 466725"/>
              <a:gd name="connsiteX43" fmla="*/ 555117 w 552450"/>
              <a:gd name="connsiteY43" fmla="*/ 239840 h 466725"/>
              <a:gd name="connsiteX44" fmla="*/ 560832 w 552450"/>
              <a:gd name="connsiteY44" fmla="*/ 239840 h 466725"/>
              <a:gd name="connsiteX45" fmla="*/ 502349 w 552450"/>
              <a:gd name="connsiteY45" fmla="*/ 286703 h 466725"/>
              <a:gd name="connsiteX46" fmla="*/ 489775 w 552450"/>
              <a:gd name="connsiteY46" fmla="*/ 288989 h 466725"/>
              <a:gd name="connsiteX47" fmla="*/ 332137 w 552450"/>
              <a:gd name="connsiteY47" fmla="*/ 446627 h 466725"/>
              <a:gd name="connsiteX48" fmla="*/ 329851 w 552450"/>
              <a:gd name="connsiteY48" fmla="*/ 459200 h 466725"/>
              <a:gd name="connsiteX49" fmla="*/ 280416 w 552450"/>
              <a:gd name="connsiteY49" fmla="*/ 464630 h 466725"/>
              <a:gd name="connsiteX50" fmla="*/ 230981 w 552450"/>
              <a:gd name="connsiteY50" fmla="*/ 459200 h 466725"/>
              <a:gd name="connsiteX51" fmla="*/ 228695 w 552450"/>
              <a:gd name="connsiteY51" fmla="*/ 446627 h 466725"/>
              <a:gd name="connsiteX52" fmla="*/ 71057 w 552450"/>
              <a:gd name="connsiteY52" fmla="*/ 288989 h 466725"/>
              <a:gd name="connsiteX53" fmla="*/ 58484 w 552450"/>
              <a:gd name="connsiteY53" fmla="*/ 286703 h 466725"/>
              <a:gd name="connsiteX54" fmla="*/ 53054 w 552450"/>
              <a:gd name="connsiteY54" fmla="*/ 237268 h 466725"/>
              <a:gd name="connsiteX55" fmla="*/ 58484 w 552450"/>
              <a:gd name="connsiteY55" fmla="*/ 187833 h 466725"/>
              <a:gd name="connsiteX56" fmla="*/ 70961 w 552450"/>
              <a:gd name="connsiteY56" fmla="*/ 185547 h 466725"/>
              <a:gd name="connsiteX57" fmla="*/ 228600 w 552450"/>
              <a:gd name="connsiteY57" fmla="*/ 27813 h 466725"/>
              <a:gd name="connsiteX58" fmla="*/ 230886 w 552450"/>
              <a:gd name="connsiteY58" fmla="*/ 15335 h 466725"/>
              <a:gd name="connsiteX59" fmla="*/ 280321 w 552450"/>
              <a:gd name="connsiteY59" fmla="*/ 9906 h 466725"/>
              <a:gd name="connsiteX60" fmla="*/ 329756 w 552450"/>
              <a:gd name="connsiteY60" fmla="*/ 15335 h 466725"/>
              <a:gd name="connsiteX61" fmla="*/ 332042 w 552450"/>
              <a:gd name="connsiteY61" fmla="*/ 27813 h 466725"/>
              <a:gd name="connsiteX62" fmla="*/ 489680 w 552450"/>
              <a:gd name="connsiteY62" fmla="*/ 185547 h 466725"/>
              <a:gd name="connsiteX63" fmla="*/ 502253 w 552450"/>
              <a:gd name="connsiteY63" fmla="*/ 187833 h 466725"/>
              <a:gd name="connsiteX64" fmla="*/ 507683 w 552450"/>
              <a:gd name="connsiteY64" fmla="*/ 237268 h 466725"/>
              <a:gd name="connsiteX65" fmla="*/ 502349 w 552450"/>
              <a:gd name="connsiteY65" fmla="*/ 286703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552450" h="466725">
                <a:moveTo>
                  <a:pt x="560832" y="239840"/>
                </a:moveTo>
                <a:cubicBezTo>
                  <a:pt x="560832" y="238982"/>
                  <a:pt x="560832" y="238125"/>
                  <a:pt x="560832" y="237268"/>
                </a:cubicBezTo>
                <a:cubicBezTo>
                  <a:pt x="560832" y="236506"/>
                  <a:pt x="560832" y="235839"/>
                  <a:pt x="560832" y="235077"/>
                </a:cubicBezTo>
                <a:lnTo>
                  <a:pt x="555022" y="235077"/>
                </a:lnTo>
                <a:cubicBezTo>
                  <a:pt x="555022" y="231839"/>
                  <a:pt x="554927" y="228695"/>
                  <a:pt x="554831" y="225457"/>
                </a:cubicBezTo>
                <a:lnTo>
                  <a:pt x="560546" y="225171"/>
                </a:lnTo>
                <a:cubicBezTo>
                  <a:pt x="560451" y="223552"/>
                  <a:pt x="560356" y="222028"/>
                  <a:pt x="560356" y="220409"/>
                </a:cubicBezTo>
                <a:lnTo>
                  <a:pt x="554641" y="220694"/>
                </a:lnTo>
                <a:cubicBezTo>
                  <a:pt x="554450" y="217456"/>
                  <a:pt x="554260" y="214313"/>
                  <a:pt x="553879" y="211074"/>
                </a:cubicBezTo>
                <a:lnTo>
                  <a:pt x="559594" y="210503"/>
                </a:lnTo>
                <a:cubicBezTo>
                  <a:pt x="558451" y="198882"/>
                  <a:pt x="556641" y="187452"/>
                  <a:pt x="554165" y="176308"/>
                </a:cubicBezTo>
                <a:lnTo>
                  <a:pt x="507397" y="167735"/>
                </a:lnTo>
                <a:cubicBezTo>
                  <a:pt x="477679" y="70580"/>
                  <a:pt x="387382" y="0"/>
                  <a:pt x="280511" y="0"/>
                </a:cubicBezTo>
                <a:cubicBezTo>
                  <a:pt x="173641" y="0"/>
                  <a:pt x="83344" y="70676"/>
                  <a:pt x="53626" y="167735"/>
                </a:cubicBezTo>
                <a:lnTo>
                  <a:pt x="6858" y="176308"/>
                </a:lnTo>
                <a:cubicBezTo>
                  <a:pt x="4382" y="187452"/>
                  <a:pt x="2572" y="198882"/>
                  <a:pt x="1429" y="210503"/>
                </a:cubicBezTo>
                <a:lnTo>
                  <a:pt x="7144" y="211074"/>
                </a:lnTo>
                <a:cubicBezTo>
                  <a:pt x="6858" y="214313"/>
                  <a:pt x="6572" y="217456"/>
                  <a:pt x="6382" y="220694"/>
                </a:cubicBezTo>
                <a:lnTo>
                  <a:pt x="572" y="220409"/>
                </a:lnTo>
                <a:cubicBezTo>
                  <a:pt x="476" y="221933"/>
                  <a:pt x="381" y="223552"/>
                  <a:pt x="381" y="225171"/>
                </a:cubicBezTo>
                <a:lnTo>
                  <a:pt x="6191" y="225457"/>
                </a:lnTo>
                <a:cubicBezTo>
                  <a:pt x="6096" y="228600"/>
                  <a:pt x="6001" y="231839"/>
                  <a:pt x="5906" y="235077"/>
                </a:cubicBezTo>
                <a:lnTo>
                  <a:pt x="0" y="235077"/>
                </a:lnTo>
                <a:cubicBezTo>
                  <a:pt x="0" y="235839"/>
                  <a:pt x="0" y="236506"/>
                  <a:pt x="0" y="237268"/>
                </a:cubicBezTo>
                <a:cubicBezTo>
                  <a:pt x="0" y="238125"/>
                  <a:pt x="0" y="238982"/>
                  <a:pt x="0" y="239840"/>
                </a:cubicBezTo>
                <a:lnTo>
                  <a:pt x="5810" y="239840"/>
                </a:lnTo>
                <a:cubicBezTo>
                  <a:pt x="5810" y="243078"/>
                  <a:pt x="5906" y="246221"/>
                  <a:pt x="6096" y="249460"/>
                </a:cubicBezTo>
                <a:lnTo>
                  <a:pt x="286" y="249746"/>
                </a:lnTo>
                <a:cubicBezTo>
                  <a:pt x="381" y="251270"/>
                  <a:pt x="381" y="252889"/>
                  <a:pt x="572" y="254508"/>
                </a:cubicBezTo>
                <a:lnTo>
                  <a:pt x="6382" y="254222"/>
                </a:lnTo>
                <a:cubicBezTo>
                  <a:pt x="6572" y="257461"/>
                  <a:pt x="6858" y="260699"/>
                  <a:pt x="7144" y="263843"/>
                </a:cubicBezTo>
                <a:lnTo>
                  <a:pt x="1429" y="264414"/>
                </a:lnTo>
                <a:cubicBezTo>
                  <a:pt x="2572" y="275939"/>
                  <a:pt x="4286" y="287179"/>
                  <a:pt x="6763" y="298323"/>
                </a:cubicBezTo>
                <a:lnTo>
                  <a:pt x="53531" y="306896"/>
                </a:lnTo>
                <a:cubicBezTo>
                  <a:pt x="83249" y="403955"/>
                  <a:pt x="173641" y="474631"/>
                  <a:pt x="280416" y="474631"/>
                </a:cubicBezTo>
                <a:cubicBezTo>
                  <a:pt x="387287" y="474631"/>
                  <a:pt x="477584" y="404051"/>
                  <a:pt x="507301" y="306896"/>
                </a:cubicBezTo>
                <a:lnTo>
                  <a:pt x="554069" y="298323"/>
                </a:lnTo>
                <a:cubicBezTo>
                  <a:pt x="556546" y="287274"/>
                  <a:pt x="558356" y="275939"/>
                  <a:pt x="559499" y="264414"/>
                </a:cubicBezTo>
                <a:lnTo>
                  <a:pt x="553784" y="263843"/>
                </a:lnTo>
                <a:cubicBezTo>
                  <a:pt x="554069" y="260699"/>
                  <a:pt x="554355" y="257461"/>
                  <a:pt x="554546" y="254222"/>
                </a:cubicBezTo>
                <a:lnTo>
                  <a:pt x="560261" y="254508"/>
                </a:lnTo>
                <a:cubicBezTo>
                  <a:pt x="560356" y="252984"/>
                  <a:pt x="560451" y="251365"/>
                  <a:pt x="560546" y="249746"/>
                </a:cubicBezTo>
                <a:lnTo>
                  <a:pt x="554831" y="249460"/>
                </a:lnTo>
                <a:cubicBezTo>
                  <a:pt x="555022" y="246317"/>
                  <a:pt x="555022" y="243078"/>
                  <a:pt x="555117" y="239840"/>
                </a:cubicBezTo>
                <a:lnTo>
                  <a:pt x="560832" y="239840"/>
                </a:lnTo>
                <a:close/>
                <a:moveTo>
                  <a:pt x="502349" y="286703"/>
                </a:moveTo>
                <a:lnTo>
                  <a:pt x="489775" y="288989"/>
                </a:lnTo>
                <a:cubicBezTo>
                  <a:pt x="470630" y="366522"/>
                  <a:pt x="409670" y="427482"/>
                  <a:pt x="332137" y="446627"/>
                </a:cubicBezTo>
                <a:lnTo>
                  <a:pt x="329851" y="459200"/>
                </a:lnTo>
                <a:cubicBezTo>
                  <a:pt x="313944" y="462725"/>
                  <a:pt x="297371" y="464630"/>
                  <a:pt x="280416" y="464630"/>
                </a:cubicBezTo>
                <a:cubicBezTo>
                  <a:pt x="263462" y="464630"/>
                  <a:pt x="246888" y="462725"/>
                  <a:pt x="230981" y="459200"/>
                </a:cubicBezTo>
                <a:lnTo>
                  <a:pt x="228695" y="446627"/>
                </a:lnTo>
                <a:cubicBezTo>
                  <a:pt x="151162" y="427577"/>
                  <a:pt x="90202" y="366522"/>
                  <a:pt x="71057" y="288989"/>
                </a:cubicBezTo>
                <a:lnTo>
                  <a:pt x="58484" y="286703"/>
                </a:lnTo>
                <a:cubicBezTo>
                  <a:pt x="54959" y="270796"/>
                  <a:pt x="53054" y="254222"/>
                  <a:pt x="53054" y="237268"/>
                </a:cubicBezTo>
                <a:cubicBezTo>
                  <a:pt x="53054" y="220313"/>
                  <a:pt x="54959" y="203740"/>
                  <a:pt x="58484" y="187833"/>
                </a:cubicBezTo>
                <a:lnTo>
                  <a:pt x="70961" y="185547"/>
                </a:lnTo>
                <a:cubicBezTo>
                  <a:pt x="90011" y="107918"/>
                  <a:pt x="151067" y="46958"/>
                  <a:pt x="228600" y="27813"/>
                </a:cubicBezTo>
                <a:lnTo>
                  <a:pt x="230886" y="15335"/>
                </a:lnTo>
                <a:cubicBezTo>
                  <a:pt x="246793" y="11811"/>
                  <a:pt x="263366" y="9906"/>
                  <a:pt x="280321" y="9906"/>
                </a:cubicBezTo>
                <a:cubicBezTo>
                  <a:pt x="297275" y="9906"/>
                  <a:pt x="313849" y="11811"/>
                  <a:pt x="329756" y="15335"/>
                </a:cubicBezTo>
                <a:lnTo>
                  <a:pt x="332042" y="27813"/>
                </a:lnTo>
                <a:cubicBezTo>
                  <a:pt x="409575" y="46958"/>
                  <a:pt x="470630" y="107918"/>
                  <a:pt x="489680" y="185547"/>
                </a:cubicBezTo>
                <a:lnTo>
                  <a:pt x="502253" y="187833"/>
                </a:lnTo>
                <a:cubicBezTo>
                  <a:pt x="505778" y="203740"/>
                  <a:pt x="507683" y="220313"/>
                  <a:pt x="507683" y="237268"/>
                </a:cubicBezTo>
                <a:cubicBezTo>
                  <a:pt x="507778" y="254318"/>
                  <a:pt x="505873" y="270796"/>
                  <a:pt x="502349" y="286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9" name="任意多边形: 形状 28"/>
          <p:cNvSpPr/>
          <p:nvPr/>
        </p:nvSpPr>
        <p:spPr>
          <a:xfrm>
            <a:off x="536438" y="488231"/>
            <a:ext cx="485775" cy="314325"/>
          </a:xfrm>
          <a:custGeom>
            <a:avLst/>
            <a:gdLst>
              <a:gd name="connsiteX0" fmla="*/ 18383 w 485775"/>
              <a:gd name="connsiteY0" fmla="*/ 49625 h 314325"/>
              <a:gd name="connsiteX1" fmla="*/ 19622 w 485775"/>
              <a:gd name="connsiteY1" fmla="*/ 47149 h 314325"/>
              <a:gd name="connsiteX2" fmla="*/ 5334 w 485775"/>
              <a:gd name="connsiteY2" fmla="*/ 40196 h 314325"/>
              <a:gd name="connsiteX3" fmla="*/ 4096 w 485775"/>
              <a:gd name="connsiteY3" fmla="*/ 42672 h 314325"/>
              <a:gd name="connsiteX4" fmla="*/ 18383 w 485775"/>
              <a:gd name="connsiteY4" fmla="*/ 49625 h 314325"/>
              <a:gd name="connsiteX5" fmla="*/ 14573 w 485775"/>
              <a:gd name="connsiteY5" fmla="*/ 57722 h 314325"/>
              <a:gd name="connsiteX6" fmla="*/ 15716 w 485775"/>
              <a:gd name="connsiteY6" fmla="*/ 55245 h 314325"/>
              <a:gd name="connsiteX7" fmla="*/ 1238 w 485775"/>
              <a:gd name="connsiteY7" fmla="*/ 48673 h 314325"/>
              <a:gd name="connsiteX8" fmla="*/ 190 w 485775"/>
              <a:gd name="connsiteY8" fmla="*/ 51149 h 314325"/>
              <a:gd name="connsiteX9" fmla="*/ 14573 w 485775"/>
              <a:gd name="connsiteY9" fmla="*/ 57722 h 314325"/>
              <a:gd name="connsiteX10" fmla="*/ 22384 w 485775"/>
              <a:gd name="connsiteY10" fmla="*/ 41720 h 314325"/>
              <a:gd name="connsiteX11" fmla="*/ 23622 w 485775"/>
              <a:gd name="connsiteY11" fmla="*/ 39338 h 314325"/>
              <a:gd name="connsiteX12" fmla="*/ 9525 w 485775"/>
              <a:gd name="connsiteY12" fmla="*/ 31814 h 314325"/>
              <a:gd name="connsiteX13" fmla="*/ 8287 w 485775"/>
              <a:gd name="connsiteY13" fmla="*/ 34195 h 314325"/>
              <a:gd name="connsiteX14" fmla="*/ 22384 w 485775"/>
              <a:gd name="connsiteY14" fmla="*/ 41720 h 314325"/>
              <a:gd name="connsiteX15" fmla="*/ 41148 w 485775"/>
              <a:gd name="connsiteY15" fmla="*/ 11621 h 314325"/>
              <a:gd name="connsiteX16" fmla="*/ 42767 w 485775"/>
              <a:gd name="connsiteY16" fmla="*/ 9430 h 314325"/>
              <a:gd name="connsiteX17" fmla="*/ 29718 w 485775"/>
              <a:gd name="connsiteY17" fmla="*/ 0 h 314325"/>
              <a:gd name="connsiteX18" fmla="*/ 28099 w 485775"/>
              <a:gd name="connsiteY18" fmla="*/ 2191 h 314325"/>
              <a:gd name="connsiteX19" fmla="*/ 41148 w 485775"/>
              <a:gd name="connsiteY19" fmla="*/ 11621 h 314325"/>
              <a:gd name="connsiteX20" fmla="*/ 31242 w 485775"/>
              <a:gd name="connsiteY20" fmla="*/ 26384 h 314325"/>
              <a:gd name="connsiteX21" fmla="*/ 32671 w 485775"/>
              <a:gd name="connsiteY21" fmla="*/ 24098 h 314325"/>
              <a:gd name="connsiteX22" fmla="*/ 19050 w 485775"/>
              <a:gd name="connsiteY22" fmla="*/ 15621 h 314325"/>
              <a:gd name="connsiteX23" fmla="*/ 17621 w 485775"/>
              <a:gd name="connsiteY23" fmla="*/ 17907 h 314325"/>
              <a:gd name="connsiteX24" fmla="*/ 31242 w 485775"/>
              <a:gd name="connsiteY24" fmla="*/ 26384 h 314325"/>
              <a:gd name="connsiteX25" fmla="*/ 26670 w 485775"/>
              <a:gd name="connsiteY25" fmla="*/ 34004 h 314325"/>
              <a:gd name="connsiteX26" fmla="*/ 28003 w 485775"/>
              <a:gd name="connsiteY26" fmla="*/ 31623 h 314325"/>
              <a:gd name="connsiteX27" fmla="*/ 14097 w 485775"/>
              <a:gd name="connsiteY27" fmla="*/ 23622 h 314325"/>
              <a:gd name="connsiteX28" fmla="*/ 12763 w 485775"/>
              <a:gd name="connsiteY28" fmla="*/ 26003 h 314325"/>
              <a:gd name="connsiteX29" fmla="*/ 26670 w 485775"/>
              <a:gd name="connsiteY29" fmla="*/ 34004 h 314325"/>
              <a:gd name="connsiteX30" fmla="*/ 36005 w 485775"/>
              <a:gd name="connsiteY30" fmla="*/ 18955 h 314325"/>
              <a:gd name="connsiteX31" fmla="*/ 37529 w 485775"/>
              <a:gd name="connsiteY31" fmla="*/ 16764 h 314325"/>
              <a:gd name="connsiteX32" fmla="*/ 24194 w 485775"/>
              <a:gd name="connsiteY32" fmla="*/ 7811 h 314325"/>
              <a:gd name="connsiteX33" fmla="*/ 22669 w 485775"/>
              <a:gd name="connsiteY33" fmla="*/ 10097 h 314325"/>
              <a:gd name="connsiteX34" fmla="*/ 36005 w 485775"/>
              <a:gd name="connsiteY34" fmla="*/ 18955 h 314325"/>
              <a:gd name="connsiteX35" fmla="*/ 489490 w 485775"/>
              <a:gd name="connsiteY35" fmla="*/ 40196 h 314325"/>
              <a:gd name="connsiteX36" fmla="*/ 490728 w 485775"/>
              <a:gd name="connsiteY36" fmla="*/ 42577 h 314325"/>
              <a:gd name="connsiteX37" fmla="*/ 476441 w 485775"/>
              <a:gd name="connsiteY37" fmla="*/ 49530 h 314325"/>
              <a:gd name="connsiteX38" fmla="*/ 475202 w 485775"/>
              <a:gd name="connsiteY38" fmla="*/ 47053 h 314325"/>
              <a:gd name="connsiteX39" fmla="*/ 489490 w 485775"/>
              <a:gd name="connsiteY39" fmla="*/ 40196 h 314325"/>
              <a:gd name="connsiteX40" fmla="*/ 471107 w 485775"/>
              <a:gd name="connsiteY40" fmla="*/ 39338 h 314325"/>
              <a:gd name="connsiteX41" fmla="*/ 472345 w 485775"/>
              <a:gd name="connsiteY41" fmla="*/ 41720 h 314325"/>
              <a:gd name="connsiteX42" fmla="*/ 486442 w 485775"/>
              <a:gd name="connsiteY42" fmla="*/ 34195 h 314325"/>
              <a:gd name="connsiteX43" fmla="*/ 485204 w 485775"/>
              <a:gd name="connsiteY43" fmla="*/ 31814 h 314325"/>
              <a:gd name="connsiteX44" fmla="*/ 471107 w 485775"/>
              <a:gd name="connsiteY44" fmla="*/ 39338 h 314325"/>
              <a:gd name="connsiteX45" fmla="*/ 479012 w 485775"/>
              <a:gd name="connsiteY45" fmla="*/ 55150 h 314325"/>
              <a:gd name="connsiteX46" fmla="*/ 480155 w 485775"/>
              <a:gd name="connsiteY46" fmla="*/ 57626 h 314325"/>
              <a:gd name="connsiteX47" fmla="*/ 494633 w 485775"/>
              <a:gd name="connsiteY47" fmla="*/ 51149 h 314325"/>
              <a:gd name="connsiteX48" fmla="*/ 493490 w 485775"/>
              <a:gd name="connsiteY48" fmla="*/ 48673 h 314325"/>
              <a:gd name="connsiteX49" fmla="*/ 479012 w 485775"/>
              <a:gd name="connsiteY49" fmla="*/ 55150 h 314325"/>
              <a:gd name="connsiteX50" fmla="*/ 457105 w 485775"/>
              <a:gd name="connsiteY50" fmla="*/ 16669 h 314325"/>
              <a:gd name="connsiteX51" fmla="*/ 458629 w 485775"/>
              <a:gd name="connsiteY51" fmla="*/ 18860 h 314325"/>
              <a:gd name="connsiteX52" fmla="*/ 471964 w 485775"/>
              <a:gd name="connsiteY52" fmla="*/ 9906 h 314325"/>
              <a:gd name="connsiteX53" fmla="*/ 470440 w 485775"/>
              <a:gd name="connsiteY53" fmla="*/ 7620 h 314325"/>
              <a:gd name="connsiteX54" fmla="*/ 457105 w 485775"/>
              <a:gd name="connsiteY54" fmla="*/ 16669 h 314325"/>
              <a:gd name="connsiteX55" fmla="*/ 462058 w 485775"/>
              <a:gd name="connsiteY55" fmla="*/ 24003 h 314325"/>
              <a:gd name="connsiteX56" fmla="*/ 463487 w 485775"/>
              <a:gd name="connsiteY56" fmla="*/ 26289 h 314325"/>
              <a:gd name="connsiteX57" fmla="*/ 477012 w 485775"/>
              <a:gd name="connsiteY57" fmla="*/ 17812 h 314325"/>
              <a:gd name="connsiteX58" fmla="*/ 475583 w 485775"/>
              <a:gd name="connsiteY58" fmla="*/ 15526 h 314325"/>
              <a:gd name="connsiteX59" fmla="*/ 462058 w 485775"/>
              <a:gd name="connsiteY59" fmla="*/ 24003 h 314325"/>
              <a:gd name="connsiteX60" fmla="*/ 466630 w 485775"/>
              <a:gd name="connsiteY60" fmla="*/ 31623 h 314325"/>
              <a:gd name="connsiteX61" fmla="*/ 468059 w 485775"/>
              <a:gd name="connsiteY61" fmla="*/ 34004 h 314325"/>
              <a:gd name="connsiteX62" fmla="*/ 481870 w 485775"/>
              <a:gd name="connsiteY62" fmla="*/ 26003 h 314325"/>
              <a:gd name="connsiteX63" fmla="*/ 480536 w 485775"/>
              <a:gd name="connsiteY63" fmla="*/ 23622 h 314325"/>
              <a:gd name="connsiteX64" fmla="*/ 466630 w 485775"/>
              <a:gd name="connsiteY64" fmla="*/ 31623 h 314325"/>
              <a:gd name="connsiteX65" fmla="*/ 451961 w 485775"/>
              <a:gd name="connsiteY65" fmla="*/ 9430 h 314325"/>
              <a:gd name="connsiteX66" fmla="*/ 453581 w 485775"/>
              <a:gd name="connsiteY66" fmla="*/ 11621 h 314325"/>
              <a:gd name="connsiteX67" fmla="*/ 466630 w 485775"/>
              <a:gd name="connsiteY67" fmla="*/ 2191 h 314325"/>
              <a:gd name="connsiteX68" fmla="*/ 465011 w 485775"/>
              <a:gd name="connsiteY68" fmla="*/ 0 h 314325"/>
              <a:gd name="connsiteX69" fmla="*/ 451961 w 485775"/>
              <a:gd name="connsiteY69" fmla="*/ 9430 h 314325"/>
              <a:gd name="connsiteX70" fmla="*/ 477107 w 485775"/>
              <a:gd name="connsiteY70" fmla="*/ 301752 h 314325"/>
              <a:gd name="connsiteX71" fmla="*/ 475679 w 485775"/>
              <a:gd name="connsiteY71" fmla="*/ 304038 h 314325"/>
              <a:gd name="connsiteX72" fmla="*/ 463106 w 485775"/>
              <a:gd name="connsiteY72" fmla="*/ 296228 h 314325"/>
              <a:gd name="connsiteX73" fmla="*/ 464534 w 485775"/>
              <a:gd name="connsiteY73" fmla="*/ 293942 h 314325"/>
              <a:gd name="connsiteX74" fmla="*/ 477107 w 485775"/>
              <a:gd name="connsiteY74" fmla="*/ 301752 h 314325"/>
              <a:gd name="connsiteX75" fmla="*/ 454628 w 485775"/>
              <a:gd name="connsiteY75" fmla="*/ 308705 h 314325"/>
              <a:gd name="connsiteX76" fmla="*/ 453009 w 485775"/>
              <a:gd name="connsiteY76" fmla="*/ 310896 h 314325"/>
              <a:gd name="connsiteX77" fmla="*/ 465011 w 485775"/>
              <a:gd name="connsiteY77" fmla="*/ 319564 h 314325"/>
              <a:gd name="connsiteX78" fmla="*/ 466630 w 485775"/>
              <a:gd name="connsiteY78" fmla="*/ 317373 h 314325"/>
              <a:gd name="connsiteX79" fmla="*/ 454628 w 485775"/>
              <a:gd name="connsiteY79" fmla="*/ 308705 h 314325"/>
              <a:gd name="connsiteX80" fmla="*/ 459677 w 485775"/>
              <a:gd name="connsiteY80" fmla="*/ 301371 h 314325"/>
              <a:gd name="connsiteX81" fmla="*/ 458153 w 485775"/>
              <a:gd name="connsiteY81" fmla="*/ 303657 h 314325"/>
              <a:gd name="connsiteX82" fmla="*/ 470440 w 485775"/>
              <a:gd name="connsiteY82" fmla="*/ 311944 h 314325"/>
              <a:gd name="connsiteX83" fmla="*/ 471964 w 485775"/>
              <a:gd name="connsiteY83" fmla="*/ 309753 h 314325"/>
              <a:gd name="connsiteX84" fmla="*/ 459677 w 485775"/>
              <a:gd name="connsiteY84" fmla="*/ 301371 h 314325"/>
              <a:gd name="connsiteX85" fmla="*/ 469011 w 485775"/>
              <a:gd name="connsiteY85" fmla="*/ 286226 h 314325"/>
              <a:gd name="connsiteX86" fmla="*/ 467678 w 485775"/>
              <a:gd name="connsiteY86" fmla="*/ 288608 h 314325"/>
              <a:gd name="connsiteX87" fmla="*/ 480536 w 485775"/>
              <a:gd name="connsiteY87" fmla="*/ 296037 h 314325"/>
              <a:gd name="connsiteX88" fmla="*/ 481870 w 485775"/>
              <a:gd name="connsiteY88" fmla="*/ 293751 h 314325"/>
              <a:gd name="connsiteX89" fmla="*/ 469011 w 485775"/>
              <a:gd name="connsiteY89" fmla="*/ 286226 h 314325"/>
              <a:gd name="connsiteX90" fmla="*/ 477203 w 485775"/>
              <a:gd name="connsiteY90" fmla="*/ 270415 h 314325"/>
              <a:gd name="connsiteX91" fmla="*/ 475964 w 485775"/>
              <a:gd name="connsiteY91" fmla="*/ 272891 h 314325"/>
              <a:gd name="connsiteX92" fmla="*/ 489395 w 485775"/>
              <a:gd name="connsiteY92" fmla="*/ 279464 h 314325"/>
              <a:gd name="connsiteX93" fmla="*/ 490633 w 485775"/>
              <a:gd name="connsiteY93" fmla="*/ 276987 h 314325"/>
              <a:gd name="connsiteX94" fmla="*/ 477203 w 485775"/>
              <a:gd name="connsiteY94" fmla="*/ 270415 h 314325"/>
              <a:gd name="connsiteX95" fmla="*/ 480917 w 485775"/>
              <a:gd name="connsiteY95" fmla="*/ 262319 h 314325"/>
              <a:gd name="connsiteX96" fmla="*/ 479774 w 485775"/>
              <a:gd name="connsiteY96" fmla="*/ 264795 h 314325"/>
              <a:gd name="connsiteX97" fmla="*/ 493490 w 485775"/>
              <a:gd name="connsiteY97" fmla="*/ 270891 h 314325"/>
              <a:gd name="connsiteX98" fmla="*/ 494633 w 485775"/>
              <a:gd name="connsiteY98" fmla="*/ 268415 h 314325"/>
              <a:gd name="connsiteX99" fmla="*/ 480917 w 485775"/>
              <a:gd name="connsiteY99" fmla="*/ 262319 h 314325"/>
              <a:gd name="connsiteX100" fmla="*/ 473297 w 485775"/>
              <a:gd name="connsiteY100" fmla="*/ 278416 h 314325"/>
              <a:gd name="connsiteX101" fmla="*/ 472059 w 485775"/>
              <a:gd name="connsiteY101" fmla="*/ 280797 h 314325"/>
              <a:gd name="connsiteX102" fmla="*/ 485204 w 485775"/>
              <a:gd name="connsiteY102" fmla="*/ 287750 h 314325"/>
              <a:gd name="connsiteX103" fmla="*/ 486442 w 485775"/>
              <a:gd name="connsiteY103" fmla="*/ 285369 h 314325"/>
              <a:gd name="connsiteX104" fmla="*/ 473297 w 485775"/>
              <a:gd name="connsiteY104" fmla="*/ 278416 h 314325"/>
              <a:gd name="connsiteX105" fmla="*/ 19050 w 485775"/>
              <a:gd name="connsiteY105" fmla="*/ 304038 h 314325"/>
              <a:gd name="connsiteX106" fmla="*/ 17621 w 485775"/>
              <a:gd name="connsiteY106" fmla="*/ 301752 h 314325"/>
              <a:gd name="connsiteX107" fmla="*/ 30194 w 485775"/>
              <a:gd name="connsiteY107" fmla="*/ 293846 h 314325"/>
              <a:gd name="connsiteX108" fmla="*/ 31623 w 485775"/>
              <a:gd name="connsiteY108" fmla="*/ 296132 h 314325"/>
              <a:gd name="connsiteX109" fmla="*/ 19050 w 485775"/>
              <a:gd name="connsiteY109" fmla="*/ 304038 h 314325"/>
              <a:gd name="connsiteX110" fmla="*/ 27051 w 485775"/>
              <a:gd name="connsiteY110" fmla="*/ 288608 h 314325"/>
              <a:gd name="connsiteX111" fmla="*/ 25718 w 485775"/>
              <a:gd name="connsiteY111" fmla="*/ 286226 h 314325"/>
              <a:gd name="connsiteX112" fmla="*/ 12859 w 485775"/>
              <a:gd name="connsiteY112" fmla="*/ 293656 h 314325"/>
              <a:gd name="connsiteX113" fmla="*/ 14192 w 485775"/>
              <a:gd name="connsiteY113" fmla="*/ 296037 h 314325"/>
              <a:gd name="connsiteX114" fmla="*/ 27051 w 485775"/>
              <a:gd name="connsiteY114" fmla="*/ 288608 h 314325"/>
              <a:gd name="connsiteX115" fmla="*/ 22765 w 485775"/>
              <a:gd name="connsiteY115" fmla="*/ 280797 h 314325"/>
              <a:gd name="connsiteX116" fmla="*/ 21527 w 485775"/>
              <a:gd name="connsiteY116" fmla="*/ 278416 h 314325"/>
              <a:gd name="connsiteX117" fmla="*/ 8382 w 485775"/>
              <a:gd name="connsiteY117" fmla="*/ 285369 h 314325"/>
              <a:gd name="connsiteX118" fmla="*/ 9620 w 485775"/>
              <a:gd name="connsiteY118" fmla="*/ 287750 h 314325"/>
              <a:gd name="connsiteX119" fmla="*/ 22765 w 485775"/>
              <a:gd name="connsiteY119" fmla="*/ 280797 h 314325"/>
              <a:gd name="connsiteX120" fmla="*/ 14859 w 485775"/>
              <a:gd name="connsiteY120" fmla="*/ 264795 h 314325"/>
              <a:gd name="connsiteX121" fmla="*/ 13716 w 485775"/>
              <a:gd name="connsiteY121" fmla="*/ 262319 h 314325"/>
              <a:gd name="connsiteX122" fmla="*/ 0 w 485775"/>
              <a:gd name="connsiteY122" fmla="*/ 268415 h 314325"/>
              <a:gd name="connsiteX123" fmla="*/ 1143 w 485775"/>
              <a:gd name="connsiteY123" fmla="*/ 270891 h 314325"/>
              <a:gd name="connsiteX124" fmla="*/ 14859 w 485775"/>
              <a:gd name="connsiteY124" fmla="*/ 264795 h 314325"/>
              <a:gd name="connsiteX125" fmla="*/ 18669 w 485775"/>
              <a:gd name="connsiteY125" fmla="*/ 272891 h 314325"/>
              <a:gd name="connsiteX126" fmla="*/ 17526 w 485775"/>
              <a:gd name="connsiteY126" fmla="*/ 270415 h 314325"/>
              <a:gd name="connsiteX127" fmla="*/ 4096 w 485775"/>
              <a:gd name="connsiteY127" fmla="*/ 276987 h 314325"/>
              <a:gd name="connsiteX128" fmla="*/ 5334 w 485775"/>
              <a:gd name="connsiteY128" fmla="*/ 279464 h 314325"/>
              <a:gd name="connsiteX129" fmla="*/ 18669 w 485775"/>
              <a:gd name="connsiteY129" fmla="*/ 272891 h 314325"/>
              <a:gd name="connsiteX130" fmla="*/ 36481 w 485775"/>
              <a:gd name="connsiteY130" fmla="*/ 303657 h 314325"/>
              <a:gd name="connsiteX131" fmla="*/ 34957 w 485775"/>
              <a:gd name="connsiteY131" fmla="*/ 301371 h 314325"/>
              <a:gd name="connsiteX132" fmla="*/ 22669 w 485775"/>
              <a:gd name="connsiteY132" fmla="*/ 309658 h 314325"/>
              <a:gd name="connsiteX133" fmla="*/ 24194 w 485775"/>
              <a:gd name="connsiteY133" fmla="*/ 311944 h 314325"/>
              <a:gd name="connsiteX134" fmla="*/ 36481 w 485775"/>
              <a:gd name="connsiteY134" fmla="*/ 303657 h 314325"/>
              <a:gd name="connsiteX135" fmla="*/ 41720 w 485775"/>
              <a:gd name="connsiteY135" fmla="*/ 310896 h 314325"/>
              <a:gd name="connsiteX136" fmla="*/ 40100 w 485775"/>
              <a:gd name="connsiteY136" fmla="*/ 308705 h 314325"/>
              <a:gd name="connsiteX137" fmla="*/ 28099 w 485775"/>
              <a:gd name="connsiteY137" fmla="*/ 317373 h 314325"/>
              <a:gd name="connsiteX138" fmla="*/ 29718 w 485775"/>
              <a:gd name="connsiteY138" fmla="*/ 319564 h 314325"/>
              <a:gd name="connsiteX139" fmla="*/ 41720 w 485775"/>
              <a:gd name="connsiteY139" fmla="*/ 310896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485775" h="314325">
                <a:moveTo>
                  <a:pt x="18383" y="49625"/>
                </a:moveTo>
                <a:cubicBezTo>
                  <a:pt x="18764" y="48768"/>
                  <a:pt x="19240" y="48006"/>
                  <a:pt x="19622" y="47149"/>
                </a:cubicBezTo>
                <a:lnTo>
                  <a:pt x="5334" y="40196"/>
                </a:lnTo>
                <a:cubicBezTo>
                  <a:pt x="4953" y="40958"/>
                  <a:pt x="4477" y="41815"/>
                  <a:pt x="4096" y="42672"/>
                </a:cubicBezTo>
                <a:lnTo>
                  <a:pt x="18383" y="49625"/>
                </a:lnTo>
                <a:close/>
                <a:moveTo>
                  <a:pt x="14573" y="57722"/>
                </a:moveTo>
                <a:cubicBezTo>
                  <a:pt x="14954" y="56864"/>
                  <a:pt x="15335" y="56007"/>
                  <a:pt x="15716" y="55245"/>
                </a:cubicBezTo>
                <a:lnTo>
                  <a:pt x="1238" y="48673"/>
                </a:lnTo>
                <a:cubicBezTo>
                  <a:pt x="857" y="49530"/>
                  <a:pt x="476" y="50387"/>
                  <a:pt x="190" y="51149"/>
                </a:cubicBezTo>
                <a:lnTo>
                  <a:pt x="14573" y="57722"/>
                </a:lnTo>
                <a:close/>
                <a:moveTo>
                  <a:pt x="22384" y="41720"/>
                </a:moveTo>
                <a:cubicBezTo>
                  <a:pt x="22765" y="40958"/>
                  <a:pt x="23241" y="40100"/>
                  <a:pt x="23622" y="39338"/>
                </a:cubicBezTo>
                <a:lnTo>
                  <a:pt x="9525" y="31814"/>
                </a:lnTo>
                <a:cubicBezTo>
                  <a:pt x="9049" y="32576"/>
                  <a:pt x="8668" y="33433"/>
                  <a:pt x="8287" y="34195"/>
                </a:cubicBezTo>
                <a:lnTo>
                  <a:pt x="22384" y="41720"/>
                </a:lnTo>
                <a:close/>
                <a:moveTo>
                  <a:pt x="41148" y="11621"/>
                </a:moveTo>
                <a:cubicBezTo>
                  <a:pt x="41720" y="10859"/>
                  <a:pt x="42196" y="10192"/>
                  <a:pt x="42767" y="9430"/>
                </a:cubicBezTo>
                <a:lnTo>
                  <a:pt x="29718" y="0"/>
                </a:lnTo>
                <a:cubicBezTo>
                  <a:pt x="29147" y="762"/>
                  <a:pt x="28670" y="1429"/>
                  <a:pt x="28099" y="2191"/>
                </a:cubicBezTo>
                <a:lnTo>
                  <a:pt x="41148" y="11621"/>
                </a:lnTo>
                <a:close/>
                <a:moveTo>
                  <a:pt x="31242" y="26384"/>
                </a:moveTo>
                <a:cubicBezTo>
                  <a:pt x="31718" y="25622"/>
                  <a:pt x="32194" y="24860"/>
                  <a:pt x="32671" y="24098"/>
                </a:cubicBezTo>
                <a:lnTo>
                  <a:pt x="19050" y="15621"/>
                </a:lnTo>
                <a:cubicBezTo>
                  <a:pt x="18574" y="16383"/>
                  <a:pt x="18097" y="17145"/>
                  <a:pt x="17621" y="17907"/>
                </a:cubicBezTo>
                <a:lnTo>
                  <a:pt x="31242" y="26384"/>
                </a:lnTo>
                <a:close/>
                <a:moveTo>
                  <a:pt x="26670" y="34004"/>
                </a:moveTo>
                <a:cubicBezTo>
                  <a:pt x="27146" y="33242"/>
                  <a:pt x="27622" y="32480"/>
                  <a:pt x="28003" y="31623"/>
                </a:cubicBezTo>
                <a:lnTo>
                  <a:pt x="14097" y="23622"/>
                </a:lnTo>
                <a:cubicBezTo>
                  <a:pt x="13621" y="24384"/>
                  <a:pt x="13144" y="25146"/>
                  <a:pt x="12763" y="26003"/>
                </a:cubicBezTo>
                <a:lnTo>
                  <a:pt x="26670" y="34004"/>
                </a:lnTo>
                <a:close/>
                <a:moveTo>
                  <a:pt x="36005" y="18955"/>
                </a:moveTo>
                <a:cubicBezTo>
                  <a:pt x="36481" y="18193"/>
                  <a:pt x="37052" y="17431"/>
                  <a:pt x="37529" y="16764"/>
                </a:cubicBezTo>
                <a:lnTo>
                  <a:pt x="24194" y="7811"/>
                </a:lnTo>
                <a:cubicBezTo>
                  <a:pt x="23717" y="8573"/>
                  <a:pt x="23146" y="9335"/>
                  <a:pt x="22669" y="10097"/>
                </a:cubicBezTo>
                <a:lnTo>
                  <a:pt x="36005" y="18955"/>
                </a:lnTo>
                <a:close/>
                <a:moveTo>
                  <a:pt x="489490" y="40196"/>
                </a:moveTo>
                <a:cubicBezTo>
                  <a:pt x="489871" y="40958"/>
                  <a:pt x="490347" y="41815"/>
                  <a:pt x="490728" y="42577"/>
                </a:cubicBezTo>
                <a:lnTo>
                  <a:pt x="476441" y="49530"/>
                </a:lnTo>
                <a:cubicBezTo>
                  <a:pt x="476060" y="48673"/>
                  <a:pt x="475679" y="47911"/>
                  <a:pt x="475202" y="47053"/>
                </a:cubicBezTo>
                <a:lnTo>
                  <a:pt x="489490" y="40196"/>
                </a:lnTo>
                <a:close/>
                <a:moveTo>
                  <a:pt x="471107" y="39338"/>
                </a:moveTo>
                <a:cubicBezTo>
                  <a:pt x="471488" y="40100"/>
                  <a:pt x="471964" y="40958"/>
                  <a:pt x="472345" y="41720"/>
                </a:cubicBezTo>
                <a:lnTo>
                  <a:pt x="486442" y="34195"/>
                </a:lnTo>
                <a:cubicBezTo>
                  <a:pt x="485966" y="33433"/>
                  <a:pt x="485585" y="32576"/>
                  <a:pt x="485204" y="31814"/>
                </a:cubicBezTo>
                <a:lnTo>
                  <a:pt x="471107" y="39338"/>
                </a:lnTo>
                <a:close/>
                <a:moveTo>
                  <a:pt x="479012" y="55150"/>
                </a:moveTo>
                <a:cubicBezTo>
                  <a:pt x="479393" y="56007"/>
                  <a:pt x="479774" y="56864"/>
                  <a:pt x="480155" y="57626"/>
                </a:cubicBezTo>
                <a:lnTo>
                  <a:pt x="494633" y="51149"/>
                </a:lnTo>
                <a:cubicBezTo>
                  <a:pt x="494252" y="50292"/>
                  <a:pt x="493871" y="49435"/>
                  <a:pt x="493490" y="48673"/>
                </a:cubicBezTo>
                <a:lnTo>
                  <a:pt x="479012" y="55150"/>
                </a:lnTo>
                <a:close/>
                <a:moveTo>
                  <a:pt x="457105" y="16669"/>
                </a:moveTo>
                <a:cubicBezTo>
                  <a:pt x="457581" y="17431"/>
                  <a:pt x="458153" y="18193"/>
                  <a:pt x="458629" y="18860"/>
                </a:cubicBezTo>
                <a:lnTo>
                  <a:pt x="471964" y="9906"/>
                </a:lnTo>
                <a:cubicBezTo>
                  <a:pt x="471488" y="9144"/>
                  <a:pt x="470916" y="8382"/>
                  <a:pt x="470440" y="7620"/>
                </a:cubicBezTo>
                <a:lnTo>
                  <a:pt x="457105" y="16669"/>
                </a:lnTo>
                <a:close/>
                <a:moveTo>
                  <a:pt x="462058" y="24003"/>
                </a:moveTo>
                <a:cubicBezTo>
                  <a:pt x="462534" y="24765"/>
                  <a:pt x="463010" y="25527"/>
                  <a:pt x="463487" y="26289"/>
                </a:cubicBezTo>
                <a:lnTo>
                  <a:pt x="477012" y="17812"/>
                </a:lnTo>
                <a:cubicBezTo>
                  <a:pt x="476536" y="17050"/>
                  <a:pt x="476060" y="16288"/>
                  <a:pt x="475583" y="15526"/>
                </a:cubicBezTo>
                <a:lnTo>
                  <a:pt x="462058" y="24003"/>
                </a:lnTo>
                <a:close/>
                <a:moveTo>
                  <a:pt x="466630" y="31623"/>
                </a:moveTo>
                <a:cubicBezTo>
                  <a:pt x="467106" y="32385"/>
                  <a:pt x="467582" y="33242"/>
                  <a:pt x="468059" y="34004"/>
                </a:cubicBezTo>
                <a:lnTo>
                  <a:pt x="481870" y="26003"/>
                </a:lnTo>
                <a:cubicBezTo>
                  <a:pt x="481393" y="25241"/>
                  <a:pt x="480917" y="24479"/>
                  <a:pt x="480536" y="23622"/>
                </a:cubicBezTo>
                <a:lnTo>
                  <a:pt x="466630" y="31623"/>
                </a:lnTo>
                <a:close/>
                <a:moveTo>
                  <a:pt x="451961" y="9430"/>
                </a:moveTo>
                <a:cubicBezTo>
                  <a:pt x="452533" y="10192"/>
                  <a:pt x="453009" y="10954"/>
                  <a:pt x="453581" y="11621"/>
                </a:cubicBezTo>
                <a:lnTo>
                  <a:pt x="466630" y="2191"/>
                </a:lnTo>
                <a:cubicBezTo>
                  <a:pt x="466154" y="1429"/>
                  <a:pt x="465582" y="762"/>
                  <a:pt x="465011" y="0"/>
                </a:cubicBezTo>
                <a:lnTo>
                  <a:pt x="451961" y="9430"/>
                </a:lnTo>
                <a:close/>
                <a:moveTo>
                  <a:pt x="477107" y="301752"/>
                </a:moveTo>
                <a:cubicBezTo>
                  <a:pt x="476631" y="302514"/>
                  <a:pt x="476155" y="303276"/>
                  <a:pt x="475679" y="304038"/>
                </a:cubicBezTo>
                <a:lnTo>
                  <a:pt x="463106" y="296228"/>
                </a:lnTo>
                <a:cubicBezTo>
                  <a:pt x="463582" y="295466"/>
                  <a:pt x="464058" y="294704"/>
                  <a:pt x="464534" y="293942"/>
                </a:cubicBezTo>
                <a:lnTo>
                  <a:pt x="477107" y="301752"/>
                </a:lnTo>
                <a:close/>
                <a:moveTo>
                  <a:pt x="454628" y="308705"/>
                </a:moveTo>
                <a:cubicBezTo>
                  <a:pt x="454152" y="309467"/>
                  <a:pt x="453581" y="310134"/>
                  <a:pt x="453009" y="310896"/>
                </a:cubicBezTo>
                <a:lnTo>
                  <a:pt x="465011" y="319564"/>
                </a:lnTo>
                <a:cubicBezTo>
                  <a:pt x="465582" y="318802"/>
                  <a:pt x="466058" y="318135"/>
                  <a:pt x="466630" y="317373"/>
                </a:cubicBezTo>
                <a:lnTo>
                  <a:pt x="454628" y="308705"/>
                </a:lnTo>
                <a:close/>
                <a:moveTo>
                  <a:pt x="459677" y="301371"/>
                </a:moveTo>
                <a:cubicBezTo>
                  <a:pt x="459200" y="302133"/>
                  <a:pt x="458629" y="302895"/>
                  <a:pt x="458153" y="303657"/>
                </a:cubicBezTo>
                <a:lnTo>
                  <a:pt x="470440" y="311944"/>
                </a:lnTo>
                <a:cubicBezTo>
                  <a:pt x="470916" y="311182"/>
                  <a:pt x="471488" y="310420"/>
                  <a:pt x="471964" y="309753"/>
                </a:cubicBezTo>
                <a:lnTo>
                  <a:pt x="459677" y="301371"/>
                </a:lnTo>
                <a:close/>
                <a:moveTo>
                  <a:pt x="469011" y="286226"/>
                </a:moveTo>
                <a:cubicBezTo>
                  <a:pt x="468535" y="286988"/>
                  <a:pt x="468059" y="287846"/>
                  <a:pt x="467678" y="288608"/>
                </a:cubicBezTo>
                <a:lnTo>
                  <a:pt x="480536" y="296037"/>
                </a:lnTo>
                <a:cubicBezTo>
                  <a:pt x="481013" y="295275"/>
                  <a:pt x="481489" y="294513"/>
                  <a:pt x="481870" y="293751"/>
                </a:cubicBezTo>
                <a:lnTo>
                  <a:pt x="469011" y="286226"/>
                </a:lnTo>
                <a:close/>
                <a:moveTo>
                  <a:pt x="477203" y="270415"/>
                </a:moveTo>
                <a:cubicBezTo>
                  <a:pt x="476822" y="271272"/>
                  <a:pt x="476441" y="272034"/>
                  <a:pt x="475964" y="272891"/>
                </a:cubicBezTo>
                <a:lnTo>
                  <a:pt x="489395" y="279464"/>
                </a:lnTo>
                <a:cubicBezTo>
                  <a:pt x="489776" y="278702"/>
                  <a:pt x="490252" y="277844"/>
                  <a:pt x="490633" y="276987"/>
                </a:cubicBezTo>
                <a:lnTo>
                  <a:pt x="477203" y="270415"/>
                </a:lnTo>
                <a:close/>
                <a:moveTo>
                  <a:pt x="480917" y="262319"/>
                </a:moveTo>
                <a:cubicBezTo>
                  <a:pt x="480536" y="263176"/>
                  <a:pt x="480251" y="264033"/>
                  <a:pt x="479774" y="264795"/>
                </a:cubicBezTo>
                <a:lnTo>
                  <a:pt x="493490" y="270891"/>
                </a:lnTo>
                <a:cubicBezTo>
                  <a:pt x="493871" y="270034"/>
                  <a:pt x="494252" y="269272"/>
                  <a:pt x="494633" y="268415"/>
                </a:cubicBezTo>
                <a:lnTo>
                  <a:pt x="480917" y="262319"/>
                </a:lnTo>
                <a:close/>
                <a:moveTo>
                  <a:pt x="473297" y="278416"/>
                </a:moveTo>
                <a:cubicBezTo>
                  <a:pt x="472916" y="279273"/>
                  <a:pt x="472440" y="280035"/>
                  <a:pt x="472059" y="280797"/>
                </a:cubicBezTo>
                <a:lnTo>
                  <a:pt x="485204" y="287750"/>
                </a:lnTo>
                <a:cubicBezTo>
                  <a:pt x="485585" y="286988"/>
                  <a:pt x="486061" y="286131"/>
                  <a:pt x="486442" y="285369"/>
                </a:cubicBezTo>
                <a:lnTo>
                  <a:pt x="473297" y="278416"/>
                </a:lnTo>
                <a:close/>
                <a:moveTo>
                  <a:pt x="19050" y="304038"/>
                </a:moveTo>
                <a:cubicBezTo>
                  <a:pt x="18574" y="303276"/>
                  <a:pt x="18097" y="302514"/>
                  <a:pt x="17621" y="301752"/>
                </a:cubicBezTo>
                <a:lnTo>
                  <a:pt x="30194" y="293846"/>
                </a:lnTo>
                <a:cubicBezTo>
                  <a:pt x="30671" y="294608"/>
                  <a:pt x="31147" y="295370"/>
                  <a:pt x="31623" y="296132"/>
                </a:cubicBezTo>
                <a:lnTo>
                  <a:pt x="19050" y="304038"/>
                </a:lnTo>
                <a:close/>
                <a:moveTo>
                  <a:pt x="27051" y="288608"/>
                </a:moveTo>
                <a:cubicBezTo>
                  <a:pt x="26575" y="287846"/>
                  <a:pt x="26194" y="287084"/>
                  <a:pt x="25718" y="286226"/>
                </a:cubicBezTo>
                <a:lnTo>
                  <a:pt x="12859" y="293656"/>
                </a:lnTo>
                <a:cubicBezTo>
                  <a:pt x="13335" y="294418"/>
                  <a:pt x="13811" y="295180"/>
                  <a:pt x="14192" y="296037"/>
                </a:cubicBezTo>
                <a:lnTo>
                  <a:pt x="27051" y="288608"/>
                </a:lnTo>
                <a:close/>
                <a:moveTo>
                  <a:pt x="22765" y="280797"/>
                </a:moveTo>
                <a:cubicBezTo>
                  <a:pt x="22384" y="280035"/>
                  <a:pt x="21908" y="279178"/>
                  <a:pt x="21527" y="278416"/>
                </a:cubicBezTo>
                <a:lnTo>
                  <a:pt x="8382" y="285369"/>
                </a:lnTo>
                <a:cubicBezTo>
                  <a:pt x="8763" y="286131"/>
                  <a:pt x="9239" y="286988"/>
                  <a:pt x="9620" y="287750"/>
                </a:cubicBezTo>
                <a:lnTo>
                  <a:pt x="22765" y="280797"/>
                </a:lnTo>
                <a:close/>
                <a:moveTo>
                  <a:pt x="14859" y="264795"/>
                </a:moveTo>
                <a:cubicBezTo>
                  <a:pt x="14478" y="264033"/>
                  <a:pt x="14097" y="263176"/>
                  <a:pt x="13716" y="262319"/>
                </a:cubicBezTo>
                <a:lnTo>
                  <a:pt x="0" y="268415"/>
                </a:lnTo>
                <a:cubicBezTo>
                  <a:pt x="381" y="269272"/>
                  <a:pt x="762" y="270034"/>
                  <a:pt x="1143" y="270891"/>
                </a:cubicBezTo>
                <a:lnTo>
                  <a:pt x="14859" y="264795"/>
                </a:lnTo>
                <a:close/>
                <a:moveTo>
                  <a:pt x="18669" y="272891"/>
                </a:moveTo>
                <a:cubicBezTo>
                  <a:pt x="18288" y="272129"/>
                  <a:pt x="17907" y="271272"/>
                  <a:pt x="17526" y="270415"/>
                </a:cubicBezTo>
                <a:lnTo>
                  <a:pt x="4096" y="276987"/>
                </a:lnTo>
                <a:cubicBezTo>
                  <a:pt x="4477" y="277844"/>
                  <a:pt x="4858" y="278606"/>
                  <a:pt x="5334" y="279464"/>
                </a:cubicBezTo>
                <a:lnTo>
                  <a:pt x="18669" y="272891"/>
                </a:lnTo>
                <a:close/>
                <a:moveTo>
                  <a:pt x="36481" y="303657"/>
                </a:moveTo>
                <a:cubicBezTo>
                  <a:pt x="36005" y="302895"/>
                  <a:pt x="35433" y="302133"/>
                  <a:pt x="34957" y="301371"/>
                </a:cubicBezTo>
                <a:lnTo>
                  <a:pt x="22669" y="309658"/>
                </a:lnTo>
                <a:cubicBezTo>
                  <a:pt x="23146" y="310420"/>
                  <a:pt x="23717" y="311182"/>
                  <a:pt x="24194" y="311944"/>
                </a:cubicBezTo>
                <a:lnTo>
                  <a:pt x="36481" y="303657"/>
                </a:lnTo>
                <a:close/>
                <a:moveTo>
                  <a:pt x="41720" y="310896"/>
                </a:moveTo>
                <a:cubicBezTo>
                  <a:pt x="41148" y="310134"/>
                  <a:pt x="40672" y="309467"/>
                  <a:pt x="40100" y="308705"/>
                </a:cubicBezTo>
                <a:lnTo>
                  <a:pt x="28099" y="317373"/>
                </a:lnTo>
                <a:cubicBezTo>
                  <a:pt x="28575" y="318135"/>
                  <a:pt x="29147" y="318802"/>
                  <a:pt x="29718" y="319564"/>
                </a:cubicBezTo>
                <a:lnTo>
                  <a:pt x="41720" y="31089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" name="任意多边形: 形状 29"/>
          <p:cNvSpPr/>
          <p:nvPr/>
        </p:nvSpPr>
        <p:spPr>
          <a:xfrm>
            <a:off x="572919" y="379170"/>
            <a:ext cx="419100" cy="533400"/>
          </a:xfrm>
          <a:custGeom>
            <a:avLst/>
            <a:gdLst>
              <a:gd name="connsiteX0" fmla="*/ 421672 w 419100"/>
              <a:gd name="connsiteY0" fmla="*/ 438626 h 533400"/>
              <a:gd name="connsiteX1" fmla="*/ 210884 w 419100"/>
              <a:gd name="connsiteY1" fmla="*/ 539972 h 533400"/>
              <a:gd name="connsiteX2" fmla="*/ 95 w 419100"/>
              <a:gd name="connsiteY2" fmla="*/ 438626 h 533400"/>
              <a:gd name="connsiteX3" fmla="*/ 12192 w 419100"/>
              <a:gd name="connsiteY3" fmla="*/ 429006 h 533400"/>
              <a:gd name="connsiteX4" fmla="*/ 210979 w 419100"/>
              <a:gd name="connsiteY4" fmla="*/ 524542 h 533400"/>
              <a:gd name="connsiteX5" fmla="*/ 409766 w 419100"/>
              <a:gd name="connsiteY5" fmla="*/ 429006 h 533400"/>
              <a:gd name="connsiteX6" fmla="*/ 421672 w 419100"/>
              <a:gd name="connsiteY6" fmla="*/ 438626 h 533400"/>
              <a:gd name="connsiteX7" fmla="*/ 210884 w 419100"/>
              <a:gd name="connsiteY7" fmla="*/ 15431 h 533400"/>
              <a:gd name="connsiteX8" fmla="*/ 409670 w 419100"/>
              <a:gd name="connsiteY8" fmla="*/ 110966 h 533400"/>
              <a:gd name="connsiteX9" fmla="*/ 421767 w 419100"/>
              <a:gd name="connsiteY9" fmla="*/ 101346 h 533400"/>
              <a:gd name="connsiteX10" fmla="*/ 210884 w 419100"/>
              <a:gd name="connsiteY10" fmla="*/ 0 h 533400"/>
              <a:gd name="connsiteX11" fmla="*/ 0 w 419100"/>
              <a:gd name="connsiteY11" fmla="*/ 101346 h 533400"/>
              <a:gd name="connsiteX12" fmla="*/ 12097 w 419100"/>
              <a:gd name="connsiteY12" fmla="*/ 110966 h 533400"/>
              <a:gd name="connsiteX13" fmla="*/ 210884 w 419100"/>
              <a:gd name="connsiteY13" fmla="*/ 15431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19100" h="533400">
                <a:moveTo>
                  <a:pt x="421672" y="438626"/>
                </a:moveTo>
                <a:cubicBezTo>
                  <a:pt x="372142" y="500444"/>
                  <a:pt x="296132" y="539972"/>
                  <a:pt x="210884" y="539972"/>
                </a:cubicBezTo>
                <a:cubicBezTo>
                  <a:pt x="125539" y="539972"/>
                  <a:pt x="49530" y="500444"/>
                  <a:pt x="95" y="438626"/>
                </a:cubicBezTo>
                <a:lnTo>
                  <a:pt x="12192" y="429006"/>
                </a:lnTo>
                <a:cubicBezTo>
                  <a:pt x="58864" y="487204"/>
                  <a:pt x="130493" y="524542"/>
                  <a:pt x="210979" y="524542"/>
                </a:cubicBezTo>
                <a:cubicBezTo>
                  <a:pt x="291370" y="524542"/>
                  <a:pt x="363093" y="487204"/>
                  <a:pt x="409766" y="429006"/>
                </a:cubicBezTo>
                <a:lnTo>
                  <a:pt x="421672" y="438626"/>
                </a:lnTo>
                <a:close/>
                <a:moveTo>
                  <a:pt x="210884" y="15431"/>
                </a:moveTo>
                <a:cubicBezTo>
                  <a:pt x="291275" y="15431"/>
                  <a:pt x="362998" y="52769"/>
                  <a:pt x="409670" y="110966"/>
                </a:cubicBezTo>
                <a:lnTo>
                  <a:pt x="421767" y="101346"/>
                </a:lnTo>
                <a:cubicBezTo>
                  <a:pt x="372237" y="39529"/>
                  <a:pt x="296132" y="0"/>
                  <a:pt x="210884" y="0"/>
                </a:cubicBezTo>
                <a:cubicBezTo>
                  <a:pt x="125539" y="0"/>
                  <a:pt x="49530" y="39529"/>
                  <a:pt x="0" y="101346"/>
                </a:cubicBezTo>
                <a:lnTo>
                  <a:pt x="12097" y="110966"/>
                </a:lnTo>
                <a:cubicBezTo>
                  <a:pt x="58769" y="52769"/>
                  <a:pt x="130397" y="15431"/>
                  <a:pt x="210884" y="1543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" name="任意多边形: 形状 22"/>
          <p:cNvSpPr/>
          <p:nvPr/>
        </p:nvSpPr>
        <p:spPr>
          <a:xfrm>
            <a:off x="1022637" y="1596910"/>
            <a:ext cx="253335" cy="253335"/>
          </a:xfrm>
          <a:custGeom>
            <a:avLst/>
            <a:gdLst>
              <a:gd name="connsiteX0" fmla="*/ 137446 w 133350"/>
              <a:gd name="connsiteY0" fmla="*/ 67532 h 133350"/>
              <a:gd name="connsiteX1" fmla="*/ 69914 w 133350"/>
              <a:gd name="connsiteY1" fmla="*/ 135065 h 133350"/>
              <a:gd name="connsiteX2" fmla="*/ 0 w 133350"/>
              <a:gd name="connsiteY2" fmla="*/ 135065 h 133350"/>
              <a:gd name="connsiteX3" fmla="*/ 67437 w 133350"/>
              <a:gd name="connsiteY3" fmla="*/ 67532 h 133350"/>
              <a:gd name="connsiteX4" fmla="*/ 0 w 133350"/>
              <a:gd name="connsiteY4" fmla="*/ 0 h 133350"/>
              <a:gd name="connsiteX5" fmla="*/ 69914 w 133350"/>
              <a:gd name="connsiteY5" fmla="*/ 0 h 133350"/>
              <a:gd name="connsiteX6" fmla="*/ 137446 w 133350"/>
              <a:gd name="connsiteY6" fmla="*/ 67532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3350" h="133350">
                <a:moveTo>
                  <a:pt x="137446" y="67532"/>
                </a:moveTo>
                <a:lnTo>
                  <a:pt x="69914" y="135065"/>
                </a:lnTo>
                <a:lnTo>
                  <a:pt x="0" y="135065"/>
                </a:lnTo>
                <a:lnTo>
                  <a:pt x="67437" y="67532"/>
                </a:lnTo>
                <a:lnTo>
                  <a:pt x="0" y="0"/>
                </a:lnTo>
                <a:lnTo>
                  <a:pt x="69914" y="0"/>
                </a:lnTo>
                <a:lnTo>
                  <a:pt x="137446" y="6753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3" name="图片 2" descr="Label_percentage_bar_chart&amp;pfm8920322901&amp;&amp;spt111&amp;&amp;bdt100&amp;&amp;wdt2550&amp;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/>
                </a14:imgProps>
              </a:ext>
            </a:extLst>
          </a:blip>
          <a:srcRect/>
          <a:stretch>
            <a:fillRect/>
          </a:stretch>
        </p:blipFill>
        <p:spPr>
          <a:xfrm>
            <a:off x="5766435" y="2273300"/>
            <a:ext cx="5820410" cy="3880485"/>
          </a:xfrm>
          <a:prstGeom prst="rect">
            <a:avLst/>
          </a:prstGeom>
        </p:spPr>
      </p:pic>
      <p:pic>
        <p:nvPicPr>
          <p:cNvPr id="6" name="图片 5" descr="Data_percentage_pie_chart&amp;pfm8920322901&amp;&amp;spt111&amp;&amp;bdt100&amp;&amp;wdt2550&amp;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/>
                </a14:imgProps>
              </a:ext>
            </a:extLst>
          </a:blip>
          <a:srcRect/>
          <a:stretch>
            <a:fillRect/>
          </a:stretch>
        </p:blipFill>
        <p:spPr>
          <a:xfrm>
            <a:off x="1473835" y="2273300"/>
            <a:ext cx="3917315" cy="391731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275715" y="1463040"/>
            <a:ext cx="4313555" cy="521970"/>
          </a:xfrm>
          <a:prstGeom prst="rect">
            <a:avLst/>
          </a:prstGeom>
        </p:spPr>
        <p:txBody>
          <a:bodyPr wrap="square">
            <a:spAutoFit/>
          </a:bodyPr>
          <a:p>
            <a:pPr lvl="1"/>
            <a:r>
              <a:rPr lang="zh-CN" altLang="en-US" sz="2800" dirty="0">
                <a:solidFill>
                  <a:schemeClr val="bg1"/>
                </a:solidFill>
                <a:latin typeface="+mj-ea"/>
              </a:rPr>
              <a:t>Unbalanced data </a:t>
            </a:r>
            <a:r>
              <a:rPr lang="en-US" altLang="zh-CN" sz="2800" dirty="0">
                <a:solidFill>
                  <a:schemeClr val="bg1"/>
                </a:solidFill>
                <a:latin typeface="+mj-ea"/>
              </a:rPr>
              <a:t>                              </a:t>
            </a:r>
            <a:endParaRPr lang="zh-CN" altLang="en-US" sz="28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735435" y="64001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1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Val_label_2_ATGC_coun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965" y="3877310"/>
            <a:ext cx="3813810" cy="2543175"/>
          </a:xfrm>
          <a:prstGeom prst="rect">
            <a:avLst/>
          </a:prstGeom>
        </p:spPr>
      </p:pic>
      <p:pic>
        <p:nvPicPr>
          <p:cNvPr id="9" name="图片 8" descr="Train_label_2_ATGC_coun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965" y="363855"/>
            <a:ext cx="3836670" cy="2558415"/>
          </a:xfrm>
          <a:prstGeom prst="rect">
            <a:avLst/>
          </a:prstGeom>
        </p:spPr>
      </p:pic>
      <p:pic>
        <p:nvPicPr>
          <p:cNvPr id="10" name="图片 9" descr="Val_label_1_ATGC_coun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870" y="3846830"/>
            <a:ext cx="3857625" cy="2573655"/>
          </a:xfrm>
          <a:prstGeom prst="rect">
            <a:avLst/>
          </a:prstGeom>
        </p:spPr>
      </p:pic>
      <p:pic>
        <p:nvPicPr>
          <p:cNvPr id="11" name="图片 10" descr="Train_label_1_ATGC_coun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7030" y="362585"/>
            <a:ext cx="3837940" cy="2559050"/>
          </a:xfrm>
          <a:prstGeom prst="rect">
            <a:avLst/>
          </a:prstGeom>
        </p:spPr>
      </p:pic>
      <p:pic>
        <p:nvPicPr>
          <p:cNvPr id="12" name="图片 11" descr="Val_label_0_ATGC_count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" y="3846830"/>
            <a:ext cx="3834765" cy="2559050"/>
          </a:xfrm>
          <a:prstGeom prst="rect">
            <a:avLst/>
          </a:prstGeom>
        </p:spPr>
      </p:pic>
      <p:pic>
        <p:nvPicPr>
          <p:cNvPr id="13" name="图片 12" descr="Train_label_0_ATGC_count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55" y="362585"/>
            <a:ext cx="3839210" cy="2559685"/>
          </a:xfrm>
          <a:prstGeom prst="rect">
            <a:avLst/>
          </a:prstGeom>
        </p:spPr>
      </p:pic>
      <p:sp>
        <p:nvSpPr>
          <p:cNvPr id="23" name="任意多边形: 形状 22"/>
          <p:cNvSpPr/>
          <p:nvPr/>
        </p:nvSpPr>
        <p:spPr>
          <a:xfrm>
            <a:off x="239047" y="3302520"/>
            <a:ext cx="253335" cy="253335"/>
          </a:xfrm>
          <a:custGeom>
            <a:avLst/>
            <a:gdLst>
              <a:gd name="connsiteX0" fmla="*/ 137446 w 133350"/>
              <a:gd name="connsiteY0" fmla="*/ 67532 h 133350"/>
              <a:gd name="connsiteX1" fmla="*/ 69914 w 133350"/>
              <a:gd name="connsiteY1" fmla="*/ 135065 h 133350"/>
              <a:gd name="connsiteX2" fmla="*/ 0 w 133350"/>
              <a:gd name="connsiteY2" fmla="*/ 135065 h 133350"/>
              <a:gd name="connsiteX3" fmla="*/ 67437 w 133350"/>
              <a:gd name="connsiteY3" fmla="*/ 67532 h 133350"/>
              <a:gd name="connsiteX4" fmla="*/ 0 w 133350"/>
              <a:gd name="connsiteY4" fmla="*/ 0 h 133350"/>
              <a:gd name="connsiteX5" fmla="*/ 69914 w 133350"/>
              <a:gd name="connsiteY5" fmla="*/ 0 h 133350"/>
              <a:gd name="connsiteX6" fmla="*/ 137446 w 133350"/>
              <a:gd name="connsiteY6" fmla="*/ 67532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3350" h="133350">
                <a:moveTo>
                  <a:pt x="137446" y="67532"/>
                </a:moveTo>
                <a:lnTo>
                  <a:pt x="69914" y="135065"/>
                </a:lnTo>
                <a:lnTo>
                  <a:pt x="0" y="135065"/>
                </a:lnTo>
                <a:lnTo>
                  <a:pt x="67437" y="67532"/>
                </a:lnTo>
                <a:lnTo>
                  <a:pt x="0" y="0"/>
                </a:lnTo>
                <a:lnTo>
                  <a:pt x="69914" y="0"/>
                </a:lnTo>
                <a:lnTo>
                  <a:pt x="137446" y="6753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92405" y="3168650"/>
            <a:ext cx="3643630" cy="521970"/>
          </a:xfrm>
          <a:prstGeom prst="rect">
            <a:avLst/>
          </a:prstGeom>
        </p:spPr>
        <p:txBody>
          <a:bodyPr wrap="square">
            <a:spAutoFit/>
          </a:bodyPr>
          <a:p>
            <a:pPr lvl="1"/>
            <a:r>
              <a:rPr lang="en-US" altLang="zh-CN" sz="2800">
                <a:solidFill>
                  <a:srgbClr val="0070C0"/>
                </a:solidFill>
                <a:sym typeface="+mn-ea"/>
              </a:rPr>
              <a:t>T</a:t>
            </a:r>
            <a:r>
              <a:rPr lang="zh-CN" altLang="en-US" sz="2800">
                <a:solidFill>
                  <a:srgbClr val="0070C0"/>
                </a:solidFill>
                <a:sym typeface="+mn-ea"/>
              </a:rPr>
              <a:t>ransfer learning</a:t>
            </a:r>
            <a:r>
              <a:rPr lang="en-US" altLang="zh-CN" sz="2800">
                <a:solidFill>
                  <a:srgbClr val="0070C0"/>
                </a:solidFill>
                <a:sym typeface="+mn-ea"/>
              </a:rPr>
              <a:t>?</a:t>
            </a:r>
            <a:endParaRPr lang="en-US" altLang="zh-CN" sz="2800" dirty="0">
              <a:solidFill>
                <a:srgbClr val="0070C0"/>
              </a:solidFill>
              <a:latin typeface="+mj-ea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744325" y="642048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2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32535" y="339725"/>
            <a:ext cx="83140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Data Preprocessing</a:t>
            </a:r>
            <a:endParaRPr lang="en-US" altLang="zh-CN" sz="3600" dirty="0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27" name="任意多边形: 形状 26"/>
          <p:cNvSpPr/>
          <p:nvPr/>
        </p:nvSpPr>
        <p:spPr>
          <a:xfrm>
            <a:off x="593969" y="459371"/>
            <a:ext cx="371475" cy="371475"/>
          </a:xfrm>
          <a:custGeom>
            <a:avLst/>
            <a:gdLst>
              <a:gd name="connsiteX0" fmla="*/ 199358 w 371475"/>
              <a:gd name="connsiteY0" fmla="*/ 0 h 371475"/>
              <a:gd name="connsiteX1" fmla="*/ 189833 w 371475"/>
              <a:gd name="connsiteY1" fmla="*/ 18955 h 371475"/>
              <a:gd name="connsiteX2" fmla="*/ 180308 w 371475"/>
              <a:gd name="connsiteY2" fmla="*/ 0 h 371475"/>
              <a:gd name="connsiteX3" fmla="*/ 199358 w 371475"/>
              <a:gd name="connsiteY3" fmla="*/ 0 h 371475"/>
              <a:gd name="connsiteX4" fmla="*/ 199358 w 371475"/>
              <a:gd name="connsiteY4" fmla="*/ 380714 h 371475"/>
              <a:gd name="connsiteX5" fmla="*/ 189833 w 371475"/>
              <a:gd name="connsiteY5" fmla="*/ 361760 h 371475"/>
              <a:gd name="connsiteX6" fmla="*/ 180308 w 371475"/>
              <a:gd name="connsiteY6" fmla="*/ 380714 h 371475"/>
              <a:gd name="connsiteX7" fmla="*/ 199358 w 371475"/>
              <a:gd name="connsiteY7" fmla="*/ 380714 h 371475"/>
              <a:gd name="connsiteX8" fmla="*/ 0 w 371475"/>
              <a:gd name="connsiteY8" fmla="*/ 199263 h 371475"/>
              <a:gd name="connsiteX9" fmla="*/ 18955 w 371475"/>
              <a:gd name="connsiteY9" fmla="*/ 189738 h 371475"/>
              <a:gd name="connsiteX10" fmla="*/ 0 w 371475"/>
              <a:gd name="connsiteY10" fmla="*/ 180213 h 371475"/>
              <a:gd name="connsiteX11" fmla="*/ 0 w 371475"/>
              <a:gd name="connsiteY11" fmla="*/ 199263 h 371475"/>
              <a:gd name="connsiteX12" fmla="*/ 379667 w 371475"/>
              <a:gd name="connsiteY12" fmla="*/ 180308 h 371475"/>
              <a:gd name="connsiteX13" fmla="*/ 360712 w 371475"/>
              <a:gd name="connsiteY13" fmla="*/ 189833 h 371475"/>
              <a:gd name="connsiteX14" fmla="*/ 379667 w 371475"/>
              <a:gd name="connsiteY14" fmla="*/ 199358 h 371475"/>
              <a:gd name="connsiteX15" fmla="*/ 379667 w 371475"/>
              <a:gd name="connsiteY15" fmla="*/ 180308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71475" h="371475">
                <a:moveTo>
                  <a:pt x="199358" y="0"/>
                </a:moveTo>
                <a:lnTo>
                  <a:pt x="189833" y="18955"/>
                </a:lnTo>
                <a:lnTo>
                  <a:pt x="180308" y="0"/>
                </a:lnTo>
                <a:lnTo>
                  <a:pt x="199358" y="0"/>
                </a:lnTo>
                <a:close/>
                <a:moveTo>
                  <a:pt x="199358" y="380714"/>
                </a:moveTo>
                <a:lnTo>
                  <a:pt x="189833" y="361760"/>
                </a:lnTo>
                <a:lnTo>
                  <a:pt x="180308" y="380714"/>
                </a:lnTo>
                <a:lnTo>
                  <a:pt x="199358" y="380714"/>
                </a:lnTo>
                <a:close/>
                <a:moveTo>
                  <a:pt x="0" y="199263"/>
                </a:moveTo>
                <a:lnTo>
                  <a:pt x="18955" y="189738"/>
                </a:lnTo>
                <a:lnTo>
                  <a:pt x="0" y="180213"/>
                </a:lnTo>
                <a:lnTo>
                  <a:pt x="0" y="199263"/>
                </a:lnTo>
                <a:close/>
                <a:moveTo>
                  <a:pt x="379667" y="180308"/>
                </a:moveTo>
                <a:lnTo>
                  <a:pt x="360712" y="189833"/>
                </a:lnTo>
                <a:lnTo>
                  <a:pt x="379667" y="199358"/>
                </a:lnTo>
                <a:lnTo>
                  <a:pt x="379667" y="18030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8" name="任意多边形: 形状 27"/>
          <p:cNvSpPr/>
          <p:nvPr/>
        </p:nvSpPr>
        <p:spPr>
          <a:xfrm>
            <a:off x="503386" y="411936"/>
            <a:ext cx="552450" cy="466725"/>
          </a:xfrm>
          <a:custGeom>
            <a:avLst/>
            <a:gdLst>
              <a:gd name="connsiteX0" fmla="*/ 560832 w 552450"/>
              <a:gd name="connsiteY0" fmla="*/ 239840 h 466725"/>
              <a:gd name="connsiteX1" fmla="*/ 560832 w 552450"/>
              <a:gd name="connsiteY1" fmla="*/ 237268 h 466725"/>
              <a:gd name="connsiteX2" fmla="*/ 560832 w 552450"/>
              <a:gd name="connsiteY2" fmla="*/ 235077 h 466725"/>
              <a:gd name="connsiteX3" fmla="*/ 555022 w 552450"/>
              <a:gd name="connsiteY3" fmla="*/ 235077 h 466725"/>
              <a:gd name="connsiteX4" fmla="*/ 554831 w 552450"/>
              <a:gd name="connsiteY4" fmla="*/ 225457 h 466725"/>
              <a:gd name="connsiteX5" fmla="*/ 560546 w 552450"/>
              <a:gd name="connsiteY5" fmla="*/ 225171 h 466725"/>
              <a:gd name="connsiteX6" fmla="*/ 560356 w 552450"/>
              <a:gd name="connsiteY6" fmla="*/ 220409 h 466725"/>
              <a:gd name="connsiteX7" fmla="*/ 554641 w 552450"/>
              <a:gd name="connsiteY7" fmla="*/ 220694 h 466725"/>
              <a:gd name="connsiteX8" fmla="*/ 553879 w 552450"/>
              <a:gd name="connsiteY8" fmla="*/ 211074 h 466725"/>
              <a:gd name="connsiteX9" fmla="*/ 559594 w 552450"/>
              <a:gd name="connsiteY9" fmla="*/ 210503 h 466725"/>
              <a:gd name="connsiteX10" fmla="*/ 554165 w 552450"/>
              <a:gd name="connsiteY10" fmla="*/ 176308 h 466725"/>
              <a:gd name="connsiteX11" fmla="*/ 507397 w 552450"/>
              <a:gd name="connsiteY11" fmla="*/ 167735 h 466725"/>
              <a:gd name="connsiteX12" fmla="*/ 280511 w 552450"/>
              <a:gd name="connsiteY12" fmla="*/ 0 h 466725"/>
              <a:gd name="connsiteX13" fmla="*/ 53626 w 552450"/>
              <a:gd name="connsiteY13" fmla="*/ 167735 h 466725"/>
              <a:gd name="connsiteX14" fmla="*/ 6858 w 552450"/>
              <a:gd name="connsiteY14" fmla="*/ 176308 h 466725"/>
              <a:gd name="connsiteX15" fmla="*/ 1429 w 552450"/>
              <a:gd name="connsiteY15" fmla="*/ 210503 h 466725"/>
              <a:gd name="connsiteX16" fmla="*/ 7144 w 552450"/>
              <a:gd name="connsiteY16" fmla="*/ 211074 h 466725"/>
              <a:gd name="connsiteX17" fmla="*/ 6382 w 552450"/>
              <a:gd name="connsiteY17" fmla="*/ 220694 h 466725"/>
              <a:gd name="connsiteX18" fmla="*/ 572 w 552450"/>
              <a:gd name="connsiteY18" fmla="*/ 220409 h 466725"/>
              <a:gd name="connsiteX19" fmla="*/ 381 w 552450"/>
              <a:gd name="connsiteY19" fmla="*/ 225171 h 466725"/>
              <a:gd name="connsiteX20" fmla="*/ 6191 w 552450"/>
              <a:gd name="connsiteY20" fmla="*/ 225457 h 466725"/>
              <a:gd name="connsiteX21" fmla="*/ 5906 w 552450"/>
              <a:gd name="connsiteY21" fmla="*/ 235077 h 466725"/>
              <a:gd name="connsiteX22" fmla="*/ 0 w 552450"/>
              <a:gd name="connsiteY22" fmla="*/ 235077 h 466725"/>
              <a:gd name="connsiteX23" fmla="*/ 0 w 552450"/>
              <a:gd name="connsiteY23" fmla="*/ 237268 h 466725"/>
              <a:gd name="connsiteX24" fmla="*/ 0 w 552450"/>
              <a:gd name="connsiteY24" fmla="*/ 239840 h 466725"/>
              <a:gd name="connsiteX25" fmla="*/ 5810 w 552450"/>
              <a:gd name="connsiteY25" fmla="*/ 239840 h 466725"/>
              <a:gd name="connsiteX26" fmla="*/ 6096 w 552450"/>
              <a:gd name="connsiteY26" fmla="*/ 249460 h 466725"/>
              <a:gd name="connsiteX27" fmla="*/ 286 w 552450"/>
              <a:gd name="connsiteY27" fmla="*/ 249746 h 466725"/>
              <a:gd name="connsiteX28" fmla="*/ 572 w 552450"/>
              <a:gd name="connsiteY28" fmla="*/ 254508 h 466725"/>
              <a:gd name="connsiteX29" fmla="*/ 6382 w 552450"/>
              <a:gd name="connsiteY29" fmla="*/ 254222 h 466725"/>
              <a:gd name="connsiteX30" fmla="*/ 7144 w 552450"/>
              <a:gd name="connsiteY30" fmla="*/ 263843 h 466725"/>
              <a:gd name="connsiteX31" fmla="*/ 1429 w 552450"/>
              <a:gd name="connsiteY31" fmla="*/ 264414 h 466725"/>
              <a:gd name="connsiteX32" fmla="*/ 6763 w 552450"/>
              <a:gd name="connsiteY32" fmla="*/ 298323 h 466725"/>
              <a:gd name="connsiteX33" fmla="*/ 53531 w 552450"/>
              <a:gd name="connsiteY33" fmla="*/ 306896 h 466725"/>
              <a:gd name="connsiteX34" fmla="*/ 280416 w 552450"/>
              <a:gd name="connsiteY34" fmla="*/ 474631 h 466725"/>
              <a:gd name="connsiteX35" fmla="*/ 507301 w 552450"/>
              <a:gd name="connsiteY35" fmla="*/ 306896 h 466725"/>
              <a:gd name="connsiteX36" fmla="*/ 554069 w 552450"/>
              <a:gd name="connsiteY36" fmla="*/ 298323 h 466725"/>
              <a:gd name="connsiteX37" fmla="*/ 559499 w 552450"/>
              <a:gd name="connsiteY37" fmla="*/ 264414 h 466725"/>
              <a:gd name="connsiteX38" fmla="*/ 553784 w 552450"/>
              <a:gd name="connsiteY38" fmla="*/ 263843 h 466725"/>
              <a:gd name="connsiteX39" fmla="*/ 554546 w 552450"/>
              <a:gd name="connsiteY39" fmla="*/ 254222 h 466725"/>
              <a:gd name="connsiteX40" fmla="*/ 560261 w 552450"/>
              <a:gd name="connsiteY40" fmla="*/ 254508 h 466725"/>
              <a:gd name="connsiteX41" fmla="*/ 560546 w 552450"/>
              <a:gd name="connsiteY41" fmla="*/ 249746 h 466725"/>
              <a:gd name="connsiteX42" fmla="*/ 554831 w 552450"/>
              <a:gd name="connsiteY42" fmla="*/ 249460 h 466725"/>
              <a:gd name="connsiteX43" fmla="*/ 555117 w 552450"/>
              <a:gd name="connsiteY43" fmla="*/ 239840 h 466725"/>
              <a:gd name="connsiteX44" fmla="*/ 560832 w 552450"/>
              <a:gd name="connsiteY44" fmla="*/ 239840 h 466725"/>
              <a:gd name="connsiteX45" fmla="*/ 502349 w 552450"/>
              <a:gd name="connsiteY45" fmla="*/ 286703 h 466725"/>
              <a:gd name="connsiteX46" fmla="*/ 489775 w 552450"/>
              <a:gd name="connsiteY46" fmla="*/ 288989 h 466725"/>
              <a:gd name="connsiteX47" fmla="*/ 332137 w 552450"/>
              <a:gd name="connsiteY47" fmla="*/ 446627 h 466725"/>
              <a:gd name="connsiteX48" fmla="*/ 329851 w 552450"/>
              <a:gd name="connsiteY48" fmla="*/ 459200 h 466725"/>
              <a:gd name="connsiteX49" fmla="*/ 280416 w 552450"/>
              <a:gd name="connsiteY49" fmla="*/ 464630 h 466725"/>
              <a:gd name="connsiteX50" fmla="*/ 230981 w 552450"/>
              <a:gd name="connsiteY50" fmla="*/ 459200 h 466725"/>
              <a:gd name="connsiteX51" fmla="*/ 228695 w 552450"/>
              <a:gd name="connsiteY51" fmla="*/ 446627 h 466725"/>
              <a:gd name="connsiteX52" fmla="*/ 71057 w 552450"/>
              <a:gd name="connsiteY52" fmla="*/ 288989 h 466725"/>
              <a:gd name="connsiteX53" fmla="*/ 58484 w 552450"/>
              <a:gd name="connsiteY53" fmla="*/ 286703 h 466725"/>
              <a:gd name="connsiteX54" fmla="*/ 53054 w 552450"/>
              <a:gd name="connsiteY54" fmla="*/ 237268 h 466725"/>
              <a:gd name="connsiteX55" fmla="*/ 58484 w 552450"/>
              <a:gd name="connsiteY55" fmla="*/ 187833 h 466725"/>
              <a:gd name="connsiteX56" fmla="*/ 70961 w 552450"/>
              <a:gd name="connsiteY56" fmla="*/ 185547 h 466725"/>
              <a:gd name="connsiteX57" fmla="*/ 228600 w 552450"/>
              <a:gd name="connsiteY57" fmla="*/ 27813 h 466725"/>
              <a:gd name="connsiteX58" fmla="*/ 230886 w 552450"/>
              <a:gd name="connsiteY58" fmla="*/ 15335 h 466725"/>
              <a:gd name="connsiteX59" fmla="*/ 280321 w 552450"/>
              <a:gd name="connsiteY59" fmla="*/ 9906 h 466725"/>
              <a:gd name="connsiteX60" fmla="*/ 329756 w 552450"/>
              <a:gd name="connsiteY60" fmla="*/ 15335 h 466725"/>
              <a:gd name="connsiteX61" fmla="*/ 332042 w 552450"/>
              <a:gd name="connsiteY61" fmla="*/ 27813 h 466725"/>
              <a:gd name="connsiteX62" fmla="*/ 489680 w 552450"/>
              <a:gd name="connsiteY62" fmla="*/ 185547 h 466725"/>
              <a:gd name="connsiteX63" fmla="*/ 502253 w 552450"/>
              <a:gd name="connsiteY63" fmla="*/ 187833 h 466725"/>
              <a:gd name="connsiteX64" fmla="*/ 507683 w 552450"/>
              <a:gd name="connsiteY64" fmla="*/ 237268 h 466725"/>
              <a:gd name="connsiteX65" fmla="*/ 502349 w 552450"/>
              <a:gd name="connsiteY65" fmla="*/ 286703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552450" h="466725">
                <a:moveTo>
                  <a:pt x="560832" y="239840"/>
                </a:moveTo>
                <a:cubicBezTo>
                  <a:pt x="560832" y="238982"/>
                  <a:pt x="560832" y="238125"/>
                  <a:pt x="560832" y="237268"/>
                </a:cubicBezTo>
                <a:cubicBezTo>
                  <a:pt x="560832" y="236506"/>
                  <a:pt x="560832" y="235839"/>
                  <a:pt x="560832" y="235077"/>
                </a:cubicBezTo>
                <a:lnTo>
                  <a:pt x="555022" y="235077"/>
                </a:lnTo>
                <a:cubicBezTo>
                  <a:pt x="555022" y="231839"/>
                  <a:pt x="554927" y="228695"/>
                  <a:pt x="554831" y="225457"/>
                </a:cubicBezTo>
                <a:lnTo>
                  <a:pt x="560546" y="225171"/>
                </a:lnTo>
                <a:cubicBezTo>
                  <a:pt x="560451" y="223552"/>
                  <a:pt x="560356" y="222028"/>
                  <a:pt x="560356" y="220409"/>
                </a:cubicBezTo>
                <a:lnTo>
                  <a:pt x="554641" y="220694"/>
                </a:lnTo>
                <a:cubicBezTo>
                  <a:pt x="554450" y="217456"/>
                  <a:pt x="554260" y="214313"/>
                  <a:pt x="553879" y="211074"/>
                </a:cubicBezTo>
                <a:lnTo>
                  <a:pt x="559594" y="210503"/>
                </a:lnTo>
                <a:cubicBezTo>
                  <a:pt x="558451" y="198882"/>
                  <a:pt x="556641" y="187452"/>
                  <a:pt x="554165" y="176308"/>
                </a:cubicBezTo>
                <a:lnTo>
                  <a:pt x="507397" y="167735"/>
                </a:lnTo>
                <a:cubicBezTo>
                  <a:pt x="477679" y="70580"/>
                  <a:pt x="387382" y="0"/>
                  <a:pt x="280511" y="0"/>
                </a:cubicBezTo>
                <a:cubicBezTo>
                  <a:pt x="173641" y="0"/>
                  <a:pt x="83344" y="70676"/>
                  <a:pt x="53626" y="167735"/>
                </a:cubicBezTo>
                <a:lnTo>
                  <a:pt x="6858" y="176308"/>
                </a:lnTo>
                <a:cubicBezTo>
                  <a:pt x="4382" y="187452"/>
                  <a:pt x="2572" y="198882"/>
                  <a:pt x="1429" y="210503"/>
                </a:cubicBezTo>
                <a:lnTo>
                  <a:pt x="7144" y="211074"/>
                </a:lnTo>
                <a:cubicBezTo>
                  <a:pt x="6858" y="214313"/>
                  <a:pt x="6572" y="217456"/>
                  <a:pt x="6382" y="220694"/>
                </a:cubicBezTo>
                <a:lnTo>
                  <a:pt x="572" y="220409"/>
                </a:lnTo>
                <a:cubicBezTo>
                  <a:pt x="476" y="221933"/>
                  <a:pt x="381" y="223552"/>
                  <a:pt x="381" y="225171"/>
                </a:cubicBezTo>
                <a:lnTo>
                  <a:pt x="6191" y="225457"/>
                </a:lnTo>
                <a:cubicBezTo>
                  <a:pt x="6096" y="228600"/>
                  <a:pt x="6001" y="231839"/>
                  <a:pt x="5906" y="235077"/>
                </a:cubicBezTo>
                <a:lnTo>
                  <a:pt x="0" y="235077"/>
                </a:lnTo>
                <a:cubicBezTo>
                  <a:pt x="0" y="235839"/>
                  <a:pt x="0" y="236506"/>
                  <a:pt x="0" y="237268"/>
                </a:cubicBezTo>
                <a:cubicBezTo>
                  <a:pt x="0" y="238125"/>
                  <a:pt x="0" y="238982"/>
                  <a:pt x="0" y="239840"/>
                </a:cubicBezTo>
                <a:lnTo>
                  <a:pt x="5810" y="239840"/>
                </a:lnTo>
                <a:cubicBezTo>
                  <a:pt x="5810" y="243078"/>
                  <a:pt x="5906" y="246221"/>
                  <a:pt x="6096" y="249460"/>
                </a:cubicBezTo>
                <a:lnTo>
                  <a:pt x="286" y="249746"/>
                </a:lnTo>
                <a:cubicBezTo>
                  <a:pt x="381" y="251270"/>
                  <a:pt x="381" y="252889"/>
                  <a:pt x="572" y="254508"/>
                </a:cubicBezTo>
                <a:lnTo>
                  <a:pt x="6382" y="254222"/>
                </a:lnTo>
                <a:cubicBezTo>
                  <a:pt x="6572" y="257461"/>
                  <a:pt x="6858" y="260699"/>
                  <a:pt x="7144" y="263843"/>
                </a:cubicBezTo>
                <a:lnTo>
                  <a:pt x="1429" y="264414"/>
                </a:lnTo>
                <a:cubicBezTo>
                  <a:pt x="2572" y="275939"/>
                  <a:pt x="4286" y="287179"/>
                  <a:pt x="6763" y="298323"/>
                </a:cubicBezTo>
                <a:lnTo>
                  <a:pt x="53531" y="306896"/>
                </a:lnTo>
                <a:cubicBezTo>
                  <a:pt x="83249" y="403955"/>
                  <a:pt x="173641" y="474631"/>
                  <a:pt x="280416" y="474631"/>
                </a:cubicBezTo>
                <a:cubicBezTo>
                  <a:pt x="387287" y="474631"/>
                  <a:pt x="477584" y="404051"/>
                  <a:pt x="507301" y="306896"/>
                </a:cubicBezTo>
                <a:lnTo>
                  <a:pt x="554069" y="298323"/>
                </a:lnTo>
                <a:cubicBezTo>
                  <a:pt x="556546" y="287274"/>
                  <a:pt x="558356" y="275939"/>
                  <a:pt x="559499" y="264414"/>
                </a:cubicBezTo>
                <a:lnTo>
                  <a:pt x="553784" y="263843"/>
                </a:lnTo>
                <a:cubicBezTo>
                  <a:pt x="554069" y="260699"/>
                  <a:pt x="554355" y="257461"/>
                  <a:pt x="554546" y="254222"/>
                </a:cubicBezTo>
                <a:lnTo>
                  <a:pt x="560261" y="254508"/>
                </a:lnTo>
                <a:cubicBezTo>
                  <a:pt x="560356" y="252984"/>
                  <a:pt x="560451" y="251365"/>
                  <a:pt x="560546" y="249746"/>
                </a:cubicBezTo>
                <a:lnTo>
                  <a:pt x="554831" y="249460"/>
                </a:lnTo>
                <a:cubicBezTo>
                  <a:pt x="555022" y="246317"/>
                  <a:pt x="555022" y="243078"/>
                  <a:pt x="555117" y="239840"/>
                </a:cubicBezTo>
                <a:lnTo>
                  <a:pt x="560832" y="239840"/>
                </a:lnTo>
                <a:close/>
                <a:moveTo>
                  <a:pt x="502349" y="286703"/>
                </a:moveTo>
                <a:lnTo>
                  <a:pt x="489775" y="288989"/>
                </a:lnTo>
                <a:cubicBezTo>
                  <a:pt x="470630" y="366522"/>
                  <a:pt x="409670" y="427482"/>
                  <a:pt x="332137" y="446627"/>
                </a:cubicBezTo>
                <a:lnTo>
                  <a:pt x="329851" y="459200"/>
                </a:lnTo>
                <a:cubicBezTo>
                  <a:pt x="313944" y="462725"/>
                  <a:pt x="297371" y="464630"/>
                  <a:pt x="280416" y="464630"/>
                </a:cubicBezTo>
                <a:cubicBezTo>
                  <a:pt x="263462" y="464630"/>
                  <a:pt x="246888" y="462725"/>
                  <a:pt x="230981" y="459200"/>
                </a:cubicBezTo>
                <a:lnTo>
                  <a:pt x="228695" y="446627"/>
                </a:lnTo>
                <a:cubicBezTo>
                  <a:pt x="151162" y="427577"/>
                  <a:pt x="90202" y="366522"/>
                  <a:pt x="71057" y="288989"/>
                </a:cubicBezTo>
                <a:lnTo>
                  <a:pt x="58484" y="286703"/>
                </a:lnTo>
                <a:cubicBezTo>
                  <a:pt x="54959" y="270796"/>
                  <a:pt x="53054" y="254222"/>
                  <a:pt x="53054" y="237268"/>
                </a:cubicBezTo>
                <a:cubicBezTo>
                  <a:pt x="53054" y="220313"/>
                  <a:pt x="54959" y="203740"/>
                  <a:pt x="58484" y="187833"/>
                </a:cubicBezTo>
                <a:lnTo>
                  <a:pt x="70961" y="185547"/>
                </a:lnTo>
                <a:cubicBezTo>
                  <a:pt x="90011" y="107918"/>
                  <a:pt x="151067" y="46958"/>
                  <a:pt x="228600" y="27813"/>
                </a:cubicBezTo>
                <a:lnTo>
                  <a:pt x="230886" y="15335"/>
                </a:lnTo>
                <a:cubicBezTo>
                  <a:pt x="246793" y="11811"/>
                  <a:pt x="263366" y="9906"/>
                  <a:pt x="280321" y="9906"/>
                </a:cubicBezTo>
                <a:cubicBezTo>
                  <a:pt x="297275" y="9906"/>
                  <a:pt x="313849" y="11811"/>
                  <a:pt x="329756" y="15335"/>
                </a:cubicBezTo>
                <a:lnTo>
                  <a:pt x="332042" y="27813"/>
                </a:lnTo>
                <a:cubicBezTo>
                  <a:pt x="409575" y="46958"/>
                  <a:pt x="470630" y="107918"/>
                  <a:pt x="489680" y="185547"/>
                </a:cubicBezTo>
                <a:lnTo>
                  <a:pt x="502253" y="187833"/>
                </a:lnTo>
                <a:cubicBezTo>
                  <a:pt x="505778" y="203740"/>
                  <a:pt x="507683" y="220313"/>
                  <a:pt x="507683" y="237268"/>
                </a:cubicBezTo>
                <a:cubicBezTo>
                  <a:pt x="507778" y="254318"/>
                  <a:pt x="505873" y="270796"/>
                  <a:pt x="502349" y="286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9" name="任意多边形: 形状 28"/>
          <p:cNvSpPr/>
          <p:nvPr/>
        </p:nvSpPr>
        <p:spPr>
          <a:xfrm>
            <a:off x="536438" y="488231"/>
            <a:ext cx="485775" cy="314325"/>
          </a:xfrm>
          <a:custGeom>
            <a:avLst/>
            <a:gdLst>
              <a:gd name="connsiteX0" fmla="*/ 18383 w 485775"/>
              <a:gd name="connsiteY0" fmla="*/ 49625 h 314325"/>
              <a:gd name="connsiteX1" fmla="*/ 19622 w 485775"/>
              <a:gd name="connsiteY1" fmla="*/ 47149 h 314325"/>
              <a:gd name="connsiteX2" fmla="*/ 5334 w 485775"/>
              <a:gd name="connsiteY2" fmla="*/ 40196 h 314325"/>
              <a:gd name="connsiteX3" fmla="*/ 4096 w 485775"/>
              <a:gd name="connsiteY3" fmla="*/ 42672 h 314325"/>
              <a:gd name="connsiteX4" fmla="*/ 18383 w 485775"/>
              <a:gd name="connsiteY4" fmla="*/ 49625 h 314325"/>
              <a:gd name="connsiteX5" fmla="*/ 14573 w 485775"/>
              <a:gd name="connsiteY5" fmla="*/ 57722 h 314325"/>
              <a:gd name="connsiteX6" fmla="*/ 15716 w 485775"/>
              <a:gd name="connsiteY6" fmla="*/ 55245 h 314325"/>
              <a:gd name="connsiteX7" fmla="*/ 1238 w 485775"/>
              <a:gd name="connsiteY7" fmla="*/ 48673 h 314325"/>
              <a:gd name="connsiteX8" fmla="*/ 190 w 485775"/>
              <a:gd name="connsiteY8" fmla="*/ 51149 h 314325"/>
              <a:gd name="connsiteX9" fmla="*/ 14573 w 485775"/>
              <a:gd name="connsiteY9" fmla="*/ 57722 h 314325"/>
              <a:gd name="connsiteX10" fmla="*/ 22384 w 485775"/>
              <a:gd name="connsiteY10" fmla="*/ 41720 h 314325"/>
              <a:gd name="connsiteX11" fmla="*/ 23622 w 485775"/>
              <a:gd name="connsiteY11" fmla="*/ 39338 h 314325"/>
              <a:gd name="connsiteX12" fmla="*/ 9525 w 485775"/>
              <a:gd name="connsiteY12" fmla="*/ 31814 h 314325"/>
              <a:gd name="connsiteX13" fmla="*/ 8287 w 485775"/>
              <a:gd name="connsiteY13" fmla="*/ 34195 h 314325"/>
              <a:gd name="connsiteX14" fmla="*/ 22384 w 485775"/>
              <a:gd name="connsiteY14" fmla="*/ 41720 h 314325"/>
              <a:gd name="connsiteX15" fmla="*/ 41148 w 485775"/>
              <a:gd name="connsiteY15" fmla="*/ 11621 h 314325"/>
              <a:gd name="connsiteX16" fmla="*/ 42767 w 485775"/>
              <a:gd name="connsiteY16" fmla="*/ 9430 h 314325"/>
              <a:gd name="connsiteX17" fmla="*/ 29718 w 485775"/>
              <a:gd name="connsiteY17" fmla="*/ 0 h 314325"/>
              <a:gd name="connsiteX18" fmla="*/ 28099 w 485775"/>
              <a:gd name="connsiteY18" fmla="*/ 2191 h 314325"/>
              <a:gd name="connsiteX19" fmla="*/ 41148 w 485775"/>
              <a:gd name="connsiteY19" fmla="*/ 11621 h 314325"/>
              <a:gd name="connsiteX20" fmla="*/ 31242 w 485775"/>
              <a:gd name="connsiteY20" fmla="*/ 26384 h 314325"/>
              <a:gd name="connsiteX21" fmla="*/ 32671 w 485775"/>
              <a:gd name="connsiteY21" fmla="*/ 24098 h 314325"/>
              <a:gd name="connsiteX22" fmla="*/ 19050 w 485775"/>
              <a:gd name="connsiteY22" fmla="*/ 15621 h 314325"/>
              <a:gd name="connsiteX23" fmla="*/ 17621 w 485775"/>
              <a:gd name="connsiteY23" fmla="*/ 17907 h 314325"/>
              <a:gd name="connsiteX24" fmla="*/ 31242 w 485775"/>
              <a:gd name="connsiteY24" fmla="*/ 26384 h 314325"/>
              <a:gd name="connsiteX25" fmla="*/ 26670 w 485775"/>
              <a:gd name="connsiteY25" fmla="*/ 34004 h 314325"/>
              <a:gd name="connsiteX26" fmla="*/ 28003 w 485775"/>
              <a:gd name="connsiteY26" fmla="*/ 31623 h 314325"/>
              <a:gd name="connsiteX27" fmla="*/ 14097 w 485775"/>
              <a:gd name="connsiteY27" fmla="*/ 23622 h 314325"/>
              <a:gd name="connsiteX28" fmla="*/ 12763 w 485775"/>
              <a:gd name="connsiteY28" fmla="*/ 26003 h 314325"/>
              <a:gd name="connsiteX29" fmla="*/ 26670 w 485775"/>
              <a:gd name="connsiteY29" fmla="*/ 34004 h 314325"/>
              <a:gd name="connsiteX30" fmla="*/ 36005 w 485775"/>
              <a:gd name="connsiteY30" fmla="*/ 18955 h 314325"/>
              <a:gd name="connsiteX31" fmla="*/ 37529 w 485775"/>
              <a:gd name="connsiteY31" fmla="*/ 16764 h 314325"/>
              <a:gd name="connsiteX32" fmla="*/ 24194 w 485775"/>
              <a:gd name="connsiteY32" fmla="*/ 7811 h 314325"/>
              <a:gd name="connsiteX33" fmla="*/ 22669 w 485775"/>
              <a:gd name="connsiteY33" fmla="*/ 10097 h 314325"/>
              <a:gd name="connsiteX34" fmla="*/ 36005 w 485775"/>
              <a:gd name="connsiteY34" fmla="*/ 18955 h 314325"/>
              <a:gd name="connsiteX35" fmla="*/ 489490 w 485775"/>
              <a:gd name="connsiteY35" fmla="*/ 40196 h 314325"/>
              <a:gd name="connsiteX36" fmla="*/ 490728 w 485775"/>
              <a:gd name="connsiteY36" fmla="*/ 42577 h 314325"/>
              <a:gd name="connsiteX37" fmla="*/ 476441 w 485775"/>
              <a:gd name="connsiteY37" fmla="*/ 49530 h 314325"/>
              <a:gd name="connsiteX38" fmla="*/ 475202 w 485775"/>
              <a:gd name="connsiteY38" fmla="*/ 47053 h 314325"/>
              <a:gd name="connsiteX39" fmla="*/ 489490 w 485775"/>
              <a:gd name="connsiteY39" fmla="*/ 40196 h 314325"/>
              <a:gd name="connsiteX40" fmla="*/ 471107 w 485775"/>
              <a:gd name="connsiteY40" fmla="*/ 39338 h 314325"/>
              <a:gd name="connsiteX41" fmla="*/ 472345 w 485775"/>
              <a:gd name="connsiteY41" fmla="*/ 41720 h 314325"/>
              <a:gd name="connsiteX42" fmla="*/ 486442 w 485775"/>
              <a:gd name="connsiteY42" fmla="*/ 34195 h 314325"/>
              <a:gd name="connsiteX43" fmla="*/ 485204 w 485775"/>
              <a:gd name="connsiteY43" fmla="*/ 31814 h 314325"/>
              <a:gd name="connsiteX44" fmla="*/ 471107 w 485775"/>
              <a:gd name="connsiteY44" fmla="*/ 39338 h 314325"/>
              <a:gd name="connsiteX45" fmla="*/ 479012 w 485775"/>
              <a:gd name="connsiteY45" fmla="*/ 55150 h 314325"/>
              <a:gd name="connsiteX46" fmla="*/ 480155 w 485775"/>
              <a:gd name="connsiteY46" fmla="*/ 57626 h 314325"/>
              <a:gd name="connsiteX47" fmla="*/ 494633 w 485775"/>
              <a:gd name="connsiteY47" fmla="*/ 51149 h 314325"/>
              <a:gd name="connsiteX48" fmla="*/ 493490 w 485775"/>
              <a:gd name="connsiteY48" fmla="*/ 48673 h 314325"/>
              <a:gd name="connsiteX49" fmla="*/ 479012 w 485775"/>
              <a:gd name="connsiteY49" fmla="*/ 55150 h 314325"/>
              <a:gd name="connsiteX50" fmla="*/ 457105 w 485775"/>
              <a:gd name="connsiteY50" fmla="*/ 16669 h 314325"/>
              <a:gd name="connsiteX51" fmla="*/ 458629 w 485775"/>
              <a:gd name="connsiteY51" fmla="*/ 18860 h 314325"/>
              <a:gd name="connsiteX52" fmla="*/ 471964 w 485775"/>
              <a:gd name="connsiteY52" fmla="*/ 9906 h 314325"/>
              <a:gd name="connsiteX53" fmla="*/ 470440 w 485775"/>
              <a:gd name="connsiteY53" fmla="*/ 7620 h 314325"/>
              <a:gd name="connsiteX54" fmla="*/ 457105 w 485775"/>
              <a:gd name="connsiteY54" fmla="*/ 16669 h 314325"/>
              <a:gd name="connsiteX55" fmla="*/ 462058 w 485775"/>
              <a:gd name="connsiteY55" fmla="*/ 24003 h 314325"/>
              <a:gd name="connsiteX56" fmla="*/ 463487 w 485775"/>
              <a:gd name="connsiteY56" fmla="*/ 26289 h 314325"/>
              <a:gd name="connsiteX57" fmla="*/ 477012 w 485775"/>
              <a:gd name="connsiteY57" fmla="*/ 17812 h 314325"/>
              <a:gd name="connsiteX58" fmla="*/ 475583 w 485775"/>
              <a:gd name="connsiteY58" fmla="*/ 15526 h 314325"/>
              <a:gd name="connsiteX59" fmla="*/ 462058 w 485775"/>
              <a:gd name="connsiteY59" fmla="*/ 24003 h 314325"/>
              <a:gd name="connsiteX60" fmla="*/ 466630 w 485775"/>
              <a:gd name="connsiteY60" fmla="*/ 31623 h 314325"/>
              <a:gd name="connsiteX61" fmla="*/ 468059 w 485775"/>
              <a:gd name="connsiteY61" fmla="*/ 34004 h 314325"/>
              <a:gd name="connsiteX62" fmla="*/ 481870 w 485775"/>
              <a:gd name="connsiteY62" fmla="*/ 26003 h 314325"/>
              <a:gd name="connsiteX63" fmla="*/ 480536 w 485775"/>
              <a:gd name="connsiteY63" fmla="*/ 23622 h 314325"/>
              <a:gd name="connsiteX64" fmla="*/ 466630 w 485775"/>
              <a:gd name="connsiteY64" fmla="*/ 31623 h 314325"/>
              <a:gd name="connsiteX65" fmla="*/ 451961 w 485775"/>
              <a:gd name="connsiteY65" fmla="*/ 9430 h 314325"/>
              <a:gd name="connsiteX66" fmla="*/ 453581 w 485775"/>
              <a:gd name="connsiteY66" fmla="*/ 11621 h 314325"/>
              <a:gd name="connsiteX67" fmla="*/ 466630 w 485775"/>
              <a:gd name="connsiteY67" fmla="*/ 2191 h 314325"/>
              <a:gd name="connsiteX68" fmla="*/ 465011 w 485775"/>
              <a:gd name="connsiteY68" fmla="*/ 0 h 314325"/>
              <a:gd name="connsiteX69" fmla="*/ 451961 w 485775"/>
              <a:gd name="connsiteY69" fmla="*/ 9430 h 314325"/>
              <a:gd name="connsiteX70" fmla="*/ 477107 w 485775"/>
              <a:gd name="connsiteY70" fmla="*/ 301752 h 314325"/>
              <a:gd name="connsiteX71" fmla="*/ 475679 w 485775"/>
              <a:gd name="connsiteY71" fmla="*/ 304038 h 314325"/>
              <a:gd name="connsiteX72" fmla="*/ 463106 w 485775"/>
              <a:gd name="connsiteY72" fmla="*/ 296228 h 314325"/>
              <a:gd name="connsiteX73" fmla="*/ 464534 w 485775"/>
              <a:gd name="connsiteY73" fmla="*/ 293942 h 314325"/>
              <a:gd name="connsiteX74" fmla="*/ 477107 w 485775"/>
              <a:gd name="connsiteY74" fmla="*/ 301752 h 314325"/>
              <a:gd name="connsiteX75" fmla="*/ 454628 w 485775"/>
              <a:gd name="connsiteY75" fmla="*/ 308705 h 314325"/>
              <a:gd name="connsiteX76" fmla="*/ 453009 w 485775"/>
              <a:gd name="connsiteY76" fmla="*/ 310896 h 314325"/>
              <a:gd name="connsiteX77" fmla="*/ 465011 w 485775"/>
              <a:gd name="connsiteY77" fmla="*/ 319564 h 314325"/>
              <a:gd name="connsiteX78" fmla="*/ 466630 w 485775"/>
              <a:gd name="connsiteY78" fmla="*/ 317373 h 314325"/>
              <a:gd name="connsiteX79" fmla="*/ 454628 w 485775"/>
              <a:gd name="connsiteY79" fmla="*/ 308705 h 314325"/>
              <a:gd name="connsiteX80" fmla="*/ 459677 w 485775"/>
              <a:gd name="connsiteY80" fmla="*/ 301371 h 314325"/>
              <a:gd name="connsiteX81" fmla="*/ 458153 w 485775"/>
              <a:gd name="connsiteY81" fmla="*/ 303657 h 314325"/>
              <a:gd name="connsiteX82" fmla="*/ 470440 w 485775"/>
              <a:gd name="connsiteY82" fmla="*/ 311944 h 314325"/>
              <a:gd name="connsiteX83" fmla="*/ 471964 w 485775"/>
              <a:gd name="connsiteY83" fmla="*/ 309753 h 314325"/>
              <a:gd name="connsiteX84" fmla="*/ 459677 w 485775"/>
              <a:gd name="connsiteY84" fmla="*/ 301371 h 314325"/>
              <a:gd name="connsiteX85" fmla="*/ 469011 w 485775"/>
              <a:gd name="connsiteY85" fmla="*/ 286226 h 314325"/>
              <a:gd name="connsiteX86" fmla="*/ 467678 w 485775"/>
              <a:gd name="connsiteY86" fmla="*/ 288608 h 314325"/>
              <a:gd name="connsiteX87" fmla="*/ 480536 w 485775"/>
              <a:gd name="connsiteY87" fmla="*/ 296037 h 314325"/>
              <a:gd name="connsiteX88" fmla="*/ 481870 w 485775"/>
              <a:gd name="connsiteY88" fmla="*/ 293751 h 314325"/>
              <a:gd name="connsiteX89" fmla="*/ 469011 w 485775"/>
              <a:gd name="connsiteY89" fmla="*/ 286226 h 314325"/>
              <a:gd name="connsiteX90" fmla="*/ 477203 w 485775"/>
              <a:gd name="connsiteY90" fmla="*/ 270415 h 314325"/>
              <a:gd name="connsiteX91" fmla="*/ 475964 w 485775"/>
              <a:gd name="connsiteY91" fmla="*/ 272891 h 314325"/>
              <a:gd name="connsiteX92" fmla="*/ 489395 w 485775"/>
              <a:gd name="connsiteY92" fmla="*/ 279464 h 314325"/>
              <a:gd name="connsiteX93" fmla="*/ 490633 w 485775"/>
              <a:gd name="connsiteY93" fmla="*/ 276987 h 314325"/>
              <a:gd name="connsiteX94" fmla="*/ 477203 w 485775"/>
              <a:gd name="connsiteY94" fmla="*/ 270415 h 314325"/>
              <a:gd name="connsiteX95" fmla="*/ 480917 w 485775"/>
              <a:gd name="connsiteY95" fmla="*/ 262319 h 314325"/>
              <a:gd name="connsiteX96" fmla="*/ 479774 w 485775"/>
              <a:gd name="connsiteY96" fmla="*/ 264795 h 314325"/>
              <a:gd name="connsiteX97" fmla="*/ 493490 w 485775"/>
              <a:gd name="connsiteY97" fmla="*/ 270891 h 314325"/>
              <a:gd name="connsiteX98" fmla="*/ 494633 w 485775"/>
              <a:gd name="connsiteY98" fmla="*/ 268415 h 314325"/>
              <a:gd name="connsiteX99" fmla="*/ 480917 w 485775"/>
              <a:gd name="connsiteY99" fmla="*/ 262319 h 314325"/>
              <a:gd name="connsiteX100" fmla="*/ 473297 w 485775"/>
              <a:gd name="connsiteY100" fmla="*/ 278416 h 314325"/>
              <a:gd name="connsiteX101" fmla="*/ 472059 w 485775"/>
              <a:gd name="connsiteY101" fmla="*/ 280797 h 314325"/>
              <a:gd name="connsiteX102" fmla="*/ 485204 w 485775"/>
              <a:gd name="connsiteY102" fmla="*/ 287750 h 314325"/>
              <a:gd name="connsiteX103" fmla="*/ 486442 w 485775"/>
              <a:gd name="connsiteY103" fmla="*/ 285369 h 314325"/>
              <a:gd name="connsiteX104" fmla="*/ 473297 w 485775"/>
              <a:gd name="connsiteY104" fmla="*/ 278416 h 314325"/>
              <a:gd name="connsiteX105" fmla="*/ 19050 w 485775"/>
              <a:gd name="connsiteY105" fmla="*/ 304038 h 314325"/>
              <a:gd name="connsiteX106" fmla="*/ 17621 w 485775"/>
              <a:gd name="connsiteY106" fmla="*/ 301752 h 314325"/>
              <a:gd name="connsiteX107" fmla="*/ 30194 w 485775"/>
              <a:gd name="connsiteY107" fmla="*/ 293846 h 314325"/>
              <a:gd name="connsiteX108" fmla="*/ 31623 w 485775"/>
              <a:gd name="connsiteY108" fmla="*/ 296132 h 314325"/>
              <a:gd name="connsiteX109" fmla="*/ 19050 w 485775"/>
              <a:gd name="connsiteY109" fmla="*/ 304038 h 314325"/>
              <a:gd name="connsiteX110" fmla="*/ 27051 w 485775"/>
              <a:gd name="connsiteY110" fmla="*/ 288608 h 314325"/>
              <a:gd name="connsiteX111" fmla="*/ 25718 w 485775"/>
              <a:gd name="connsiteY111" fmla="*/ 286226 h 314325"/>
              <a:gd name="connsiteX112" fmla="*/ 12859 w 485775"/>
              <a:gd name="connsiteY112" fmla="*/ 293656 h 314325"/>
              <a:gd name="connsiteX113" fmla="*/ 14192 w 485775"/>
              <a:gd name="connsiteY113" fmla="*/ 296037 h 314325"/>
              <a:gd name="connsiteX114" fmla="*/ 27051 w 485775"/>
              <a:gd name="connsiteY114" fmla="*/ 288608 h 314325"/>
              <a:gd name="connsiteX115" fmla="*/ 22765 w 485775"/>
              <a:gd name="connsiteY115" fmla="*/ 280797 h 314325"/>
              <a:gd name="connsiteX116" fmla="*/ 21527 w 485775"/>
              <a:gd name="connsiteY116" fmla="*/ 278416 h 314325"/>
              <a:gd name="connsiteX117" fmla="*/ 8382 w 485775"/>
              <a:gd name="connsiteY117" fmla="*/ 285369 h 314325"/>
              <a:gd name="connsiteX118" fmla="*/ 9620 w 485775"/>
              <a:gd name="connsiteY118" fmla="*/ 287750 h 314325"/>
              <a:gd name="connsiteX119" fmla="*/ 22765 w 485775"/>
              <a:gd name="connsiteY119" fmla="*/ 280797 h 314325"/>
              <a:gd name="connsiteX120" fmla="*/ 14859 w 485775"/>
              <a:gd name="connsiteY120" fmla="*/ 264795 h 314325"/>
              <a:gd name="connsiteX121" fmla="*/ 13716 w 485775"/>
              <a:gd name="connsiteY121" fmla="*/ 262319 h 314325"/>
              <a:gd name="connsiteX122" fmla="*/ 0 w 485775"/>
              <a:gd name="connsiteY122" fmla="*/ 268415 h 314325"/>
              <a:gd name="connsiteX123" fmla="*/ 1143 w 485775"/>
              <a:gd name="connsiteY123" fmla="*/ 270891 h 314325"/>
              <a:gd name="connsiteX124" fmla="*/ 14859 w 485775"/>
              <a:gd name="connsiteY124" fmla="*/ 264795 h 314325"/>
              <a:gd name="connsiteX125" fmla="*/ 18669 w 485775"/>
              <a:gd name="connsiteY125" fmla="*/ 272891 h 314325"/>
              <a:gd name="connsiteX126" fmla="*/ 17526 w 485775"/>
              <a:gd name="connsiteY126" fmla="*/ 270415 h 314325"/>
              <a:gd name="connsiteX127" fmla="*/ 4096 w 485775"/>
              <a:gd name="connsiteY127" fmla="*/ 276987 h 314325"/>
              <a:gd name="connsiteX128" fmla="*/ 5334 w 485775"/>
              <a:gd name="connsiteY128" fmla="*/ 279464 h 314325"/>
              <a:gd name="connsiteX129" fmla="*/ 18669 w 485775"/>
              <a:gd name="connsiteY129" fmla="*/ 272891 h 314325"/>
              <a:gd name="connsiteX130" fmla="*/ 36481 w 485775"/>
              <a:gd name="connsiteY130" fmla="*/ 303657 h 314325"/>
              <a:gd name="connsiteX131" fmla="*/ 34957 w 485775"/>
              <a:gd name="connsiteY131" fmla="*/ 301371 h 314325"/>
              <a:gd name="connsiteX132" fmla="*/ 22669 w 485775"/>
              <a:gd name="connsiteY132" fmla="*/ 309658 h 314325"/>
              <a:gd name="connsiteX133" fmla="*/ 24194 w 485775"/>
              <a:gd name="connsiteY133" fmla="*/ 311944 h 314325"/>
              <a:gd name="connsiteX134" fmla="*/ 36481 w 485775"/>
              <a:gd name="connsiteY134" fmla="*/ 303657 h 314325"/>
              <a:gd name="connsiteX135" fmla="*/ 41720 w 485775"/>
              <a:gd name="connsiteY135" fmla="*/ 310896 h 314325"/>
              <a:gd name="connsiteX136" fmla="*/ 40100 w 485775"/>
              <a:gd name="connsiteY136" fmla="*/ 308705 h 314325"/>
              <a:gd name="connsiteX137" fmla="*/ 28099 w 485775"/>
              <a:gd name="connsiteY137" fmla="*/ 317373 h 314325"/>
              <a:gd name="connsiteX138" fmla="*/ 29718 w 485775"/>
              <a:gd name="connsiteY138" fmla="*/ 319564 h 314325"/>
              <a:gd name="connsiteX139" fmla="*/ 41720 w 485775"/>
              <a:gd name="connsiteY139" fmla="*/ 310896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485775" h="314325">
                <a:moveTo>
                  <a:pt x="18383" y="49625"/>
                </a:moveTo>
                <a:cubicBezTo>
                  <a:pt x="18764" y="48768"/>
                  <a:pt x="19240" y="48006"/>
                  <a:pt x="19622" y="47149"/>
                </a:cubicBezTo>
                <a:lnTo>
                  <a:pt x="5334" y="40196"/>
                </a:lnTo>
                <a:cubicBezTo>
                  <a:pt x="4953" y="40958"/>
                  <a:pt x="4477" y="41815"/>
                  <a:pt x="4096" y="42672"/>
                </a:cubicBezTo>
                <a:lnTo>
                  <a:pt x="18383" y="49625"/>
                </a:lnTo>
                <a:close/>
                <a:moveTo>
                  <a:pt x="14573" y="57722"/>
                </a:moveTo>
                <a:cubicBezTo>
                  <a:pt x="14954" y="56864"/>
                  <a:pt x="15335" y="56007"/>
                  <a:pt x="15716" y="55245"/>
                </a:cubicBezTo>
                <a:lnTo>
                  <a:pt x="1238" y="48673"/>
                </a:lnTo>
                <a:cubicBezTo>
                  <a:pt x="857" y="49530"/>
                  <a:pt x="476" y="50387"/>
                  <a:pt x="190" y="51149"/>
                </a:cubicBezTo>
                <a:lnTo>
                  <a:pt x="14573" y="57722"/>
                </a:lnTo>
                <a:close/>
                <a:moveTo>
                  <a:pt x="22384" y="41720"/>
                </a:moveTo>
                <a:cubicBezTo>
                  <a:pt x="22765" y="40958"/>
                  <a:pt x="23241" y="40100"/>
                  <a:pt x="23622" y="39338"/>
                </a:cubicBezTo>
                <a:lnTo>
                  <a:pt x="9525" y="31814"/>
                </a:lnTo>
                <a:cubicBezTo>
                  <a:pt x="9049" y="32576"/>
                  <a:pt x="8668" y="33433"/>
                  <a:pt x="8287" y="34195"/>
                </a:cubicBezTo>
                <a:lnTo>
                  <a:pt x="22384" y="41720"/>
                </a:lnTo>
                <a:close/>
                <a:moveTo>
                  <a:pt x="41148" y="11621"/>
                </a:moveTo>
                <a:cubicBezTo>
                  <a:pt x="41720" y="10859"/>
                  <a:pt x="42196" y="10192"/>
                  <a:pt x="42767" y="9430"/>
                </a:cubicBezTo>
                <a:lnTo>
                  <a:pt x="29718" y="0"/>
                </a:lnTo>
                <a:cubicBezTo>
                  <a:pt x="29147" y="762"/>
                  <a:pt x="28670" y="1429"/>
                  <a:pt x="28099" y="2191"/>
                </a:cubicBezTo>
                <a:lnTo>
                  <a:pt x="41148" y="11621"/>
                </a:lnTo>
                <a:close/>
                <a:moveTo>
                  <a:pt x="31242" y="26384"/>
                </a:moveTo>
                <a:cubicBezTo>
                  <a:pt x="31718" y="25622"/>
                  <a:pt x="32194" y="24860"/>
                  <a:pt x="32671" y="24098"/>
                </a:cubicBezTo>
                <a:lnTo>
                  <a:pt x="19050" y="15621"/>
                </a:lnTo>
                <a:cubicBezTo>
                  <a:pt x="18574" y="16383"/>
                  <a:pt x="18097" y="17145"/>
                  <a:pt x="17621" y="17907"/>
                </a:cubicBezTo>
                <a:lnTo>
                  <a:pt x="31242" y="26384"/>
                </a:lnTo>
                <a:close/>
                <a:moveTo>
                  <a:pt x="26670" y="34004"/>
                </a:moveTo>
                <a:cubicBezTo>
                  <a:pt x="27146" y="33242"/>
                  <a:pt x="27622" y="32480"/>
                  <a:pt x="28003" y="31623"/>
                </a:cubicBezTo>
                <a:lnTo>
                  <a:pt x="14097" y="23622"/>
                </a:lnTo>
                <a:cubicBezTo>
                  <a:pt x="13621" y="24384"/>
                  <a:pt x="13144" y="25146"/>
                  <a:pt x="12763" y="26003"/>
                </a:cubicBezTo>
                <a:lnTo>
                  <a:pt x="26670" y="34004"/>
                </a:lnTo>
                <a:close/>
                <a:moveTo>
                  <a:pt x="36005" y="18955"/>
                </a:moveTo>
                <a:cubicBezTo>
                  <a:pt x="36481" y="18193"/>
                  <a:pt x="37052" y="17431"/>
                  <a:pt x="37529" y="16764"/>
                </a:cubicBezTo>
                <a:lnTo>
                  <a:pt x="24194" y="7811"/>
                </a:lnTo>
                <a:cubicBezTo>
                  <a:pt x="23717" y="8573"/>
                  <a:pt x="23146" y="9335"/>
                  <a:pt x="22669" y="10097"/>
                </a:cubicBezTo>
                <a:lnTo>
                  <a:pt x="36005" y="18955"/>
                </a:lnTo>
                <a:close/>
                <a:moveTo>
                  <a:pt x="489490" y="40196"/>
                </a:moveTo>
                <a:cubicBezTo>
                  <a:pt x="489871" y="40958"/>
                  <a:pt x="490347" y="41815"/>
                  <a:pt x="490728" y="42577"/>
                </a:cubicBezTo>
                <a:lnTo>
                  <a:pt x="476441" y="49530"/>
                </a:lnTo>
                <a:cubicBezTo>
                  <a:pt x="476060" y="48673"/>
                  <a:pt x="475679" y="47911"/>
                  <a:pt x="475202" y="47053"/>
                </a:cubicBezTo>
                <a:lnTo>
                  <a:pt x="489490" y="40196"/>
                </a:lnTo>
                <a:close/>
                <a:moveTo>
                  <a:pt x="471107" y="39338"/>
                </a:moveTo>
                <a:cubicBezTo>
                  <a:pt x="471488" y="40100"/>
                  <a:pt x="471964" y="40958"/>
                  <a:pt x="472345" y="41720"/>
                </a:cubicBezTo>
                <a:lnTo>
                  <a:pt x="486442" y="34195"/>
                </a:lnTo>
                <a:cubicBezTo>
                  <a:pt x="485966" y="33433"/>
                  <a:pt x="485585" y="32576"/>
                  <a:pt x="485204" y="31814"/>
                </a:cubicBezTo>
                <a:lnTo>
                  <a:pt x="471107" y="39338"/>
                </a:lnTo>
                <a:close/>
                <a:moveTo>
                  <a:pt x="479012" y="55150"/>
                </a:moveTo>
                <a:cubicBezTo>
                  <a:pt x="479393" y="56007"/>
                  <a:pt x="479774" y="56864"/>
                  <a:pt x="480155" y="57626"/>
                </a:cubicBezTo>
                <a:lnTo>
                  <a:pt x="494633" y="51149"/>
                </a:lnTo>
                <a:cubicBezTo>
                  <a:pt x="494252" y="50292"/>
                  <a:pt x="493871" y="49435"/>
                  <a:pt x="493490" y="48673"/>
                </a:cubicBezTo>
                <a:lnTo>
                  <a:pt x="479012" y="55150"/>
                </a:lnTo>
                <a:close/>
                <a:moveTo>
                  <a:pt x="457105" y="16669"/>
                </a:moveTo>
                <a:cubicBezTo>
                  <a:pt x="457581" y="17431"/>
                  <a:pt x="458153" y="18193"/>
                  <a:pt x="458629" y="18860"/>
                </a:cubicBezTo>
                <a:lnTo>
                  <a:pt x="471964" y="9906"/>
                </a:lnTo>
                <a:cubicBezTo>
                  <a:pt x="471488" y="9144"/>
                  <a:pt x="470916" y="8382"/>
                  <a:pt x="470440" y="7620"/>
                </a:cubicBezTo>
                <a:lnTo>
                  <a:pt x="457105" y="16669"/>
                </a:lnTo>
                <a:close/>
                <a:moveTo>
                  <a:pt x="462058" y="24003"/>
                </a:moveTo>
                <a:cubicBezTo>
                  <a:pt x="462534" y="24765"/>
                  <a:pt x="463010" y="25527"/>
                  <a:pt x="463487" y="26289"/>
                </a:cubicBezTo>
                <a:lnTo>
                  <a:pt x="477012" y="17812"/>
                </a:lnTo>
                <a:cubicBezTo>
                  <a:pt x="476536" y="17050"/>
                  <a:pt x="476060" y="16288"/>
                  <a:pt x="475583" y="15526"/>
                </a:cubicBezTo>
                <a:lnTo>
                  <a:pt x="462058" y="24003"/>
                </a:lnTo>
                <a:close/>
                <a:moveTo>
                  <a:pt x="466630" y="31623"/>
                </a:moveTo>
                <a:cubicBezTo>
                  <a:pt x="467106" y="32385"/>
                  <a:pt x="467582" y="33242"/>
                  <a:pt x="468059" y="34004"/>
                </a:cubicBezTo>
                <a:lnTo>
                  <a:pt x="481870" y="26003"/>
                </a:lnTo>
                <a:cubicBezTo>
                  <a:pt x="481393" y="25241"/>
                  <a:pt x="480917" y="24479"/>
                  <a:pt x="480536" y="23622"/>
                </a:cubicBezTo>
                <a:lnTo>
                  <a:pt x="466630" y="31623"/>
                </a:lnTo>
                <a:close/>
                <a:moveTo>
                  <a:pt x="451961" y="9430"/>
                </a:moveTo>
                <a:cubicBezTo>
                  <a:pt x="452533" y="10192"/>
                  <a:pt x="453009" y="10954"/>
                  <a:pt x="453581" y="11621"/>
                </a:cubicBezTo>
                <a:lnTo>
                  <a:pt x="466630" y="2191"/>
                </a:lnTo>
                <a:cubicBezTo>
                  <a:pt x="466154" y="1429"/>
                  <a:pt x="465582" y="762"/>
                  <a:pt x="465011" y="0"/>
                </a:cubicBezTo>
                <a:lnTo>
                  <a:pt x="451961" y="9430"/>
                </a:lnTo>
                <a:close/>
                <a:moveTo>
                  <a:pt x="477107" y="301752"/>
                </a:moveTo>
                <a:cubicBezTo>
                  <a:pt x="476631" y="302514"/>
                  <a:pt x="476155" y="303276"/>
                  <a:pt x="475679" y="304038"/>
                </a:cubicBezTo>
                <a:lnTo>
                  <a:pt x="463106" y="296228"/>
                </a:lnTo>
                <a:cubicBezTo>
                  <a:pt x="463582" y="295466"/>
                  <a:pt x="464058" y="294704"/>
                  <a:pt x="464534" y="293942"/>
                </a:cubicBezTo>
                <a:lnTo>
                  <a:pt x="477107" y="301752"/>
                </a:lnTo>
                <a:close/>
                <a:moveTo>
                  <a:pt x="454628" y="308705"/>
                </a:moveTo>
                <a:cubicBezTo>
                  <a:pt x="454152" y="309467"/>
                  <a:pt x="453581" y="310134"/>
                  <a:pt x="453009" y="310896"/>
                </a:cubicBezTo>
                <a:lnTo>
                  <a:pt x="465011" y="319564"/>
                </a:lnTo>
                <a:cubicBezTo>
                  <a:pt x="465582" y="318802"/>
                  <a:pt x="466058" y="318135"/>
                  <a:pt x="466630" y="317373"/>
                </a:cubicBezTo>
                <a:lnTo>
                  <a:pt x="454628" y="308705"/>
                </a:lnTo>
                <a:close/>
                <a:moveTo>
                  <a:pt x="459677" y="301371"/>
                </a:moveTo>
                <a:cubicBezTo>
                  <a:pt x="459200" y="302133"/>
                  <a:pt x="458629" y="302895"/>
                  <a:pt x="458153" y="303657"/>
                </a:cubicBezTo>
                <a:lnTo>
                  <a:pt x="470440" y="311944"/>
                </a:lnTo>
                <a:cubicBezTo>
                  <a:pt x="470916" y="311182"/>
                  <a:pt x="471488" y="310420"/>
                  <a:pt x="471964" y="309753"/>
                </a:cubicBezTo>
                <a:lnTo>
                  <a:pt x="459677" y="301371"/>
                </a:lnTo>
                <a:close/>
                <a:moveTo>
                  <a:pt x="469011" y="286226"/>
                </a:moveTo>
                <a:cubicBezTo>
                  <a:pt x="468535" y="286988"/>
                  <a:pt x="468059" y="287846"/>
                  <a:pt x="467678" y="288608"/>
                </a:cubicBezTo>
                <a:lnTo>
                  <a:pt x="480536" y="296037"/>
                </a:lnTo>
                <a:cubicBezTo>
                  <a:pt x="481013" y="295275"/>
                  <a:pt x="481489" y="294513"/>
                  <a:pt x="481870" y="293751"/>
                </a:cubicBezTo>
                <a:lnTo>
                  <a:pt x="469011" y="286226"/>
                </a:lnTo>
                <a:close/>
                <a:moveTo>
                  <a:pt x="477203" y="270415"/>
                </a:moveTo>
                <a:cubicBezTo>
                  <a:pt x="476822" y="271272"/>
                  <a:pt x="476441" y="272034"/>
                  <a:pt x="475964" y="272891"/>
                </a:cubicBezTo>
                <a:lnTo>
                  <a:pt x="489395" y="279464"/>
                </a:lnTo>
                <a:cubicBezTo>
                  <a:pt x="489776" y="278702"/>
                  <a:pt x="490252" y="277844"/>
                  <a:pt x="490633" y="276987"/>
                </a:cubicBezTo>
                <a:lnTo>
                  <a:pt x="477203" y="270415"/>
                </a:lnTo>
                <a:close/>
                <a:moveTo>
                  <a:pt x="480917" y="262319"/>
                </a:moveTo>
                <a:cubicBezTo>
                  <a:pt x="480536" y="263176"/>
                  <a:pt x="480251" y="264033"/>
                  <a:pt x="479774" y="264795"/>
                </a:cubicBezTo>
                <a:lnTo>
                  <a:pt x="493490" y="270891"/>
                </a:lnTo>
                <a:cubicBezTo>
                  <a:pt x="493871" y="270034"/>
                  <a:pt x="494252" y="269272"/>
                  <a:pt x="494633" y="268415"/>
                </a:cubicBezTo>
                <a:lnTo>
                  <a:pt x="480917" y="262319"/>
                </a:lnTo>
                <a:close/>
                <a:moveTo>
                  <a:pt x="473297" y="278416"/>
                </a:moveTo>
                <a:cubicBezTo>
                  <a:pt x="472916" y="279273"/>
                  <a:pt x="472440" y="280035"/>
                  <a:pt x="472059" y="280797"/>
                </a:cubicBezTo>
                <a:lnTo>
                  <a:pt x="485204" y="287750"/>
                </a:lnTo>
                <a:cubicBezTo>
                  <a:pt x="485585" y="286988"/>
                  <a:pt x="486061" y="286131"/>
                  <a:pt x="486442" y="285369"/>
                </a:cubicBezTo>
                <a:lnTo>
                  <a:pt x="473297" y="278416"/>
                </a:lnTo>
                <a:close/>
                <a:moveTo>
                  <a:pt x="19050" y="304038"/>
                </a:moveTo>
                <a:cubicBezTo>
                  <a:pt x="18574" y="303276"/>
                  <a:pt x="18097" y="302514"/>
                  <a:pt x="17621" y="301752"/>
                </a:cubicBezTo>
                <a:lnTo>
                  <a:pt x="30194" y="293846"/>
                </a:lnTo>
                <a:cubicBezTo>
                  <a:pt x="30671" y="294608"/>
                  <a:pt x="31147" y="295370"/>
                  <a:pt x="31623" y="296132"/>
                </a:cubicBezTo>
                <a:lnTo>
                  <a:pt x="19050" y="304038"/>
                </a:lnTo>
                <a:close/>
                <a:moveTo>
                  <a:pt x="27051" y="288608"/>
                </a:moveTo>
                <a:cubicBezTo>
                  <a:pt x="26575" y="287846"/>
                  <a:pt x="26194" y="287084"/>
                  <a:pt x="25718" y="286226"/>
                </a:cubicBezTo>
                <a:lnTo>
                  <a:pt x="12859" y="293656"/>
                </a:lnTo>
                <a:cubicBezTo>
                  <a:pt x="13335" y="294418"/>
                  <a:pt x="13811" y="295180"/>
                  <a:pt x="14192" y="296037"/>
                </a:cubicBezTo>
                <a:lnTo>
                  <a:pt x="27051" y="288608"/>
                </a:lnTo>
                <a:close/>
                <a:moveTo>
                  <a:pt x="22765" y="280797"/>
                </a:moveTo>
                <a:cubicBezTo>
                  <a:pt x="22384" y="280035"/>
                  <a:pt x="21908" y="279178"/>
                  <a:pt x="21527" y="278416"/>
                </a:cubicBezTo>
                <a:lnTo>
                  <a:pt x="8382" y="285369"/>
                </a:lnTo>
                <a:cubicBezTo>
                  <a:pt x="8763" y="286131"/>
                  <a:pt x="9239" y="286988"/>
                  <a:pt x="9620" y="287750"/>
                </a:cubicBezTo>
                <a:lnTo>
                  <a:pt x="22765" y="280797"/>
                </a:lnTo>
                <a:close/>
                <a:moveTo>
                  <a:pt x="14859" y="264795"/>
                </a:moveTo>
                <a:cubicBezTo>
                  <a:pt x="14478" y="264033"/>
                  <a:pt x="14097" y="263176"/>
                  <a:pt x="13716" y="262319"/>
                </a:cubicBezTo>
                <a:lnTo>
                  <a:pt x="0" y="268415"/>
                </a:lnTo>
                <a:cubicBezTo>
                  <a:pt x="381" y="269272"/>
                  <a:pt x="762" y="270034"/>
                  <a:pt x="1143" y="270891"/>
                </a:cubicBezTo>
                <a:lnTo>
                  <a:pt x="14859" y="264795"/>
                </a:lnTo>
                <a:close/>
                <a:moveTo>
                  <a:pt x="18669" y="272891"/>
                </a:moveTo>
                <a:cubicBezTo>
                  <a:pt x="18288" y="272129"/>
                  <a:pt x="17907" y="271272"/>
                  <a:pt x="17526" y="270415"/>
                </a:cubicBezTo>
                <a:lnTo>
                  <a:pt x="4096" y="276987"/>
                </a:lnTo>
                <a:cubicBezTo>
                  <a:pt x="4477" y="277844"/>
                  <a:pt x="4858" y="278606"/>
                  <a:pt x="5334" y="279464"/>
                </a:cubicBezTo>
                <a:lnTo>
                  <a:pt x="18669" y="272891"/>
                </a:lnTo>
                <a:close/>
                <a:moveTo>
                  <a:pt x="36481" y="303657"/>
                </a:moveTo>
                <a:cubicBezTo>
                  <a:pt x="36005" y="302895"/>
                  <a:pt x="35433" y="302133"/>
                  <a:pt x="34957" y="301371"/>
                </a:cubicBezTo>
                <a:lnTo>
                  <a:pt x="22669" y="309658"/>
                </a:lnTo>
                <a:cubicBezTo>
                  <a:pt x="23146" y="310420"/>
                  <a:pt x="23717" y="311182"/>
                  <a:pt x="24194" y="311944"/>
                </a:cubicBezTo>
                <a:lnTo>
                  <a:pt x="36481" y="303657"/>
                </a:lnTo>
                <a:close/>
                <a:moveTo>
                  <a:pt x="41720" y="310896"/>
                </a:moveTo>
                <a:cubicBezTo>
                  <a:pt x="41148" y="310134"/>
                  <a:pt x="40672" y="309467"/>
                  <a:pt x="40100" y="308705"/>
                </a:cubicBezTo>
                <a:lnTo>
                  <a:pt x="28099" y="317373"/>
                </a:lnTo>
                <a:cubicBezTo>
                  <a:pt x="28575" y="318135"/>
                  <a:pt x="29147" y="318802"/>
                  <a:pt x="29718" y="319564"/>
                </a:cubicBezTo>
                <a:lnTo>
                  <a:pt x="41720" y="31089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" name="任意多边形: 形状 29"/>
          <p:cNvSpPr/>
          <p:nvPr/>
        </p:nvSpPr>
        <p:spPr>
          <a:xfrm>
            <a:off x="572919" y="379170"/>
            <a:ext cx="419100" cy="533400"/>
          </a:xfrm>
          <a:custGeom>
            <a:avLst/>
            <a:gdLst>
              <a:gd name="connsiteX0" fmla="*/ 421672 w 419100"/>
              <a:gd name="connsiteY0" fmla="*/ 438626 h 533400"/>
              <a:gd name="connsiteX1" fmla="*/ 210884 w 419100"/>
              <a:gd name="connsiteY1" fmla="*/ 539972 h 533400"/>
              <a:gd name="connsiteX2" fmla="*/ 95 w 419100"/>
              <a:gd name="connsiteY2" fmla="*/ 438626 h 533400"/>
              <a:gd name="connsiteX3" fmla="*/ 12192 w 419100"/>
              <a:gd name="connsiteY3" fmla="*/ 429006 h 533400"/>
              <a:gd name="connsiteX4" fmla="*/ 210979 w 419100"/>
              <a:gd name="connsiteY4" fmla="*/ 524542 h 533400"/>
              <a:gd name="connsiteX5" fmla="*/ 409766 w 419100"/>
              <a:gd name="connsiteY5" fmla="*/ 429006 h 533400"/>
              <a:gd name="connsiteX6" fmla="*/ 421672 w 419100"/>
              <a:gd name="connsiteY6" fmla="*/ 438626 h 533400"/>
              <a:gd name="connsiteX7" fmla="*/ 210884 w 419100"/>
              <a:gd name="connsiteY7" fmla="*/ 15431 h 533400"/>
              <a:gd name="connsiteX8" fmla="*/ 409670 w 419100"/>
              <a:gd name="connsiteY8" fmla="*/ 110966 h 533400"/>
              <a:gd name="connsiteX9" fmla="*/ 421767 w 419100"/>
              <a:gd name="connsiteY9" fmla="*/ 101346 h 533400"/>
              <a:gd name="connsiteX10" fmla="*/ 210884 w 419100"/>
              <a:gd name="connsiteY10" fmla="*/ 0 h 533400"/>
              <a:gd name="connsiteX11" fmla="*/ 0 w 419100"/>
              <a:gd name="connsiteY11" fmla="*/ 101346 h 533400"/>
              <a:gd name="connsiteX12" fmla="*/ 12097 w 419100"/>
              <a:gd name="connsiteY12" fmla="*/ 110966 h 533400"/>
              <a:gd name="connsiteX13" fmla="*/ 210884 w 419100"/>
              <a:gd name="connsiteY13" fmla="*/ 15431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19100" h="533400">
                <a:moveTo>
                  <a:pt x="421672" y="438626"/>
                </a:moveTo>
                <a:cubicBezTo>
                  <a:pt x="372142" y="500444"/>
                  <a:pt x="296132" y="539972"/>
                  <a:pt x="210884" y="539972"/>
                </a:cubicBezTo>
                <a:cubicBezTo>
                  <a:pt x="125539" y="539972"/>
                  <a:pt x="49530" y="500444"/>
                  <a:pt x="95" y="438626"/>
                </a:cubicBezTo>
                <a:lnTo>
                  <a:pt x="12192" y="429006"/>
                </a:lnTo>
                <a:cubicBezTo>
                  <a:pt x="58864" y="487204"/>
                  <a:pt x="130493" y="524542"/>
                  <a:pt x="210979" y="524542"/>
                </a:cubicBezTo>
                <a:cubicBezTo>
                  <a:pt x="291370" y="524542"/>
                  <a:pt x="363093" y="487204"/>
                  <a:pt x="409766" y="429006"/>
                </a:cubicBezTo>
                <a:lnTo>
                  <a:pt x="421672" y="438626"/>
                </a:lnTo>
                <a:close/>
                <a:moveTo>
                  <a:pt x="210884" y="15431"/>
                </a:moveTo>
                <a:cubicBezTo>
                  <a:pt x="291275" y="15431"/>
                  <a:pt x="362998" y="52769"/>
                  <a:pt x="409670" y="110966"/>
                </a:cubicBezTo>
                <a:lnTo>
                  <a:pt x="421767" y="101346"/>
                </a:lnTo>
                <a:cubicBezTo>
                  <a:pt x="372237" y="39529"/>
                  <a:pt x="296132" y="0"/>
                  <a:pt x="210884" y="0"/>
                </a:cubicBezTo>
                <a:cubicBezTo>
                  <a:pt x="125539" y="0"/>
                  <a:pt x="49530" y="39529"/>
                  <a:pt x="0" y="101346"/>
                </a:cubicBezTo>
                <a:lnTo>
                  <a:pt x="12097" y="110966"/>
                </a:lnTo>
                <a:cubicBezTo>
                  <a:pt x="58769" y="52769"/>
                  <a:pt x="130397" y="15431"/>
                  <a:pt x="210884" y="1543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" name="任意多边形: 形状 22"/>
          <p:cNvSpPr/>
          <p:nvPr/>
        </p:nvSpPr>
        <p:spPr>
          <a:xfrm>
            <a:off x="1022637" y="1596910"/>
            <a:ext cx="253335" cy="253335"/>
          </a:xfrm>
          <a:custGeom>
            <a:avLst/>
            <a:gdLst>
              <a:gd name="connsiteX0" fmla="*/ 137446 w 133350"/>
              <a:gd name="connsiteY0" fmla="*/ 67532 h 133350"/>
              <a:gd name="connsiteX1" fmla="*/ 69914 w 133350"/>
              <a:gd name="connsiteY1" fmla="*/ 135065 h 133350"/>
              <a:gd name="connsiteX2" fmla="*/ 0 w 133350"/>
              <a:gd name="connsiteY2" fmla="*/ 135065 h 133350"/>
              <a:gd name="connsiteX3" fmla="*/ 67437 w 133350"/>
              <a:gd name="connsiteY3" fmla="*/ 67532 h 133350"/>
              <a:gd name="connsiteX4" fmla="*/ 0 w 133350"/>
              <a:gd name="connsiteY4" fmla="*/ 0 h 133350"/>
              <a:gd name="connsiteX5" fmla="*/ 69914 w 133350"/>
              <a:gd name="connsiteY5" fmla="*/ 0 h 133350"/>
              <a:gd name="connsiteX6" fmla="*/ 137446 w 133350"/>
              <a:gd name="connsiteY6" fmla="*/ 67532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3350" h="133350">
                <a:moveTo>
                  <a:pt x="137446" y="67532"/>
                </a:moveTo>
                <a:lnTo>
                  <a:pt x="69914" y="135065"/>
                </a:lnTo>
                <a:lnTo>
                  <a:pt x="0" y="135065"/>
                </a:lnTo>
                <a:lnTo>
                  <a:pt x="67437" y="67532"/>
                </a:lnTo>
                <a:lnTo>
                  <a:pt x="0" y="0"/>
                </a:lnTo>
                <a:lnTo>
                  <a:pt x="69914" y="0"/>
                </a:lnTo>
                <a:lnTo>
                  <a:pt x="137446" y="6753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275715" y="1463040"/>
            <a:ext cx="8776335" cy="521970"/>
          </a:xfrm>
          <a:prstGeom prst="rect">
            <a:avLst/>
          </a:prstGeom>
        </p:spPr>
        <p:txBody>
          <a:bodyPr wrap="square">
            <a:spAutoFit/>
          </a:bodyPr>
          <a:p>
            <a:pPr lvl="1"/>
            <a:r>
              <a:rPr lang="en-US" altLang="zh-CN" sz="2800" dirty="0">
                <a:solidFill>
                  <a:schemeClr val="bg1"/>
                </a:solidFill>
                <a:latin typeface="+mj-ea"/>
              </a:rPr>
              <a:t>K-mers</a:t>
            </a:r>
            <a:r>
              <a:rPr lang="zh-CN" altLang="en-US" sz="2800" dirty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+mj-ea"/>
              </a:rPr>
              <a:t>                              </a:t>
            </a:r>
            <a:endParaRPr lang="zh-CN" altLang="en-US" sz="28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735435" y="64001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1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9" name="图片 8" descr="dna-presentation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5200" y="2112645"/>
            <a:ext cx="10049510" cy="43980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32535" y="339725"/>
            <a:ext cx="83140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Data Preprocessing</a:t>
            </a:r>
            <a:endParaRPr lang="en-US" altLang="zh-CN" sz="3600" dirty="0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27" name="任意多边形: 形状 26"/>
          <p:cNvSpPr/>
          <p:nvPr/>
        </p:nvSpPr>
        <p:spPr>
          <a:xfrm>
            <a:off x="593969" y="459371"/>
            <a:ext cx="371475" cy="371475"/>
          </a:xfrm>
          <a:custGeom>
            <a:avLst/>
            <a:gdLst>
              <a:gd name="connsiteX0" fmla="*/ 199358 w 371475"/>
              <a:gd name="connsiteY0" fmla="*/ 0 h 371475"/>
              <a:gd name="connsiteX1" fmla="*/ 189833 w 371475"/>
              <a:gd name="connsiteY1" fmla="*/ 18955 h 371475"/>
              <a:gd name="connsiteX2" fmla="*/ 180308 w 371475"/>
              <a:gd name="connsiteY2" fmla="*/ 0 h 371475"/>
              <a:gd name="connsiteX3" fmla="*/ 199358 w 371475"/>
              <a:gd name="connsiteY3" fmla="*/ 0 h 371475"/>
              <a:gd name="connsiteX4" fmla="*/ 199358 w 371475"/>
              <a:gd name="connsiteY4" fmla="*/ 380714 h 371475"/>
              <a:gd name="connsiteX5" fmla="*/ 189833 w 371475"/>
              <a:gd name="connsiteY5" fmla="*/ 361760 h 371475"/>
              <a:gd name="connsiteX6" fmla="*/ 180308 w 371475"/>
              <a:gd name="connsiteY6" fmla="*/ 380714 h 371475"/>
              <a:gd name="connsiteX7" fmla="*/ 199358 w 371475"/>
              <a:gd name="connsiteY7" fmla="*/ 380714 h 371475"/>
              <a:gd name="connsiteX8" fmla="*/ 0 w 371475"/>
              <a:gd name="connsiteY8" fmla="*/ 199263 h 371475"/>
              <a:gd name="connsiteX9" fmla="*/ 18955 w 371475"/>
              <a:gd name="connsiteY9" fmla="*/ 189738 h 371475"/>
              <a:gd name="connsiteX10" fmla="*/ 0 w 371475"/>
              <a:gd name="connsiteY10" fmla="*/ 180213 h 371475"/>
              <a:gd name="connsiteX11" fmla="*/ 0 w 371475"/>
              <a:gd name="connsiteY11" fmla="*/ 199263 h 371475"/>
              <a:gd name="connsiteX12" fmla="*/ 379667 w 371475"/>
              <a:gd name="connsiteY12" fmla="*/ 180308 h 371475"/>
              <a:gd name="connsiteX13" fmla="*/ 360712 w 371475"/>
              <a:gd name="connsiteY13" fmla="*/ 189833 h 371475"/>
              <a:gd name="connsiteX14" fmla="*/ 379667 w 371475"/>
              <a:gd name="connsiteY14" fmla="*/ 199358 h 371475"/>
              <a:gd name="connsiteX15" fmla="*/ 379667 w 371475"/>
              <a:gd name="connsiteY15" fmla="*/ 180308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71475" h="371475">
                <a:moveTo>
                  <a:pt x="199358" y="0"/>
                </a:moveTo>
                <a:lnTo>
                  <a:pt x="189833" y="18955"/>
                </a:lnTo>
                <a:lnTo>
                  <a:pt x="180308" y="0"/>
                </a:lnTo>
                <a:lnTo>
                  <a:pt x="199358" y="0"/>
                </a:lnTo>
                <a:close/>
                <a:moveTo>
                  <a:pt x="199358" y="380714"/>
                </a:moveTo>
                <a:lnTo>
                  <a:pt x="189833" y="361760"/>
                </a:lnTo>
                <a:lnTo>
                  <a:pt x="180308" y="380714"/>
                </a:lnTo>
                <a:lnTo>
                  <a:pt x="199358" y="380714"/>
                </a:lnTo>
                <a:close/>
                <a:moveTo>
                  <a:pt x="0" y="199263"/>
                </a:moveTo>
                <a:lnTo>
                  <a:pt x="18955" y="189738"/>
                </a:lnTo>
                <a:lnTo>
                  <a:pt x="0" y="180213"/>
                </a:lnTo>
                <a:lnTo>
                  <a:pt x="0" y="199263"/>
                </a:lnTo>
                <a:close/>
                <a:moveTo>
                  <a:pt x="379667" y="180308"/>
                </a:moveTo>
                <a:lnTo>
                  <a:pt x="360712" y="189833"/>
                </a:lnTo>
                <a:lnTo>
                  <a:pt x="379667" y="199358"/>
                </a:lnTo>
                <a:lnTo>
                  <a:pt x="379667" y="18030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8" name="任意多边形: 形状 27"/>
          <p:cNvSpPr/>
          <p:nvPr/>
        </p:nvSpPr>
        <p:spPr>
          <a:xfrm>
            <a:off x="503386" y="411936"/>
            <a:ext cx="552450" cy="466725"/>
          </a:xfrm>
          <a:custGeom>
            <a:avLst/>
            <a:gdLst>
              <a:gd name="connsiteX0" fmla="*/ 560832 w 552450"/>
              <a:gd name="connsiteY0" fmla="*/ 239840 h 466725"/>
              <a:gd name="connsiteX1" fmla="*/ 560832 w 552450"/>
              <a:gd name="connsiteY1" fmla="*/ 237268 h 466725"/>
              <a:gd name="connsiteX2" fmla="*/ 560832 w 552450"/>
              <a:gd name="connsiteY2" fmla="*/ 235077 h 466725"/>
              <a:gd name="connsiteX3" fmla="*/ 555022 w 552450"/>
              <a:gd name="connsiteY3" fmla="*/ 235077 h 466725"/>
              <a:gd name="connsiteX4" fmla="*/ 554831 w 552450"/>
              <a:gd name="connsiteY4" fmla="*/ 225457 h 466725"/>
              <a:gd name="connsiteX5" fmla="*/ 560546 w 552450"/>
              <a:gd name="connsiteY5" fmla="*/ 225171 h 466725"/>
              <a:gd name="connsiteX6" fmla="*/ 560356 w 552450"/>
              <a:gd name="connsiteY6" fmla="*/ 220409 h 466725"/>
              <a:gd name="connsiteX7" fmla="*/ 554641 w 552450"/>
              <a:gd name="connsiteY7" fmla="*/ 220694 h 466725"/>
              <a:gd name="connsiteX8" fmla="*/ 553879 w 552450"/>
              <a:gd name="connsiteY8" fmla="*/ 211074 h 466725"/>
              <a:gd name="connsiteX9" fmla="*/ 559594 w 552450"/>
              <a:gd name="connsiteY9" fmla="*/ 210503 h 466725"/>
              <a:gd name="connsiteX10" fmla="*/ 554165 w 552450"/>
              <a:gd name="connsiteY10" fmla="*/ 176308 h 466725"/>
              <a:gd name="connsiteX11" fmla="*/ 507397 w 552450"/>
              <a:gd name="connsiteY11" fmla="*/ 167735 h 466725"/>
              <a:gd name="connsiteX12" fmla="*/ 280511 w 552450"/>
              <a:gd name="connsiteY12" fmla="*/ 0 h 466725"/>
              <a:gd name="connsiteX13" fmla="*/ 53626 w 552450"/>
              <a:gd name="connsiteY13" fmla="*/ 167735 h 466725"/>
              <a:gd name="connsiteX14" fmla="*/ 6858 w 552450"/>
              <a:gd name="connsiteY14" fmla="*/ 176308 h 466725"/>
              <a:gd name="connsiteX15" fmla="*/ 1429 w 552450"/>
              <a:gd name="connsiteY15" fmla="*/ 210503 h 466725"/>
              <a:gd name="connsiteX16" fmla="*/ 7144 w 552450"/>
              <a:gd name="connsiteY16" fmla="*/ 211074 h 466725"/>
              <a:gd name="connsiteX17" fmla="*/ 6382 w 552450"/>
              <a:gd name="connsiteY17" fmla="*/ 220694 h 466725"/>
              <a:gd name="connsiteX18" fmla="*/ 572 w 552450"/>
              <a:gd name="connsiteY18" fmla="*/ 220409 h 466725"/>
              <a:gd name="connsiteX19" fmla="*/ 381 w 552450"/>
              <a:gd name="connsiteY19" fmla="*/ 225171 h 466725"/>
              <a:gd name="connsiteX20" fmla="*/ 6191 w 552450"/>
              <a:gd name="connsiteY20" fmla="*/ 225457 h 466725"/>
              <a:gd name="connsiteX21" fmla="*/ 5906 w 552450"/>
              <a:gd name="connsiteY21" fmla="*/ 235077 h 466725"/>
              <a:gd name="connsiteX22" fmla="*/ 0 w 552450"/>
              <a:gd name="connsiteY22" fmla="*/ 235077 h 466725"/>
              <a:gd name="connsiteX23" fmla="*/ 0 w 552450"/>
              <a:gd name="connsiteY23" fmla="*/ 237268 h 466725"/>
              <a:gd name="connsiteX24" fmla="*/ 0 w 552450"/>
              <a:gd name="connsiteY24" fmla="*/ 239840 h 466725"/>
              <a:gd name="connsiteX25" fmla="*/ 5810 w 552450"/>
              <a:gd name="connsiteY25" fmla="*/ 239840 h 466725"/>
              <a:gd name="connsiteX26" fmla="*/ 6096 w 552450"/>
              <a:gd name="connsiteY26" fmla="*/ 249460 h 466725"/>
              <a:gd name="connsiteX27" fmla="*/ 286 w 552450"/>
              <a:gd name="connsiteY27" fmla="*/ 249746 h 466725"/>
              <a:gd name="connsiteX28" fmla="*/ 572 w 552450"/>
              <a:gd name="connsiteY28" fmla="*/ 254508 h 466725"/>
              <a:gd name="connsiteX29" fmla="*/ 6382 w 552450"/>
              <a:gd name="connsiteY29" fmla="*/ 254222 h 466725"/>
              <a:gd name="connsiteX30" fmla="*/ 7144 w 552450"/>
              <a:gd name="connsiteY30" fmla="*/ 263843 h 466725"/>
              <a:gd name="connsiteX31" fmla="*/ 1429 w 552450"/>
              <a:gd name="connsiteY31" fmla="*/ 264414 h 466725"/>
              <a:gd name="connsiteX32" fmla="*/ 6763 w 552450"/>
              <a:gd name="connsiteY32" fmla="*/ 298323 h 466725"/>
              <a:gd name="connsiteX33" fmla="*/ 53531 w 552450"/>
              <a:gd name="connsiteY33" fmla="*/ 306896 h 466725"/>
              <a:gd name="connsiteX34" fmla="*/ 280416 w 552450"/>
              <a:gd name="connsiteY34" fmla="*/ 474631 h 466725"/>
              <a:gd name="connsiteX35" fmla="*/ 507301 w 552450"/>
              <a:gd name="connsiteY35" fmla="*/ 306896 h 466725"/>
              <a:gd name="connsiteX36" fmla="*/ 554069 w 552450"/>
              <a:gd name="connsiteY36" fmla="*/ 298323 h 466725"/>
              <a:gd name="connsiteX37" fmla="*/ 559499 w 552450"/>
              <a:gd name="connsiteY37" fmla="*/ 264414 h 466725"/>
              <a:gd name="connsiteX38" fmla="*/ 553784 w 552450"/>
              <a:gd name="connsiteY38" fmla="*/ 263843 h 466725"/>
              <a:gd name="connsiteX39" fmla="*/ 554546 w 552450"/>
              <a:gd name="connsiteY39" fmla="*/ 254222 h 466725"/>
              <a:gd name="connsiteX40" fmla="*/ 560261 w 552450"/>
              <a:gd name="connsiteY40" fmla="*/ 254508 h 466725"/>
              <a:gd name="connsiteX41" fmla="*/ 560546 w 552450"/>
              <a:gd name="connsiteY41" fmla="*/ 249746 h 466725"/>
              <a:gd name="connsiteX42" fmla="*/ 554831 w 552450"/>
              <a:gd name="connsiteY42" fmla="*/ 249460 h 466725"/>
              <a:gd name="connsiteX43" fmla="*/ 555117 w 552450"/>
              <a:gd name="connsiteY43" fmla="*/ 239840 h 466725"/>
              <a:gd name="connsiteX44" fmla="*/ 560832 w 552450"/>
              <a:gd name="connsiteY44" fmla="*/ 239840 h 466725"/>
              <a:gd name="connsiteX45" fmla="*/ 502349 w 552450"/>
              <a:gd name="connsiteY45" fmla="*/ 286703 h 466725"/>
              <a:gd name="connsiteX46" fmla="*/ 489775 w 552450"/>
              <a:gd name="connsiteY46" fmla="*/ 288989 h 466725"/>
              <a:gd name="connsiteX47" fmla="*/ 332137 w 552450"/>
              <a:gd name="connsiteY47" fmla="*/ 446627 h 466725"/>
              <a:gd name="connsiteX48" fmla="*/ 329851 w 552450"/>
              <a:gd name="connsiteY48" fmla="*/ 459200 h 466725"/>
              <a:gd name="connsiteX49" fmla="*/ 280416 w 552450"/>
              <a:gd name="connsiteY49" fmla="*/ 464630 h 466725"/>
              <a:gd name="connsiteX50" fmla="*/ 230981 w 552450"/>
              <a:gd name="connsiteY50" fmla="*/ 459200 h 466725"/>
              <a:gd name="connsiteX51" fmla="*/ 228695 w 552450"/>
              <a:gd name="connsiteY51" fmla="*/ 446627 h 466725"/>
              <a:gd name="connsiteX52" fmla="*/ 71057 w 552450"/>
              <a:gd name="connsiteY52" fmla="*/ 288989 h 466725"/>
              <a:gd name="connsiteX53" fmla="*/ 58484 w 552450"/>
              <a:gd name="connsiteY53" fmla="*/ 286703 h 466725"/>
              <a:gd name="connsiteX54" fmla="*/ 53054 w 552450"/>
              <a:gd name="connsiteY54" fmla="*/ 237268 h 466725"/>
              <a:gd name="connsiteX55" fmla="*/ 58484 w 552450"/>
              <a:gd name="connsiteY55" fmla="*/ 187833 h 466725"/>
              <a:gd name="connsiteX56" fmla="*/ 70961 w 552450"/>
              <a:gd name="connsiteY56" fmla="*/ 185547 h 466725"/>
              <a:gd name="connsiteX57" fmla="*/ 228600 w 552450"/>
              <a:gd name="connsiteY57" fmla="*/ 27813 h 466725"/>
              <a:gd name="connsiteX58" fmla="*/ 230886 w 552450"/>
              <a:gd name="connsiteY58" fmla="*/ 15335 h 466725"/>
              <a:gd name="connsiteX59" fmla="*/ 280321 w 552450"/>
              <a:gd name="connsiteY59" fmla="*/ 9906 h 466725"/>
              <a:gd name="connsiteX60" fmla="*/ 329756 w 552450"/>
              <a:gd name="connsiteY60" fmla="*/ 15335 h 466725"/>
              <a:gd name="connsiteX61" fmla="*/ 332042 w 552450"/>
              <a:gd name="connsiteY61" fmla="*/ 27813 h 466725"/>
              <a:gd name="connsiteX62" fmla="*/ 489680 w 552450"/>
              <a:gd name="connsiteY62" fmla="*/ 185547 h 466725"/>
              <a:gd name="connsiteX63" fmla="*/ 502253 w 552450"/>
              <a:gd name="connsiteY63" fmla="*/ 187833 h 466725"/>
              <a:gd name="connsiteX64" fmla="*/ 507683 w 552450"/>
              <a:gd name="connsiteY64" fmla="*/ 237268 h 466725"/>
              <a:gd name="connsiteX65" fmla="*/ 502349 w 552450"/>
              <a:gd name="connsiteY65" fmla="*/ 286703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552450" h="466725">
                <a:moveTo>
                  <a:pt x="560832" y="239840"/>
                </a:moveTo>
                <a:cubicBezTo>
                  <a:pt x="560832" y="238982"/>
                  <a:pt x="560832" y="238125"/>
                  <a:pt x="560832" y="237268"/>
                </a:cubicBezTo>
                <a:cubicBezTo>
                  <a:pt x="560832" y="236506"/>
                  <a:pt x="560832" y="235839"/>
                  <a:pt x="560832" y="235077"/>
                </a:cubicBezTo>
                <a:lnTo>
                  <a:pt x="555022" y="235077"/>
                </a:lnTo>
                <a:cubicBezTo>
                  <a:pt x="555022" y="231839"/>
                  <a:pt x="554927" y="228695"/>
                  <a:pt x="554831" y="225457"/>
                </a:cubicBezTo>
                <a:lnTo>
                  <a:pt x="560546" y="225171"/>
                </a:lnTo>
                <a:cubicBezTo>
                  <a:pt x="560451" y="223552"/>
                  <a:pt x="560356" y="222028"/>
                  <a:pt x="560356" y="220409"/>
                </a:cubicBezTo>
                <a:lnTo>
                  <a:pt x="554641" y="220694"/>
                </a:lnTo>
                <a:cubicBezTo>
                  <a:pt x="554450" y="217456"/>
                  <a:pt x="554260" y="214313"/>
                  <a:pt x="553879" y="211074"/>
                </a:cubicBezTo>
                <a:lnTo>
                  <a:pt x="559594" y="210503"/>
                </a:lnTo>
                <a:cubicBezTo>
                  <a:pt x="558451" y="198882"/>
                  <a:pt x="556641" y="187452"/>
                  <a:pt x="554165" y="176308"/>
                </a:cubicBezTo>
                <a:lnTo>
                  <a:pt x="507397" y="167735"/>
                </a:lnTo>
                <a:cubicBezTo>
                  <a:pt x="477679" y="70580"/>
                  <a:pt x="387382" y="0"/>
                  <a:pt x="280511" y="0"/>
                </a:cubicBezTo>
                <a:cubicBezTo>
                  <a:pt x="173641" y="0"/>
                  <a:pt x="83344" y="70676"/>
                  <a:pt x="53626" y="167735"/>
                </a:cubicBezTo>
                <a:lnTo>
                  <a:pt x="6858" y="176308"/>
                </a:lnTo>
                <a:cubicBezTo>
                  <a:pt x="4382" y="187452"/>
                  <a:pt x="2572" y="198882"/>
                  <a:pt x="1429" y="210503"/>
                </a:cubicBezTo>
                <a:lnTo>
                  <a:pt x="7144" y="211074"/>
                </a:lnTo>
                <a:cubicBezTo>
                  <a:pt x="6858" y="214313"/>
                  <a:pt x="6572" y="217456"/>
                  <a:pt x="6382" y="220694"/>
                </a:cubicBezTo>
                <a:lnTo>
                  <a:pt x="572" y="220409"/>
                </a:lnTo>
                <a:cubicBezTo>
                  <a:pt x="476" y="221933"/>
                  <a:pt x="381" y="223552"/>
                  <a:pt x="381" y="225171"/>
                </a:cubicBezTo>
                <a:lnTo>
                  <a:pt x="6191" y="225457"/>
                </a:lnTo>
                <a:cubicBezTo>
                  <a:pt x="6096" y="228600"/>
                  <a:pt x="6001" y="231839"/>
                  <a:pt x="5906" y="235077"/>
                </a:cubicBezTo>
                <a:lnTo>
                  <a:pt x="0" y="235077"/>
                </a:lnTo>
                <a:cubicBezTo>
                  <a:pt x="0" y="235839"/>
                  <a:pt x="0" y="236506"/>
                  <a:pt x="0" y="237268"/>
                </a:cubicBezTo>
                <a:cubicBezTo>
                  <a:pt x="0" y="238125"/>
                  <a:pt x="0" y="238982"/>
                  <a:pt x="0" y="239840"/>
                </a:cubicBezTo>
                <a:lnTo>
                  <a:pt x="5810" y="239840"/>
                </a:lnTo>
                <a:cubicBezTo>
                  <a:pt x="5810" y="243078"/>
                  <a:pt x="5906" y="246221"/>
                  <a:pt x="6096" y="249460"/>
                </a:cubicBezTo>
                <a:lnTo>
                  <a:pt x="286" y="249746"/>
                </a:lnTo>
                <a:cubicBezTo>
                  <a:pt x="381" y="251270"/>
                  <a:pt x="381" y="252889"/>
                  <a:pt x="572" y="254508"/>
                </a:cubicBezTo>
                <a:lnTo>
                  <a:pt x="6382" y="254222"/>
                </a:lnTo>
                <a:cubicBezTo>
                  <a:pt x="6572" y="257461"/>
                  <a:pt x="6858" y="260699"/>
                  <a:pt x="7144" y="263843"/>
                </a:cubicBezTo>
                <a:lnTo>
                  <a:pt x="1429" y="264414"/>
                </a:lnTo>
                <a:cubicBezTo>
                  <a:pt x="2572" y="275939"/>
                  <a:pt x="4286" y="287179"/>
                  <a:pt x="6763" y="298323"/>
                </a:cubicBezTo>
                <a:lnTo>
                  <a:pt x="53531" y="306896"/>
                </a:lnTo>
                <a:cubicBezTo>
                  <a:pt x="83249" y="403955"/>
                  <a:pt x="173641" y="474631"/>
                  <a:pt x="280416" y="474631"/>
                </a:cubicBezTo>
                <a:cubicBezTo>
                  <a:pt x="387287" y="474631"/>
                  <a:pt x="477584" y="404051"/>
                  <a:pt x="507301" y="306896"/>
                </a:cubicBezTo>
                <a:lnTo>
                  <a:pt x="554069" y="298323"/>
                </a:lnTo>
                <a:cubicBezTo>
                  <a:pt x="556546" y="287274"/>
                  <a:pt x="558356" y="275939"/>
                  <a:pt x="559499" y="264414"/>
                </a:cubicBezTo>
                <a:lnTo>
                  <a:pt x="553784" y="263843"/>
                </a:lnTo>
                <a:cubicBezTo>
                  <a:pt x="554069" y="260699"/>
                  <a:pt x="554355" y="257461"/>
                  <a:pt x="554546" y="254222"/>
                </a:cubicBezTo>
                <a:lnTo>
                  <a:pt x="560261" y="254508"/>
                </a:lnTo>
                <a:cubicBezTo>
                  <a:pt x="560356" y="252984"/>
                  <a:pt x="560451" y="251365"/>
                  <a:pt x="560546" y="249746"/>
                </a:cubicBezTo>
                <a:lnTo>
                  <a:pt x="554831" y="249460"/>
                </a:lnTo>
                <a:cubicBezTo>
                  <a:pt x="555022" y="246317"/>
                  <a:pt x="555022" y="243078"/>
                  <a:pt x="555117" y="239840"/>
                </a:cubicBezTo>
                <a:lnTo>
                  <a:pt x="560832" y="239840"/>
                </a:lnTo>
                <a:close/>
                <a:moveTo>
                  <a:pt x="502349" y="286703"/>
                </a:moveTo>
                <a:lnTo>
                  <a:pt x="489775" y="288989"/>
                </a:lnTo>
                <a:cubicBezTo>
                  <a:pt x="470630" y="366522"/>
                  <a:pt x="409670" y="427482"/>
                  <a:pt x="332137" y="446627"/>
                </a:cubicBezTo>
                <a:lnTo>
                  <a:pt x="329851" y="459200"/>
                </a:lnTo>
                <a:cubicBezTo>
                  <a:pt x="313944" y="462725"/>
                  <a:pt x="297371" y="464630"/>
                  <a:pt x="280416" y="464630"/>
                </a:cubicBezTo>
                <a:cubicBezTo>
                  <a:pt x="263462" y="464630"/>
                  <a:pt x="246888" y="462725"/>
                  <a:pt x="230981" y="459200"/>
                </a:cubicBezTo>
                <a:lnTo>
                  <a:pt x="228695" y="446627"/>
                </a:lnTo>
                <a:cubicBezTo>
                  <a:pt x="151162" y="427577"/>
                  <a:pt x="90202" y="366522"/>
                  <a:pt x="71057" y="288989"/>
                </a:cubicBezTo>
                <a:lnTo>
                  <a:pt x="58484" y="286703"/>
                </a:lnTo>
                <a:cubicBezTo>
                  <a:pt x="54959" y="270796"/>
                  <a:pt x="53054" y="254222"/>
                  <a:pt x="53054" y="237268"/>
                </a:cubicBezTo>
                <a:cubicBezTo>
                  <a:pt x="53054" y="220313"/>
                  <a:pt x="54959" y="203740"/>
                  <a:pt x="58484" y="187833"/>
                </a:cubicBezTo>
                <a:lnTo>
                  <a:pt x="70961" y="185547"/>
                </a:lnTo>
                <a:cubicBezTo>
                  <a:pt x="90011" y="107918"/>
                  <a:pt x="151067" y="46958"/>
                  <a:pt x="228600" y="27813"/>
                </a:cubicBezTo>
                <a:lnTo>
                  <a:pt x="230886" y="15335"/>
                </a:lnTo>
                <a:cubicBezTo>
                  <a:pt x="246793" y="11811"/>
                  <a:pt x="263366" y="9906"/>
                  <a:pt x="280321" y="9906"/>
                </a:cubicBezTo>
                <a:cubicBezTo>
                  <a:pt x="297275" y="9906"/>
                  <a:pt x="313849" y="11811"/>
                  <a:pt x="329756" y="15335"/>
                </a:cubicBezTo>
                <a:lnTo>
                  <a:pt x="332042" y="27813"/>
                </a:lnTo>
                <a:cubicBezTo>
                  <a:pt x="409575" y="46958"/>
                  <a:pt x="470630" y="107918"/>
                  <a:pt x="489680" y="185547"/>
                </a:cubicBezTo>
                <a:lnTo>
                  <a:pt x="502253" y="187833"/>
                </a:lnTo>
                <a:cubicBezTo>
                  <a:pt x="505778" y="203740"/>
                  <a:pt x="507683" y="220313"/>
                  <a:pt x="507683" y="237268"/>
                </a:cubicBezTo>
                <a:cubicBezTo>
                  <a:pt x="507778" y="254318"/>
                  <a:pt x="505873" y="270796"/>
                  <a:pt x="502349" y="286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9" name="任意多边形: 形状 28"/>
          <p:cNvSpPr/>
          <p:nvPr/>
        </p:nvSpPr>
        <p:spPr>
          <a:xfrm>
            <a:off x="536438" y="488231"/>
            <a:ext cx="485775" cy="314325"/>
          </a:xfrm>
          <a:custGeom>
            <a:avLst/>
            <a:gdLst>
              <a:gd name="connsiteX0" fmla="*/ 18383 w 485775"/>
              <a:gd name="connsiteY0" fmla="*/ 49625 h 314325"/>
              <a:gd name="connsiteX1" fmla="*/ 19622 w 485775"/>
              <a:gd name="connsiteY1" fmla="*/ 47149 h 314325"/>
              <a:gd name="connsiteX2" fmla="*/ 5334 w 485775"/>
              <a:gd name="connsiteY2" fmla="*/ 40196 h 314325"/>
              <a:gd name="connsiteX3" fmla="*/ 4096 w 485775"/>
              <a:gd name="connsiteY3" fmla="*/ 42672 h 314325"/>
              <a:gd name="connsiteX4" fmla="*/ 18383 w 485775"/>
              <a:gd name="connsiteY4" fmla="*/ 49625 h 314325"/>
              <a:gd name="connsiteX5" fmla="*/ 14573 w 485775"/>
              <a:gd name="connsiteY5" fmla="*/ 57722 h 314325"/>
              <a:gd name="connsiteX6" fmla="*/ 15716 w 485775"/>
              <a:gd name="connsiteY6" fmla="*/ 55245 h 314325"/>
              <a:gd name="connsiteX7" fmla="*/ 1238 w 485775"/>
              <a:gd name="connsiteY7" fmla="*/ 48673 h 314325"/>
              <a:gd name="connsiteX8" fmla="*/ 190 w 485775"/>
              <a:gd name="connsiteY8" fmla="*/ 51149 h 314325"/>
              <a:gd name="connsiteX9" fmla="*/ 14573 w 485775"/>
              <a:gd name="connsiteY9" fmla="*/ 57722 h 314325"/>
              <a:gd name="connsiteX10" fmla="*/ 22384 w 485775"/>
              <a:gd name="connsiteY10" fmla="*/ 41720 h 314325"/>
              <a:gd name="connsiteX11" fmla="*/ 23622 w 485775"/>
              <a:gd name="connsiteY11" fmla="*/ 39338 h 314325"/>
              <a:gd name="connsiteX12" fmla="*/ 9525 w 485775"/>
              <a:gd name="connsiteY12" fmla="*/ 31814 h 314325"/>
              <a:gd name="connsiteX13" fmla="*/ 8287 w 485775"/>
              <a:gd name="connsiteY13" fmla="*/ 34195 h 314325"/>
              <a:gd name="connsiteX14" fmla="*/ 22384 w 485775"/>
              <a:gd name="connsiteY14" fmla="*/ 41720 h 314325"/>
              <a:gd name="connsiteX15" fmla="*/ 41148 w 485775"/>
              <a:gd name="connsiteY15" fmla="*/ 11621 h 314325"/>
              <a:gd name="connsiteX16" fmla="*/ 42767 w 485775"/>
              <a:gd name="connsiteY16" fmla="*/ 9430 h 314325"/>
              <a:gd name="connsiteX17" fmla="*/ 29718 w 485775"/>
              <a:gd name="connsiteY17" fmla="*/ 0 h 314325"/>
              <a:gd name="connsiteX18" fmla="*/ 28099 w 485775"/>
              <a:gd name="connsiteY18" fmla="*/ 2191 h 314325"/>
              <a:gd name="connsiteX19" fmla="*/ 41148 w 485775"/>
              <a:gd name="connsiteY19" fmla="*/ 11621 h 314325"/>
              <a:gd name="connsiteX20" fmla="*/ 31242 w 485775"/>
              <a:gd name="connsiteY20" fmla="*/ 26384 h 314325"/>
              <a:gd name="connsiteX21" fmla="*/ 32671 w 485775"/>
              <a:gd name="connsiteY21" fmla="*/ 24098 h 314325"/>
              <a:gd name="connsiteX22" fmla="*/ 19050 w 485775"/>
              <a:gd name="connsiteY22" fmla="*/ 15621 h 314325"/>
              <a:gd name="connsiteX23" fmla="*/ 17621 w 485775"/>
              <a:gd name="connsiteY23" fmla="*/ 17907 h 314325"/>
              <a:gd name="connsiteX24" fmla="*/ 31242 w 485775"/>
              <a:gd name="connsiteY24" fmla="*/ 26384 h 314325"/>
              <a:gd name="connsiteX25" fmla="*/ 26670 w 485775"/>
              <a:gd name="connsiteY25" fmla="*/ 34004 h 314325"/>
              <a:gd name="connsiteX26" fmla="*/ 28003 w 485775"/>
              <a:gd name="connsiteY26" fmla="*/ 31623 h 314325"/>
              <a:gd name="connsiteX27" fmla="*/ 14097 w 485775"/>
              <a:gd name="connsiteY27" fmla="*/ 23622 h 314325"/>
              <a:gd name="connsiteX28" fmla="*/ 12763 w 485775"/>
              <a:gd name="connsiteY28" fmla="*/ 26003 h 314325"/>
              <a:gd name="connsiteX29" fmla="*/ 26670 w 485775"/>
              <a:gd name="connsiteY29" fmla="*/ 34004 h 314325"/>
              <a:gd name="connsiteX30" fmla="*/ 36005 w 485775"/>
              <a:gd name="connsiteY30" fmla="*/ 18955 h 314325"/>
              <a:gd name="connsiteX31" fmla="*/ 37529 w 485775"/>
              <a:gd name="connsiteY31" fmla="*/ 16764 h 314325"/>
              <a:gd name="connsiteX32" fmla="*/ 24194 w 485775"/>
              <a:gd name="connsiteY32" fmla="*/ 7811 h 314325"/>
              <a:gd name="connsiteX33" fmla="*/ 22669 w 485775"/>
              <a:gd name="connsiteY33" fmla="*/ 10097 h 314325"/>
              <a:gd name="connsiteX34" fmla="*/ 36005 w 485775"/>
              <a:gd name="connsiteY34" fmla="*/ 18955 h 314325"/>
              <a:gd name="connsiteX35" fmla="*/ 489490 w 485775"/>
              <a:gd name="connsiteY35" fmla="*/ 40196 h 314325"/>
              <a:gd name="connsiteX36" fmla="*/ 490728 w 485775"/>
              <a:gd name="connsiteY36" fmla="*/ 42577 h 314325"/>
              <a:gd name="connsiteX37" fmla="*/ 476441 w 485775"/>
              <a:gd name="connsiteY37" fmla="*/ 49530 h 314325"/>
              <a:gd name="connsiteX38" fmla="*/ 475202 w 485775"/>
              <a:gd name="connsiteY38" fmla="*/ 47053 h 314325"/>
              <a:gd name="connsiteX39" fmla="*/ 489490 w 485775"/>
              <a:gd name="connsiteY39" fmla="*/ 40196 h 314325"/>
              <a:gd name="connsiteX40" fmla="*/ 471107 w 485775"/>
              <a:gd name="connsiteY40" fmla="*/ 39338 h 314325"/>
              <a:gd name="connsiteX41" fmla="*/ 472345 w 485775"/>
              <a:gd name="connsiteY41" fmla="*/ 41720 h 314325"/>
              <a:gd name="connsiteX42" fmla="*/ 486442 w 485775"/>
              <a:gd name="connsiteY42" fmla="*/ 34195 h 314325"/>
              <a:gd name="connsiteX43" fmla="*/ 485204 w 485775"/>
              <a:gd name="connsiteY43" fmla="*/ 31814 h 314325"/>
              <a:gd name="connsiteX44" fmla="*/ 471107 w 485775"/>
              <a:gd name="connsiteY44" fmla="*/ 39338 h 314325"/>
              <a:gd name="connsiteX45" fmla="*/ 479012 w 485775"/>
              <a:gd name="connsiteY45" fmla="*/ 55150 h 314325"/>
              <a:gd name="connsiteX46" fmla="*/ 480155 w 485775"/>
              <a:gd name="connsiteY46" fmla="*/ 57626 h 314325"/>
              <a:gd name="connsiteX47" fmla="*/ 494633 w 485775"/>
              <a:gd name="connsiteY47" fmla="*/ 51149 h 314325"/>
              <a:gd name="connsiteX48" fmla="*/ 493490 w 485775"/>
              <a:gd name="connsiteY48" fmla="*/ 48673 h 314325"/>
              <a:gd name="connsiteX49" fmla="*/ 479012 w 485775"/>
              <a:gd name="connsiteY49" fmla="*/ 55150 h 314325"/>
              <a:gd name="connsiteX50" fmla="*/ 457105 w 485775"/>
              <a:gd name="connsiteY50" fmla="*/ 16669 h 314325"/>
              <a:gd name="connsiteX51" fmla="*/ 458629 w 485775"/>
              <a:gd name="connsiteY51" fmla="*/ 18860 h 314325"/>
              <a:gd name="connsiteX52" fmla="*/ 471964 w 485775"/>
              <a:gd name="connsiteY52" fmla="*/ 9906 h 314325"/>
              <a:gd name="connsiteX53" fmla="*/ 470440 w 485775"/>
              <a:gd name="connsiteY53" fmla="*/ 7620 h 314325"/>
              <a:gd name="connsiteX54" fmla="*/ 457105 w 485775"/>
              <a:gd name="connsiteY54" fmla="*/ 16669 h 314325"/>
              <a:gd name="connsiteX55" fmla="*/ 462058 w 485775"/>
              <a:gd name="connsiteY55" fmla="*/ 24003 h 314325"/>
              <a:gd name="connsiteX56" fmla="*/ 463487 w 485775"/>
              <a:gd name="connsiteY56" fmla="*/ 26289 h 314325"/>
              <a:gd name="connsiteX57" fmla="*/ 477012 w 485775"/>
              <a:gd name="connsiteY57" fmla="*/ 17812 h 314325"/>
              <a:gd name="connsiteX58" fmla="*/ 475583 w 485775"/>
              <a:gd name="connsiteY58" fmla="*/ 15526 h 314325"/>
              <a:gd name="connsiteX59" fmla="*/ 462058 w 485775"/>
              <a:gd name="connsiteY59" fmla="*/ 24003 h 314325"/>
              <a:gd name="connsiteX60" fmla="*/ 466630 w 485775"/>
              <a:gd name="connsiteY60" fmla="*/ 31623 h 314325"/>
              <a:gd name="connsiteX61" fmla="*/ 468059 w 485775"/>
              <a:gd name="connsiteY61" fmla="*/ 34004 h 314325"/>
              <a:gd name="connsiteX62" fmla="*/ 481870 w 485775"/>
              <a:gd name="connsiteY62" fmla="*/ 26003 h 314325"/>
              <a:gd name="connsiteX63" fmla="*/ 480536 w 485775"/>
              <a:gd name="connsiteY63" fmla="*/ 23622 h 314325"/>
              <a:gd name="connsiteX64" fmla="*/ 466630 w 485775"/>
              <a:gd name="connsiteY64" fmla="*/ 31623 h 314325"/>
              <a:gd name="connsiteX65" fmla="*/ 451961 w 485775"/>
              <a:gd name="connsiteY65" fmla="*/ 9430 h 314325"/>
              <a:gd name="connsiteX66" fmla="*/ 453581 w 485775"/>
              <a:gd name="connsiteY66" fmla="*/ 11621 h 314325"/>
              <a:gd name="connsiteX67" fmla="*/ 466630 w 485775"/>
              <a:gd name="connsiteY67" fmla="*/ 2191 h 314325"/>
              <a:gd name="connsiteX68" fmla="*/ 465011 w 485775"/>
              <a:gd name="connsiteY68" fmla="*/ 0 h 314325"/>
              <a:gd name="connsiteX69" fmla="*/ 451961 w 485775"/>
              <a:gd name="connsiteY69" fmla="*/ 9430 h 314325"/>
              <a:gd name="connsiteX70" fmla="*/ 477107 w 485775"/>
              <a:gd name="connsiteY70" fmla="*/ 301752 h 314325"/>
              <a:gd name="connsiteX71" fmla="*/ 475679 w 485775"/>
              <a:gd name="connsiteY71" fmla="*/ 304038 h 314325"/>
              <a:gd name="connsiteX72" fmla="*/ 463106 w 485775"/>
              <a:gd name="connsiteY72" fmla="*/ 296228 h 314325"/>
              <a:gd name="connsiteX73" fmla="*/ 464534 w 485775"/>
              <a:gd name="connsiteY73" fmla="*/ 293942 h 314325"/>
              <a:gd name="connsiteX74" fmla="*/ 477107 w 485775"/>
              <a:gd name="connsiteY74" fmla="*/ 301752 h 314325"/>
              <a:gd name="connsiteX75" fmla="*/ 454628 w 485775"/>
              <a:gd name="connsiteY75" fmla="*/ 308705 h 314325"/>
              <a:gd name="connsiteX76" fmla="*/ 453009 w 485775"/>
              <a:gd name="connsiteY76" fmla="*/ 310896 h 314325"/>
              <a:gd name="connsiteX77" fmla="*/ 465011 w 485775"/>
              <a:gd name="connsiteY77" fmla="*/ 319564 h 314325"/>
              <a:gd name="connsiteX78" fmla="*/ 466630 w 485775"/>
              <a:gd name="connsiteY78" fmla="*/ 317373 h 314325"/>
              <a:gd name="connsiteX79" fmla="*/ 454628 w 485775"/>
              <a:gd name="connsiteY79" fmla="*/ 308705 h 314325"/>
              <a:gd name="connsiteX80" fmla="*/ 459677 w 485775"/>
              <a:gd name="connsiteY80" fmla="*/ 301371 h 314325"/>
              <a:gd name="connsiteX81" fmla="*/ 458153 w 485775"/>
              <a:gd name="connsiteY81" fmla="*/ 303657 h 314325"/>
              <a:gd name="connsiteX82" fmla="*/ 470440 w 485775"/>
              <a:gd name="connsiteY82" fmla="*/ 311944 h 314325"/>
              <a:gd name="connsiteX83" fmla="*/ 471964 w 485775"/>
              <a:gd name="connsiteY83" fmla="*/ 309753 h 314325"/>
              <a:gd name="connsiteX84" fmla="*/ 459677 w 485775"/>
              <a:gd name="connsiteY84" fmla="*/ 301371 h 314325"/>
              <a:gd name="connsiteX85" fmla="*/ 469011 w 485775"/>
              <a:gd name="connsiteY85" fmla="*/ 286226 h 314325"/>
              <a:gd name="connsiteX86" fmla="*/ 467678 w 485775"/>
              <a:gd name="connsiteY86" fmla="*/ 288608 h 314325"/>
              <a:gd name="connsiteX87" fmla="*/ 480536 w 485775"/>
              <a:gd name="connsiteY87" fmla="*/ 296037 h 314325"/>
              <a:gd name="connsiteX88" fmla="*/ 481870 w 485775"/>
              <a:gd name="connsiteY88" fmla="*/ 293751 h 314325"/>
              <a:gd name="connsiteX89" fmla="*/ 469011 w 485775"/>
              <a:gd name="connsiteY89" fmla="*/ 286226 h 314325"/>
              <a:gd name="connsiteX90" fmla="*/ 477203 w 485775"/>
              <a:gd name="connsiteY90" fmla="*/ 270415 h 314325"/>
              <a:gd name="connsiteX91" fmla="*/ 475964 w 485775"/>
              <a:gd name="connsiteY91" fmla="*/ 272891 h 314325"/>
              <a:gd name="connsiteX92" fmla="*/ 489395 w 485775"/>
              <a:gd name="connsiteY92" fmla="*/ 279464 h 314325"/>
              <a:gd name="connsiteX93" fmla="*/ 490633 w 485775"/>
              <a:gd name="connsiteY93" fmla="*/ 276987 h 314325"/>
              <a:gd name="connsiteX94" fmla="*/ 477203 w 485775"/>
              <a:gd name="connsiteY94" fmla="*/ 270415 h 314325"/>
              <a:gd name="connsiteX95" fmla="*/ 480917 w 485775"/>
              <a:gd name="connsiteY95" fmla="*/ 262319 h 314325"/>
              <a:gd name="connsiteX96" fmla="*/ 479774 w 485775"/>
              <a:gd name="connsiteY96" fmla="*/ 264795 h 314325"/>
              <a:gd name="connsiteX97" fmla="*/ 493490 w 485775"/>
              <a:gd name="connsiteY97" fmla="*/ 270891 h 314325"/>
              <a:gd name="connsiteX98" fmla="*/ 494633 w 485775"/>
              <a:gd name="connsiteY98" fmla="*/ 268415 h 314325"/>
              <a:gd name="connsiteX99" fmla="*/ 480917 w 485775"/>
              <a:gd name="connsiteY99" fmla="*/ 262319 h 314325"/>
              <a:gd name="connsiteX100" fmla="*/ 473297 w 485775"/>
              <a:gd name="connsiteY100" fmla="*/ 278416 h 314325"/>
              <a:gd name="connsiteX101" fmla="*/ 472059 w 485775"/>
              <a:gd name="connsiteY101" fmla="*/ 280797 h 314325"/>
              <a:gd name="connsiteX102" fmla="*/ 485204 w 485775"/>
              <a:gd name="connsiteY102" fmla="*/ 287750 h 314325"/>
              <a:gd name="connsiteX103" fmla="*/ 486442 w 485775"/>
              <a:gd name="connsiteY103" fmla="*/ 285369 h 314325"/>
              <a:gd name="connsiteX104" fmla="*/ 473297 w 485775"/>
              <a:gd name="connsiteY104" fmla="*/ 278416 h 314325"/>
              <a:gd name="connsiteX105" fmla="*/ 19050 w 485775"/>
              <a:gd name="connsiteY105" fmla="*/ 304038 h 314325"/>
              <a:gd name="connsiteX106" fmla="*/ 17621 w 485775"/>
              <a:gd name="connsiteY106" fmla="*/ 301752 h 314325"/>
              <a:gd name="connsiteX107" fmla="*/ 30194 w 485775"/>
              <a:gd name="connsiteY107" fmla="*/ 293846 h 314325"/>
              <a:gd name="connsiteX108" fmla="*/ 31623 w 485775"/>
              <a:gd name="connsiteY108" fmla="*/ 296132 h 314325"/>
              <a:gd name="connsiteX109" fmla="*/ 19050 w 485775"/>
              <a:gd name="connsiteY109" fmla="*/ 304038 h 314325"/>
              <a:gd name="connsiteX110" fmla="*/ 27051 w 485775"/>
              <a:gd name="connsiteY110" fmla="*/ 288608 h 314325"/>
              <a:gd name="connsiteX111" fmla="*/ 25718 w 485775"/>
              <a:gd name="connsiteY111" fmla="*/ 286226 h 314325"/>
              <a:gd name="connsiteX112" fmla="*/ 12859 w 485775"/>
              <a:gd name="connsiteY112" fmla="*/ 293656 h 314325"/>
              <a:gd name="connsiteX113" fmla="*/ 14192 w 485775"/>
              <a:gd name="connsiteY113" fmla="*/ 296037 h 314325"/>
              <a:gd name="connsiteX114" fmla="*/ 27051 w 485775"/>
              <a:gd name="connsiteY114" fmla="*/ 288608 h 314325"/>
              <a:gd name="connsiteX115" fmla="*/ 22765 w 485775"/>
              <a:gd name="connsiteY115" fmla="*/ 280797 h 314325"/>
              <a:gd name="connsiteX116" fmla="*/ 21527 w 485775"/>
              <a:gd name="connsiteY116" fmla="*/ 278416 h 314325"/>
              <a:gd name="connsiteX117" fmla="*/ 8382 w 485775"/>
              <a:gd name="connsiteY117" fmla="*/ 285369 h 314325"/>
              <a:gd name="connsiteX118" fmla="*/ 9620 w 485775"/>
              <a:gd name="connsiteY118" fmla="*/ 287750 h 314325"/>
              <a:gd name="connsiteX119" fmla="*/ 22765 w 485775"/>
              <a:gd name="connsiteY119" fmla="*/ 280797 h 314325"/>
              <a:gd name="connsiteX120" fmla="*/ 14859 w 485775"/>
              <a:gd name="connsiteY120" fmla="*/ 264795 h 314325"/>
              <a:gd name="connsiteX121" fmla="*/ 13716 w 485775"/>
              <a:gd name="connsiteY121" fmla="*/ 262319 h 314325"/>
              <a:gd name="connsiteX122" fmla="*/ 0 w 485775"/>
              <a:gd name="connsiteY122" fmla="*/ 268415 h 314325"/>
              <a:gd name="connsiteX123" fmla="*/ 1143 w 485775"/>
              <a:gd name="connsiteY123" fmla="*/ 270891 h 314325"/>
              <a:gd name="connsiteX124" fmla="*/ 14859 w 485775"/>
              <a:gd name="connsiteY124" fmla="*/ 264795 h 314325"/>
              <a:gd name="connsiteX125" fmla="*/ 18669 w 485775"/>
              <a:gd name="connsiteY125" fmla="*/ 272891 h 314325"/>
              <a:gd name="connsiteX126" fmla="*/ 17526 w 485775"/>
              <a:gd name="connsiteY126" fmla="*/ 270415 h 314325"/>
              <a:gd name="connsiteX127" fmla="*/ 4096 w 485775"/>
              <a:gd name="connsiteY127" fmla="*/ 276987 h 314325"/>
              <a:gd name="connsiteX128" fmla="*/ 5334 w 485775"/>
              <a:gd name="connsiteY128" fmla="*/ 279464 h 314325"/>
              <a:gd name="connsiteX129" fmla="*/ 18669 w 485775"/>
              <a:gd name="connsiteY129" fmla="*/ 272891 h 314325"/>
              <a:gd name="connsiteX130" fmla="*/ 36481 w 485775"/>
              <a:gd name="connsiteY130" fmla="*/ 303657 h 314325"/>
              <a:gd name="connsiteX131" fmla="*/ 34957 w 485775"/>
              <a:gd name="connsiteY131" fmla="*/ 301371 h 314325"/>
              <a:gd name="connsiteX132" fmla="*/ 22669 w 485775"/>
              <a:gd name="connsiteY132" fmla="*/ 309658 h 314325"/>
              <a:gd name="connsiteX133" fmla="*/ 24194 w 485775"/>
              <a:gd name="connsiteY133" fmla="*/ 311944 h 314325"/>
              <a:gd name="connsiteX134" fmla="*/ 36481 w 485775"/>
              <a:gd name="connsiteY134" fmla="*/ 303657 h 314325"/>
              <a:gd name="connsiteX135" fmla="*/ 41720 w 485775"/>
              <a:gd name="connsiteY135" fmla="*/ 310896 h 314325"/>
              <a:gd name="connsiteX136" fmla="*/ 40100 w 485775"/>
              <a:gd name="connsiteY136" fmla="*/ 308705 h 314325"/>
              <a:gd name="connsiteX137" fmla="*/ 28099 w 485775"/>
              <a:gd name="connsiteY137" fmla="*/ 317373 h 314325"/>
              <a:gd name="connsiteX138" fmla="*/ 29718 w 485775"/>
              <a:gd name="connsiteY138" fmla="*/ 319564 h 314325"/>
              <a:gd name="connsiteX139" fmla="*/ 41720 w 485775"/>
              <a:gd name="connsiteY139" fmla="*/ 310896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485775" h="314325">
                <a:moveTo>
                  <a:pt x="18383" y="49625"/>
                </a:moveTo>
                <a:cubicBezTo>
                  <a:pt x="18764" y="48768"/>
                  <a:pt x="19240" y="48006"/>
                  <a:pt x="19622" y="47149"/>
                </a:cubicBezTo>
                <a:lnTo>
                  <a:pt x="5334" y="40196"/>
                </a:lnTo>
                <a:cubicBezTo>
                  <a:pt x="4953" y="40958"/>
                  <a:pt x="4477" y="41815"/>
                  <a:pt x="4096" y="42672"/>
                </a:cubicBezTo>
                <a:lnTo>
                  <a:pt x="18383" y="49625"/>
                </a:lnTo>
                <a:close/>
                <a:moveTo>
                  <a:pt x="14573" y="57722"/>
                </a:moveTo>
                <a:cubicBezTo>
                  <a:pt x="14954" y="56864"/>
                  <a:pt x="15335" y="56007"/>
                  <a:pt x="15716" y="55245"/>
                </a:cubicBezTo>
                <a:lnTo>
                  <a:pt x="1238" y="48673"/>
                </a:lnTo>
                <a:cubicBezTo>
                  <a:pt x="857" y="49530"/>
                  <a:pt x="476" y="50387"/>
                  <a:pt x="190" y="51149"/>
                </a:cubicBezTo>
                <a:lnTo>
                  <a:pt x="14573" y="57722"/>
                </a:lnTo>
                <a:close/>
                <a:moveTo>
                  <a:pt x="22384" y="41720"/>
                </a:moveTo>
                <a:cubicBezTo>
                  <a:pt x="22765" y="40958"/>
                  <a:pt x="23241" y="40100"/>
                  <a:pt x="23622" y="39338"/>
                </a:cubicBezTo>
                <a:lnTo>
                  <a:pt x="9525" y="31814"/>
                </a:lnTo>
                <a:cubicBezTo>
                  <a:pt x="9049" y="32576"/>
                  <a:pt x="8668" y="33433"/>
                  <a:pt x="8287" y="34195"/>
                </a:cubicBezTo>
                <a:lnTo>
                  <a:pt x="22384" y="41720"/>
                </a:lnTo>
                <a:close/>
                <a:moveTo>
                  <a:pt x="41148" y="11621"/>
                </a:moveTo>
                <a:cubicBezTo>
                  <a:pt x="41720" y="10859"/>
                  <a:pt x="42196" y="10192"/>
                  <a:pt x="42767" y="9430"/>
                </a:cubicBezTo>
                <a:lnTo>
                  <a:pt x="29718" y="0"/>
                </a:lnTo>
                <a:cubicBezTo>
                  <a:pt x="29147" y="762"/>
                  <a:pt x="28670" y="1429"/>
                  <a:pt x="28099" y="2191"/>
                </a:cubicBezTo>
                <a:lnTo>
                  <a:pt x="41148" y="11621"/>
                </a:lnTo>
                <a:close/>
                <a:moveTo>
                  <a:pt x="31242" y="26384"/>
                </a:moveTo>
                <a:cubicBezTo>
                  <a:pt x="31718" y="25622"/>
                  <a:pt x="32194" y="24860"/>
                  <a:pt x="32671" y="24098"/>
                </a:cubicBezTo>
                <a:lnTo>
                  <a:pt x="19050" y="15621"/>
                </a:lnTo>
                <a:cubicBezTo>
                  <a:pt x="18574" y="16383"/>
                  <a:pt x="18097" y="17145"/>
                  <a:pt x="17621" y="17907"/>
                </a:cubicBezTo>
                <a:lnTo>
                  <a:pt x="31242" y="26384"/>
                </a:lnTo>
                <a:close/>
                <a:moveTo>
                  <a:pt x="26670" y="34004"/>
                </a:moveTo>
                <a:cubicBezTo>
                  <a:pt x="27146" y="33242"/>
                  <a:pt x="27622" y="32480"/>
                  <a:pt x="28003" y="31623"/>
                </a:cubicBezTo>
                <a:lnTo>
                  <a:pt x="14097" y="23622"/>
                </a:lnTo>
                <a:cubicBezTo>
                  <a:pt x="13621" y="24384"/>
                  <a:pt x="13144" y="25146"/>
                  <a:pt x="12763" y="26003"/>
                </a:cubicBezTo>
                <a:lnTo>
                  <a:pt x="26670" y="34004"/>
                </a:lnTo>
                <a:close/>
                <a:moveTo>
                  <a:pt x="36005" y="18955"/>
                </a:moveTo>
                <a:cubicBezTo>
                  <a:pt x="36481" y="18193"/>
                  <a:pt x="37052" y="17431"/>
                  <a:pt x="37529" y="16764"/>
                </a:cubicBezTo>
                <a:lnTo>
                  <a:pt x="24194" y="7811"/>
                </a:lnTo>
                <a:cubicBezTo>
                  <a:pt x="23717" y="8573"/>
                  <a:pt x="23146" y="9335"/>
                  <a:pt x="22669" y="10097"/>
                </a:cubicBezTo>
                <a:lnTo>
                  <a:pt x="36005" y="18955"/>
                </a:lnTo>
                <a:close/>
                <a:moveTo>
                  <a:pt x="489490" y="40196"/>
                </a:moveTo>
                <a:cubicBezTo>
                  <a:pt x="489871" y="40958"/>
                  <a:pt x="490347" y="41815"/>
                  <a:pt x="490728" y="42577"/>
                </a:cubicBezTo>
                <a:lnTo>
                  <a:pt x="476441" y="49530"/>
                </a:lnTo>
                <a:cubicBezTo>
                  <a:pt x="476060" y="48673"/>
                  <a:pt x="475679" y="47911"/>
                  <a:pt x="475202" y="47053"/>
                </a:cubicBezTo>
                <a:lnTo>
                  <a:pt x="489490" y="40196"/>
                </a:lnTo>
                <a:close/>
                <a:moveTo>
                  <a:pt x="471107" y="39338"/>
                </a:moveTo>
                <a:cubicBezTo>
                  <a:pt x="471488" y="40100"/>
                  <a:pt x="471964" y="40958"/>
                  <a:pt x="472345" y="41720"/>
                </a:cubicBezTo>
                <a:lnTo>
                  <a:pt x="486442" y="34195"/>
                </a:lnTo>
                <a:cubicBezTo>
                  <a:pt x="485966" y="33433"/>
                  <a:pt x="485585" y="32576"/>
                  <a:pt x="485204" y="31814"/>
                </a:cubicBezTo>
                <a:lnTo>
                  <a:pt x="471107" y="39338"/>
                </a:lnTo>
                <a:close/>
                <a:moveTo>
                  <a:pt x="479012" y="55150"/>
                </a:moveTo>
                <a:cubicBezTo>
                  <a:pt x="479393" y="56007"/>
                  <a:pt x="479774" y="56864"/>
                  <a:pt x="480155" y="57626"/>
                </a:cubicBezTo>
                <a:lnTo>
                  <a:pt x="494633" y="51149"/>
                </a:lnTo>
                <a:cubicBezTo>
                  <a:pt x="494252" y="50292"/>
                  <a:pt x="493871" y="49435"/>
                  <a:pt x="493490" y="48673"/>
                </a:cubicBezTo>
                <a:lnTo>
                  <a:pt x="479012" y="55150"/>
                </a:lnTo>
                <a:close/>
                <a:moveTo>
                  <a:pt x="457105" y="16669"/>
                </a:moveTo>
                <a:cubicBezTo>
                  <a:pt x="457581" y="17431"/>
                  <a:pt x="458153" y="18193"/>
                  <a:pt x="458629" y="18860"/>
                </a:cubicBezTo>
                <a:lnTo>
                  <a:pt x="471964" y="9906"/>
                </a:lnTo>
                <a:cubicBezTo>
                  <a:pt x="471488" y="9144"/>
                  <a:pt x="470916" y="8382"/>
                  <a:pt x="470440" y="7620"/>
                </a:cubicBezTo>
                <a:lnTo>
                  <a:pt x="457105" y="16669"/>
                </a:lnTo>
                <a:close/>
                <a:moveTo>
                  <a:pt x="462058" y="24003"/>
                </a:moveTo>
                <a:cubicBezTo>
                  <a:pt x="462534" y="24765"/>
                  <a:pt x="463010" y="25527"/>
                  <a:pt x="463487" y="26289"/>
                </a:cubicBezTo>
                <a:lnTo>
                  <a:pt x="477012" y="17812"/>
                </a:lnTo>
                <a:cubicBezTo>
                  <a:pt x="476536" y="17050"/>
                  <a:pt x="476060" y="16288"/>
                  <a:pt x="475583" y="15526"/>
                </a:cubicBezTo>
                <a:lnTo>
                  <a:pt x="462058" y="24003"/>
                </a:lnTo>
                <a:close/>
                <a:moveTo>
                  <a:pt x="466630" y="31623"/>
                </a:moveTo>
                <a:cubicBezTo>
                  <a:pt x="467106" y="32385"/>
                  <a:pt x="467582" y="33242"/>
                  <a:pt x="468059" y="34004"/>
                </a:cubicBezTo>
                <a:lnTo>
                  <a:pt x="481870" y="26003"/>
                </a:lnTo>
                <a:cubicBezTo>
                  <a:pt x="481393" y="25241"/>
                  <a:pt x="480917" y="24479"/>
                  <a:pt x="480536" y="23622"/>
                </a:cubicBezTo>
                <a:lnTo>
                  <a:pt x="466630" y="31623"/>
                </a:lnTo>
                <a:close/>
                <a:moveTo>
                  <a:pt x="451961" y="9430"/>
                </a:moveTo>
                <a:cubicBezTo>
                  <a:pt x="452533" y="10192"/>
                  <a:pt x="453009" y="10954"/>
                  <a:pt x="453581" y="11621"/>
                </a:cubicBezTo>
                <a:lnTo>
                  <a:pt x="466630" y="2191"/>
                </a:lnTo>
                <a:cubicBezTo>
                  <a:pt x="466154" y="1429"/>
                  <a:pt x="465582" y="762"/>
                  <a:pt x="465011" y="0"/>
                </a:cubicBezTo>
                <a:lnTo>
                  <a:pt x="451961" y="9430"/>
                </a:lnTo>
                <a:close/>
                <a:moveTo>
                  <a:pt x="477107" y="301752"/>
                </a:moveTo>
                <a:cubicBezTo>
                  <a:pt x="476631" y="302514"/>
                  <a:pt x="476155" y="303276"/>
                  <a:pt x="475679" y="304038"/>
                </a:cubicBezTo>
                <a:lnTo>
                  <a:pt x="463106" y="296228"/>
                </a:lnTo>
                <a:cubicBezTo>
                  <a:pt x="463582" y="295466"/>
                  <a:pt x="464058" y="294704"/>
                  <a:pt x="464534" y="293942"/>
                </a:cubicBezTo>
                <a:lnTo>
                  <a:pt x="477107" y="301752"/>
                </a:lnTo>
                <a:close/>
                <a:moveTo>
                  <a:pt x="454628" y="308705"/>
                </a:moveTo>
                <a:cubicBezTo>
                  <a:pt x="454152" y="309467"/>
                  <a:pt x="453581" y="310134"/>
                  <a:pt x="453009" y="310896"/>
                </a:cubicBezTo>
                <a:lnTo>
                  <a:pt x="465011" y="319564"/>
                </a:lnTo>
                <a:cubicBezTo>
                  <a:pt x="465582" y="318802"/>
                  <a:pt x="466058" y="318135"/>
                  <a:pt x="466630" y="317373"/>
                </a:cubicBezTo>
                <a:lnTo>
                  <a:pt x="454628" y="308705"/>
                </a:lnTo>
                <a:close/>
                <a:moveTo>
                  <a:pt x="459677" y="301371"/>
                </a:moveTo>
                <a:cubicBezTo>
                  <a:pt x="459200" y="302133"/>
                  <a:pt x="458629" y="302895"/>
                  <a:pt x="458153" y="303657"/>
                </a:cubicBezTo>
                <a:lnTo>
                  <a:pt x="470440" y="311944"/>
                </a:lnTo>
                <a:cubicBezTo>
                  <a:pt x="470916" y="311182"/>
                  <a:pt x="471488" y="310420"/>
                  <a:pt x="471964" y="309753"/>
                </a:cubicBezTo>
                <a:lnTo>
                  <a:pt x="459677" y="301371"/>
                </a:lnTo>
                <a:close/>
                <a:moveTo>
                  <a:pt x="469011" y="286226"/>
                </a:moveTo>
                <a:cubicBezTo>
                  <a:pt x="468535" y="286988"/>
                  <a:pt x="468059" y="287846"/>
                  <a:pt x="467678" y="288608"/>
                </a:cubicBezTo>
                <a:lnTo>
                  <a:pt x="480536" y="296037"/>
                </a:lnTo>
                <a:cubicBezTo>
                  <a:pt x="481013" y="295275"/>
                  <a:pt x="481489" y="294513"/>
                  <a:pt x="481870" y="293751"/>
                </a:cubicBezTo>
                <a:lnTo>
                  <a:pt x="469011" y="286226"/>
                </a:lnTo>
                <a:close/>
                <a:moveTo>
                  <a:pt x="477203" y="270415"/>
                </a:moveTo>
                <a:cubicBezTo>
                  <a:pt x="476822" y="271272"/>
                  <a:pt x="476441" y="272034"/>
                  <a:pt x="475964" y="272891"/>
                </a:cubicBezTo>
                <a:lnTo>
                  <a:pt x="489395" y="279464"/>
                </a:lnTo>
                <a:cubicBezTo>
                  <a:pt x="489776" y="278702"/>
                  <a:pt x="490252" y="277844"/>
                  <a:pt x="490633" y="276987"/>
                </a:cubicBezTo>
                <a:lnTo>
                  <a:pt x="477203" y="270415"/>
                </a:lnTo>
                <a:close/>
                <a:moveTo>
                  <a:pt x="480917" y="262319"/>
                </a:moveTo>
                <a:cubicBezTo>
                  <a:pt x="480536" y="263176"/>
                  <a:pt x="480251" y="264033"/>
                  <a:pt x="479774" y="264795"/>
                </a:cubicBezTo>
                <a:lnTo>
                  <a:pt x="493490" y="270891"/>
                </a:lnTo>
                <a:cubicBezTo>
                  <a:pt x="493871" y="270034"/>
                  <a:pt x="494252" y="269272"/>
                  <a:pt x="494633" y="268415"/>
                </a:cubicBezTo>
                <a:lnTo>
                  <a:pt x="480917" y="262319"/>
                </a:lnTo>
                <a:close/>
                <a:moveTo>
                  <a:pt x="473297" y="278416"/>
                </a:moveTo>
                <a:cubicBezTo>
                  <a:pt x="472916" y="279273"/>
                  <a:pt x="472440" y="280035"/>
                  <a:pt x="472059" y="280797"/>
                </a:cubicBezTo>
                <a:lnTo>
                  <a:pt x="485204" y="287750"/>
                </a:lnTo>
                <a:cubicBezTo>
                  <a:pt x="485585" y="286988"/>
                  <a:pt x="486061" y="286131"/>
                  <a:pt x="486442" y="285369"/>
                </a:cubicBezTo>
                <a:lnTo>
                  <a:pt x="473297" y="278416"/>
                </a:lnTo>
                <a:close/>
                <a:moveTo>
                  <a:pt x="19050" y="304038"/>
                </a:moveTo>
                <a:cubicBezTo>
                  <a:pt x="18574" y="303276"/>
                  <a:pt x="18097" y="302514"/>
                  <a:pt x="17621" y="301752"/>
                </a:cubicBezTo>
                <a:lnTo>
                  <a:pt x="30194" y="293846"/>
                </a:lnTo>
                <a:cubicBezTo>
                  <a:pt x="30671" y="294608"/>
                  <a:pt x="31147" y="295370"/>
                  <a:pt x="31623" y="296132"/>
                </a:cubicBezTo>
                <a:lnTo>
                  <a:pt x="19050" y="304038"/>
                </a:lnTo>
                <a:close/>
                <a:moveTo>
                  <a:pt x="27051" y="288608"/>
                </a:moveTo>
                <a:cubicBezTo>
                  <a:pt x="26575" y="287846"/>
                  <a:pt x="26194" y="287084"/>
                  <a:pt x="25718" y="286226"/>
                </a:cubicBezTo>
                <a:lnTo>
                  <a:pt x="12859" y="293656"/>
                </a:lnTo>
                <a:cubicBezTo>
                  <a:pt x="13335" y="294418"/>
                  <a:pt x="13811" y="295180"/>
                  <a:pt x="14192" y="296037"/>
                </a:cubicBezTo>
                <a:lnTo>
                  <a:pt x="27051" y="288608"/>
                </a:lnTo>
                <a:close/>
                <a:moveTo>
                  <a:pt x="22765" y="280797"/>
                </a:moveTo>
                <a:cubicBezTo>
                  <a:pt x="22384" y="280035"/>
                  <a:pt x="21908" y="279178"/>
                  <a:pt x="21527" y="278416"/>
                </a:cubicBezTo>
                <a:lnTo>
                  <a:pt x="8382" y="285369"/>
                </a:lnTo>
                <a:cubicBezTo>
                  <a:pt x="8763" y="286131"/>
                  <a:pt x="9239" y="286988"/>
                  <a:pt x="9620" y="287750"/>
                </a:cubicBezTo>
                <a:lnTo>
                  <a:pt x="22765" y="280797"/>
                </a:lnTo>
                <a:close/>
                <a:moveTo>
                  <a:pt x="14859" y="264795"/>
                </a:moveTo>
                <a:cubicBezTo>
                  <a:pt x="14478" y="264033"/>
                  <a:pt x="14097" y="263176"/>
                  <a:pt x="13716" y="262319"/>
                </a:cubicBezTo>
                <a:lnTo>
                  <a:pt x="0" y="268415"/>
                </a:lnTo>
                <a:cubicBezTo>
                  <a:pt x="381" y="269272"/>
                  <a:pt x="762" y="270034"/>
                  <a:pt x="1143" y="270891"/>
                </a:cubicBezTo>
                <a:lnTo>
                  <a:pt x="14859" y="264795"/>
                </a:lnTo>
                <a:close/>
                <a:moveTo>
                  <a:pt x="18669" y="272891"/>
                </a:moveTo>
                <a:cubicBezTo>
                  <a:pt x="18288" y="272129"/>
                  <a:pt x="17907" y="271272"/>
                  <a:pt x="17526" y="270415"/>
                </a:cubicBezTo>
                <a:lnTo>
                  <a:pt x="4096" y="276987"/>
                </a:lnTo>
                <a:cubicBezTo>
                  <a:pt x="4477" y="277844"/>
                  <a:pt x="4858" y="278606"/>
                  <a:pt x="5334" y="279464"/>
                </a:cubicBezTo>
                <a:lnTo>
                  <a:pt x="18669" y="272891"/>
                </a:lnTo>
                <a:close/>
                <a:moveTo>
                  <a:pt x="36481" y="303657"/>
                </a:moveTo>
                <a:cubicBezTo>
                  <a:pt x="36005" y="302895"/>
                  <a:pt x="35433" y="302133"/>
                  <a:pt x="34957" y="301371"/>
                </a:cubicBezTo>
                <a:lnTo>
                  <a:pt x="22669" y="309658"/>
                </a:lnTo>
                <a:cubicBezTo>
                  <a:pt x="23146" y="310420"/>
                  <a:pt x="23717" y="311182"/>
                  <a:pt x="24194" y="311944"/>
                </a:cubicBezTo>
                <a:lnTo>
                  <a:pt x="36481" y="303657"/>
                </a:lnTo>
                <a:close/>
                <a:moveTo>
                  <a:pt x="41720" y="310896"/>
                </a:moveTo>
                <a:cubicBezTo>
                  <a:pt x="41148" y="310134"/>
                  <a:pt x="40672" y="309467"/>
                  <a:pt x="40100" y="308705"/>
                </a:cubicBezTo>
                <a:lnTo>
                  <a:pt x="28099" y="317373"/>
                </a:lnTo>
                <a:cubicBezTo>
                  <a:pt x="28575" y="318135"/>
                  <a:pt x="29147" y="318802"/>
                  <a:pt x="29718" y="319564"/>
                </a:cubicBezTo>
                <a:lnTo>
                  <a:pt x="41720" y="31089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" name="任意多边形: 形状 29"/>
          <p:cNvSpPr/>
          <p:nvPr/>
        </p:nvSpPr>
        <p:spPr>
          <a:xfrm>
            <a:off x="572919" y="379170"/>
            <a:ext cx="419100" cy="533400"/>
          </a:xfrm>
          <a:custGeom>
            <a:avLst/>
            <a:gdLst>
              <a:gd name="connsiteX0" fmla="*/ 421672 w 419100"/>
              <a:gd name="connsiteY0" fmla="*/ 438626 h 533400"/>
              <a:gd name="connsiteX1" fmla="*/ 210884 w 419100"/>
              <a:gd name="connsiteY1" fmla="*/ 539972 h 533400"/>
              <a:gd name="connsiteX2" fmla="*/ 95 w 419100"/>
              <a:gd name="connsiteY2" fmla="*/ 438626 h 533400"/>
              <a:gd name="connsiteX3" fmla="*/ 12192 w 419100"/>
              <a:gd name="connsiteY3" fmla="*/ 429006 h 533400"/>
              <a:gd name="connsiteX4" fmla="*/ 210979 w 419100"/>
              <a:gd name="connsiteY4" fmla="*/ 524542 h 533400"/>
              <a:gd name="connsiteX5" fmla="*/ 409766 w 419100"/>
              <a:gd name="connsiteY5" fmla="*/ 429006 h 533400"/>
              <a:gd name="connsiteX6" fmla="*/ 421672 w 419100"/>
              <a:gd name="connsiteY6" fmla="*/ 438626 h 533400"/>
              <a:gd name="connsiteX7" fmla="*/ 210884 w 419100"/>
              <a:gd name="connsiteY7" fmla="*/ 15431 h 533400"/>
              <a:gd name="connsiteX8" fmla="*/ 409670 w 419100"/>
              <a:gd name="connsiteY8" fmla="*/ 110966 h 533400"/>
              <a:gd name="connsiteX9" fmla="*/ 421767 w 419100"/>
              <a:gd name="connsiteY9" fmla="*/ 101346 h 533400"/>
              <a:gd name="connsiteX10" fmla="*/ 210884 w 419100"/>
              <a:gd name="connsiteY10" fmla="*/ 0 h 533400"/>
              <a:gd name="connsiteX11" fmla="*/ 0 w 419100"/>
              <a:gd name="connsiteY11" fmla="*/ 101346 h 533400"/>
              <a:gd name="connsiteX12" fmla="*/ 12097 w 419100"/>
              <a:gd name="connsiteY12" fmla="*/ 110966 h 533400"/>
              <a:gd name="connsiteX13" fmla="*/ 210884 w 419100"/>
              <a:gd name="connsiteY13" fmla="*/ 15431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19100" h="533400">
                <a:moveTo>
                  <a:pt x="421672" y="438626"/>
                </a:moveTo>
                <a:cubicBezTo>
                  <a:pt x="372142" y="500444"/>
                  <a:pt x="296132" y="539972"/>
                  <a:pt x="210884" y="539972"/>
                </a:cubicBezTo>
                <a:cubicBezTo>
                  <a:pt x="125539" y="539972"/>
                  <a:pt x="49530" y="500444"/>
                  <a:pt x="95" y="438626"/>
                </a:cubicBezTo>
                <a:lnTo>
                  <a:pt x="12192" y="429006"/>
                </a:lnTo>
                <a:cubicBezTo>
                  <a:pt x="58864" y="487204"/>
                  <a:pt x="130493" y="524542"/>
                  <a:pt x="210979" y="524542"/>
                </a:cubicBezTo>
                <a:cubicBezTo>
                  <a:pt x="291370" y="524542"/>
                  <a:pt x="363093" y="487204"/>
                  <a:pt x="409766" y="429006"/>
                </a:cubicBezTo>
                <a:lnTo>
                  <a:pt x="421672" y="438626"/>
                </a:lnTo>
                <a:close/>
                <a:moveTo>
                  <a:pt x="210884" y="15431"/>
                </a:moveTo>
                <a:cubicBezTo>
                  <a:pt x="291275" y="15431"/>
                  <a:pt x="362998" y="52769"/>
                  <a:pt x="409670" y="110966"/>
                </a:cubicBezTo>
                <a:lnTo>
                  <a:pt x="421767" y="101346"/>
                </a:lnTo>
                <a:cubicBezTo>
                  <a:pt x="372237" y="39529"/>
                  <a:pt x="296132" y="0"/>
                  <a:pt x="210884" y="0"/>
                </a:cubicBezTo>
                <a:cubicBezTo>
                  <a:pt x="125539" y="0"/>
                  <a:pt x="49530" y="39529"/>
                  <a:pt x="0" y="101346"/>
                </a:cubicBezTo>
                <a:lnTo>
                  <a:pt x="12097" y="110966"/>
                </a:lnTo>
                <a:cubicBezTo>
                  <a:pt x="58769" y="52769"/>
                  <a:pt x="130397" y="15431"/>
                  <a:pt x="210884" y="1543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" name="任意多边形: 形状 22"/>
          <p:cNvSpPr/>
          <p:nvPr/>
        </p:nvSpPr>
        <p:spPr>
          <a:xfrm>
            <a:off x="1022637" y="1596910"/>
            <a:ext cx="253335" cy="253335"/>
          </a:xfrm>
          <a:custGeom>
            <a:avLst/>
            <a:gdLst>
              <a:gd name="connsiteX0" fmla="*/ 137446 w 133350"/>
              <a:gd name="connsiteY0" fmla="*/ 67532 h 133350"/>
              <a:gd name="connsiteX1" fmla="*/ 69914 w 133350"/>
              <a:gd name="connsiteY1" fmla="*/ 135065 h 133350"/>
              <a:gd name="connsiteX2" fmla="*/ 0 w 133350"/>
              <a:gd name="connsiteY2" fmla="*/ 135065 h 133350"/>
              <a:gd name="connsiteX3" fmla="*/ 67437 w 133350"/>
              <a:gd name="connsiteY3" fmla="*/ 67532 h 133350"/>
              <a:gd name="connsiteX4" fmla="*/ 0 w 133350"/>
              <a:gd name="connsiteY4" fmla="*/ 0 h 133350"/>
              <a:gd name="connsiteX5" fmla="*/ 69914 w 133350"/>
              <a:gd name="connsiteY5" fmla="*/ 0 h 133350"/>
              <a:gd name="connsiteX6" fmla="*/ 137446 w 133350"/>
              <a:gd name="connsiteY6" fmla="*/ 67532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3350" h="133350">
                <a:moveTo>
                  <a:pt x="137446" y="67532"/>
                </a:moveTo>
                <a:lnTo>
                  <a:pt x="69914" y="135065"/>
                </a:lnTo>
                <a:lnTo>
                  <a:pt x="0" y="135065"/>
                </a:lnTo>
                <a:lnTo>
                  <a:pt x="67437" y="67532"/>
                </a:lnTo>
                <a:lnTo>
                  <a:pt x="0" y="0"/>
                </a:lnTo>
                <a:lnTo>
                  <a:pt x="69914" y="0"/>
                </a:lnTo>
                <a:lnTo>
                  <a:pt x="137446" y="6753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275715" y="1463040"/>
            <a:ext cx="8776335" cy="521970"/>
          </a:xfrm>
          <a:prstGeom prst="rect">
            <a:avLst/>
          </a:prstGeom>
        </p:spPr>
        <p:txBody>
          <a:bodyPr wrap="square">
            <a:spAutoFit/>
          </a:bodyPr>
          <a:p>
            <a:pPr lvl="1"/>
            <a:r>
              <a:rPr lang="en-US" altLang="zh-CN" sz="2800" dirty="0">
                <a:solidFill>
                  <a:schemeClr val="bg1"/>
                </a:solidFill>
                <a:latin typeface="+mj-ea"/>
              </a:rPr>
              <a:t>Vocab.txt</a:t>
            </a:r>
            <a:r>
              <a:rPr lang="zh-CN" altLang="en-US" sz="2800" dirty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+mj-ea"/>
              </a:rPr>
              <a:t>                              </a:t>
            </a:r>
            <a:endParaRPr lang="zh-CN" altLang="en-US" sz="28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735435" y="64001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1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3" name="图片 2" descr="dna-presentation-2"/>
          <p:cNvPicPr>
            <a:picLocks noChangeAspect="1"/>
          </p:cNvPicPr>
          <p:nvPr/>
        </p:nvPicPr>
        <p:blipFill>
          <a:blip r:embed="rId1"/>
          <a:srcRect l="61307" b="14579"/>
          <a:stretch>
            <a:fillRect/>
          </a:stretch>
        </p:blipFill>
        <p:spPr>
          <a:xfrm>
            <a:off x="1162685" y="2058035"/>
            <a:ext cx="6978015" cy="46158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32535" y="339725"/>
            <a:ext cx="83140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Data Preprocessing</a:t>
            </a:r>
            <a:endParaRPr lang="en-US" altLang="zh-CN" sz="3600" dirty="0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27" name="任意多边形: 形状 26"/>
          <p:cNvSpPr/>
          <p:nvPr/>
        </p:nvSpPr>
        <p:spPr>
          <a:xfrm>
            <a:off x="593969" y="459371"/>
            <a:ext cx="371475" cy="371475"/>
          </a:xfrm>
          <a:custGeom>
            <a:avLst/>
            <a:gdLst>
              <a:gd name="connsiteX0" fmla="*/ 199358 w 371475"/>
              <a:gd name="connsiteY0" fmla="*/ 0 h 371475"/>
              <a:gd name="connsiteX1" fmla="*/ 189833 w 371475"/>
              <a:gd name="connsiteY1" fmla="*/ 18955 h 371475"/>
              <a:gd name="connsiteX2" fmla="*/ 180308 w 371475"/>
              <a:gd name="connsiteY2" fmla="*/ 0 h 371475"/>
              <a:gd name="connsiteX3" fmla="*/ 199358 w 371475"/>
              <a:gd name="connsiteY3" fmla="*/ 0 h 371475"/>
              <a:gd name="connsiteX4" fmla="*/ 199358 w 371475"/>
              <a:gd name="connsiteY4" fmla="*/ 380714 h 371475"/>
              <a:gd name="connsiteX5" fmla="*/ 189833 w 371475"/>
              <a:gd name="connsiteY5" fmla="*/ 361760 h 371475"/>
              <a:gd name="connsiteX6" fmla="*/ 180308 w 371475"/>
              <a:gd name="connsiteY6" fmla="*/ 380714 h 371475"/>
              <a:gd name="connsiteX7" fmla="*/ 199358 w 371475"/>
              <a:gd name="connsiteY7" fmla="*/ 380714 h 371475"/>
              <a:gd name="connsiteX8" fmla="*/ 0 w 371475"/>
              <a:gd name="connsiteY8" fmla="*/ 199263 h 371475"/>
              <a:gd name="connsiteX9" fmla="*/ 18955 w 371475"/>
              <a:gd name="connsiteY9" fmla="*/ 189738 h 371475"/>
              <a:gd name="connsiteX10" fmla="*/ 0 w 371475"/>
              <a:gd name="connsiteY10" fmla="*/ 180213 h 371475"/>
              <a:gd name="connsiteX11" fmla="*/ 0 w 371475"/>
              <a:gd name="connsiteY11" fmla="*/ 199263 h 371475"/>
              <a:gd name="connsiteX12" fmla="*/ 379667 w 371475"/>
              <a:gd name="connsiteY12" fmla="*/ 180308 h 371475"/>
              <a:gd name="connsiteX13" fmla="*/ 360712 w 371475"/>
              <a:gd name="connsiteY13" fmla="*/ 189833 h 371475"/>
              <a:gd name="connsiteX14" fmla="*/ 379667 w 371475"/>
              <a:gd name="connsiteY14" fmla="*/ 199358 h 371475"/>
              <a:gd name="connsiteX15" fmla="*/ 379667 w 371475"/>
              <a:gd name="connsiteY15" fmla="*/ 180308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71475" h="371475">
                <a:moveTo>
                  <a:pt x="199358" y="0"/>
                </a:moveTo>
                <a:lnTo>
                  <a:pt x="189833" y="18955"/>
                </a:lnTo>
                <a:lnTo>
                  <a:pt x="180308" y="0"/>
                </a:lnTo>
                <a:lnTo>
                  <a:pt x="199358" y="0"/>
                </a:lnTo>
                <a:close/>
                <a:moveTo>
                  <a:pt x="199358" y="380714"/>
                </a:moveTo>
                <a:lnTo>
                  <a:pt x="189833" y="361760"/>
                </a:lnTo>
                <a:lnTo>
                  <a:pt x="180308" y="380714"/>
                </a:lnTo>
                <a:lnTo>
                  <a:pt x="199358" y="380714"/>
                </a:lnTo>
                <a:close/>
                <a:moveTo>
                  <a:pt x="0" y="199263"/>
                </a:moveTo>
                <a:lnTo>
                  <a:pt x="18955" y="189738"/>
                </a:lnTo>
                <a:lnTo>
                  <a:pt x="0" y="180213"/>
                </a:lnTo>
                <a:lnTo>
                  <a:pt x="0" y="199263"/>
                </a:lnTo>
                <a:close/>
                <a:moveTo>
                  <a:pt x="379667" y="180308"/>
                </a:moveTo>
                <a:lnTo>
                  <a:pt x="360712" y="189833"/>
                </a:lnTo>
                <a:lnTo>
                  <a:pt x="379667" y="199358"/>
                </a:lnTo>
                <a:lnTo>
                  <a:pt x="379667" y="18030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8" name="任意多边形: 形状 27"/>
          <p:cNvSpPr/>
          <p:nvPr/>
        </p:nvSpPr>
        <p:spPr>
          <a:xfrm>
            <a:off x="503386" y="411936"/>
            <a:ext cx="552450" cy="466725"/>
          </a:xfrm>
          <a:custGeom>
            <a:avLst/>
            <a:gdLst>
              <a:gd name="connsiteX0" fmla="*/ 560832 w 552450"/>
              <a:gd name="connsiteY0" fmla="*/ 239840 h 466725"/>
              <a:gd name="connsiteX1" fmla="*/ 560832 w 552450"/>
              <a:gd name="connsiteY1" fmla="*/ 237268 h 466725"/>
              <a:gd name="connsiteX2" fmla="*/ 560832 w 552450"/>
              <a:gd name="connsiteY2" fmla="*/ 235077 h 466725"/>
              <a:gd name="connsiteX3" fmla="*/ 555022 w 552450"/>
              <a:gd name="connsiteY3" fmla="*/ 235077 h 466725"/>
              <a:gd name="connsiteX4" fmla="*/ 554831 w 552450"/>
              <a:gd name="connsiteY4" fmla="*/ 225457 h 466725"/>
              <a:gd name="connsiteX5" fmla="*/ 560546 w 552450"/>
              <a:gd name="connsiteY5" fmla="*/ 225171 h 466725"/>
              <a:gd name="connsiteX6" fmla="*/ 560356 w 552450"/>
              <a:gd name="connsiteY6" fmla="*/ 220409 h 466725"/>
              <a:gd name="connsiteX7" fmla="*/ 554641 w 552450"/>
              <a:gd name="connsiteY7" fmla="*/ 220694 h 466725"/>
              <a:gd name="connsiteX8" fmla="*/ 553879 w 552450"/>
              <a:gd name="connsiteY8" fmla="*/ 211074 h 466725"/>
              <a:gd name="connsiteX9" fmla="*/ 559594 w 552450"/>
              <a:gd name="connsiteY9" fmla="*/ 210503 h 466725"/>
              <a:gd name="connsiteX10" fmla="*/ 554165 w 552450"/>
              <a:gd name="connsiteY10" fmla="*/ 176308 h 466725"/>
              <a:gd name="connsiteX11" fmla="*/ 507397 w 552450"/>
              <a:gd name="connsiteY11" fmla="*/ 167735 h 466725"/>
              <a:gd name="connsiteX12" fmla="*/ 280511 w 552450"/>
              <a:gd name="connsiteY12" fmla="*/ 0 h 466725"/>
              <a:gd name="connsiteX13" fmla="*/ 53626 w 552450"/>
              <a:gd name="connsiteY13" fmla="*/ 167735 h 466725"/>
              <a:gd name="connsiteX14" fmla="*/ 6858 w 552450"/>
              <a:gd name="connsiteY14" fmla="*/ 176308 h 466725"/>
              <a:gd name="connsiteX15" fmla="*/ 1429 w 552450"/>
              <a:gd name="connsiteY15" fmla="*/ 210503 h 466725"/>
              <a:gd name="connsiteX16" fmla="*/ 7144 w 552450"/>
              <a:gd name="connsiteY16" fmla="*/ 211074 h 466725"/>
              <a:gd name="connsiteX17" fmla="*/ 6382 w 552450"/>
              <a:gd name="connsiteY17" fmla="*/ 220694 h 466725"/>
              <a:gd name="connsiteX18" fmla="*/ 572 w 552450"/>
              <a:gd name="connsiteY18" fmla="*/ 220409 h 466725"/>
              <a:gd name="connsiteX19" fmla="*/ 381 w 552450"/>
              <a:gd name="connsiteY19" fmla="*/ 225171 h 466725"/>
              <a:gd name="connsiteX20" fmla="*/ 6191 w 552450"/>
              <a:gd name="connsiteY20" fmla="*/ 225457 h 466725"/>
              <a:gd name="connsiteX21" fmla="*/ 5906 w 552450"/>
              <a:gd name="connsiteY21" fmla="*/ 235077 h 466725"/>
              <a:gd name="connsiteX22" fmla="*/ 0 w 552450"/>
              <a:gd name="connsiteY22" fmla="*/ 235077 h 466725"/>
              <a:gd name="connsiteX23" fmla="*/ 0 w 552450"/>
              <a:gd name="connsiteY23" fmla="*/ 237268 h 466725"/>
              <a:gd name="connsiteX24" fmla="*/ 0 w 552450"/>
              <a:gd name="connsiteY24" fmla="*/ 239840 h 466725"/>
              <a:gd name="connsiteX25" fmla="*/ 5810 w 552450"/>
              <a:gd name="connsiteY25" fmla="*/ 239840 h 466725"/>
              <a:gd name="connsiteX26" fmla="*/ 6096 w 552450"/>
              <a:gd name="connsiteY26" fmla="*/ 249460 h 466725"/>
              <a:gd name="connsiteX27" fmla="*/ 286 w 552450"/>
              <a:gd name="connsiteY27" fmla="*/ 249746 h 466725"/>
              <a:gd name="connsiteX28" fmla="*/ 572 w 552450"/>
              <a:gd name="connsiteY28" fmla="*/ 254508 h 466725"/>
              <a:gd name="connsiteX29" fmla="*/ 6382 w 552450"/>
              <a:gd name="connsiteY29" fmla="*/ 254222 h 466725"/>
              <a:gd name="connsiteX30" fmla="*/ 7144 w 552450"/>
              <a:gd name="connsiteY30" fmla="*/ 263843 h 466725"/>
              <a:gd name="connsiteX31" fmla="*/ 1429 w 552450"/>
              <a:gd name="connsiteY31" fmla="*/ 264414 h 466725"/>
              <a:gd name="connsiteX32" fmla="*/ 6763 w 552450"/>
              <a:gd name="connsiteY32" fmla="*/ 298323 h 466725"/>
              <a:gd name="connsiteX33" fmla="*/ 53531 w 552450"/>
              <a:gd name="connsiteY33" fmla="*/ 306896 h 466725"/>
              <a:gd name="connsiteX34" fmla="*/ 280416 w 552450"/>
              <a:gd name="connsiteY34" fmla="*/ 474631 h 466725"/>
              <a:gd name="connsiteX35" fmla="*/ 507301 w 552450"/>
              <a:gd name="connsiteY35" fmla="*/ 306896 h 466725"/>
              <a:gd name="connsiteX36" fmla="*/ 554069 w 552450"/>
              <a:gd name="connsiteY36" fmla="*/ 298323 h 466725"/>
              <a:gd name="connsiteX37" fmla="*/ 559499 w 552450"/>
              <a:gd name="connsiteY37" fmla="*/ 264414 h 466725"/>
              <a:gd name="connsiteX38" fmla="*/ 553784 w 552450"/>
              <a:gd name="connsiteY38" fmla="*/ 263843 h 466725"/>
              <a:gd name="connsiteX39" fmla="*/ 554546 w 552450"/>
              <a:gd name="connsiteY39" fmla="*/ 254222 h 466725"/>
              <a:gd name="connsiteX40" fmla="*/ 560261 w 552450"/>
              <a:gd name="connsiteY40" fmla="*/ 254508 h 466725"/>
              <a:gd name="connsiteX41" fmla="*/ 560546 w 552450"/>
              <a:gd name="connsiteY41" fmla="*/ 249746 h 466725"/>
              <a:gd name="connsiteX42" fmla="*/ 554831 w 552450"/>
              <a:gd name="connsiteY42" fmla="*/ 249460 h 466725"/>
              <a:gd name="connsiteX43" fmla="*/ 555117 w 552450"/>
              <a:gd name="connsiteY43" fmla="*/ 239840 h 466725"/>
              <a:gd name="connsiteX44" fmla="*/ 560832 w 552450"/>
              <a:gd name="connsiteY44" fmla="*/ 239840 h 466725"/>
              <a:gd name="connsiteX45" fmla="*/ 502349 w 552450"/>
              <a:gd name="connsiteY45" fmla="*/ 286703 h 466725"/>
              <a:gd name="connsiteX46" fmla="*/ 489775 w 552450"/>
              <a:gd name="connsiteY46" fmla="*/ 288989 h 466725"/>
              <a:gd name="connsiteX47" fmla="*/ 332137 w 552450"/>
              <a:gd name="connsiteY47" fmla="*/ 446627 h 466725"/>
              <a:gd name="connsiteX48" fmla="*/ 329851 w 552450"/>
              <a:gd name="connsiteY48" fmla="*/ 459200 h 466725"/>
              <a:gd name="connsiteX49" fmla="*/ 280416 w 552450"/>
              <a:gd name="connsiteY49" fmla="*/ 464630 h 466725"/>
              <a:gd name="connsiteX50" fmla="*/ 230981 w 552450"/>
              <a:gd name="connsiteY50" fmla="*/ 459200 h 466725"/>
              <a:gd name="connsiteX51" fmla="*/ 228695 w 552450"/>
              <a:gd name="connsiteY51" fmla="*/ 446627 h 466725"/>
              <a:gd name="connsiteX52" fmla="*/ 71057 w 552450"/>
              <a:gd name="connsiteY52" fmla="*/ 288989 h 466725"/>
              <a:gd name="connsiteX53" fmla="*/ 58484 w 552450"/>
              <a:gd name="connsiteY53" fmla="*/ 286703 h 466725"/>
              <a:gd name="connsiteX54" fmla="*/ 53054 w 552450"/>
              <a:gd name="connsiteY54" fmla="*/ 237268 h 466725"/>
              <a:gd name="connsiteX55" fmla="*/ 58484 w 552450"/>
              <a:gd name="connsiteY55" fmla="*/ 187833 h 466725"/>
              <a:gd name="connsiteX56" fmla="*/ 70961 w 552450"/>
              <a:gd name="connsiteY56" fmla="*/ 185547 h 466725"/>
              <a:gd name="connsiteX57" fmla="*/ 228600 w 552450"/>
              <a:gd name="connsiteY57" fmla="*/ 27813 h 466725"/>
              <a:gd name="connsiteX58" fmla="*/ 230886 w 552450"/>
              <a:gd name="connsiteY58" fmla="*/ 15335 h 466725"/>
              <a:gd name="connsiteX59" fmla="*/ 280321 w 552450"/>
              <a:gd name="connsiteY59" fmla="*/ 9906 h 466725"/>
              <a:gd name="connsiteX60" fmla="*/ 329756 w 552450"/>
              <a:gd name="connsiteY60" fmla="*/ 15335 h 466725"/>
              <a:gd name="connsiteX61" fmla="*/ 332042 w 552450"/>
              <a:gd name="connsiteY61" fmla="*/ 27813 h 466725"/>
              <a:gd name="connsiteX62" fmla="*/ 489680 w 552450"/>
              <a:gd name="connsiteY62" fmla="*/ 185547 h 466725"/>
              <a:gd name="connsiteX63" fmla="*/ 502253 w 552450"/>
              <a:gd name="connsiteY63" fmla="*/ 187833 h 466725"/>
              <a:gd name="connsiteX64" fmla="*/ 507683 w 552450"/>
              <a:gd name="connsiteY64" fmla="*/ 237268 h 466725"/>
              <a:gd name="connsiteX65" fmla="*/ 502349 w 552450"/>
              <a:gd name="connsiteY65" fmla="*/ 286703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552450" h="466725">
                <a:moveTo>
                  <a:pt x="560832" y="239840"/>
                </a:moveTo>
                <a:cubicBezTo>
                  <a:pt x="560832" y="238982"/>
                  <a:pt x="560832" y="238125"/>
                  <a:pt x="560832" y="237268"/>
                </a:cubicBezTo>
                <a:cubicBezTo>
                  <a:pt x="560832" y="236506"/>
                  <a:pt x="560832" y="235839"/>
                  <a:pt x="560832" y="235077"/>
                </a:cubicBezTo>
                <a:lnTo>
                  <a:pt x="555022" y="235077"/>
                </a:lnTo>
                <a:cubicBezTo>
                  <a:pt x="555022" y="231839"/>
                  <a:pt x="554927" y="228695"/>
                  <a:pt x="554831" y="225457"/>
                </a:cubicBezTo>
                <a:lnTo>
                  <a:pt x="560546" y="225171"/>
                </a:lnTo>
                <a:cubicBezTo>
                  <a:pt x="560451" y="223552"/>
                  <a:pt x="560356" y="222028"/>
                  <a:pt x="560356" y="220409"/>
                </a:cubicBezTo>
                <a:lnTo>
                  <a:pt x="554641" y="220694"/>
                </a:lnTo>
                <a:cubicBezTo>
                  <a:pt x="554450" y="217456"/>
                  <a:pt x="554260" y="214313"/>
                  <a:pt x="553879" y="211074"/>
                </a:cubicBezTo>
                <a:lnTo>
                  <a:pt x="559594" y="210503"/>
                </a:lnTo>
                <a:cubicBezTo>
                  <a:pt x="558451" y="198882"/>
                  <a:pt x="556641" y="187452"/>
                  <a:pt x="554165" y="176308"/>
                </a:cubicBezTo>
                <a:lnTo>
                  <a:pt x="507397" y="167735"/>
                </a:lnTo>
                <a:cubicBezTo>
                  <a:pt x="477679" y="70580"/>
                  <a:pt x="387382" y="0"/>
                  <a:pt x="280511" y="0"/>
                </a:cubicBezTo>
                <a:cubicBezTo>
                  <a:pt x="173641" y="0"/>
                  <a:pt x="83344" y="70676"/>
                  <a:pt x="53626" y="167735"/>
                </a:cubicBezTo>
                <a:lnTo>
                  <a:pt x="6858" y="176308"/>
                </a:lnTo>
                <a:cubicBezTo>
                  <a:pt x="4382" y="187452"/>
                  <a:pt x="2572" y="198882"/>
                  <a:pt x="1429" y="210503"/>
                </a:cubicBezTo>
                <a:lnTo>
                  <a:pt x="7144" y="211074"/>
                </a:lnTo>
                <a:cubicBezTo>
                  <a:pt x="6858" y="214313"/>
                  <a:pt x="6572" y="217456"/>
                  <a:pt x="6382" y="220694"/>
                </a:cubicBezTo>
                <a:lnTo>
                  <a:pt x="572" y="220409"/>
                </a:lnTo>
                <a:cubicBezTo>
                  <a:pt x="476" y="221933"/>
                  <a:pt x="381" y="223552"/>
                  <a:pt x="381" y="225171"/>
                </a:cubicBezTo>
                <a:lnTo>
                  <a:pt x="6191" y="225457"/>
                </a:lnTo>
                <a:cubicBezTo>
                  <a:pt x="6096" y="228600"/>
                  <a:pt x="6001" y="231839"/>
                  <a:pt x="5906" y="235077"/>
                </a:cubicBezTo>
                <a:lnTo>
                  <a:pt x="0" y="235077"/>
                </a:lnTo>
                <a:cubicBezTo>
                  <a:pt x="0" y="235839"/>
                  <a:pt x="0" y="236506"/>
                  <a:pt x="0" y="237268"/>
                </a:cubicBezTo>
                <a:cubicBezTo>
                  <a:pt x="0" y="238125"/>
                  <a:pt x="0" y="238982"/>
                  <a:pt x="0" y="239840"/>
                </a:cubicBezTo>
                <a:lnTo>
                  <a:pt x="5810" y="239840"/>
                </a:lnTo>
                <a:cubicBezTo>
                  <a:pt x="5810" y="243078"/>
                  <a:pt x="5906" y="246221"/>
                  <a:pt x="6096" y="249460"/>
                </a:cubicBezTo>
                <a:lnTo>
                  <a:pt x="286" y="249746"/>
                </a:lnTo>
                <a:cubicBezTo>
                  <a:pt x="381" y="251270"/>
                  <a:pt x="381" y="252889"/>
                  <a:pt x="572" y="254508"/>
                </a:cubicBezTo>
                <a:lnTo>
                  <a:pt x="6382" y="254222"/>
                </a:lnTo>
                <a:cubicBezTo>
                  <a:pt x="6572" y="257461"/>
                  <a:pt x="6858" y="260699"/>
                  <a:pt x="7144" y="263843"/>
                </a:cubicBezTo>
                <a:lnTo>
                  <a:pt x="1429" y="264414"/>
                </a:lnTo>
                <a:cubicBezTo>
                  <a:pt x="2572" y="275939"/>
                  <a:pt x="4286" y="287179"/>
                  <a:pt x="6763" y="298323"/>
                </a:cubicBezTo>
                <a:lnTo>
                  <a:pt x="53531" y="306896"/>
                </a:lnTo>
                <a:cubicBezTo>
                  <a:pt x="83249" y="403955"/>
                  <a:pt x="173641" y="474631"/>
                  <a:pt x="280416" y="474631"/>
                </a:cubicBezTo>
                <a:cubicBezTo>
                  <a:pt x="387287" y="474631"/>
                  <a:pt x="477584" y="404051"/>
                  <a:pt x="507301" y="306896"/>
                </a:cubicBezTo>
                <a:lnTo>
                  <a:pt x="554069" y="298323"/>
                </a:lnTo>
                <a:cubicBezTo>
                  <a:pt x="556546" y="287274"/>
                  <a:pt x="558356" y="275939"/>
                  <a:pt x="559499" y="264414"/>
                </a:cubicBezTo>
                <a:lnTo>
                  <a:pt x="553784" y="263843"/>
                </a:lnTo>
                <a:cubicBezTo>
                  <a:pt x="554069" y="260699"/>
                  <a:pt x="554355" y="257461"/>
                  <a:pt x="554546" y="254222"/>
                </a:cubicBezTo>
                <a:lnTo>
                  <a:pt x="560261" y="254508"/>
                </a:lnTo>
                <a:cubicBezTo>
                  <a:pt x="560356" y="252984"/>
                  <a:pt x="560451" y="251365"/>
                  <a:pt x="560546" y="249746"/>
                </a:cubicBezTo>
                <a:lnTo>
                  <a:pt x="554831" y="249460"/>
                </a:lnTo>
                <a:cubicBezTo>
                  <a:pt x="555022" y="246317"/>
                  <a:pt x="555022" y="243078"/>
                  <a:pt x="555117" y="239840"/>
                </a:cubicBezTo>
                <a:lnTo>
                  <a:pt x="560832" y="239840"/>
                </a:lnTo>
                <a:close/>
                <a:moveTo>
                  <a:pt x="502349" y="286703"/>
                </a:moveTo>
                <a:lnTo>
                  <a:pt x="489775" y="288989"/>
                </a:lnTo>
                <a:cubicBezTo>
                  <a:pt x="470630" y="366522"/>
                  <a:pt x="409670" y="427482"/>
                  <a:pt x="332137" y="446627"/>
                </a:cubicBezTo>
                <a:lnTo>
                  <a:pt x="329851" y="459200"/>
                </a:lnTo>
                <a:cubicBezTo>
                  <a:pt x="313944" y="462725"/>
                  <a:pt x="297371" y="464630"/>
                  <a:pt x="280416" y="464630"/>
                </a:cubicBezTo>
                <a:cubicBezTo>
                  <a:pt x="263462" y="464630"/>
                  <a:pt x="246888" y="462725"/>
                  <a:pt x="230981" y="459200"/>
                </a:cubicBezTo>
                <a:lnTo>
                  <a:pt x="228695" y="446627"/>
                </a:lnTo>
                <a:cubicBezTo>
                  <a:pt x="151162" y="427577"/>
                  <a:pt x="90202" y="366522"/>
                  <a:pt x="71057" y="288989"/>
                </a:cubicBezTo>
                <a:lnTo>
                  <a:pt x="58484" y="286703"/>
                </a:lnTo>
                <a:cubicBezTo>
                  <a:pt x="54959" y="270796"/>
                  <a:pt x="53054" y="254222"/>
                  <a:pt x="53054" y="237268"/>
                </a:cubicBezTo>
                <a:cubicBezTo>
                  <a:pt x="53054" y="220313"/>
                  <a:pt x="54959" y="203740"/>
                  <a:pt x="58484" y="187833"/>
                </a:cubicBezTo>
                <a:lnTo>
                  <a:pt x="70961" y="185547"/>
                </a:lnTo>
                <a:cubicBezTo>
                  <a:pt x="90011" y="107918"/>
                  <a:pt x="151067" y="46958"/>
                  <a:pt x="228600" y="27813"/>
                </a:cubicBezTo>
                <a:lnTo>
                  <a:pt x="230886" y="15335"/>
                </a:lnTo>
                <a:cubicBezTo>
                  <a:pt x="246793" y="11811"/>
                  <a:pt x="263366" y="9906"/>
                  <a:pt x="280321" y="9906"/>
                </a:cubicBezTo>
                <a:cubicBezTo>
                  <a:pt x="297275" y="9906"/>
                  <a:pt x="313849" y="11811"/>
                  <a:pt x="329756" y="15335"/>
                </a:cubicBezTo>
                <a:lnTo>
                  <a:pt x="332042" y="27813"/>
                </a:lnTo>
                <a:cubicBezTo>
                  <a:pt x="409575" y="46958"/>
                  <a:pt x="470630" y="107918"/>
                  <a:pt x="489680" y="185547"/>
                </a:cubicBezTo>
                <a:lnTo>
                  <a:pt x="502253" y="187833"/>
                </a:lnTo>
                <a:cubicBezTo>
                  <a:pt x="505778" y="203740"/>
                  <a:pt x="507683" y="220313"/>
                  <a:pt x="507683" y="237268"/>
                </a:cubicBezTo>
                <a:cubicBezTo>
                  <a:pt x="507778" y="254318"/>
                  <a:pt x="505873" y="270796"/>
                  <a:pt x="502349" y="286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9" name="任意多边形: 形状 28"/>
          <p:cNvSpPr/>
          <p:nvPr/>
        </p:nvSpPr>
        <p:spPr>
          <a:xfrm>
            <a:off x="536438" y="488231"/>
            <a:ext cx="485775" cy="314325"/>
          </a:xfrm>
          <a:custGeom>
            <a:avLst/>
            <a:gdLst>
              <a:gd name="connsiteX0" fmla="*/ 18383 w 485775"/>
              <a:gd name="connsiteY0" fmla="*/ 49625 h 314325"/>
              <a:gd name="connsiteX1" fmla="*/ 19622 w 485775"/>
              <a:gd name="connsiteY1" fmla="*/ 47149 h 314325"/>
              <a:gd name="connsiteX2" fmla="*/ 5334 w 485775"/>
              <a:gd name="connsiteY2" fmla="*/ 40196 h 314325"/>
              <a:gd name="connsiteX3" fmla="*/ 4096 w 485775"/>
              <a:gd name="connsiteY3" fmla="*/ 42672 h 314325"/>
              <a:gd name="connsiteX4" fmla="*/ 18383 w 485775"/>
              <a:gd name="connsiteY4" fmla="*/ 49625 h 314325"/>
              <a:gd name="connsiteX5" fmla="*/ 14573 w 485775"/>
              <a:gd name="connsiteY5" fmla="*/ 57722 h 314325"/>
              <a:gd name="connsiteX6" fmla="*/ 15716 w 485775"/>
              <a:gd name="connsiteY6" fmla="*/ 55245 h 314325"/>
              <a:gd name="connsiteX7" fmla="*/ 1238 w 485775"/>
              <a:gd name="connsiteY7" fmla="*/ 48673 h 314325"/>
              <a:gd name="connsiteX8" fmla="*/ 190 w 485775"/>
              <a:gd name="connsiteY8" fmla="*/ 51149 h 314325"/>
              <a:gd name="connsiteX9" fmla="*/ 14573 w 485775"/>
              <a:gd name="connsiteY9" fmla="*/ 57722 h 314325"/>
              <a:gd name="connsiteX10" fmla="*/ 22384 w 485775"/>
              <a:gd name="connsiteY10" fmla="*/ 41720 h 314325"/>
              <a:gd name="connsiteX11" fmla="*/ 23622 w 485775"/>
              <a:gd name="connsiteY11" fmla="*/ 39338 h 314325"/>
              <a:gd name="connsiteX12" fmla="*/ 9525 w 485775"/>
              <a:gd name="connsiteY12" fmla="*/ 31814 h 314325"/>
              <a:gd name="connsiteX13" fmla="*/ 8287 w 485775"/>
              <a:gd name="connsiteY13" fmla="*/ 34195 h 314325"/>
              <a:gd name="connsiteX14" fmla="*/ 22384 w 485775"/>
              <a:gd name="connsiteY14" fmla="*/ 41720 h 314325"/>
              <a:gd name="connsiteX15" fmla="*/ 41148 w 485775"/>
              <a:gd name="connsiteY15" fmla="*/ 11621 h 314325"/>
              <a:gd name="connsiteX16" fmla="*/ 42767 w 485775"/>
              <a:gd name="connsiteY16" fmla="*/ 9430 h 314325"/>
              <a:gd name="connsiteX17" fmla="*/ 29718 w 485775"/>
              <a:gd name="connsiteY17" fmla="*/ 0 h 314325"/>
              <a:gd name="connsiteX18" fmla="*/ 28099 w 485775"/>
              <a:gd name="connsiteY18" fmla="*/ 2191 h 314325"/>
              <a:gd name="connsiteX19" fmla="*/ 41148 w 485775"/>
              <a:gd name="connsiteY19" fmla="*/ 11621 h 314325"/>
              <a:gd name="connsiteX20" fmla="*/ 31242 w 485775"/>
              <a:gd name="connsiteY20" fmla="*/ 26384 h 314325"/>
              <a:gd name="connsiteX21" fmla="*/ 32671 w 485775"/>
              <a:gd name="connsiteY21" fmla="*/ 24098 h 314325"/>
              <a:gd name="connsiteX22" fmla="*/ 19050 w 485775"/>
              <a:gd name="connsiteY22" fmla="*/ 15621 h 314325"/>
              <a:gd name="connsiteX23" fmla="*/ 17621 w 485775"/>
              <a:gd name="connsiteY23" fmla="*/ 17907 h 314325"/>
              <a:gd name="connsiteX24" fmla="*/ 31242 w 485775"/>
              <a:gd name="connsiteY24" fmla="*/ 26384 h 314325"/>
              <a:gd name="connsiteX25" fmla="*/ 26670 w 485775"/>
              <a:gd name="connsiteY25" fmla="*/ 34004 h 314325"/>
              <a:gd name="connsiteX26" fmla="*/ 28003 w 485775"/>
              <a:gd name="connsiteY26" fmla="*/ 31623 h 314325"/>
              <a:gd name="connsiteX27" fmla="*/ 14097 w 485775"/>
              <a:gd name="connsiteY27" fmla="*/ 23622 h 314325"/>
              <a:gd name="connsiteX28" fmla="*/ 12763 w 485775"/>
              <a:gd name="connsiteY28" fmla="*/ 26003 h 314325"/>
              <a:gd name="connsiteX29" fmla="*/ 26670 w 485775"/>
              <a:gd name="connsiteY29" fmla="*/ 34004 h 314325"/>
              <a:gd name="connsiteX30" fmla="*/ 36005 w 485775"/>
              <a:gd name="connsiteY30" fmla="*/ 18955 h 314325"/>
              <a:gd name="connsiteX31" fmla="*/ 37529 w 485775"/>
              <a:gd name="connsiteY31" fmla="*/ 16764 h 314325"/>
              <a:gd name="connsiteX32" fmla="*/ 24194 w 485775"/>
              <a:gd name="connsiteY32" fmla="*/ 7811 h 314325"/>
              <a:gd name="connsiteX33" fmla="*/ 22669 w 485775"/>
              <a:gd name="connsiteY33" fmla="*/ 10097 h 314325"/>
              <a:gd name="connsiteX34" fmla="*/ 36005 w 485775"/>
              <a:gd name="connsiteY34" fmla="*/ 18955 h 314325"/>
              <a:gd name="connsiteX35" fmla="*/ 489490 w 485775"/>
              <a:gd name="connsiteY35" fmla="*/ 40196 h 314325"/>
              <a:gd name="connsiteX36" fmla="*/ 490728 w 485775"/>
              <a:gd name="connsiteY36" fmla="*/ 42577 h 314325"/>
              <a:gd name="connsiteX37" fmla="*/ 476441 w 485775"/>
              <a:gd name="connsiteY37" fmla="*/ 49530 h 314325"/>
              <a:gd name="connsiteX38" fmla="*/ 475202 w 485775"/>
              <a:gd name="connsiteY38" fmla="*/ 47053 h 314325"/>
              <a:gd name="connsiteX39" fmla="*/ 489490 w 485775"/>
              <a:gd name="connsiteY39" fmla="*/ 40196 h 314325"/>
              <a:gd name="connsiteX40" fmla="*/ 471107 w 485775"/>
              <a:gd name="connsiteY40" fmla="*/ 39338 h 314325"/>
              <a:gd name="connsiteX41" fmla="*/ 472345 w 485775"/>
              <a:gd name="connsiteY41" fmla="*/ 41720 h 314325"/>
              <a:gd name="connsiteX42" fmla="*/ 486442 w 485775"/>
              <a:gd name="connsiteY42" fmla="*/ 34195 h 314325"/>
              <a:gd name="connsiteX43" fmla="*/ 485204 w 485775"/>
              <a:gd name="connsiteY43" fmla="*/ 31814 h 314325"/>
              <a:gd name="connsiteX44" fmla="*/ 471107 w 485775"/>
              <a:gd name="connsiteY44" fmla="*/ 39338 h 314325"/>
              <a:gd name="connsiteX45" fmla="*/ 479012 w 485775"/>
              <a:gd name="connsiteY45" fmla="*/ 55150 h 314325"/>
              <a:gd name="connsiteX46" fmla="*/ 480155 w 485775"/>
              <a:gd name="connsiteY46" fmla="*/ 57626 h 314325"/>
              <a:gd name="connsiteX47" fmla="*/ 494633 w 485775"/>
              <a:gd name="connsiteY47" fmla="*/ 51149 h 314325"/>
              <a:gd name="connsiteX48" fmla="*/ 493490 w 485775"/>
              <a:gd name="connsiteY48" fmla="*/ 48673 h 314325"/>
              <a:gd name="connsiteX49" fmla="*/ 479012 w 485775"/>
              <a:gd name="connsiteY49" fmla="*/ 55150 h 314325"/>
              <a:gd name="connsiteX50" fmla="*/ 457105 w 485775"/>
              <a:gd name="connsiteY50" fmla="*/ 16669 h 314325"/>
              <a:gd name="connsiteX51" fmla="*/ 458629 w 485775"/>
              <a:gd name="connsiteY51" fmla="*/ 18860 h 314325"/>
              <a:gd name="connsiteX52" fmla="*/ 471964 w 485775"/>
              <a:gd name="connsiteY52" fmla="*/ 9906 h 314325"/>
              <a:gd name="connsiteX53" fmla="*/ 470440 w 485775"/>
              <a:gd name="connsiteY53" fmla="*/ 7620 h 314325"/>
              <a:gd name="connsiteX54" fmla="*/ 457105 w 485775"/>
              <a:gd name="connsiteY54" fmla="*/ 16669 h 314325"/>
              <a:gd name="connsiteX55" fmla="*/ 462058 w 485775"/>
              <a:gd name="connsiteY55" fmla="*/ 24003 h 314325"/>
              <a:gd name="connsiteX56" fmla="*/ 463487 w 485775"/>
              <a:gd name="connsiteY56" fmla="*/ 26289 h 314325"/>
              <a:gd name="connsiteX57" fmla="*/ 477012 w 485775"/>
              <a:gd name="connsiteY57" fmla="*/ 17812 h 314325"/>
              <a:gd name="connsiteX58" fmla="*/ 475583 w 485775"/>
              <a:gd name="connsiteY58" fmla="*/ 15526 h 314325"/>
              <a:gd name="connsiteX59" fmla="*/ 462058 w 485775"/>
              <a:gd name="connsiteY59" fmla="*/ 24003 h 314325"/>
              <a:gd name="connsiteX60" fmla="*/ 466630 w 485775"/>
              <a:gd name="connsiteY60" fmla="*/ 31623 h 314325"/>
              <a:gd name="connsiteX61" fmla="*/ 468059 w 485775"/>
              <a:gd name="connsiteY61" fmla="*/ 34004 h 314325"/>
              <a:gd name="connsiteX62" fmla="*/ 481870 w 485775"/>
              <a:gd name="connsiteY62" fmla="*/ 26003 h 314325"/>
              <a:gd name="connsiteX63" fmla="*/ 480536 w 485775"/>
              <a:gd name="connsiteY63" fmla="*/ 23622 h 314325"/>
              <a:gd name="connsiteX64" fmla="*/ 466630 w 485775"/>
              <a:gd name="connsiteY64" fmla="*/ 31623 h 314325"/>
              <a:gd name="connsiteX65" fmla="*/ 451961 w 485775"/>
              <a:gd name="connsiteY65" fmla="*/ 9430 h 314325"/>
              <a:gd name="connsiteX66" fmla="*/ 453581 w 485775"/>
              <a:gd name="connsiteY66" fmla="*/ 11621 h 314325"/>
              <a:gd name="connsiteX67" fmla="*/ 466630 w 485775"/>
              <a:gd name="connsiteY67" fmla="*/ 2191 h 314325"/>
              <a:gd name="connsiteX68" fmla="*/ 465011 w 485775"/>
              <a:gd name="connsiteY68" fmla="*/ 0 h 314325"/>
              <a:gd name="connsiteX69" fmla="*/ 451961 w 485775"/>
              <a:gd name="connsiteY69" fmla="*/ 9430 h 314325"/>
              <a:gd name="connsiteX70" fmla="*/ 477107 w 485775"/>
              <a:gd name="connsiteY70" fmla="*/ 301752 h 314325"/>
              <a:gd name="connsiteX71" fmla="*/ 475679 w 485775"/>
              <a:gd name="connsiteY71" fmla="*/ 304038 h 314325"/>
              <a:gd name="connsiteX72" fmla="*/ 463106 w 485775"/>
              <a:gd name="connsiteY72" fmla="*/ 296228 h 314325"/>
              <a:gd name="connsiteX73" fmla="*/ 464534 w 485775"/>
              <a:gd name="connsiteY73" fmla="*/ 293942 h 314325"/>
              <a:gd name="connsiteX74" fmla="*/ 477107 w 485775"/>
              <a:gd name="connsiteY74" fmla="*/ 301752 h 314325"/>
              <a:gd name="connsiteX75" fmla="*/ 454628 w 485775"/>
              <a:gd name="connsiteY75" fmla="*/ 308705 h 314325"/>
              <a:gd name="connsiteX76" fmla="*/ 453009 w 485775"/>
              <a:gd name="connsiteY76" fmla="*/ 310896 h 314325"/>
              <a:gd name="connsiteX77" fmla="*/ 465011 w 485775"/>
              <a:gd name="connsiteY77" fmla="*/ 319564 h 314325"/>
              <a:gd name="connsiteX78" fmla="*/ 466630 w 485775"/>
              <a:gd name="connsiteY78" fmla="*/ 317373 h 314325"/>
              <a:gd name="connsiteX79" fmla="*/ 454628 w 485775"/>
              <a:gd name="connsiteY79" fmla="*/ 308705 h 314325"/>
              <a:gd name="connsiteX80" fmla="*/ 459677 w 485775"/>
              <a:gd name="connsiteY80" fmla="*/ 301371 h 314325"/>
              <a:gd name="connsiteX81" fmla="*/ 458153 w 485775"/>
              <a:gd name="connsiteY81" fmla="*/ 303657 h 314325"/>
              <a:gd name="connsiteX82" fmla="*/ 470440 w 485775"/>
              <a:gd name="connsiteY82" fmla="*/ 311944 h 314325"/>
              <a:gd name="connsiteX83" fmla="*/ 471964 w 485775"/>
              <a:gd name="connsiteY83" fmla="*/ 309753 h 314325"/>
              <a:gd name="connsiteX84" fmla="*/ 459677 w 485775"/>
              <a:gd name="connsiteY84" fmla="*/ 301371 h 314325"/>
              <a:gd name="connsiteX85" fmla="*/ 469011 w 485775"/>
              <a:gd name="connsiteY85" fmla="*/ 286226 h 314325"/>
              <a:gd name="connsiteX86" fmla="*/ 467678 w 485775"/>
              <a:gd name="connsiteY86" fmla="*/ 288608 h 314325"/>
              <a:gd name="connsiteX87" fmla="*/ 480536 w 485775"/>
              <a:gd name="connsiteY87" fmla="*/ 296037 h 314325"/>
              <a:gd name="connsiteX88" fmla="*/ 481870 w 485775"/>
              <a:gd name="connsiteY88" fmla="*/ 293751 h 314325"/>
              <a:gd name="connsiteX89" fmla="*/ 469011 w 485775"/>
              <a:gd name="connsiteY89" fmla="*/ 286226 h 314325"/>
              <a:gd name="connsiteX90" fmla="*/ 477203 w 485775"/>
              <a:gd name="connsiteY90" fmla="*/ 270415 h 314325"/>
              <a:gd name="connsiteX91" fmla="*/ 475964 w 485775"/>
              <a:gd name="connsiteY91" fmla="*/ 272891 h 314325"/>
              <a:gd name="connsiteX92" fmla="*/ 489395 w 485775"/>
              <a:gd name="connsiteY92" fmla="*/ 279464 h 314325"/>
              <a:gd name="connsiteX93" fmla="*/ 490633 w 485775"/>
              <a:gd name="connsiteY93" fmla="*/ 276987 h 314325"/>
              <a:gd name="connsiteX94" fmla="*/ 477203 w 485775"/>
              <a:gd name="connsiteY94" fmla="*/ 270415 h 314325"/>
              <a:gd name="connsiteX95" fmla="*/ 480917 w 485775"/>
              <a:gd name="connsiteY95" fmla="*/ 262319 h 314325"/>
              <a:gd name="connsiteX96" fmla="*/ 479774 w 485775"/>
              <a:gd name="connsiteY96" fmla="*/ 264795 h 314325"/>
              <a:gd name="connsiteX97" fmla="*/ 493490 w 485775"/>
              <a:gd name="connsiteY97" fmla="*/ 270891 h 314325"/>
              <a:gd name="connsiteX98" fmla="*/ 494633 w 485775"/>
              <a:gd name="connsiteY98" fmla="*/ 268415 h 314325"/>
              <a:gd name="connsiteX99" fmla="*/ 480917 w 485775"/>
              <a:gd name="connsiteY99" fmla="*/ 262319 h 314325"/>
              <a:gd name="connsiteX100" fmla="*/ 473297 w 485775"/>
              <a:gd name="connsiteY100" fmla="*/ 278416 h 314325"/>
              <a:gd name="connsiteX101" fmla="*/ 472059 w 485775"/>
              <a:gd name="connsiteY101" fmla="*/ 280797 h 314325"/>
              <a:gd name="connsiteX102" fmla="*/ 485204 w 485775"/>
              <a:gd name="connsiteY102" fmla="*/ 287750 h 314325"/>
              <a:gd name="connsiteX103" fmla="*/ 486442 w 485775"/>
              <a:gd name="connsiteY103" fmla="*/ 285369 h 314325"/>
              <a:gd name="connsiteX104" fmla="*/ 473297 w 485775"/>
              <a:gd name="connsiteY104" fmla="*/ 278416 h 314325"/>
              <a:gd name="connsiteX105" fmla="*/ 19050 w 485775"/>
              <a:gd name="connsiteY105" fmla="*/ 304038 h 314325"/>
              <a:gd name="connsiteX106" fmla="*/ 17621 w 485775"/>
              <a:gd name="connsiteY106" fmla="*/ 301752 h 314325"/>
              <a:gd name="connsiteX107" fmla="*/ 30194 w 485775"/>
              <a:gd name="connsiteY107" fmla="*/ 293846 h 314325"/>
              <a:gd name="connsiteX108" fmla="*/ 31623 w 485775"/>
              <a:gd name="connsiteY108" fmla="*/ 296132 h 314325"/>
              <a:gd name="connsiteX109" fmla="*/ 19050 w 485775"/>
              <a:gd name="connsiteY109" fmla="*/ 304038 h 314325"/>
              <a:gd name="connsiteX110" fmla="*/ 27051 w 485775"/>
              <a:gd name="connsiteY110" fmla="*/ 288608 h 314325"/>
              <a:gd name="connsiteX111" fmla="*/ 25718 w 485775"/>
              <a:gd name="connsiteY111" fmla="*/ 286226 h 314325"/>
              <a:gd name="connsiteX112" fmla="*/ 12859 w 485775"/>
              <a:gd name="connsiteY112" fmla="*/ 293656 h 314325"/>
              <a:gd name="connsiteX113" fmla="*/ 14192 w 485775"/>
              <a:gd name="connsiteY113" fmla="*/ 296037 h 314325"/>
              <a:gd name="connsiteX114" fmla="*/ 27051 w 485775"/>
              <a:gd name="connsiteY114" fmla="*/ 288608 h 314325"/>
              <a:gd name="connsiteX115" fmla="*/ 22765 w 485775"/>
              <a:gd name="connsiteY115" fmla="*/ 280797 h 314325"/>
              <a:gd name="connsiteX116" fmla="*/ 21527 w 485775"/>
              <a:gd name="connsiteY116" fmla="*/ 278416 h 314325"/>
              <a:gd name="connsiteX117" fmla="*/ 8382 w 485775"/>
              <a:gd name="connsiteY117" fmla="*/ 285369 h 314325"/>
              <a:gd name="connsiteX118" fmla="*/ 9620 w 485775"/>
              <a:gd name="connsiteY118" fmla="*/ 287750 h 314325"/>
              <a:gd name="connsiteX119" fmla="*/ 22765 w 485775"/>
              <a:gd name="connsiteY119" fmla="*/ 280797 h 314325"/>
              <a:gd name="connsiteX120" fmla="*/ 14859 w 485775"/>
              <a:gd name="connsiteY120" fmla="*/ 264795 h 314325"/>
              <a:gd name="connsiteX121" fmla="*/ 13716 w 485775"/>
              <a:gd name="connsiteY121" fmla="*/ 262319 h 314325"/>
              <a:gd name="connsiteX122" fmla="*/ 0 w 485775"/>
              <a:gd name="connsiteY122" fmla="*/ 268415 h 314325"/>
              <a:gd name="connsiteX123" fmla="*/ 1143 w 485775"/>
              <a:gd name="connsiteY123" fmla="*/ 270891 h 314325"/>
              <a:gd name="connsiteX124" fmla="*/ 14859 w 485775"/>
              <a:gd name="connsiteY124" fmla="*/ 264795 h 314325"/>
              <a:gd name="connsiteX125" fmla="*/ 18669 w 485775"/>
              <a:gd name="connsiteY125" fmla="*/ 272891 h 314325"/>
              <a:gd name="connsiteX126" fmla="*/ 17526 w 485775"/>
              <a:gd name="connsiteY126" fmla="*/ 270415 h 314325"/>
              <a:gd name="connsiteX127" fmla="*/ 4096 w 485775"/>
              <a:gd name="connsiteY127" fmla="*/ 276987 h 314325"/>
              <a:gd name="connsiteX128" fmla="*/ 5334 w 485775"/>
              <a:gd name="connsiteY128" fmla="*/ 279464 h 314325"/>
              <a:gd name="connsiteX129" fmla="*/ 18669 w 485775"/>
              <a:gd name="connsiteY129" fmla="*/ 272891 h 314325"/>
              <a:gd name="connsiteX130" fmla="*/ 36481 w 485775"/>
              <a:gd name="connsiteY130" fmla="*/ 303657 h 314325"/>
              <a:gd name="connsiteX131" fmla="*/ 34957 w 485775"/>
              <a:gd name="connsiteY131" fmla="*/ 301371 h 314325"/>
              <a:gd name="connsiteX132" fmla="*/ 22669 w 485775"/>
              <a:gd name="connsiteY132" fmla="*/ 309658 h 314325"/>
              <a:gd name="connsiteX133" fmla="*/ 24194 w 485775"/>
              <a:gd name="connsiteY133" fmla="*/ 311944 h 314325"/>
              <a:gd name="connsiteX134" fmla="*/ 36481 w 485775"/>
              <a:gd name="connsiteY134" fmla="*/ 303657 h 314325"/>
              <a:gd name="connsiteX135" fmla="*/ 41720 w 485775"/>
              <a:gd name="connsiteY135" fmla="*/ 310896 h 314325"/>
              <a:gd name="connsiteX136" fmla="*/ 40100 w 485775"/>
              <a:gd name="connsiteY136" fmla="*/ 308705 h 314325"/>
              <a:gd name="connsiteX137" fmla="*/ 28099 w 485775"/>
              <a:gd name="connsiteY137" fmla="*/ 317373 h 314325"/>
              <a:gd name="connsiteX138" fmla="*/ 29718 w 485775"/>
              <a:gd name="connsiteY138" fmla="*/ 319564 h 314325"/>
              <a:gd name="connsiteX139" fmla="*/ 41720 w 485775"/>
              <a:gd name="connsiteY139" fmla="*/ 310896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485775" h="314325">
                <a:moveTo>
                  <a:pt x="18383" y="49625"/>
                </a:moveTo>
                <a:cubicBezTo>
                  <a:pt x="18764" y="48768"/>
                  <a:pt x="19240" y="48006"/>
                  <a:pt x="19622" y="47149"/>
                </a:cubicBezTo>
                <a:lnTo>
                  <a:pt x="5334" y="40196"/>
                </a:lnTo>
                <a:cubicBezTo>
                  <a:pt x="4953" y="40958"/>
                  <a:pt x="4477" y="41815"/>
                  <a:pt x="4096" y="42672"/>
                </a:cubicBezTo>
                <a:lnTo>
                  <a:pt x="18383" y="49625"/>
                </a:lnTo>
                <a:close/>
                <a:moveTo>
                  <a:pt x="14573" y="57722"/>
                </a:moveTo>
                <a:cubicBezTo>
                  <a:pt x="14954" y="56864"/>
                  <a:pt x="15335" y="56007"/>
                  <a:pt x="15716" y="55245"/>
                </a:cubicBezTo>
                <a:lnTo>
                  <a:pt x="1238" y="48673"/>
                </a:lnTo>
                <a:cubicBezTo>
                  <a:pt x="857" y="49530"/>
                  <a:pt x="476" y="50387"/>
                  <a:pt x="190" y="51149"/>
                </a:cubicBezTo>
                <a:lnTo>
                  <a:pt x="14573" y="57722"/>
                </a:lnTo>
                <a:close/>
                <a:moveTo>
                  <a:pt x="22384" y="41720"/>
                </a:moveTo>
                <a:cubicBezTo>
                  <a:pt x="22765" y="40958"/>
                  <a:pt x="23241" y="40100"/>
                  <a:pt x="23622" y="39338"/>
                </a:cubicBezTo>
                <a:lnTo>
                  <a:pt x="9525" y="31814"/>
                </a:lnTo>
                <a:cubicBezTo>
                  <a:pt x="9049" y="32576"/>
                  <a:pt x="8668" y="33433"/>
                  <a:pt x="8287" y="34195"/>
                </a:cubicBezTo>
                <a:lnTo>
                  <a:pt x="22384" y="41720"/>
                </a:lnTo>
                <a:close/>
                <a:moveTo>
                  <a:pt x="41148" y="11621"/>
                </a:moveTo>
                <a:cubicBezTo>
                  <a:pt x="41720" y="10859"/>
                  <a:pt x="42196" y="10192"/>
                  <a:pt x="42767" y="9430"/>
                </a:cubicBezTo>
                <a:lnTo>
                  <a:pt x="29718" y="0"/>
                </a:lnTo>
                <a:cubicBezTo>
                  <a:pt x="29147" y="762"/>
                  <a:pt x="28670" y="1429"/>
                  <a:pt x="28099" y="2191"/>
                </a:cubicBezTo>
                <a:lnTo>
                  <a:pt x="41148" y="11621"/>
                </a:lnTo>
                <a:close/>
                <a:moveTo>
                  <a:pt x="31242" y="26384"/>
                </a:moveTo>
                <a:cubicBezTo>
                  <a:pt x="31718" y="25622"/>
                  <a:pt x="32194" y="24860"/>
                  <a:pt x="32671" y="24098"/>
                </a:cubicBezTo>
                <a:lnTo>
                  <a:pt x="19050" y="15621"/>
                </a:lnTo>
                <a:cubicBezTo>
                  <a:pt x="18574" y="16383"/>
                  <a:pt x="18097" y="17145"/>
                  <a:pt x="17621" y="17907"/>
                </a:cubicBezTo>
                <a:lnTo>
                  <a:pt x="31242" y="26384"/>
                </a:lnTo>
                <a:close/>
                <a:moveTo>
                  <a:pt x="26670" y="34004"/>
                </a:moveTo>
                <a:cubicBezTo>
                  <a:pt x="27146" y="33242"/>
                  <a:pt x="27622" y="32480"/>
                  <a:pt x="28003" y="31623"/>
                </a:cubicBezTo>
                <a:lnTo>
                  <a:pt x="14097" y="23622"/>
                </a:lnTo>
                <a:cubicBezTo>
                  <a:pt x="13621" y="24384"/>
                  <a:pt x="13144" y="25146"/>
                  <a:pt x="12763" y="26003"/>
                </a:cubicBezTo>
                <a:lnTo>
                  <a:pt x="26670" y="34004"/>
                </a:lnTo>
                <a:close/>
                <a:moveTo>
                  <a:pt x="36005" y="18955"/>
                </a:moveTo>
                <a:cubicBezTo>
                  <a:pt x="36481" y="18193"/>
                  <a:pt x="37052" y="17431"/>
                  <a:pt x="37529" y="16764"/>
                </a:cubicBezTo>
                <a:lnTo>
                  <a:pt x="24194" y="7811"/>
                </a:lnTo>
                <a:cubicBezTo>
                  <a:pt x="23717" y="8573"/>
                  <a:pt x="23146" y="9335"/>
                  <a:pt x="22669" y="10097"/>
                </a:cubicBezTo>
                <a:lnTo>
                  <a:pt x="36005" y="18955"/>
                </a:lnTo>
                <a:close/>
                <a:moveTo>
                  <a:pt x="489490" y="40196"/>
                </a:moveTo>
                <a:cubicBezTo>
                  <a:pt x="489871" y="40958"/>
                  <a:pt x="490347" y="41815"/>
                  <a:pt x="490728" y="42577"/>
                </a:cubicBezTo>
                <a:lnTo>
                  <a:pt x="476441" y="49530"/>
                </a:lnTo>
                <a:cubicBezTo>
                  <a:pt x="476060" y="48673"/>
                  <a:pt x="475679" y="47911"/>
                  <a:pt x="475202" y="47053"/>
                </a:cubicBezTo>
                <a:lnTo>
                  <a:pt x="489490" y="40196"/>
                </a:lnTo>
                <a:close/>
                <a:moveTo>
                  <a:pt x="471107" y="39338"/>
                </a:moveTo>
                <a:cubicBezTo>
                  <a:pt x="471488" y="40100"/>
                  <a:pt x="471964" y="40958"/>
                  <a:pt x="472345" y="41720"/>
                </a:cubicBezTo>
                <a:lnTo>
                  <a:pt x="486442" y="34195"/>
                </a:lnTo>
                <a:cubicBezTo>
                  <a:pt x="485966" y="33433"/>
                  <a:pt x="485585" y="32576"/>
                  <a:pt x="485204" y="31814"/>
                </a:cubicBezTo>
                <a:lnTo>
                  <a:pt x="471107" y="39338"/>
                </a:lnTo>
                <a:close/>
                <a:moveTo>
                  <a:pt x="479012" y="55150"/>
                </a:moveTo>
                <a:cubicBezTo>
                  <a:pt x="479393" y="56007"/>
                  <a:pt x="479774" y="56864"/>
                  <a:pt x="480155" y="57626"/>
                </a:cubicBezTo>
                <a:lnTo>
                  <a:pt x="494633" y="51149"/>
                </a:lnTo>
                <a:cubicBezTo>
                  <a:pt x="494252" y="50292"/>
                  <a:pt x="493871" y="49435"/>
                  <a:pt x="493490" y="48673"/>
                </a:cubicBezTo>
                <a:lnTo>
                  <a:pt x="479012" y="55150"/>
                </a:lnTo>
                <a:close/>
                <a:moveTo>
                  <a:pt x="457105" y="16669"/>
                </a:moveTo>
                <a:cubicBezTo>
                  <a:pt x="457581" y="17431"/>
                  <a:pt x="458153" y="18193"/>
                  <a:pt x="458629" y="18860"/>
                </a:cubicBezTo>
                <a:lnTo>
                  <a:pt x="471964" y="9906"/>
                </a:lnTo>
                <a:cubicBezTo>
                  <a:pt x="471488" y="9144"/>
                  <a:pt x="470916" y="8382"/>
                  <a:pt x="470440" y="7620"/>
                </a:cubicBezTo>
                <a:lnTo>
                  <a:pt x="457105" y="16669"/>
                </a:lnTo>
                <a:close/>
                <a:moveTo>
                  <a:pt x="462058" y="24003"/>
                </a:moveTo>
                <a:cubicBezTo>
                  <a:pt x="462534" y="24765"/>
                  <a:pt x="463010" y="25527"/>
                  <a:pt x="463487" y="26289"/>
                </a:cubicBezTo>
                <a:lnTo>
                  <a:pt x="477012" y="17812"/>
                </a:lnTo>
                <a:cubicBezTo>
                  <a:pt x="476536" y="17050"/>
                  <a:pt x="476060" y="16288"/>
                  <a:pt x="475583" y="15526"/>
                </a:cubicBezTo>
                <a:lnTo>
                  <a:pt x="462058" y="24003"/>
                </a:lnTo>
                <a:close/>
                <a:moveTo>
                  <a:pt x="466630" y="31623"/>
                </a:moveTo>
                <a:cubicBezTo>
                  <a:pt x="467106" y="32385"/>
                  <a:pt x="467582" y="33242"/>
                  <a:pt x="468059" y="34004"/>
                </a:cubicBezTo>
                <a:lnTo>
                  <a:pt x="481870" y="26003"/>
                </a:lnTo>
                <a:cubicBezTo>
                  <a:pt x="481393" y="25241"/>
                  <a:pt x="480917" y="24479"/>
                  <a:pt x="480536" y="23622"/>
                </a:cubicBezTo>
                <a:lnTo>
                  <a:pt x="466630" y="31623"/>
                </a:lnTo>
                <a:close/>
                <a:moveTo>
                  <a:pt x="451961" y="9430"/>
                </a:moveTo>
                <a:cubicBezTo>
                  <a:pt x="452533" y="10192"/>
                  <a:pt x="453009" y="10954"/>
                  <a:pt x="453581" y="11621"/>
                </a:cubicBezTo>
                <a:lnTo>
                  <a:pt x="466630" y="2191"/>
                </a:lnTo>
                <a:cubicBezTo>
                  <a:pt x="466154" y="1429"/>
                  <a:pt x="465582" y="762"/>
                  <a:pt x="465011" y="0"/>
                </a:cubicBezTo>
                <a:lnTo>
                  <a:pt x="451961" y="9430"/>
                </a:lnTo>
                <a:close/>
                <a:moveTo>
                  <a:pt x="477107" y="301752"/>
                </a:moveTo>
                <a:cubicBezTo>
                  <a:pt x="476631" y="302514"/>
                  <a:pt x="476155" y="303276"/>
                  <a:pt x="475679" y="304038"/>
                </a:cubicBezTo>
                <a:lnTo>
                  <a:pt x="463106" y="296228"/>
                </a:lnTo>
                <a:cubicBezTo>
                  <a:pt x="463582" y="295466"/>
                  <a:pt x="464058" y="294704"/>
                  <a:pt x="464534" y="293942"/>
                </a:cubicBezTo>
                <a:lnTo>
                  <a:pt x="477107" y="301752"/>
                </a:lnTo>
                <a:close/>
                <a:moveTo>
                  <a:pt x="454628" y="308705"/>
                </a:moveTo>
                <a:cubicBezTo>
                  <a:pt x="454152" y="309467"/>
                  <a:pt x="453581" y="310134"/>
                  <a:pt x="453009" y="310896"/>
                </a:cubicBezTo>
                <a:lnTo>
                  <a:pt x="465011" y="319564"/>
                </a:lnTo>
                <a:cubicBezTo>
                  <a:pt x="465582" y="318802"/>
                  <a:pt x="466058" y="318135"/>
                  <a:pt x="466630" y="317373"/>
                </a:cubicBezTo>
                <a:lnTo>
                  <a:pt x="454628" y="308705"/>
                </a:lnTo>
                <a:close/>
                <a:moveTo>
                  <a:pt x="459677" y="301371"/>
                </a:moveTo>
                <a:cubicBezTo>
                  <a:pt x="459200" y="302133"/>
                  <a:pt x="458629" y="302895"/>
                  <a:pt x="458153" y="303657"/>
                </a:cubicBezTo>
                <a:lnTo>
                  <a:pt x="470440" y="311944"/>
                </a:lnTo>
                <a:cubicBezTo>
                  <a:pt x="470916" y="311182"/>
                  <a:pt x="471488" y="310420"/>
                  <a:pt x="471964" y="309753"/>
                </a:cubicBezTo>
                <a:lnTo>
                  <a:pt x="459677" y="301371"/>
                </a:lnTo>
                <a:close/>
                <a:moveTo>
                  <a:pt x="469011" y="286226"/>
                </a:moveTo>
                <a:cubicBezTo>
                  <a:pt x="468535" y="286988"/>
                  <a:pt x="468059" y="287846"/>
                  <a:pt x="467678" y="288608"/>
                </a:cubicBezTo>
                <a:lnTo>
                  <a:pt x="480536" y="296037"/>
                </a:lnTo>
                <a:cubicBezTo>
                  <a:pt x="481013" y="295275"/>
                  <a:pt x="481489" y="294513"/>
                  <a:pt x="481870" y="293751"/>
                </a:cubicBezTo>
                <a:lnTo>
                  <a:pt x="469011" y="286226"/>
                </a:lnTo>
                <a:close/>
                <a:moveTo>
                  <a:pt x="477203" y="270415"/>
                </a:moveTo>
                <a:cubicBezTo>
                  <a:pt x="476822" y="271272"/>
                  <a:pt x="476441" y="272034"/>
                  <a:pt x="475964" y="272891"/>
                </a:cubicBezTo>
                <a:lnTo>
                  <a:pt x="489395" y="279464"/>
                </a:lnTo>
                <a:cubicBezTo>
                  <a:pt x="489776" y="278702"/>
                  <a:pt x="490252" y="277844"/>
                  <a:pt x="490633" y="276987"/>
                </a:cubicBezTo>
                <a:lnTo>
                  <a:pt x="477203" y="270415"/>
                </a:lnTo>
                <a:close/>
                <a:moveTo>
                  <a:pt x="480917" y="262319"/>
                </a:moveTo>
                <a:cubicBezTo>
                  <a:pt x="480536" y="263176"/>
                  <a:pt x="480251" y="264033"/>
                  <a:pt x="479774" y="264795"/>
                </a:cubicBezTo>
                <a:lnTo>
                  <a:pt x="493490" y="270891"/>
                </a:lnTo>
                <a:cubicBezTo>
                  <a:pt x="493871" y="270034"/>
                  <a:pt x="494252" y="269272"/>
                  <a:pt x="494633" y="268415"/>
                </a:cubicBezTo>
                <a:lnTo>
                  <a:pt x="480917" y="262319"/>
                </a:lnTo>
                <a:close/>
                <a:moveTo>
                  <a:pt x="473297" y="278416"/>
                </a:moveTo>
                <a:cubicBezTo>
                  <a:pt x="472916" y="279273"/>
                  <a:pt x="472440" y="280035"/>
                  <a:pt x="472059" y="280797"/>
                </a:cubicBezTo>
                <a:lnTo>
                  <a:pt x="485204" y="287750"/>
                </a:lnTo>
                <a:cubicBezTo>
                  <a:pt x="485585" y="286988"/>
                  <a:pt x="486061" y="286131"/>
                  <a:pt x="486442" y="285369"/>
                </a:cubicBezTo>
                <a:lnTo>
                  <a:pt x="473297" y="278416"/>
                </a:lnTo>
                <a:close/>
                <a:moveTo>
                  <a:pt x="19050" y="304038"/>
                </a:moveTo>
                <a:cubicBezTo>
                  <a:pt x="18574" y="303276"/>
                  <a:pt x="18097" y="302514"/>
                  <a:pt x="17621" y="301752"/>
                </a:cubicBezTo>
                <a:lnTo>
                  <a:pt x="30194" y="293846"/>
                </a:lnTo>
                <a:cubicBezTo>
                  <a:pt x="30671" y="294608"/>
                  <a:pt x="31147" y="295370"/>
                  <a:pt x="31623" y="296132"/>
                </a:cubicBezTo>
                <a:lnTo>
                  <a:pt x="19050" y="304038"/>
                </a:lnTo>
                <a:close/>
                <a:moveTo>
                  <a:pt x="27051" y="288608"/>
                </a:moveTo>
                <a:cubicBezTo>
                  <a:pt x="26575" y="287846"/>
                  <a:pt x="26194" y="287084"/>
                  <a:pt x="25718" y="286226"/>
                </a:cubicBezTo>
                <a:lnTo>
                  <a:pt x="12859" y="293656"/>
                </a:lnTo>
                <a:cubicBezTo>
                  <a:pt x="13335" y="294418"/>
                  <a:pt x="13811" y="295180"/>
                  <a:pt x="14192" y="296037"/>
                </a:cubicBezTo>
                <a:lnTo>
                  <a:pt x="27051" y="288608"/>
                </a:lnTo>
                <a:close/>
                <a:moveTo>
                  <a:pt x="22765" y="280797"/>
                </a:moveTo>
                <a:cubicBezTo>
                  <a:pt x="22384" y="280035"/>
                  <a:pt x="21908" y="279178"/>
                  <a:pt x="21527" y="278416"/>
                </a:cubicBezTo>
                <a:lnTo>
                  <a:pt x="8382" y="285369"/>
                </a:lnTo>
                <a:cubicBezTo>
                  <a:pt x="8763" y="286131"/>
                  <a:pt x="9239" y="286988"/>
                  <a:pt x="9620" y="287750"/>
                </a:cubicBezTo>
                <a:lnTo>
                  <a:pt x="22765" y="280797"/>
                </a:lnTo>
                <a:close/>
                <a:moveTo>
                  <a:pt x="14859" y="264795"/>
                </a:moveTo>
                <a:cubicBezTo>
                  <a:pt x="14478" y="264033"/>
                  <a:pt x="14097" y="263176"/>
                  <a:pt x="13716" y="262319"/>
                </a:cubicBezTo>
                <a:lnTo>
                  <a:pt x="0" y="268415"/>
                </a:lnTo>
                <a:cubicBezTo>
                  <a:pt x="381" y="269272"/>
                  <a:pt x="762" y="270034"/>
                  <a:pt x="1143" y="270891"/>
                </a:cubicBezTo>
                <a:lnTo>
                  <a:pt x="14859" y="264795"/>
                </a:lnTo>
                <a:close/>
                <a:moveTo>
                  <a:pt x="18669" y="272891"/>
                </a:moveTo>
                <a:cubicBezTo>
                  <a:pt x="18288" y="272129"/>
                  <a:pt x="17907" y="271272"/>
                  <a:pt x="17526" y="270415"/>
                </a:cubicBezTo>
                <a:lnTo>
                  <a:pt x="4096" y="276987"/>
                </a:lnTo>
                <a:cubicBezTo>
                  <a:pt x="4477" y="277844"/>
                  <a:pt x="4858" y="278606"/>
                  <a:pt x="5334" y="279464"/>
                </a:cubicBezTo>
                <a:lnTo>
                  <a:pt x="18669" y="272891"/>
                </a:lnTo>
                <a:close/>
                <a:moveTo>
                  <a:pt x="36481" y="303657"/>
                </a:moveTo>
                <a:cubicBezTo>
                  <a:pt x="36005" y="302895"/>
                  <a:pt x="35433" y="302133"/>
                  <a:pt x="34957" y="301371"/>
                </a:cubicBezTo>
                <a:lnTo>
                  <a:pt x="22669" y="309658"/>
                </a:lnTo>
                <a:cubicBezTo>
                  <a:pt x="23146" y="310420"/>
                  <a:pt x="23717" y="311182"/>
                  <a:pt x="24194" y="311944"/>
                </a:cubicBezTo>
                <a:lnTo>
                  <a:pt x="36481" y="303657"/>
                </a:lnTo>
                <a:close/>
                <a:moveTo>
                  <a:pt x="41720" y="310896"/>
                </a:moveTo>
                <a:cubicBezTo>
                  <a:pt x="41148" y="310134"/>
                  <a:pt x="40672" y="309467"/>
                  <a:pt x="40100" y="308705"/>
                </a:cubicBezTo>
                <a:lnTo>
                  <a:pt x="28099" y="317373"/>
                </a:lnTo>
                <a:cubicBezTo>
                  <a:pt x="28575" y="318135"/>
                  <a:pt x="29147" y="318802"/>
                  <a:pt x="29718" y="319564"/>
                </a:cubicBezTo>
                <a:lnTo>
                  <a:pt x="41720" y="31089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" name="任意多边形: 形状 29"/>
          <p:cNvSpPr/>
          <p:nvPr/>
        </p:nvSpPr>
        <p:spPr>
          <a:xfrm>
            <a:off x="572919" y="379170"/>
            <a:ext cx="419100" cy="533400"/>
          </a:xfrm>
          <a:custGeom>
            <a:avLst/>
            <a:gdLst>
              <a:gd name="connsiteX0" fmla="*/ 421672 w 419100"/>
              <a:gd name="connsiteY0" fmla="*/ 438626 h 533400"/>
              <a:gd name="connsiteX1" fmla="*/ 210884 w 419100"/>
              <a:gd name="connsiteY1" fmla="*/ 539972 h 533400"/>
              <a:gd name="connsiteX2" fmla="*/ 95 w 419100"/>
              <a:gd name="connsiteY2" fmla="*/ 438626 h 533400"/>
              <a:gd name="connsiteX3" fmla="*/ 12192 w 419100"/>
              <a:gd name="connsiteY3" fmla="*/ 429006 h 533400"/>
              <a:gd name="connsiteX4" fmla="*/ 210979 w 419100"/>
              <a:gd name="connsiteY4" fmla="*/ 524542 h 533400"/>
              <a:gd name="connsiteX5" fmla="*/ 409766 w 419100"/>
              <a:gd name="connsiteY5" fmla="*/ 429006 h 533400"/>
              <a:gd name="connsiteX6" fmla="*/ 421672 w 419100"/>
              <a:gd name="connsiteY6" fmla="*/ 438626 h 533400"/>
              <a:gd name="connsiteX7" fmla="*/ 210884 w 419100"/>
              <a:gd name="connsiteY7" fmla="*/ 15431 h 533400"/>
              <a:gd name="connsiteX8" fmla="*/ 409670 w 419100"/>
              <a:gd name="connsiteY8" fmla="*/ 110966 h 533400"/>
              <a:gd name="connsiteX9" fmla="*/ 421767 w 419100"/>
              <a:gd name="connsiteY9" fmla="*/ 101346 h 533400"/>
              <a:gd name="connsiteX10" fmla="*/ 210884 w 419100"/>
              <a:gd name="connsiteY10" fmla="*/ 0 h 533400"/>
              <a:gd name="connsiteX11" fmla="*/ 0 w 419100"/>
              <a:gd name="connsiteY11" fmla="*/ 101346 h 533400"/>
              <a:gd name="connsiteX12" fmla="*/ 12097 w 419100"/>
              <a:gd name="connsiteY12" fmla="*/ 110966 h 533400"/>
              <a:gd name="connsiteX13" fmla="*/ 210884 w 419100"/>
              <a:gd name="connsiteY13" fmla="*/ 15431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19100" h="533400">
                <a:moveTo>
                  <a:pt x="421672" y="438626"/>
                </a:moveTo>
                <a:cubicBezTo>
                  <a:pt x="372142" y="500444"/>
                  <a:pt x="296132" y="539972"/>
                  <a:pt x="210884" y="539972"/>
                </a:cubicBezTo>
                <a:cubicBezTo>
                  <a:pt x="125539" y="539972"/>
                  <a:pt x="49530" y="500444"/>
                  <a:pt x="95" y="438626"/>
                </a:cubicBezTo>
                <a:lnTo>
                  <a:pt x="12192" y="429006"/>
                </a:lnTo>
                <a:cubicBezTo>
                  <a:pt x="58864" y="487204"/>
                  <a:pt x="130493" y="524542"/>
                  <a:pt x="210979" y="524542"/>
                </a:cubicBezTo>
                <a:cubicBezTo>
                  <a:pt x="291370" y="524542"/>
                  <a:pt x="363093" y="487204"/>
                  <a:pt x="409766" y="429006"/>
                </a:cubicBezTo>
                <a:lnTo>
                  <a:pt x="421672" y="438626"/>
                </a:lnTo>
                <a:close/>
                <a:moveTo>
                  <a:pt x="210884" y="15431"/>
                </a:moveTo>
                <a:cubicBezTo>
                  <a:pt x="291275" y="15431"/>
                  <a:pt x="362998" y="52769"/>
                  <a:pt x="409670" y="110966"/>
                </a:cubicBezTo>
                <a:lnTo>
                  <a:pt x="421767" y="101346"/>
                </a:lnTo>
                <a:cubicBezTo>
                  <a:pt x="372237" y="39529"/>
                  <a:pt x="296132" y="0"/>
                  <a:pt x="210884" y="0"/>
                </a:cubicBezTo>
                <a:cubicBezTo>
                  <a:pt x="125539" y="0"/>
                  <a:pt x="49530" y="39529"/>
                  <a:pt x="0" y="101346"/>
                </a:cubicBezTo>
                <a:lnTo>
                  <a:pt x="12097" y="110966"/>
                </a:lnTo>
                <a:cubicBezTo>
                  <a:pt x="58769" y="52769"/>
                  <a:pt x="130397" y="15431"/>
                  <a:pt x="210884" y="1543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" name="任意多边形: 形状 22"/>
          <p:cNvSpPr/>
          <p:nvPr/>
        </p:nvSpPr>
        <p:spPr>
          <a:xfrm>
            <a:off x="1022637" y="1596910"/>
            <a:ext cx="253335" cy="253335"/>
          </a:xfrm>
          <a:custGeom>
            <a:avLst/>
            <a:gdLst>
              <a:gd name="connsiteX0" fmla="*/ 137446 w 133350"/>
              <a:gd name="connsiteY0" fmla="*/ 67532 h 133350"/>
              <a:gd name="connsiteX1" fmla="*/ 69914 w 133350"/>
              <a:gd name="connsiteY1" fmla="*/ 135065 h 133350"/>
              <a:gd name="connsiteX2" fmla="*/ 0 w 133350"/>
              <a:gd name="connsiteY2" fmla="*/ 135065 h 133350"/>
              <a:gd name="connsiteX3" fmla="*/ 67437 w 133350"/>
              <a:gd name="connsiteY3" fmla="*/ 67532 h 133350"/>
              <a:gd name="connsiteX4" fmla="*/ 0 w 133350"/>
              <a:gd name="connsiteY4" fmla="*/ 0 h 133350"/>
              <a:gd name="connsiteX5" fmla="*/ 69914 w 133350"/>
              <a:gd name="connsiteY5" fmla="*/ 0 h 133350"/>
              <a:gd name="connsiteX6" fmla="*/ 137446 w 133350"/>
              <a:gd name="connsiteY6" fmla="*/ 67532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3350" h="133350">
                <a:moveTo>
                  <a:pt x="137446" y="67532"/>
                </a:moveTo>
                <a:lnTo>
                  <a:pt x="69914" y="135065"/>
                </a:lnTo>
                <a:lnTo>
                  <a:pt x="0" y="135065"/>
                </a:lnTo>
                <a:lnTo>
                  <a:pt x="67437" y="67532"/>
                </a:lnTo>
                <a:lnTo>
                  <a:pt x="0" y="0"/>
                </a:lnTo>
                <a:lnTo>
                  <a:pt x="69914" y="0"/>
                </a:lnTo>
                <a:lnTo>
                  <a:pt x="137446" y="6753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275715" y="1463040"/>
            <a:ext cx="8776335" cy="521970"/>
          </a:xfrm>
          <a:prstGeom prst="rect">
            <a:avLst/>
          </a:prstGeom>
        </p:spPr>
        <p:txBody>
          <a:bodyPr wrap="square">
            <a:spAutoFit/>
          </a:bodyPr>
          <a:p>
            <a:pPr lvl="1"/>
            <a:r>
              <a:rPr lang="en-US" altLang="zh-CN" sz="2800" dirty="0">
                <a:solidFill>
                  <a:schemeClr val="bg1"/>
                </a:solidFill>
                <a:latin typeface="+mj-ea"/>
              </a:rPr>
              <a:t>Random sampling &amp; Stratified sampling</a:t>
            </a:r>
            <a:r>
              <a:rPr lang="zh-CN" altLang="en-US" sz="2800" dirty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+mj-ea"/>
              </a:rPr>
              <a:t>                              </a:t>
            </a:r>
            <a:endParaRPr lang="zh-CN" altLang="en-US" sz="28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735435" y="64001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1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7" name="图片 6" descr="DNA1-12"/>
          <p:cNvPicPr>
            <a:picLocks noChangeAspect="1"/>
          </p:cNvPicPr>
          <p:nvPr/>
        </p:nvPicPr>
        <p:blipFill>
          <a:blip r:embed="rId1"/>
          <a:srcRect l="43677"/>
          <a:stretch>
            <a:fillRect/>
          </a:stretch>
        </p:blipFill>
        <p:spPr>
          <a:xfrm>
            <a:off x="182245" y="2503805"/>
            <a:ext cx="7550785" cy="3686175"/>
          </a:xfrm>
          <a:prstGeom prst="rect">
            <a:avLst/>
          </a:prstGeom>
        </p:spPr>
      </p:pic>
      <p:pic>
        <p:nvPicPr>
          <p:cNvPr id="3" name="图片 2" descr="dna-r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0395" y="2430145"/>
            <a:ext cx="3657600" cy="39700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32535" y="339725"/>
            <a:ext cx="83140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Data Preprocessing</a:t>
            </a:r>
            <a:endParaRPr lang="en-US" altLang="zh-CN" sz="3600" dirty="0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27" name="任意多边形: 形状 26"/>
          <p:cNvSpPr/>
          <p:nvPr/>
        </p:nvSpPr>
        <p:spPr>
          <a:xfrm>
            <a:off x="593969" y="459371"/>
            <a:ext cx="371475" cy="371475"/>
          </a:xfrm>
          <a:custGeom>
            <a:avLst/>
            <a:gdLst>
              <a:gd name="connsiteX0" fmla="*/ 199358 w 371475"/>
              <a:gd name="connsiteY0" fmla="*/ 0 h 371475"/>
              <a:gd name="connsiteX1" fmla="*/ 189833 w 371475"/>
              <a:gd name="connsiteY1" fmla="*/ 18955 h 371475"/>
              <a:gd name="connsiteX2" fmla="*/ 180308 w 371475"/>
              <a:gd name="connsiteY2" fmla="*/ 0 h 371475"/>
              <a:gd name="connsiteX3" fmla="*/ 199358 w 371475"/>
              <a:gd name="connsiteY3" fmla="*/ 0 h 371475"/>
              <a:gd name="connsiteX4" fmla="*/ 199358 w 371475"/>
              <a:gd name="connsiteY4" fmla="*/ 380714 h 371475"/>
              <a:gd name="connsiteX5" fmla="*/ 189833 w 371475"/>
              <a:gd name="connsiteY5" fmla="*/ 361760 h 371475"/>
              <a:gd name="connsiteX6" fmla="*/ 180308 w 371475"/>
              <a:gd name="connsiteY6" fmla="*/ 380714 h 371475"/>
              <a:gd name="connsiteX7" fmla="*/ 199358 w 371475"/>
              <a:gd name="connsiteY7" fmla="*/ 380714 h 371475"/>
              <a:gd name="connsiteX8" fmla="*/ 0 w 371475"/>
              <a:gd name="connsiteY8" fmla="*/ 199263 h 371475"/>
              <a:gd name="connsiteX9" fmla="*/ 18955 w 371475"/>
              <a:gd name="connsiteY9" fmla="*/ 189738 h 371475"/>
              <a:gd name="connsiteX10" fmla="*/ 0 w 371475"/>
              <a:gd name="connsiteY10" fmla="*/ 180213 h 371475"/>
              <a:gd name="connsiteX11" fmla="*/ 0 w 371475"/>
              <a:gd name="connsiteY11" fmla="*/ 199263 h 371475"/>
              <a:gd name="connsiteX12" fmla="*/ 379667 w 371475"/>
              <a:gd name="connsiteY12" fmla="*/ 180308 h 371475"/>
              <a:gd name="connsiteX13" fmla="*/ 360712 w 371475"/>
              <a:gd name="connsiteY13" fmla="*/ 189833 h 371475"/>
              <a:gd name="connsiteX14" fmla="*/ 379667 w 371475"/>
              <a:gd name="connsiteY14" fmla="*/ 199358 h 371475"/>
              <a:gd name="connsiteX15" fmla="*/ 379667 w 371475"/>
              <a:gd name="connsiteY15" fmla="*/ 180308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71475" h="371475">
                <a:moveTo>
                  <a:pt x="199358" y="0"/>
                </a:moveTo>
                <a:lnTo>
                  <a:pt x="189833" y="18955"/>
                </a:lnTo>
                <a:lnTo>
                  <a:pt x="180308" y="0"/>
                </a:lnTo>
                <a:lnTo>
                  <a:pt x="199358" y="0"/>
                </a:lnTo>
                <a:close/>
                <a:moveTo>
                  <a:pt x="199358" y="380714"/>
                </a:moveTo>
                <a:lnTo>
                  <a:pt x="189833" y="361760"/>
                </a:lnTo>
                <a:lnTo>
                  <a:pt x="180308" y="380714"/>
                </a:lnTo>
                <a:lnTo>
                  <a:pt x="199358" y="380714"/>
                </a:lnTo>
                <a:close/>
                <a:moveTo>
                  <a:pt x="0" y="199263"/>
                </a:moveTo>
                <a:lnTo>
                  <a:pt x="18955" y="189738"/>
                </a:lnTo>
                <a:lnTo>
                  <a:pt x="0" y="180213"/>
                </a:lnTo>
                <a:lnTo>
                  <a:pt x="0" y="199263"/>
                </a:lnTo>
                <a:close/>
                <a:moveTo>
                  <a:pt x="379667" y="180308"/>
                </a:moveTo>
                <a:lnTo>
                  <a:pt x="360712" y="189833"/>
                </a:lnTo>
                <a:lnTo>
                  <a:pt x="379667" y="199358"/>
                </a:lnTo>
                <a:lnTo>
                  <a:pt x="379667" y="18030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8" name="任意多边形: 形状 27"/>
          <p:cNvSpPr/>
          <p:nvPr/>
        </p:nvSpPr>
        <p:spPr>
          <a:xfrm>
            <a:off x="503386" y="411936"/>
            <a:ext cx="552450" cy="466725"/>
          </a:xfrm>
          <a:custGeom>
            <a:avLst/>
            <a:gdLst>
              <a:gd name="connsiteX0" fmla="*/ 560832 w 552450"/>
              <a:gd name="connsiteY0" fmla="*/ 239840 h 466725"/>
              <a:gd name="connsiteX1" fmla="*/ 560832 w 552450"/>
              <a:gd name="connsiteY1" fmla="*/ 237268 h 466725"/>
              <a:gd name="connsiteX2" fmla="*/ 560832 w 552450"/>
              <a:gd name="connsiteY2" fmla="*/ 235077 h 466725"/>
              <a:gd name="connsiteX3" fmla="*/ 555022 w 552450"/>
              <a:gd name="connsiteY3" fmla="*/ 235077 h 466725"/>
              <a:gd name="connsiteX4" fmla="*/ 554831 w 552450"/>
              <a:gd name="connsiteY4" fmla="*/ 225457 h 466725"/>
              <a:gd name="connsiteX5" fmla="*/ 560546 w 552450"/>
              <a:gd name="connsiteY5" fmla="*/ 225171 h 466725"/>
              <a:gd name="connsiteX6" fmla="*/ 560356 w 552450"/>
              <a:gd name="connsiteY6" fmla="*/ 220409 h 466725"/>
              <a:gd name="connsiteX7" fmla="*/ 554641 w 552450"/>
              <a:gd name="connsiteY7" fmla="*/ 220694 h 466725"/>
              <a:gd name="connsiteX8" fmla="*/ 553879 w 552450"/>
              <a:gd name="connsiteY8" fmla="*/ 211074 h 466725"/>
              <a:gd name="connsiteX9" fmla="*/ 559594 w 552450"/>
              <a:gd name="connsiteY9" fmla="*/ 210503 h 466725"/>
              <a:gd name="connsiteX10" fmla="*/ 554165 w 552450"/>
              <a:gd name="connsiteY10" fmla="*/ 176308 h 466725"/>
              <a:gd name="connsiteX11" fmla="*/ 507397 w 552450"/>
              <a:gd name="connsiteY11" fmla="*/ 167735 h 466725"/>
              <a:gd name="connsiteX12" fmla="*/ 280511 w 552450"/>
              <a:gd name="connsiteY12" fmla="*/ 0 h 466725"/>
              <a:gd name="connsiteX13" fmla="*/ 53626 w 552450"/>
              <a:gd name="connsiteY13" fmla="*/ 167735 h 466725"/>
              <a:gd name="connsiteX14" fmla="*/ 6858 w 552450"/>
              <a:gd name="connsiteY14" fmla="*/ 176308 h 466725"/>
              <a:gd name="connsiteX15" fmla="*/ 1429 w 552450"/>
              <a:gd name="connsiteY15" fmla="*/ 210503 h 466725"/>
              <a:gd name="connsiteX16" fmla="*/ 7144 w 552450"/>
              <a:gd name="connsiteY16" fmla="*/ 211074 h 466725"/>
              <a:gd name="connsiteX17" fmla="*/ 6382 w 552450"/>
              <a:gd name="connsiteY17" fmla="*/ 220694 h 466725"/>
              <a:gd name="connsiteX18" fmla="*/ 572 w 552450"/>
              <a:gd name="connsiteY18" fmla="*/ 220409 h 466725"/>
              <a:gd name="connsiteX19" fmla="*/ 381 w 552450"/>
              <a:gd name="connsiteY19" fmla="*/ 225171 h 466725"/>
              <a:gd name="connsiteX20" fmla="*/ 6191 w 552450"/>
              <a:gd name="connsiteY20" fmla="*/ 225457 h 466725"/>
              <a:gd name="connsiteX21" fmla="*/ 5906 w 552450"/>
              <a:gd name="connsiteY21" fmla="*/ 235077 h 466725"/>
              <a:gd name="connsiteX22" fmla="*/ 0 w 552450"/>
              <a:gd name="connsiteY22" fmla="*/ 235077 h 466725"/>
              <a:gd name="connsiteX23" fmla="*/ 0 w 552450"/>
              <a:gd name="connsiteY23" fmla="*/ 237268 h 466725"/>
              <a:gd name="connsiteX24" fmla="*/ 0 w 552450"/>
              <a:gd name="connsiteY24" fmla="*/ 239840 h 466725"/>
              <a:gd name="connsiteX25" fmla="*/ 5810 w 552450"/>
              <a:gd name="connsiteY25" fmla="*/ 239840 h 466725"/>
              <a:gd name="connsiteX26" fmla="*/ 6096 w 552450"/>
              <a:gd name="connsiteY26" fmla="*/ 249460 h 466725"/>
              <a:gd name="connsiteX27" fmla="*/ 286 w 552450"/>
              <a:gd name="connsiteY27" fmla="*/ 249746 h 466725"/>
              <a:gd name="connsiteX28" fmla="*/ 572 w 552450"/>
              <a:gd name="connsiteY28" fmla="*/ 254508 h 466725"/>
              <a:gd name="connsiteX29" fmla="*/ 6382 w 552450"/>
              <a:gd name="connsiteY29" fmla="*/ 254222 h 466725"/>
              <a:gd name="connsiteX30" fmla="*/ 7144 w 552450"/>
              <a:gd name="connsiteY30" fmla="*/ 263843 h 466725"/>
              <a:gd name="connsiteX31" fmla="*/ 1429 w 552450"/>
              <a:gd name="connsiteY31" fmla="*/ 264414 h 466725"/>
              <a:gd name="connsiteX32" fmla="*/ 6763 w 552450"/>
              <a:gd name="connsiteY32" fmla="*/ 298323 h 466725"/>
              <a:gd name="connsiteX33" fmla="*/ 53531 w 552450"/>
              <a:gd name="connsiteY33" fmla="*/ 306896 h 466725"/>
              <a:gd name="connsiteX34" fmla="*/ 280416 w 552450"/>
              <a:gd name="connsiteY34" fmla="*/ 474631 h 466725"/>
              <a:gd name="connsiteX35" fmla="*/ 507301 w 552450"/>
              <a:gd name="connsiteY35" fmla="*/ 306896 h 466725"/>
              <a:gd name="connsiteX36" fmla="*/ 554069 w 552450"/>
              <a:gd name="connsiteY36" fmla="*/ 298323 h 466725"/>
              <a:gd name="connsiteX37" fmla="*/ 559499 w 552450"/>
              <a:gd name="connsiteY37" fmla="*/ 264414 h 466725"/>
              <a:gd name="connsiteX38" fmla="*/ 553784 w 552450"/>
              <a:gd name="connsiteY38" fmla="*/ 263843 h 466725"/>
              <a:gd name="connsiteX39" fmla="*/ 554546 w 552450"/>
              <a:gd name="connsiteY39" fmla="*/ 254222 h 466725"/>
              <a:gd name="connsiteX40" fmla="*/ 560261 w 552450"/>
              <a:gd name="connsiteY40" fmla="*/ 254508 h 466725"/>
              <a:gd name="connsiteX41" fmla="*/ 560546 w 552450"/>
              <a:gd name="connsiteY41" fmla="*/ 249746 h 466725"/>
              <a:gd name="connsiteX42" fmla="*/ 554831 w 552450"/>
              <a:gd name="connsiteY42" fmla="*/ 249460 h 466725"/>
              <a:gd name="connsiteX43" fmla="*/ 555117 w 552450"/>
              <a:gd name="connsiteY43" fmla="*/ 239840 h 466725"/>
              <a:gd name="connsiteX44" fmla="*/ 560832 w 552450"/>
              <a:gd name="connsiteY44" fmla="*/ 239840 h 466725"/>
              <a:gd name="connsiteX45" fmla="*/ 502349 w 552450"/>
              <a:gd name="connsiteY45" fmla="*/ 286703 h 466725"/>
              <a:gd name="connsiteX46" fmla="*/ 489775 w 552450"/>
              <a:gd name="connsiteY46" fmla="*/ 288989 h 466725"/>
              <a:gd name="connsiteX47" fmla="*/ 332137 w 552450"/>
              <a:gd name="connsiteY47" fmla="*/ 446627 h 466725"/>
              <a:gd name="connsiteX48" fmla="*/ 329851 w 552450"/>
              <a:gd name="connsiteY48" fmla="*/ 459200 h 466725"/>
              <a:gd name="connsiteX49" fmla="*/ 280416 w 552450"/>
              <a:gd name="connsiteY49" fmla="*/ 464630 h 466725"/>
              <a:gd name="connsiteX50" fmla="*/ 230981 w 552450"/>
              <a:gd name="connsiteY50" fmla="*/ 459200 h 466725"/>
              <a:gd name="connsiteX51" fmla="*/ 228695 w 552450"/>
              <a:gd name="connsiteY51" fmla="*/ 446627 h 466725"/>
              <a:gd name="connsiteX52" fmla="*/ 71057 w 552450"/>
              <a:gd name="connsiteY52" fmla="*/ 288989 h 466725"/>
              <a:gd name="connsiteX53" fmla="*/ 58484 w 552450"/>
              <a:gd name="connsiteY53" fmla="*/ 286703 h 466725"/>
              <a:gd name="connsiteX54" fmla="*/ 53054 w 552450"/>
              <a:gd name="connsiteY54" fmla="*/ 237268 h 466725"/>
              <a:gd name="connsiteX55" fmla="*/ 58484 w 552450"/>
              <a:gd name="connsiteY55" fmla="*/ 187833 h 466725"/>
              <a:gd name="connsiteX56" fmla="*/ 70961 w 552450"/>
              <a:gd name="connsiteY56" fmla="*/ 185547 h 466725"/>
              <a:gd name="connsiteX57" fmla="*/ 228600 w 552450"/>
              <a:gd name="connsiteY57" fmla="*/ 27813 h 466725"/>
              <a:gd name="connsiteX58" fmla="*/ 230886 w 552450"/>
              <a:gd name="connsiteY58" fmla="*/ 15335 h 466725"/>
              <a:gd name="connsiteX59" fmla="*/ 280321 w 552450"/>
              <a:gd name="connsiteY59" fmla="*/ 9906 h 466725"/>
              <a:gd name="connsiteX60" fmla="*/ 329756 w 552450"/>
              <a:gd name="connsiteY60" fmla="*/ 15335 h 466725"/>
              <a:gd name="connsiteX61" fmla="*/ 332042 w 552450"/>
              <a:gd name="connsiteY61" fmla="*/ 27813 h 466725"/>
              <a:gd name="connsiteX62" fmla="*/ 489680 w 552450"/>
              <a:gd name="connsiteY62" fmla="*/ 185547 h 466725"/>
              <a:gd name="connsiteX63" fmla="*/ 502253 w 552450"/>
              <a:gd name="connsiteY63" fmla="*/ 187833 h 466725"/>
              <a:gd name="connsiteX64" fmla="*/ 507683 w 552450"/>
              <a:gd name="connsiteY64" fmla="*/ 237268 h 466725"/>
              <a:gd name="connsiteX65" fmla="*/ 502349 w 552450"/>
              <a:gd name="connsiteY65" fmla="*/ 286703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552450" h="466725">
                <a:moveTo>
                  <a:pt x="560832" y="239840"/>
                </a:moveTo>
                <a:cubicBezTo>
                  <a:pt x="560832" y="238982"/>
                  <a:pt x="560832" y="238125"/>
                  <a:pt x="560832" y="237268"/>
                </a:cubicBezTo>
                <a:cubicBezTo>
                  <a:pt x="560832" y="236506"/>
                  <a:pt x="560832" y="235839"/>
                  <a:pt x="560832" y="235077"/>
                </a:cubicBezTo>
                <a:lnTo>
                  <a:pt x="555022" y="235077"/>
                </a:lnTo>
                <a:cubicBezTo>
                  <a:pt x="555022" y="231839"/>
                  <a:pt x="554927" y="228695"/>
                  <a:pt x="554831" y="225457"/>
                </a:cubicBezTo>
                <a:lnTo>
                  <a:pt x="560546" y="225171"/>
                </a:lnTo>
                <a:cubicBezTo>
                  <a:pt x="560451" y="223552"/>
                  <a:pt x="560356" y="222028"/>
                  <a:pt x="560356" y="220409"/>
                </a:cubicBezTo>
                <a:lnTo>
                  <a:pt x="554641" y="220694"/>
                </a:lnTo>
                <a:cubicBezTo>
                  <a:pt x="554450" y="217456"/>
                  <a:pt x="554260" y="214313"/>
                  <a:pt x="553879" y="211074"/>
                </a:cubicBezTo>
                <a:lnTo>
                  <a:pt x="559594" y="210503"/>
                </a:lnTo>
                <a:cubicBezTo>
                  <a:pt x="558451" y="198882"/>
                  <a:pt x="556641" y="187452"/>
                  <a:pt x="554165" y="176308"/>
                </a:cubicBezTo>
                <a:lnTo>
                  <a:pt x="507397" y="167735"/>
                </a:lnTo>
                <a:cubicBezTo>
                  <a:pt x="477679" y="70580"/>
                  <a:pt x="387382" y="0"/>
                  <a:pt x="280511" y="0"/>
                </a:cubicBezTo>
                <a:cubicBezTo>
                  <a:pt x="173641" y="0"/>
                  <a:pt x="83344" y="70676"/>
                  <a:pt x="53626" y="167735"/>
                </a:cubicBezTo>
                <a:lnTo>
                  <a:pt x="6858" y="176308"/>
                </a:lnTo>
                <a:cubicBezTo>
                  <a:pt x="4382" y="187452"/>
                  <a:pt x="2572" y="198882"/>
                  <a:pt x="1429" y="210503"/>
                </a:cubicBezTo>
                <a:lnTo>
                  <a:pt x="7144" y="211074"/>
                </a:lnTo>
                <a:cubicBezTo>
                  <a:pt x="6858" y="214313"/>
                  <a:pt x="6572" y="217456"/>
                  <a:pt x="6382" y="220694"/>
                </a:cubicBezTo>
                <a:lnTo>
                  <a:pt x="572" y="220409"/>
                </a:lnTo>
                <a:cubicBezTo>
                  <a:pt x="476" y="221933"/>
                  <a:pt x="381" y="223552"/>
                  <a:pt x="381" y="225171"/>
                </a:cubicBezTo>
                <a:lnTo>
                  <a:pt x="6191" y="225457"/>
                </a:lnTo>
                <a:cubicBezTo>
                  <a:pt x="6096" y="228600"/>
                  <a:pt x="6001" y="231839"/>
                  <a:pt x="5906" y="235077"/>
                </a:cubicBezTo>
                <a:lnTo>
                  <a:pt x="0" y="235077"/>
                </a:lnTo>
                <a:cubicBezTo>
                  <a:pt x="0" y="235839"/>
                  <a:pt x="0" y="236506"/>
                  <a:pt x="0" y="237268"/>
                </a:cubicBezTo>
                <a:cubicBezTo>
                  <a:pt x="0" y="238125"/>
                  <a:pt x="0" y="238982"/>
                  <a:pt x="0" y="239840"/>
                </a:cubicBezTo>
                <a:lnTo>
                  <a:pt x="5810" y="239840"/>
                </a:lnTo>
                <a:cubicBezTo>
                  <a:pt x="5810" y="243078"/>
                  <a:pt x="5906" y="246221"/>
                  <a:pt x="6096" y="249460"/>
                </a:cubicBezTo>
                <a:lnTo>
                  <a:pt x="286" y="249746"/>
                </a:lnTo>
                <a:cubicBezTo>
                  <a:pt x="381" y="251270"/>
                  <a:pt x="381" y="252889"/>
                  <a:pt x="572" y="254508"/>
                </a:cubicBezTo>
                <a:lnTo>
                  <a:pt x="6382" y="254222"/>
                </a:lnTo>
                <a:cubicBezTo>
                  <a:pt x="6572" y="257461"/>
                  <a:pt x="6858" y="260699"/>
                  <a:pt x="7144" y="263843"/>
                </a:cubicBezTo>
                <a:lnTo>
                  <a:pt x="1429" y="264414"/>
                </a:lnTo>
                <a:cubicBezTo>
                  <a:pt x="2572" y="275939"/>
                  <a:pt x="4286" y="287179"/>
                  <a:pt x="6763" y="298323"/>
                </a:cubicBezTo>
                <a:lnTo>
                  <a:pt x="53531" y="306896"/>
                </a:lnTo>
                <a:cubicBezTo>
                  <a:pt x="83249" y="403955"/>
                  <a:pt x="173641" y="474631"/>
                  <a:pt x="280416" y="474631"/>
                </a:cubicBezTo>
                <a:cubicBezTo>
                  <a:pt x="387287" y="474631"/>
                  <a:pt x="477584" y="404051"/>
                  <a:pt x="507301" y="306896"/>
                </a:cubicBezTo>
                <a:lnTo>
                  <a:pt x="554069" y="298323"/>
                </a:lnTo>
                <a:cubicBezTo>
                  <a:pt x="556546" y="287274"/>
                  <a:pt x="558356" y="275939"/>
                  <a:pt x="559499" y="264414"/>
                </a:cubicBezTo>
                <a:lnTo>
                  <a:pt x="553784" y="263843"/>
                </a:lnTo>
                <a:cubicBezTo>
                  <a:pt x="554069" y="260699"/>
                  <a:pt x="554355" y="257461"/>
                  <a:pt x="554546" y="254222"/>
                </a:cubicBezTo>
                <a:lnTo>
                  <a:pt x="560261" y="254508"/>
                </a:lnTo>
                <a:cubicBezTo>
                  <a:pt x="560356" y="252984"/>
                  <a:pt x="560451" y="251365"/>
                  <a:pt x="560546" y="249746"/>
                </a:cubicBezTo>
                <a:lnTo>
                  <a:pt x="554831" y="249460"/>
                </a:lnTo>
                <a:cubicBezTo>
                  <a:pt x="555022" y="246317"/>
                  <a:pt x="555022" y="243078"/>
                  <a:pt x="555117" y="239840"/>
                </a:cubicBezTo>
                <a:lnTo>
                  <a:pt x="560832" y="239840"/>
                </a:lnTo>
                <a:close/>
                <a:moveTo>
                  <a:pt x="502349" y="286703"/>
                </a:moveTo>
                <a:lnTo>
                  <a:pt x="489775" y="288989"/>
                </a:lnTo>
                <a:cubicBezTo>
                  <a:pt x="470630" y="366522"/>
                  <a:pt x="409670" y="427482"/>
                  <a:pt x="332137" y="446627"/>
                </a:cubicBezTo>
                <a:lnTo>
                  <a:pt x="329851" y="459200"/>
                </a:lnTo>
                <a:cubicBezTo>
                  <a:pt x="313944" y="462725"/>
                  <a:pt x="297371" y="464630"/>
                  <a:pt x="280416" y="464630"/>
                </a:cubicBezTo>
                <a:cubicBezTo>
                  <a:pt x="263462" y="464630"/>
                  <a:pt x="246888" y="462725"/>
                  <a:pt x="230981" y="459200"/>
                </a:cubicBezTo>
                <a:lnTo>
                  <a:pt x="228695" y="446627"/>
                </a:lnTo>
                <a:cubicBezTo>
                  <a:pt x="151162" y="427577"/>
                  <a:pt x="90202" y="366522"/>
                  <a:pt x="71057" y="288989"/>
                </a:cubicBezTo>
                <a:lnTo>
                  <a:pt x="58484" y="286703"/>
                </a:lnTo>
                <a:cubicBezTo>
                  <a:pt x="54959" y="270796"/>
                  <a:pt x="53054" y="254222"/>
                  <a:pt x="53054" y="237268"/>
                </a:cubicBezTo>
                <a:cubicBezTo>
                  <a:pt x="53054" y="220313"/>
                  <a:pt x="54959" y="203740"/>
                  <a:pt x="58484" y="187833"/>
                </a:cubicBezTo>
                <a:lnTo>
                  <a:pt x="70961" y="185547"/>
                </a:lnTo>
                <a:cubicBezTo>
                  <a:pt x="90011" y="107918"/>
                  <a:pt x="151067" y="46958"/>
                  <a:pt x="228600" y="27813"/>
                </a:cubicBezTo>
                <a:lnTo>
                  <a:pt x="230886" y="15335"/>
                </a:lnTo>
                <a:cubicBezTo>
                  <a:pt x="246793" y="11811"/>
                  <a:pt x="263366" y="9906"/>
                  <a:pt x="280321" y="9906"/>
                </a:cubicBezTo>
                <a:cubicBezTo>
                  <a:pt x="297275" y="9906"/>
                  <a:pt x="313849" y="11811"/>
                  <a:pt x="329756" y="15335"/>
                </a:cubicBezTo>
                <a:lnTo>
                  <a:pt x="332042" y="27813"/>
                </a:lnTo>
                <a:cubicBezTo>
                  <a:pt x="409575" y="46958"/>
                  <a:pt x="470630" y="107918"/>
                  <a:pt x="489680" y="185547"/>
                </a:cubicBezTo>
                <a:lnTo>
                  <a:pt x="502253" y="187833"/>
                </a:lnTo>
                <a:cubicBezTo>
                  <a:pt x="505778" y="203740"/>
                  <a:pt x="507683" y="220313"/>
                  <a:pt x="507683" y="237268"/>
                </a:cubicBezTo>
                <a:cubicBezTo>
                  <a:pt x="507778" y="254318"/>
                  <a:pt x="505873" y="270796"/>
                  <a:pt x="502349" y="286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9" name="任意多边形: 形状 28"/>
          <p:cNvSpPr/>
          <p:nvPr/>
        </p:nvSpPr>
        <p:spPr>
          <a:xfrm>
            <a:off x="536438" y="488231"/>
            <a:ext cx="485775" cy="314325"/>
          </a:xfrm>
          <a:custGeom>
            <a:avLst/>
            <a:gdLst>
              <a:gd name="connsiteX0" fmla="*/ 18383 w 485775"/>
              <a:gd name="connsiteY0" fmla="*/ 49625 h 314325"/>
              <a:gd name="connsiteX1" fmla="*/ 19622 w 485775"/>
              <a:gd name="connsiteY1" fmla="*/ 47149 h 314325"/>
              <a:gd name="connsiteX2" fmla="*/ 5334 w 485775"/>
              <a:gd name="connsiteY2" fmla="*/ 40196 h 314325"/>
              <a:gd name="connsiteX3" fmla="*/ 4096 w 485775"/>
              <a:gd name="connsiteY3" fmla="*/ 42672 h 314325"/>
              <a:gd name="connsiteX4" fmla="*/ 18383 w 485775"/>
              <a:gd name="connsiteY4" fmla="*/ 49625 h 314325"/>
              <a:gd name="connsiteX5" fmla="*/ 14573 w 485775"/>
              <a:gd name="connsiteY5" fmla="*/ 57722 h 314325"/>
              <a:gd name="connsiteX6" fmla="*/ 15716 w 485775"/>
              <a:gd name="connsiteY6" fmla="*/ 55245 h 314325"/>
              <a:gd name="connsiteX7" fmla="*/ 1238 w 485775"/>
              <a:gd name="connsiteY7" fmla="*/ 48673 h 314325"/>
              <a:gd name="connsiteX8" fmla="*/ 190 w 485775"/>
              <a:gd name="connsiteY8" fmla="*/ 51149 h 314325"/>
              <a:gd name="connsiteX9" fmla="*/ 14573 w 485775"/>
              <a:gd name="connsiteY9" fmla="*/ 57722 h 314325"/>
              <a:gd name="connsiteX10" fmla="*/ 22384 w 485775"/>
              <a:gd name="connsiteY10" fmla="*/ 41720 h 314325"/>
              <a:gd name="connsiteX11" fmla="*/ 23622 w 485775"/>
              <a:gd name="connsiteY11" fmla="*/ 39338 h 314325"/>
              <a:gd name="connsiteX12" fmla="*/ 9525 w 485775"/>
              <a:gd name="connsiteY12" fmla="*/ 31814 h 314325"/>
              <a:gd name="connsiteX13" fmla="*/ 8287 w 485775"/>
              <a:gd name="connsiteY13" fmla="*/ 34195 h 314325"/>
              <a:gd name="connsiteX14" fmla="*/ 22384 w 485775"/>
              <a:gd name="connsiteY14" fmla="*/ 41720 h 314325"/>
              <a:gd name="connsiteX15" fmla="*/ 41148 w 485775"/>
              <a:gd name="connsiteY15" fmla="*/ 11621 h 314325"/>
              <a:gd name="connsiteX16" fmla="*/ 42767 w 485775"/>
              <a:gd name="connsiteY16" fmla="*/ 9430 h 314325"/>
              <a:gd name="connsiteX17" fmla="*/ 29718 w 485775"/>
              <a:gd name="connsiteY17" fmla="*/ 0 h 314325"/>
              <a:gd name="connsiteX18" fmla="*/ 28099 w 485775"/>
              <a:gd name="connsiteY18" fmla="*/ 2191 h 314325"/>
              <a:gd name="connsiteX19" fmla="*/ 41148 w 485775"/>
              <a:gd name="connsiteY19" fmla="*/ 11621 h 314325"/>
              <a:gd name="connsiteX20" fmla="*/ 31242 w 485775"/>
              <a:gd name="connsiteY20" fmla="*/ 26384 h 314325"/>
              <a:gd name="connsiteX21" fmla="*/ 32671 w 485775"/>
              <a:gd name="connsiteY21" fmla="*/ 24098 h 314325"/>
              <a:gd name="connsiteX22" fmla="*/ 19050 w 485775"/>
              <a:gd name="connsiteY22" fmla="*/ 15621 h 314325"/>
              <a:gd name="connsiteX23" fmla="*/ 17621 w 485775"/>
              <a:gd name="connsiteY23" fmla="*/ 17907 h 314325"/>
              <a:gd name="connsiteX24" fmla="*/ 31242 w 485775"/>
              <a:gd name="connsiteY24" fmla="*/ 26384 h 314325"/>
              <a:gd name="connsiteX25" fmla="*/ 26670 w 485775"/>
              <a:gd name="connsiteY25" fmla="*/ 34004 h 314325"/>
              <a:gd name="connsiteX26" fmla="*/ 28003 w 485775"/>
              <a:gd name="connsiteY26" fmla="*/ 31623 h 314325"/>
              <a:gd name="connsiteX27" fmla="*/ 14097 w 485775"/>
              <a:gd name="connsiteY27" fmla="*/ 23622 h 314325"/>
              <a:gd name="connsiteX28" fmla="*/ 12763 w 485775"/>
              <a:gd name="connsiteY28" fmla="*/ 26003 h 314325"/>
              <a:gd name="connsiteX29" fmla="*/ 26670 w 485775"/>
              <a:gd name="connsiteY29" fmla="*/ 34004 h 314325"/>
              <a:gd name="connsiteX30" fmla="*/ 36005 w 485775"/>
              <a:gd name="connsiteY30" fmla="*/ 18955 h 314325"/>
              <a:gd name="connsiteX31" fmla="*/ 37529 w 485775"/>
              <a:gd name="connsiteY31" fmla="*/ 16764 h 314325"/>
              <a:gd name="connsiteX32" fmla="*/ 24194 w 485775"/>
              <a:gd name="connsiteY32" fmla="*/ 7811 h 314325"/>
              <a:gd name="connsiteX33" fmla="*/ 22669 w 485775"/>
              <a:gd name="connsiteY33" fmla="*/ 10097 h 314325"/>
              <a:gd name="connsiteX34" fmla="*/ 36005 w 485775"/>
              <a:gd name="connsiteY34" fmla="*/ 18955 h 314325"/>
              <a:gd name="connsiteX35" fmla="*/ 489490 w 485775"/>
              <a:gd name="connsiteY35" fmla="*/ 40196 h 314325"/>
              <a:gd name="connsiteX36" fmla="*/ 490728 w 485775"/>
              <a:gd name="connsiteY36" fmla="*/ 42577 h 314325"/>
              <a:gd name="connsiteX37" fmla="*/ 476441 w 485775"/>
              <a:gd name="connsiteY37" fmla="*/ 49530 h 314325"/>
              <a:gd name="connsiteX38" fmla="*/ 475202 w 485775"/>
              <a:gd name="connsiteY38" fmla="*/ 47053 h 314325"/>
              <a:gd name="connsiteX39" fmla="*/ 489490 w 485775"/>
              <a:gd name="connsiteY39" fmla="*/ 40196 h 314325"/>
              <a:gd name="connsiteX40" fmla="*/ 471107 w 485775"/>
              <a:gd name="connsiteY40" fmla="*/ 39338 h 314325"/>
              <a:gd name="connsiteX41" fmla="*/ 472345 w 485775"/>
              <a:gd name="connsiteY41" fmla="*/ 41720 h 314325"/>
              <a:gd name="connsiteX42" fmla="*/ 486442 w 485775"/>
              <a:gd name="connsiteY42" fmla="*/ 34195 h 314325"/>
              <a:gd name="connsiteX43" fmla="*/ 485204 w 485775"/>
              <a:gd name="connsiteY43" fmla="*/ 31814 h 314325"/>
              <a:gd name="connsiteX44" fmla="*/ 471107 w 485775"/>
              <a:gd name="connsiteY44" fmla="*/ 39338 h 314325"/>
              <a:gd name="connsiteX45" fmla="*/ 479012 w 485775"/>
              <a:gd name="connsiteY45" fmla="*/ 55150 h 314325"/>
              <a:gd name="connsiteX46" fmla="*/ 480155 w 485775"/>
              <a:gd name="connsiteY46" fmla="*/ 57626 h 314325"/>
              <a:gd name="connsiteX47" fmla="*/ 494633 w 485775"/>
              <a:gd name="connsiteY47" fmla="*/ 51149 h 314325"/>
              <a:gd name="connsiteX48" fmla="*/ 493490 w 485775"/>
              <a:gd name="connsiteY48" fmla="*/ 48673 h 314325"/>
              <a:gd name="connsiteX49" fmla="*/ 479012 w 485775"/>
              <a:gd name="connsiteY49" fmla="*/ 55150 h 314325"/>
              <a:gd name="connsiteX50" fmla="*/ 457105 w 485775"/>
              <a:gd name="connsiteY50" fmla="*/ 16669 h 314325"/>
              <a:gd name="connsiteX51" fmla="*/ 458629 w 485775"/>
              <a:gd name="connsiteY51" fmla="*/ 18860 h 314325"/>
              <a:gd name="connsiteX52" fmla="*/ 471964 w 485775"/>
              <a:gd name="connsiteY52" fmla="*/ 9906 h 314325"/>
              <a:gd name="connsiteX53" fmla="*/ 470440 w 485775"/>
              <a:gd name="connsiteY53" fmla="*/ 7620 h 314325"/>
              <a:gd name="connsiteX54" fmla="*/ 457105 w 485775"/>
              <a:gd name="connsiteY54" fmla="*/ 16669 h 314325"/>
              <a:gd name="connsiteX55" fmla="*/ 462058 w 485775"/>
              <a:gd name="connsiteY55" fmla="*/ 24003 h 314325"/>
              <a:gd name="connsiteX56" fmla="*/ 463487 w 485775"/>
              <a:gd name="connsiteY56" fmla="*/ 26289 h 314325"/>
              <a:gd name="connsiteX57" fmla="*/ 477012 w 485775"/>
              <a:gd name="connsiteY57" fmla="*/ 17812 h 314325"/>
              <a:gd name="connsiteX58" fmla="*/ 475583 w 485775"/>
              <a:gd name="connsiteY58" fmla="*/ 15526 h 314325"/>
              <a:gd name="connsiteX59" fmla="*/ 462058 w 485775"/>
              <a:gd name="connsiteY59" fmla="*/ 24003 h 314325"/>
              <a:gd name="connsiteX60" fmla="*/ 466630 w 485775"/>
              <a:gd name="connsiteY60" fmla="*/ 31623 h 314325"/>
              <a:gd name="connsiteX61" fmla="*/ 468059 w 485775"/>
              <a:gd name="connsiteY61" fmla="*/ 34004 h 314325"/>
              <a:gd name="connsiteX62" fmla="*/ 481870 w 485775"/>
              <a:gd name="connsiteY62" fmla="*/ 26003 h 314325"/>
              <a:gd name="connsiteX63" fmla="*/ 480536 w 485775"/>
              <a:gd name="connsiteY63" fmla="*/ 23622 h 314325"/>
              <a:gd name="connsiteX64" fmla="*/ 466630 w 485775"/>
              <a:gd name="connsiteY64" fmla="*/ 31623 h 314325"/>
              <a:gd name="connsiteX65" fmla="*/ 451961 w 485775"/>
              <a:gd name="connsiteY65" fmla="*/ 9430 h 314325"/>
              <a:gd name="connsiteX66" fmla="*/ 453581 w 485775"/>
              <a:gd name="connsiteY66" fmla="*/ 11621 h 314325"/>
              <a:gd name="connsiteX67" fmla="*/ 466630 w 485775"/>
              <a:gd name="connsiteY67" fmla="*/ 2191 h 314325"/>
              <a:gd name="connsiteX68" fmla="*/ 465011 w 485775"/>
              <a:gd name="connsiteY68" fmla="*/ 0 h 314325"/>
              <a:gd name="connsiteX69" fmla="*/ 451961 w 485775"/>
              <a:gd name="connsiteY69" fmla="*/ 9430 h 314325"/>
              <a:gd name="connsiteX70" fmla="*/ 477107 w 485775"/>
              <a:gd name="connsiteY70" fmla="*/ 301752 h 314325"/>
              <a:gd name="connsiteX71" fmla="*/ 475679 w 485775"/>
              <a:gd name="connsiteY71" fmla="*/ 304038 h 314325"/>
              <a:gd name="connsiteX72" fmla="*/ 463106 w 485775"/>
              <a:gd name="connsiteY72" fmla="*/ 296228 h 314325"/>
              <a:gd name="connsiteX73" fmla="*/ 464534 w 485775"/>
              <a:gd name="connsiteY73" fmla="*/ 293942 h 314325"/>
              <a:gd name="connsiteX74" fmla="*/ 477107 w 485775"/>
              <a:gd name="connsiteY74" fmla="*/ 301752 h 314325"/>
              <a:gd name="connsiteX75" fmla="*/ 454628 w 485775"/>
              <a:gd name="connsiteY75" fmla="*/ 308705 h 314325"/>
              <a:gd name="connsiteX76" fmla="*/ 453009 w 485775"/>
              <a:gd name="connsiteY76" fmla="*/ 310896 h 314325"/>
              <a:gd name="connsiteX77" fmla="*/ 465011 w 485775"/>
              <a:gd name="connsiteY77" fmla="*/ 319564 h 314325"/>
              <a:gd name="connsiteX78" fmla="*/ 466630 w 485775"/>
              <a:gd name="connsiteY78" fmla="*/ 317373 h 314325"/>
              <a:gd name="connsiteX79" fmla="*/ 454628 w 485775"/>
              <a:gd name="connsiteY79" fmla="*/ 308705 h 314325"/>
              <a:gd name="connsiteX80" fmla="*/ 459677 w 485775"/>
              <a:gd name="connsiteY80" fmla="*/ 301371 h 314325"/>
              <a:gd name="connsiteX81" fmla="*/ 458153 w 485775"/>
              <a:gd name="connsiteY81" fmla="*/ 303657 h 314325"/>
              <a:gd name="connsiteX82" fmla="*/ 470440 w 485775"/>
              <a:gd name="connsiteY82" fmla="*/ 311944 h 314325"/>
              <a:gd name="connsiteX83" fmla="*/ 471964 w 485775"/>
              <a:gd name="connsiteY83" fmla="*/ 309753 h 314325"/>
              <a:gd name="connsiteX84" fmla="*/ 459677 w 485775"/>
              <a:gd name="connsiteY84" fmla="*/ 301371 h 314325"/>
              <a:gd name="connsiteX85" fmla="*/ 469011 w 485775"/>
              <a:gd name="connsiteY85" fmla="*/ 286226 h 314325"/>
              <a:gd name="connsiteX86" fmla="*/ 467678 w 485775"/>
              <a:gd name="connsiteY86" fmla="*/ 288608 h 314325"/>
              <a:gd name="connsiteX87" fmla="*/ 480536 w 485775"/>
              <a:gd name="connsiteY87" fmla="*/ 296037 h 314325"/>
              <a:gd name="connsiteX88" fmla="*/ 481870 w 485775"/>
              <a:gd name="connsiteY88" fmla="*/ 293751 h 314325"/>
              <a:gd name="connsiteX89" fmla="*/ 469011 w 485775"/>
              <a:gd name="connsiteY89" fmla="*/ 286226 h 314325"/>
              <a:gd name="connsiteX90" fmla="*/ 477203 w 485775"/>
              <a:gd name="connsiteY90" fmla="*/ 270415 h 314325"/>
              <a:gd name="connsiteX91" fmla="*/ 475964 w 485775"/>
              <a:gd name="connsiteY91" fmla="*/ 272891 h 314325"/>
              <a:gd name="connsiteX92" fmla="*/ 489395 w 485775"/>
              <a:gd name="connsiteY92" fmla="*/ 279464 h 314325"/>
              <a:gd name="connsiteX93" fmla="*/ 490633 w 485775"/>
              <a:gd name="connsiteY93" fmla="*/ 276987 h 314325"/>
              <a:gd name="connsiteX94" fmla="*/ 477203 w 485775"/>
              <a:gd name="connsiteY94" fmla="*/ 270415 h 314325"/>
              <a:gd name="connsiteX95" fmla="*/ 480917 w 485775"/>
              <a:gd name="connsiteY95" fmla="*/ 262319 h 314325"/>
              <a:gd name="connsiteX96" fmla="*/ 479774 w 485775"/>
              <a:gd name="connsiteY96" fmla="*/ 264795 h 314325"/>
              <a:gd name="connsiteX97" fmla="*/ 493490 w 485775"/>
              <a:gd name="connsiteY97" fmla="*/ 270891 h 314325"/>
              <a:gd name="connsiteX98" fmla="*/ 494633 w 485775"/>
              <a:gd name="connsiteY98" fmla="*/ 268415 h 314325"/>
              <a:gd name="connsiteX99" fmla="*/ 480917 w 485775"/>
              <a:gd name="connsiteY99" fmla="*/ 262319 h 314325"/>
              <a:gd name="connsiteX100" fmla="*/ 473297 w 485775"/>
              <a:gd name="connsiteY100" fmla="*/ 278416 h 314325"/>
              <a:gd name="connsiteX101" fmla="*/ 472059 w 485775"/>
              <a:gd name="connsiteY101" fmla="*/ 280797 h 314325"/>
              <a:gd name="connsiteX102" fmla="*/ 485204 w 485775"/>
              <a:gd name="connsiteY102" fmla="*/ 287750 h 314325"/>
              <a:gd name="connsiteX103" fmla="*/ 486442 w 485775"/>
              <a:gd name="connsiteY103" fmla="*/ 285369 h 314325"/>
              <a:gd name="connsiteX104" fmla="*/ 473297 w 485775"/>
              <a:gd name="connsiteY104" fmla="*/ 278416 h 314325"/>
              <a:gd name="connsiteX105" fmla="*/ 19050 w 485775"/>
              <a:gd name="connsiteY105" fmla="*/ 304038 h 314325"/>
              <a:gd name="connsiteX106" fmla="*/ 17621 w 485775"/>
              <a:gd name="connsiteY106" fmla="*/ 301752 h 314325"/>
              <a:gd name="connsiteX107" fmla="*/ 30194 w 485775"/>
              <a:gd name="connsiteY107" fmla="*/ 293846 h 314325"/>
              <a:gd name="connsiteX108" fmla="*/ 31623 w 485775"/>
              <a:gd name="connsiteY108" fmla="*/ 296132 h 314325"/>
              <a:gd name="connsiteX109" fmla="*/ 19050 w 485775"/>
              <a:gd name="connsiteY109" fmla="*/ 304038 h 314325"/>
              <a:gd name="connsiteX110" fmla="*/ 27051 w 485775"/>
              <a:gd name="connsiteY110" fmla="*/ 288608 h 314325"/>
              <a:gd name="connsiteX111" fmla="*/ 25718 w 485775"/>
              <a:gd name="connsiteY111" fmla="*/ 286226 h 314325"/>
              <a:gd name="connsiteX112" fmla="*/ 12859 w 485775"/>
              <a:gd name="connsiteY112" fmla="*/ 293656 h 314325"/>
              <a:gd name="connsiteX113" fmla="*/ 14192 w 485775"/>
              <a:gd name="connsiteY113" fmla="*/ 296037 h 314325"/>
              <a:gd name="connsiteX114" fmla="*/ 27051 w 485775"/>
              <a:gd name="connsiteY114" fmla="*/ 288608 h 314325"/>
              <a:gd name="connsiteX115" fmla="*/ 22765 w 485775"/>
              <a:gd name="connsiteY115" fmla="*/ 280797 h 314325"/>
              <a:gd name="connsiteX116" fmla="*/ 21527 w 485775"/>
              <a:gd name="connsiteY116" fmla="*/ 278416 h 314325"/>
              <a:gd name="connsiteX117" fmla="*/ 8382 w 485775"/>
              <a:gd name="connsiteY117" fmla="*/ 285369 h 314325"/>
              <a:gd name="connsiteX118" fmla="*/ 9620 w 485775"/>
              <a:gd name="connsiteY118" fmla="*/ 287750 h 314325"/>
              <a:gd name="connsiteX119" fmla="*/ 22765 w 485775"/>
              <a:gd name="connsiteY119" fmla="*/ 280797 h 314325"/>
              <a:gd name="connsiteX120" fmla="*/ 14859 w 485775"/>
              <a:gd name="connsiteY120" fmla="*/ 264795 h 314325"/>
              <a:gd name="connsiteX121" fmla="*/ 13716 w 485775"/>
              <a:gd name="connsiteY121" fmla="*/ 262319 h 314325"/>
              <a:gd name="connsiteX122" fmla="*/ 0 w 485775"/>
              <a:gd name="connsiteY122" fmla="*/ 268415 h 314325"/>
              <a:gd name="connsiteX123" fmla="*/ 1143 w 485775"/>
              <a:gd name="connsiteY123" fmla="*/ 270891 h 314325"/>
              <a:gd name="connsiteX124" fmla="*/ 14859 w 485775"/>
              <a:gd name="connsiteY124" fmla="*/ 264795 h 314325"/>
              <a:gd name="connsiteX125" fmla="*/ 18669 w 485775"/>
              <a:gd name="connsiteY125" fmla="*/ 272891 h 314325"/>
              <a:gd name="connsiteX126" fmla="*/ 17526 w 485775"/>
              <a:gd name="connsiteY126" fmla="*/ 270415 h 314325"/>
              <a:gd name="connsiteX127" fmla="*/ 4096 w 485775"/>
              <a:gd name="connsiteY127" fmla="*/ 276987 h 314325"/>
              <a:gd name="connsiteX128" fmla="*/ 5334 w 485775"/>
              <a:gd name="connsiteY128" fmla="*/ 279464 h 314325"/>
              <a:gd name="connsiteX129" fmla="*/ 18669 w 485775"/>
              <a:gd name="connsiteY129" fmla="*/ 272891 h 314325"/>
              <a:gd name="connsiteX130" fmla="*/ 36481 w 485775"/>
              <a:gd name="connsiteY130" fmla="*/ 303657 h 314325"/>
              <a:gd name="connsiteX131" fmla="*/ 34957 w 485775"/>
              <a:gd name="connsiteY131" fmla="*/ 301371 h 314325"/>
              <a:gd name="connsiteX132" fmla="*/ 22669 w 485775"/>
              <a:gd name="connsiteY132" fmla="*/ 309658 h 314325"/>
              <a:gd name="connsiteX133" fmla="*/ 24194 w 485775"/>
              <a:gd name="connsiteY133" fmla="*/ 311944 h 314325"/>
              <a:gd name="connsiteX134" fmla="*/ 36481 w 485775"/>
              <a:gd name="connsiteY134" fmla="*/ 303657 h 314325"/>
              <a:gd name="connsiteX135" fmla="*/ 41720 w 485775"/>
              <a:gd name="connsiteY135" fmla="*/ 310896 h 314325"/>
              <a:gd name="connsiteX136" fmla="*/ 40100 w 485775"/>
              <a:gd name="connsiteY136" fmla="*/ 308705 h 314325"/>
              <a:gd name="connsiteX137" fmla="*/ 28099 w 485775"/>
              <a:gd name="connsiteY137" fmla="*/ 317373 h 314325"/>
              <a:gd name="connsiteX138" fmla="*/ 29718 w 485775"/>
              <a:gd name="connsiteY138" fmla="*/ 319564 h 314325"/>
              <a:gd name="connsiteX139" fmla="*/ 41720 w 485775"/>
              <a:gd name="connsiteY139" fmla="*/ 310896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485775" h="314325">
                <a:moveTo>
                  <a:pt x="18383" y="49625"/>
                </a:moveTo>
                <a:cubicBezTo>
                  <a:pt x="18764" y="48768"/>
                  <a:pt x="19240" y="48006"/>
                  <a:pt x="19622" y="47149"/>
                </a:cubicBezTo>
                <a:lnTo>
                  <a:pt x="5334" y="40196"/>
                </a:lnTo>
                <a:cubicBezTo>
                  <a:pt x="4953" y="40958"/>
                  <a:pt x="4477" y="41815"/>
                  <a:pt x="4096" y="42672"/>
                </a:cubicBezTo>
                <a:lnTo>
                  <a:pt x="18383" y="49625"/>
                </a:lnTo>
                <a:close/>
                <a:moveTo>
                  <a:pt x="14573" y="57722"/>
                </a:moveTo>
                <a:cubicBezTo>
                  <a:pt x="14954" y="56864"/>
                  <a:pt x="15335" y="56007"/>
                  <a:pt x="15716" y="55245"/>
                </a:cubicBezTo>
                <a:lnTo>
                  <a:pt x="1238" y="48673"/>
                </a:lnTo>
                <a:cubicBezTo>
                  <a:pt x="857" y="49530"/>
                  <a:pt x="476" y="50387"/>
                  <a:pt x="190" y="51149"/>
                </a:cubicBezTo>
                <a:lnTo>
                  <a:pt x="14573" y="57722"/>
                </a:lnTo>
                <a:close/>
                <a:moveTo>
                  <a:pt x="22384" y="41720"/>
                </a:moveTo>
                <a:cubicBezTo>
                  <a:pt x="22765" y="40958"/>
                  <a:pt x="23241" y="40100"/>
                  <a:pt x="23622" y="39338"/>
                </a:cubicBezTo>
                <a:lnTo>
                  <a:pt x="9525" y="31814"/>
                </a:lnTo>
                <a:cubicBezTo>
                  <a:pt x="9049" y="32576"/>
                  <a:pt x="8668" y="33433"/>
                  <a:pt x="8287" y="34195"/>
                </a:cubicBezTo>
                <a:lnTo>
                  <a:pt x="22384" y="41720"/>
                </a:lnTo>
                <a:close/>
                <a:moveTo>
                  <a:pt x="41148" y="11621"/>
                </a:moveTo>
                <a:cubicBezTo>
                  <a:pt x="41720" y="10859"/>
                  <a:pt x="42196" y="10192"/>
                  <a:pt x="42767" y="9430"/>
                </a:cubicBezTo>
                <a:lnTo>
                  <a:pt x="29718" y="0"/>
                </a:lnTo>
                <a:cubicBezTo>
                  <a:pt x="29147" y="762"/>
                  <a:pt x="28670" y="1429"/>
                  <a:pt x="28099" y="2191"/>
                </a:cubicBezTo>
                <a:lnTo>
                  <a:pt x="41148" y="11621"/>
                </a:lnTo>
                <a:close/>
                <a:moveTo>
                  <a:pt x="31242" y="26384"/>
                </a:moveTo>
                <a:cubicBezTo>
                  <a:pt x="31718" y="25622"/>
                  <a:pt x="32194" y="24860"/>
                  <a:pt x="32671" y="24098"/>
                </a:cubicBezTo>
                <a:lnTo>
                  <a:pt x="19050" y="15621"/>
                </a:lnTo>
                <a:cubicBezTo>
                  <a:pt x="18574" y="16383"/>
                  <a:pt x="18097" y="17145"/>
                  <a:pt x="17621" y="17907"/>
                </a:cubicBezTo>
                <a:lnTo>
                  <a:pt x="31242" y="26384"/>
                </a:lnTo>
                <a:close/>
                <a:moveTo>
                  <a:pt x="26670" y="34004"/>
                </a:moveTo>
                <a:cubicBezTo>
                  <a:pt x="27146" y="33242"/>
                  <a:pt x="27622" y="32480"/>
                  <a:pt x="28003" y="31623"/>
                </a:cubicBezTo>
                <a:lnTo>
                  <a:pt x="14097" y="23622"/>
                </a:lnTo>
                <a:cubicBezTo>
                  <a:pt x="13621" y="24384"/>
                  <a:pt x="13144" y="25146"/>
                  <a:pt x="12763" y="26003"/>
                </a:cubicBezTo>
                <a:lnTo>
                  <a:pt x="26670" y="34004"/>
                </a:lnTo>
                <a:close/>
                <a:moveTo>
                  <a:pt x="36005" y="18955"/>
                </a:moveTo>
                <a:cubicBezTo>
                  <a:pt x="36481" y="18193"/>
                  <a:pt x="37052" y="17431"/>
                  <a:pt x="37529" y="16764"/>
                </a:cubicBezTo>
                <a:lnTo>
                  <a:pt x="24194" y="7811"/>
                </a:lnTo>
                <a:cubicBezTo>
                  <a:pt x="23717" y="8573"/>
                  <a:pt x="23146" y="9335"/>
                  <a:pt x="22669" y="10097"/>
                </a:cubicBezTo>
                <a:lnTo>
                  <a:pt x="36005" y="18955"/>
                </a:lnTo>
                <a:close/>
                <a:moveTo>
                  <a:pt x="489490" y="40196"/>
                </a:moveTo>
                <a:cubicBezTo>
                  <a:pt x="489871" y="40958"/>
                  <a:pt x="490347" y="41815"/>
                  <a:pt x="490728" y="42577"/>
                </a:cubicBezTo>
                <a:lnTo>
                  <a:pt x="476441" y="49530"/>
                </a:lnTo>
                <a:cubicBezTo>
                  <a:pt x="476060" y="48673"/>
                  <a:pt x="475679" y="47911"/>
                  <a:pt x="475202" y="47053"/>
                </a:cubicBezTo>
                <a:lnTo>
                  <a:pt x="489490" y="40196"/>
                </a:lnTo>
                <a:close/>
                <a:moveTo>
                  <a:pt x="471107" y="39338"/>
                </a:moveTo>
                <a:cubicBezTo>
                  <a:pt x="471488" y="40100"/>
                  <a:pt x="471964" y="40958"/>
                  <a:pt x="472345" y="41720"/>
                </a:cubicBezTo>
                <a:lnTo>
                  <a:pt x="486442" y="34195"/>
                </a:lnTo>
                <a:cubicBezTo>
                  <a:pt x="485966" y="33433"/>
                  <a:pt x="485585" y="32576"/>
                  <a:pt x="485204" y="31814"/>
                </a:cubicBezTo>
                <a:lnTo>
                  <a:pt x="471107" y="39338"/>
                </a:lnTo>
                <a:close/>
                <a:moveTo>
                  <a:pt x="479012" y="55150"/>
                </a:moveTo>
                <a:cubicBezTo>
                  <a:pt x="479393" y="56007"/>
                  <a:pt x="479774" y="56864"/>
                  <a:pt x="480155" y="57626"/>
                </a:cubicBezTo>
                <a:lnTo>
                  <a:pt x="494633" y="51149"/>
                </a:lnTo>
                <a:cubicBezTo>
                  <a:pt x="494252" y="50292"/>
                  <a:pt x="493871" y="49435"/>
                  <a:pt x="493490" y="48673"/>
                </a:cubicBezTo>
                <a:lnTo>
                  <a:pt x="479012" y="55150"/>
                </a:lnTo>
                <a:close/>
                <a:moveTo>
                  <a:pt x="457105" y="16669"/>
                </a:moveTo>
                <a:cubicBezTo>
                  <a:pt x="457581" y="17431"/>
                  <a:pt x="458153" y="18193"/>
                  <a:pt x="458629" y="18860"/>
                </a:cubicBezTo>
                <a:lnTo>
                  <a:pt x="471964" y="9906"/>
                </a:lnTo>
                <a:cubicBezTo>
                  <a:pt x="471488" y="9144"/>
                  <a:pt x="470916" y="8382"/>
                  <a:pt x="470440" y="7620"/>
                </a:cubicBezTo>
                <a:lnTo>
                  <a:pt x="457105" y="16669"/>
                </a:lnTo>
                <a:close/>
                <a:moveTo>
                  <a:pt x="462058" y="24003"/>
                </a:moveTo>
                <a:cubicBezTo>
                  <a:pt x="462534" y="24765"/>
                  <a:pt x="463010" y="25527"/>
                  <a:pt x="463487" y="26289"/>
                </a:cubicBezTo>
                <a:lnTo>
                  <a:pt x="477012" y="17812"/>
                </a:lnTo>
                <a:cubicBezTo>
                  <a:pt x="476536" y="17050"/>
                  <a:pt x="476060" y="16288"/>
                  <a:pt x="475583" y="15526"/>
                </a:cubicBezTo>
                <a:lnTo>
                  <a:pt x="462058" y="24003"/>
                </a:lnTo>
                <a:close/>
                <a:moveTo>
                  <a:pt x="466630" y="31623"/>
                </a:moveTo>
                <a:cubicBezTo>
                  <a:pt x="467106" y="32385"/>
                  <a:pt x="467582" y="33242"/>
                  <a:pt x="468059" y="34004"/>
                </a:cubicBezTo>
                <a:lnTo>
                  <a:pt x="481870" y="26003"/>
                </a:lnTo>
                <a:cubicBezTo>
                  <a:pt x="481393" y="25241"/>
                  <a:pt x="480917" y="24479"/>
                  <a:pt x="480536" y="23622"/>
                </a:cubicBezTo>
                <a:lnTo>
                  <a:pt x="466630" y="31623"/>
                </a:lnTo>
                <a:close/>
                <a:moveTo>
                  <a:pt x="451961" y="9430"/>
                </a:moveTo>
                <a:cubicBezTo>
                  <a:pt x="452533" y="10192"/>
                  <a:pt x="453009" y="10954"/>
                  <a:pt x="453581" y="11621"/>
                </a:cubicBezTo>
                <a:lnTo>
                  <a:pt x="466630" y="2191"/>
                </a:lnTo>
                <a:cubicBezTo>
                  <a:pt x="466154" y="1429"/>
                  <a:pt x="465582" y="762"/>
                  <a:pt x="465011" y="0"/>
                </a:cubicBezTo>
                <a:lnTo>
                  <a:pt x="451961" y="9430"/>
                </a:lnTo>
                <a:close/>
                <a:moveTo>
                  <a:pt x="477107" y="301752"/>
                </a:moveTo>
                <a:cubicBezTo>
                  <a:pt x="476631" y="302514"/>
                  <a:pt x="476155" y="303276"/>
                  <a:pt x="475679" y="304038"/>
                </a:cubicBezTo>
                <a:lnTo>
                  <a:pt x="463106" y="296228"/>
                </a:lnTo>
                <a:cubicBezTo>
                  <a:pt x="463582" y="295466"/>
                  <a:pt x="464058" y="294704"/>
                  <a:pt x="464534" y="293942"/>
                </a:cubicBezTo>
                <a:lnTo>
                  <a:pt x="477107" y="301752"/>
                </a:lnTo>
                <a:close/>
                <a:moveTo>
                  <a:pt x="454628" y="308705"/>
                </a:moveTo>
                <a:cubicBezTo>
                  <a:pt x="454152" y="309467"/>
                  <a:pt x="453581" y="310134"/>
                  <a:pt x="453009" y="310896"/>
                </a:cubicBezTo>
                <a:lnTo>
                  <a:pt x="465011" y="319564"/>
                </a:lnTo>
                <a:cubicBezTo>
                  <a:pt x="465582" y="318802"/>
                  <a:pt x="466058" y="318135"/>
                  <a:pt x="466630" y="317373"/>
                </a:cubicBezTo>
                <a:lnTo>
                  <a:pt x="454628" y="308705"/>
                </a:lnTo>
                <a:close/>
                <a:moveTo>
                  <a:pt x="459677" y="301371"/>
                </a:moveTo>
                <a:cubicBezTo>
                  <a:pt x="459200" y="302133"/>
                  <a:pt x="458629" y="302895"/>
                  <a:pt x="458153" y="303657"/>
                </a:cubicBezTo>
                <a:lnTo>
                  <a:pt x="470440" y="311944"/>
                </a:lnTo>
                <a:cubicBezTo>
                  <a:pt x="470916" y="311182"/>
                  <a:pt x="471488" y="310420"/>
                  <a:pt x="471964" y="309753"/>
                </a:cubicBezTo>
                <a:lnTo>
                  <a:pt x="459677" y="301371"/>
                </a:lnTo>
                <a:close/>
                <a:moveTo>
                  <a:pt x="469011" y="286226"/>
                </a:moveTo>
                <a:cubicBezTo>
                  <a:pt x="468535" y="286988"/>
                  <a:pt x="468059" y="287846"/>
                  <a:pt x="467678" y="288608"/>
                </a:cubicBezTo>
                <a:lnTo>
                  <a:pt x="480536" y="296037"/>
                </a:lnTo>
                <a:cubicBezTo>
                  <a:pt x="481013" y="295275"/>
                  <a:pt x="481489" y="294513"/>
                  <a:pt x="481870" y="293751"/>
                </a:cubicBezTo>
                <a:lnTo>
                  <a:pt x="469011" y="286226"/>
                </a:lnTo>
                <a:close/>
                <a:moveTo>
                  <a:pt x="477203" y="270415"/>
                </a:moveTo>
                <a:cubicBezTo>
                  <a:pt x="476822" y="271272"/>
                  <a:pt x="476441" y="272034"/>
                  <a:pt x="475964" y="272891"/>
                </a:cubicBezTo>
                <a:lnTo>
                  <a:pt x="489395" y="279464"/>
                </a:lnTo>
                <a:cubicBezTo>
                  <a:pt x="489776" y="278702"/>
                  <a:pt x="490252" y="277844"/>
                  <a:pt x="490633" y="276987"/>
                </a:cubicBezTo>
                <a:lnTo>
                  <a:pt x="477203" y="270415"/>
                </a:lnTo>
                <a:close/>
                <a:moveTo>
                  <a:pt x="480917" y="262319"/>
                </a:moveTo>
                <a:cubicBezTo>
                  <a:pt x="480536" y="263176"/>
                  <a:pt x="480251" y="264033"/>
                  <a:pt x="479774" y="264795"/>
                </a:cubicBezTo>
                <a:lnTo>
                  <a:pt x="493490" y="270891"/>
                </a:lnTo>
                <a:cubicBezTo>
                  <a:pt x="493871" y="270034"/>
                  <a:pt x="494252" y="269272"/>
                  <a:pt x="494633" y="268415"/>
                </a:cubicBezTo>
                <a:lnTo>
                  <a:pt x="480917" y="262319"/>
                </a:lnTo>
                <a:close/>
                <a:moveTo>
                  <a:pt x="473297" y="278416"/>
                </a:moveTo>
                <a:cubicBezTo>
                  <a:pt x="472916" y="279273"/>
                  <a:pt x="472440" y="280035"/>
                  <a:pt x="472059" y="280797"/>
                </a:cubicBezTo>
                <a:lnTo>
                  <a:pt x="485204" y="287750"/>
                </a:lnTo>
                <a:cubicBezTo>
                  <a:pt x="485585" y="286988"/>
                  <a:pt x="486061" y="286131"/>
                  <a:pt x="486442" y="285369"/>
                </a:cubicBezTo>
                <a:lnTo>
                  <a:pt x="473297" y="278416"/>
                </a:lnTo>
                <a:close/>
                <a:moveTo>
                  <a:pt x="19050" y="304038"/>
                </a:moveTo>
                <a:cubicBezTo>
                  <a:pt x="18574" y="303276"/>
                  <a:pt x="18097" y="302514"/>
                  <a:pt x="17621" y="301752"/>
                </a:cubicBezTo>
                <a:lnTo>
                  <a:pt x="30194" y="293846"/>
                </a:lnTo>
                <a:cubicBezTo>
                  <a:pt x="30671" y="294608"/>
                  <a:pt x="31147" y="295370"/>
                  <a:pt x="31623" y="296132"/>
                </a:cubicBezTo>
                <a:lnTo>
                  <a:pt x="19050" y="304038"/>
                </a:lnTo>
                <a:close/>
                <a:moveTo>
                  <a:pt x="27051" y="288608"/>
                </a:moveTo>
                <a:cubicBezTo>
                  <a:pt x="26575" y="287846"/>
                  <a:pt x="26194" y="287084"/>
                  <a:pt x="25718" y="286226"/>
                </a:cubicBezTo>
                <a:lnTo>
                  <a:pt x="12859" y="293656"/>
                </a:lnTo>
                <a:cubicBezTo>
                  <a:pt x="13335" y="294418"/>
                  <a:pt x="13811" y="295180"/>
                  <a:pt x="14192" y="296037"/>
                </a:cubicBezTo>
                <a:lnTo>
                  <a:pt x="27051" y="288608"/>
                </a:lnTo>
                <a:close/>
                <a:moveTo>
                  <a:pt x="22765" y="280797"/>
                </a:moveTo>
                <a:cubicBezTo>
                  <a:pt x="22384" y="280035"/>
                  <a:pt x="21908" y="279178"/>
                  <a:pt x="21527" y="278416"/>
                </a:cubicBezTo>
                <a:lnTo>
                  <a:pt x="8382" y="285369"/>
                </a:lnTo>
                <a:cubicBezTo>
                  <a:pt x="8763" y="286131"/>
                  <a:pt x="9239" y="286988"/>
                  <a:pt x="9620" y="287750"/>
                </a:cubicBezTo>
                <a:lnTo>
                  <a:pt x="22765" y="280797"/>
                </a:lnTo>
                <a:close/>
                <a:moveTo>
                  <a:pt x="14859" y="264795"/>
                </a:moveTo>
                <a:cubicBezTo>
                  <a:pt x="14478" y="264033"/>
                  <a:pt x="14097" y="263176"/>
                  <a:pt x="13716" y="262319"/>
                </a:cubicBezTo>
                <a:lnTo>
                  <a:pt x="0" y="268415"/>
                </a:lnTo>
                <a:cubicBezTo>
                  <a:pt x="381" y="269272"/>
                  <a:pt x="762" y="270034"/>
                  <a:pt x="1143" y="270891"/>
                </a:cubicBezTo>
                <a:lnTo>
                  <a:pt x="14859" y="264795"/>
                </a:lnTo>
                <a:close/>
                <a:moveTo>
                  <a:pt x="18669" y="272891"/>
                </a:moveTo>
                <a:cubicBezTo>
                  <a:pt x="18288" y="272129"/>
                  <a:pt x="17907" y="271272"/>
                  <a:pt x="17526" y="270415"/>
                </a:cubicBezTo>
                <a:lnTo>
                  <a:pt x="4096" y="276987"/>
                </a:lnTo>
                <a:cubicBezTo>
                  <a:pt x="4477" y="277844"/>
                  <a:pt x="4858" y="278606"/>
                  <a:pt x="5334" y="279464"/>
                </a:cubicBezTo>
                <a:lnTo>
                  <a:pt x="18669" y="272891"/>
                </a:lnTo>
                <a:close/>
                <a:moveTo>
                  <a:pt x="36481" y="303657"/>
                </a:moveTo>
                <a:cubicBezTo>
                  <a:pt x="36005" y="302895"/>
                  <a:pt x="35433" y="302133"/>
                  <a:pt x="34957" y="301371"/>
                </a:cubicBezTo>
                <a:lnTo>
                  <a:pt x="22669" y="309658"/>
                </a:lnTo>
                <a:cubicBezTo>
                  <a:pt x="23146" y="310420"/>
                  <a:pt x="23717" y="311182"/>
                  <a:pt x="24194" y="311944"/>
                </a:cubicBezTo>
                <a:lnTo>
                  <a:pt x="36481" y="303657"/>
                </a:lnTo>
                <a:close/>
                <a:moveTo>
                  <a:pt x="41720" y="310896"/>
                </a:moveTo>
                <a:cubicBezTo>
                  <a:pt x="41148" y="310134"/>
                  <a:pt x="40672" y="309467"/>
                  <a:pt x="40100" y="308705"/>
                </a:cubicBezTo>
                <a:lnTo>
                  <a:pt x="28099" y="317373"/>
                </a:lnTo>
                <a:cubicBezTo>
                  <a:pt x="28575" y="318135"/>
                  <a:pt x="29147" y="318802"/>
                  <a:pt x="29718" y="319564"/>
                </a:cubicBezTo>
                <a:lnTo>
                  <a:pt x="41720" y="31089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" name="任意多边形: 形状 29"/>
          <p:cNvSpPr/>
          <p:nvPr/>
        </p:nvSpPr>
        <p:spPr>
          <a:xfrm>
            <a:off x="572919" y="379170"/>
            <a:ext cx="419100" cy="533400"/>
          </a:xfrm>
          <a:custGeom>
            <a:avLst/>
            <a:gdLst>
              <a:gd name="connsiteX0" fmla="*/ 421672 w 419100"/>
              <a:gd name="connsiteY0" fmla="*/ 438626 h 533400"/>
              <a:gd name="connsiteX1" fmla="*/ 210884 w 419100"/>
              <a:gd name="connsiteY1" fmla="*/ 539972 h 533400"/>
              <a:gd name="connsiteX2" fmla="*/ 95 w 419100"/>
              <a:gd name="connsiteY2" fmla="*/ 438626 h 533400"/>
              <a:gd name="connsiteX3" fmla="*/ 12192 w 419100"/>
              <a:gd name="connsiteY3" fmla="*/ 429006 h 533400"/>
              <a:gd name="connsiteX4" fmla="*/ 210979 w 419100"/>
              <a:gd name="connsiteY4" fmla="*/ 524542 h 533400"/>
              <a:gd name="connsiteX5" fmla="*/ 409766 w 419100"/>
              <a:gd name="connsiteY5" fmla="*/ 429006 h 533400"/>
              <a:gd name="connsiteX6" fmla="*/ 421672 w 419100"/>
              <a:gd name="connsiteY6" fmla="*/ 438626 h 533400"/>
              <a:gd name="connsiteX7" fmla="*/ 210884 w 419100"/>
              <a:gd name="connsiteY7" fmla="*/ 15431 h 533400"/>
              <a:gd name="connsiteX8" fmla="*/ 409670 w 419100"/>
              <a:gd name="connsiteY8" fmla="*/ 110966 h 533400"/>
              <a:gd name="connsiteX9" fmla="*/ 421767 w 419100"/>
              <a:gd name="connsiteY9" fmla="*/ 101346 h 533400"/>
              <a:gd name="connsiteX10" fmla="*/ 210884 w 419100"/>
              <a:gd name="connsiteY10" fmla="*/ 0 h 533400"/>
              <a:gd name="connsiteX11" fmla="*/ 0 w 419100"/>
              <a:gd name="connsiteY11" fmla="*/ 101346 h 533400"/>
              <a:gd name="connsiteX12" fmla="*/ 12097 w 419100"/>
              <a:gd name="connsiteY12" fmla="*/ 110966 h 533400"/>
              <a:gd name="connsiteX13" fmla="*/ 210884 w 419100"/>
              <a:gd name="connsiteY13" fmla="*/ 15431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19100" h="533400">
                <a:moveTo>
                  <a:pt x="421672" y="438626"/>
                </a:moveTo>
                <a:cubicBezTo>
                  <a:pt x="372142" y="500444"/>
                  <a:pt x="296132" y="539972"/>
                  <a:pt x="210884" y="539972"/>
                </a:cubicBezTo>
                <a:cubicBezTo>
                  <a:pt x="125539" y="539972"/>
                  <a:pt x="49530" y="500444"/>
                  <a:pt x="95" y="438626"/>
                </a:cubicBezTo>
                <a:lnTo>
                  <a:pt x="12192" y="429006"/>
                </a:lnTo>
                <a:cubicBezTo>
                  <a:pt x="58864" y="487204"/>
                  <a:pt x="130493" y="524542"/>
                  <a:pt x="210979" y="524542"/>
                </a:cubicBezTo>
                <a:cubicBezTo>
                  <a:pt x="291370" y="524542"/>
                  <a:pt x="363093" y="487204"/>
                  <a:pt x="409766" y="429006"/>
                </a:cubicBezTo>
                <a:lnTo>
                  <a:pt x="421672" y="438626"/>
                </a:lnTo>
                <a:close/>
                <a:moveTo>
                  <a:pt x="210884" y="15431"/>
                </a:moveTo>
                <a:cubicBezTo>
                  <a:pt x="291275" y="15431"/>
                  <a:pt x="362998" y="52769"/>
                  <a:pt x="409670" y="110966"/>
                </a:cubicBezTo>
                <a:lnTo>
                  <a:pt x="421767" y="101346"/>
                </a:lnTo>
                <a:cubicBezTo>
                  <a:pt x="372237" y="39529"/>
                  <a:pt x="296132" y="0"/>
                  <a:pt x="210884" y="0"/>
                </a:cubicBezTo>
                <a:cubicBezTo>
                  <a:pt x="125539" y="0"/>
                  <a:pt x="49530" y="39529"/>
                  <a:pt x="0" y="101346"/>
                </a:cubicBezTo>
                <a:lnTo>
                  <a:pt x="12097" y="110966"/>
                </a:lnTo>
                <a:cubicBezTo>
                  <a:pt x="58769" y="52769"/>
                  <a:pt x="130397" y="15431"/>
                  <a:pt x="210884" y="1543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" name="任意多边形: 形状 22"/>
          <p:cNvSpPr/>
          <p:nvPr/>
        </p:nvSpPr>
        <p:spPr>
          <a:xfrm>
            <a:off x="1056292" y="1313065"/>
            <a:ext cx="253335" cy="253335"/>
          </a:xfrm>
          <a:custGeom>
            <a:avLst/>
            <a:gdLst>
              <a:gd name="connsiteX0" fmla="*/ 137446 w 133350"/>
              <a:gd name="connsiteY0" fmla="*/ 67532 h 133350"/>
              <a:gd name="connsiteX1" fmla="*/ 69914 w 133350"/>
              <a:gd name="connsiteY1" fmla="*/ 135065 h 133350"/>
              <a:gd name="connsiteX2" fmla="*/ 0 w 133350"/>
              <a:gd name="connsiteY2" fmla="*/ 135065 h 133350"/>
              <a:gd name="connsiteX3" fmla="*/ 67437 w 133350"/>
              <a:gd name="connsiteY3" fmla="*/ 67532 h 133350"/>
              <a:gd name="connsiteX4" fmla="*/ 0 w 133350"/>
              <a:gd name="connsiteY4" fmla="*/ 0 h 133350"/>
              <a:gd name="connsiteX5" fmla="*/ 69914 w 133350"/>
              <a:gd name="connsiteY5" fmla="*/ 0 h 133350"/>
              <a:gd name="connsiteX6" fmla="*/ 137446 w 133350"/>
              <a:gd name="connsiteY6" fmla="*/ 67532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3350" h="133350">
                <a:moveTo>
                  <a:pt x="137446" y="67532"/>
                </a:moveTo>
                <a:lnTo>
                  <a:pt x="69914" y="135065"/>
                </a:lnTo>
                <a:lnTo>
                  <a:pt x="0" y="135065"/>
                </a:lnTo>
                <a:lnTo>
                  <a:pt x="67437" y="67532"/>
                </a:lnTo>
                <a:lnTo>
                  <a:pt x="0" y="0"/>
                </a:lnTo>
                <a:lnTo>
                  <a:pt x="69914" y="0"/>
                </a:lnTo>
                <a:lnTo>
                  <a:pt x="137446" y="6753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275715" y="1178560"/>
            <a:ext cx="8776335" cy="521970"/>
          </a:xfrm>
          <a:prstGeom prst="rect">
            <a:avLst/>
          </a:prstGeom>
        </p:spPr>
        <p:txBody>
          <a:bodyPr wrap="square">
            <a:spAutoFit/>
          </a:bodyPr>
          <a:p>
            <a:pPr lvl="1"/>
            <a:r>
              <a:rPr lang="en-US" altLang="zh-CN" sz="2800" dirty="0">
                <a:solidFill>
                  <a:schemeClr val="bg1"/>
                </a:solidFill>
                <a:latin typeface="+mj-ea"/>
              </a:rPr>
              <a:t>Undersampling</a:t>
            </a:r>
            <a:r>
              <a:rPr lang="zh-CN" altLang="en-US" sz="2800" dirty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+mj-ea"/>
              </a:rPr>
              <a:t>                              </a:t>
            </a:r>
            <a:endParaRPr lang="zh-CN" altLang="en-US" sz="28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735435" y="64001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1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8" name="图片 7" descr="DNA1-13"/>
          <p:cNvPicPr>
            <a:picLocks noChangeAspect="1"/>
          </p:cNvPicPr>
          <p:nvPr/>
        </p:nvPicPr>
        <p:blipFill>
          <a:blip r:embed="rId1"/>
          <a:srcRect l="43344"/>
          <a:stretch>
            <a:fillRect/>
          </a:stretch>
        </p:blipFill>
        <p:spPr>
          <a:xfrm>
            <a:off x="356235" y="1933575"/>
            <a:ext cx="6907530" cy="4578350"/>
          </a:xfrm>
          <a:prstGeom prst="rect">
            <a:avLst/>
          </a:prstGeom>
        </p:spPr>
      </p:pic>
      <p:pic>
        <p:nvPicPr>
          <p:cNvPr id="3" name="图片 2" descr="dna-r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080" y="2190115"/>
            <a:ext cx="375666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32628" y="339902"/>
            <a:ext cx="6134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Methodology</a:t>
            </a:r>
            <a:endParaRPr lang="en-US" altLang="zh-CN" sz="3600" dirty="0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27" name="任意多边形: 形状 26"/>
          <p:cNvSpPr/>
          <p:nvPr/>
        </p:nvSpPr>
        <p:spPr>
          <a:xfrm>
            <a:off x="593969" y="459371"/>
            <a:ext cx="371475" cy="371475"/>
          </a:xfrm>
          <a:custGeom>
            <a:avLst/>
            <a:gdLst>
              <a:gd name="connsiteX0" fmla="*/ 199358 w 371475"/>
              <a:gd name="connsiteY0" fmla="*/ 0 h 371475"/>
              <a:gd name="connsiteX1" fmla="*/ 189833 w 371475"/>
              <a:gd name="connsiteY1" fmla="*/ 18955 h 371475"/>
              <a:gd name="connsiteX2" fmla="*/ 180308 w 371475"/>
              <a:gd name="connsiteY2" fmla="*/ 0 h 371475"/>
              <a:gd name="connsiteX3" fmla="*/ 199358 w 371475"/>
              <a:gd name="connsiteY3" fmla="*/ 0 h 371475"/>
              <a:gd name="connsiteX4" fmla="*/ 199358 w 371475"/>
              <a:gd name="connsiteY4" fmla="*/ 380714 h 371475"/>
              <a:gd name="connsiteX5" fmla="*/ 189833 w 371475"/>
              <a:gd name="connsiteY5" fmla="*/ 361760 h 371475"/>
              <a:gd name="connsiteX6" fmla="*/ 180308 w 371475"/>
              <a:gd name="connsiteY6" fmla="*/ 380714 h 371475"/>
              <a:gd name="connsiteX7" fmla="*/ 199358 w 371475"/>
              <a:gd name="connsiteY7" fmla="*/ 380714 h 371475"/>
              <a:gd name="connsiteX8" fmla="*/ 0 w 371475"/>
              <a:gd name="connsiteY8" fmla="*/ 199263 h 371475"/>
              <a:gd name="connsiteX9" fmla="*/ 18955 w 371475"/>
              <a:gd name="connsiteY9" fmla="*/ 189738 h 371475"/>
              <a:gd name="connsiteX10" fmla="*/ 0 w 371475"/>
              <a:gd name="connsiteY10" fmla="*/ 180213 h 371475"/>
              <a:gd name="connsiteX11" fmla="*/ 0 w 371475"/>
              <a:gd name="connsiteY11" fmla="*/ 199263 h 371475"/>
              <a:gd name="connsiteX12" fmla="*/ 379667 w 371475"/>
              <a:gd name="connsiteY12" fmla="*/ 180308 h 371475"/>
              <a:gd name="connsiteX13" fmla="*/ 360712 w 371475"/>
              <a:gd name="connsiteY13" fmla="*/ 189833 h 371475"/>
              <a:gd name="connsiteX14" fmla="*/ 379667 w 371475"/>
              <a:gd name="connsiteY14" fmla="*/ 199358 h 371475"/>
              <a:gd name="connsiteX15" fmla="*/ 379667 w 371475"/>
              <a:gd name="connsiteY15" fmla="*/ 180308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71475" h="371475">
                <a:moveTo>
                  <a:pt x="199358" y="0"/>
                </a:moveTo>
                <a:lnTo>
                  <a:pt x="189833" y="18955"/>
                </a:lnTo>
                <a:lnTo>
                  <a:pt x="180308" y="0"/>
                </a:lnTo>
                <a:lnTo>
                  <a:pt x="199358" y="0"/>
                </a:lnTo>
                <a:close/>
                <a:moveTo>
                  <a:pt x="199358" y="380714"/>
                </a:moveTo>
                <a:lnTo>
                  <a:pt x="189833" y="361760"/>
                </a:lnTo>
                <a:lnTo>
                  <a:pt x="180308" y="380714"/>
                </a:lnTo>
                <a:lnTo>
                  <a:pt x="199358" y="380714"/>
                </a:lnTo>
                <a:close/>
                <a:moveTo>
                  <a:pt x="0" y="199263"/>
                </a:moveTo>
                <a:lnTo>
                  <a:pt x="18955" y="189738"/>
                </a:lnTo>
                <a:lnTo>
                  <a:pt x="0" y="180213"/>
                </a:lnTo>
                <a:lnTo>
                  <a:pt x="0" y="199263"/>
                </a:lnTo>
                <a:close/>
                <a:moveTo>
                  <a:pt x="379667" y="180308"/>
                </a:moveTo>
                <a:lnTo>
                  <a:pt x="360712" y="189833"/>
                </a:lnTo>
                <a:lnTo>
                  <a:pt x="379667" y="199358"/>
                </a:lnTo>
                <a:lnTo>
                  <a:pt x="379667" y="18030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8" name="任意多边形: 形状 27"/>
          <p:cNvSpPr/>
          <p:nvPr/>
        </p:nvSpPr>
        <p:spPr>
          <a:xfrm>
            <a:off x="503386" y="411936"/>
            <a:ext cx="552450" cy="466725"/>
          </a:xfrm>
          <a:custGeom>
            <a:avLst/>
            <a:gdLst>
              <a:gd name="connsiteX0" fmla="*/ 560832 w 552450"/>
              <a:gd name="connsiteY0" fmla="*/ 239840 h 466725"/>
              <a:gd name="connsiteX1" fmla="*/ 560832 w 552450"/>
              <a:gd name="connsiteY1" fmla="*/ 237268 h 466725"/>
              <a:gd name="connsiteX2" fmla="*/ 560832 w 552450"/>
              <a:gd name="connsiteY2" fmla="*/ 235077 h 466725"/>
              <a:gd name="connsiteX3" fmla="*/ 555022 w 552450"/>
              <a:gd name="connsiteY3" fmla="*/ 235077 h 466725"/>
              <a:gd name="connsiteX4" fmla="*/ 554831 w 552450"/>
              <a:gd name="connsiteY4" fmla="*/ 225457 h 466725"/>
              <a:gd name="connsiteX5" fmla="*/ 560546 w 552450"/>
              <a:gd name="connsiteY5" fmla="*/ 225171 h 466725"/>
              <a:gd name="connsiteX6" fmla="*/ 560356 w 552450"/>
              <a:gd name="connsiteY6" fmla="*/ 220409 h 466725"/>
              <a:gd name="connsiteX7" fmla="*/ 554641 w 552450"/>
              <a:gd name="connsiteY7" fmla="*/ 220694 h 466725"/>
              <a:gd name="connsiteX8" fmla="*/ 553879 w 552450"/>
              <a:gd name="connsiteY8" fmla="*/ 211074 h 466725"/>
              <a:gd name="connsiteX9" fmla="*/ 559594 w 552450"/>
              <a:gd name="connsiteY9" fmla="*/ 210503 h 466725"/>
              <a:gd name="connsiteX10" fmla="*/ 554165 w 552450"/>
              <a:gd name="connsiteY10" fmla="*/ 176308 h 466725"/>
              <a:gd name="connsiteX11" fmla="*/ 507397 w 552450"/>
              <a:gd name="connsiteY11" fmla="*/ 167735 h 466725"/>
              <a:gd name="connsiteX12" fmla="*/ 280511 w 552450"/>
              <a:gd name="connsiteY12" fmla="*/ 0 h 466725"/>
              <a:gd name="connsiteX13" fmla="*/ 53626 w 552450"/>
              <a:gd name="connsiteY13" fmla="*/ 167735 h 466725"/>
              <a:gd name="connsiteX14" fmla="*/ 6858 w 552450"/>
              <a:gd name="connsiteY14" fmla="*/ 176308 h 466725"/>
              <a:gd name="connsiteX15" fmla="*/ 1429 w 552450"/>
              <a:gd name="connsiteY15" fmla="*/ 210503 h 466725"/>
              <a:gd name="connsiteX16" fmla="*/ 7144 w 552450"/>
              <a:gd name="connsiteY16" fmla="*/ 211074 h 466725"/>
              <a:gd name="connsiteX17" fmla="*/ 6382 w 552450"/>
              <a:gd name="connsiteY17" fmla="*/ 220694 h 466725"/>
              <a:gd name="connsiteX18" fmla="*/ 572 w 552450"/>
              <a:gd name="connsiteY18" fmla="*/ 220409 h 466725"/>
              <a:gd name="connsiteX19" fmla="*/ 381 w 552450"/>
              <a:gd name="connsiteY19" fmla="*/ 225171 h 466725"/>
              <a:gd name="connsiteX20" fmla="*/ 6191 w 552450"/>
              <a:gd name="connsiteY20" fmla="*/ 225457 h 466725"/>
              <a:gd name="connsiteX21" fmla="*/ 5906 w 552450"/>
              <a:gd name="connsiteY21" fmla="*/ 235077 h 466725"/>
              <a:gd name="connsiteX22" fmla="*/ 0 w 552450"/>
              <a:gd name="connsiteY22" fmla="*/ 235077 h 466725"/>
              <a:gd name="connsiteX23" fmla="*/ 0 w 552450"/>
              <a:gd name="connsiteY23" fmla="*/ 237268 h 466725"/>
              <a:gd name="connsiteX24" fmla="*/ 0 w 552450"/>
              <a:gd name="connsiteY24" fmla="*/ 239840 h 466725"/>
              <a:gd name="connsiteX25" fmla="*/ 5810 w 552450"/>
              <a:gd name="connsiteY25" fmla="*/ 239840 h 466725"/>
              <a:gd name="connsiteX26" fmla="*/ 6096 w 552450"/>
              <a:gd name="connsiteY26" fmla="*/ 249460 h 466725"/>
              <a:gd name="connsiteX27" fmla="*/ 286 w 552450"/>
              <a:gd name="connsiteY27" fmla="*/ 249746 h 466725"/>
              <a:gd name="connsiteX28" fmla="*/ 572 w 552450"/>
              <a:gd name="connsiteY28" fmla="*/ 254508 h 466725"/>
              <a:gd name="connsiteX29" fmla="*/ 6382 w 552450"/>
              <a:gd name="connsiteY29" fmla="*/ 254222 h 466725"/>
              <a:gd name="connsiteX30" fmla="*/ 7144 w 552450"/>
              <a:gd name="connsiteY30" fmla="*/ 263843 h 466725"/>
              <a:gd name="connsiteX31" fmla="*/ 1429 w 552450"/>
              <a:gd name="connsiteY31" fmla="*/ 264414 h 466725"/>
              <a:gd name="connsiteX32" fmla="*/ 6763 w 552450"/>
              <a:gd name="connsiteY32" fmla="*/ 298323 h 466725"/>
              <a:gd name="connsiteX33" fmla="*/ 53531 w 552450"/>
              <a:gd name="connsiteY33" fmla="*/ 306896 h 466725"/>
              <a:gd name="connsiteX34" fmla="*/ 280416 w 552450"/>
              <a:gd name="connsiteY34" fmla="*/ 474631 h 466725"/>
              <a:gd name="connsiteX35" fmla="*/ 507301 w 552450"/>
              <a:gd name="connsiteY35" fmla="*/ 306896 h 466725"/>
              <a:gd name="connsiteX36" fmla="*/ 554069 w 552450"/>
              <a:gd name="connsiteY36" fmla="*/ 298323 h 466725"/>
              <a:gd name="connsiteX37" fmla="*/ 559499 w 552450"/>
              <a:gd name="connsiteY37" fmla="*/ 264414 h 466725"/>
              <a:gd name="connsiteX38" fmla="*/ 553784 w 552450"/>
              <a:gd name="connsiteY38" fmla="*/ 263843 h 466725"/>
              <a:gd name="connsiteX39" fmla="*/ 554546 w 552450"/>
              <a:gd name="connsiteY39" fmla="*/ 254222 h 466725"/>
              <a:gd name="connsiteX40" fmla="*/ 560261 w 552450"/>
              <a:gd name="connsiteY40" fmla="*/ 254508 h 466725"/>
              <a:gd name="connsiteX41" fmla="*/ 560546 w 552450"/>
              <a:gd name="connsiteY41" fmla="*/ 249746 h 466725"/>
              <a:gd name="connsiteX42" fmla="*/ 554831 w 552450"/>
              <a:gd name="connsiteY42" fmla="*/ 249460 h 466725"/>
              <a:gd name="connsiteX43" fmla="*/ 555117 w 552450"/>
              <a:gd name="connsiteY43" fmla="*/ 239840 h 466725"/>
              <a:gd name="connsiteX44" fmla="*/ 560832 w 552450"/>
              <a:gd name="connsiteY44" fmla="*/ 239840 h 466725"/>
              <a:gd name="connsiteX45" fmla="*/ 502349 w 552450"/>
              <a:gd name="connsiteY45" fmla="*/ 286703 h 466725"/>
              <a:gd name="connsiteX46" fmla="*/ 489775 w 552450"/>
              <a:gd name="connsiteY46" fmla="*/ 288989 h 466725"/>
              <a:gd name="connsiteX47" fmla="*/ 332137 w 552450"/>
              <a:gd name="connsiteY47" fmla="*/ 446627 h 466725"/>
              <a:gd name="connsiteX48" fmla="*/ 329851 w 552450"/>
              <a:gd name="connsiteY48" fmla="*/ 459200 h 466725"/>
              <a:gd name="connsiteX49" fmla="*/ 280416 w 552450"/>
              <a:gd name="connsiteY49" fmla="*/ 464630 h 466725"/>
              <a:gd name="connsiteX50" fmla="*/ 230981 w 552450"/>
              <a:gd name="connsiteY50" fmla="*/ 459200 h 466725"/>
              <a:gd name="connsiteX51" fmla="*/ 228695 w 552450"/>
              <a:gd name="connsiteY51" fmla="*/ 446627 h 466725"/>
              <a:gd name="connsiteX52" fmla="*/ 71057 w 552450"/>
              <a:gd name="connsiteY52" fmla="*/ 288989 h 466725"/>
              <a:gd name="connsiteX53" fmla="*/ 58484 w 552450"/>
              <a:gd name="connsiteY53" fmla="*/ 286703 h 466725"/>
              <a:gd name="connsiteX54" fmla="*/ 53054 w 552450"/>
              <a:gd name="connsiteY54" fmla="*/ 237268 h 466725"/>
              <a:gd name="connsiteX55" fmla="*/ 58484 w 552450"/>
              <a:gd name="connsiteY55" fmla="*/ 187833 h 466725"/>
              <a:gd name="connsiteX56" fmla="*/ 70961 w 552450"/>
              <a:gd name="connsiteY56" fmla="*/ 185547 h 466725"/>
              <a:gd name="connsiteX57" fmla="*/ 228600 w 552450"/>
              <a:gd name="connsiteY57" fmla="*/ 27813 h 466725"/>
              <a:gd name="connsiteX58" fmla="*/ 230886 w 552450"/>
              <a:gd name="connsiteY58" fmla="*/ 15335 h 466725"/>
              <a:gd name="connsiteX59" fmla="*/ 280321 w 552450"/>
              <a:gd name="connsiteY59" fmla="*/ 9906 h 466725"/>
              <a:gd name="connsiteX60" fmla="*/ 329756 w 552450"/>
              <a:gd name="connsiteY60" fmla="*/ 15335 h 466725"/>
              <a:gd name="connsiteX61" fmla="*/ 332042 w 552450"/>
              <a:gd name="connsiteY61" fmla="*/ 27813 h 466725"/>
              <a:gd name="connsiteX62" fmla="*/ 489680 w 552450"/>
              <a:gd name="connsiteY62" fmla="*/ 185547 h 466725"/>
              <a:gd name="connsiteX63" fmla="*/ 502253 w 552450"/>
              <a:gd name="connsiteY63" fmla="*/ 187833 h 466725"/>
              <a:gd name="connsiteX64" fmla="*/ 507683 w 552450"/>
              <a:gd name="connsiteY64" fmla="*/ 237268 h 466725"/>
              <a:gd name="connsiteX65" fmla="*/ 502349 w 552450"/>
              <a:gd name="connsiteY65" fmla="*/ 286703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552450" h="466725">
                <a:moveTo>
                  <a:pt x="560832" y="239840"/>
                </a:moveTo>
                <a:cubicBezTo>
                  <a:pt x="560832" y="238982"/>
                  <a:pt x="560832" y="238125"/>
                  <a:pt x="560832" y="237268"/>
                </a:cubicBezTo>
                <a:cubicBezTo>
                  <a:pt x="560832" y="236506"/>
                  <a:pt x="560832" y="235839"/>
                  <a:pt x="560832" y="235077"/>
                </a:cubicBezTo>
                <a:lnTo>
                  <a:pt x="555022" y="235077"/>
                </a:lnTo>
                <a:cubicBezTo>
                  <a:pt x="555022" y="231839"/>
                  <a:pt x="554927" y="228695"/>
                  <a:pt x="554831" y="225457"/>
                </a:cubicBezTo>
                <a:lnTo>
                  <a:pt x="560546" y="225171"/>
                </a:lnTo>
                <a:cubicBezTo>
                  <a:pt x="560451" y="223552"/>
                  <a:pt x="560356" y="222028"/>
                  <a:pt x="560356" y="220409"/>
                </a:cubicBezTo>
                <a:lnTo>
                  <a:pt x="554641" y="220694"/>
                </a:lnTo>
                <a:cubicBezTo>
                  <a:pt x="554450" y="217456"/>
                  <a:pt x="554260" y="214313"/>
                  <a:pt x="553879" y="211074"/>
                </a:cubicBezTo>
                <a:lnTo>
                  <a:pt x="559594" y="210503"/>
                </a:lnTo>
                <a:cubicBezTo>
                  <a:pt x="558451" y="198882"/>
                  <a:pt x="556641" y="187452"/>
                  <a:pt x="554165" y="176308"/>
                </a:cubicBezTo>
                <a:lnTo>
                  <a:pt x="507397" y="167735"/>
                </a:lnTo>
                <a:cubicBezTo>
                  <a:pt x="477679" y="70580"/>
                  <a:pt x="387382" y="0"/>
                  <a:pt x="280511" y="0"/>
                </a:cubicBezTo>
                <a:cubicBezTo>
                  <a:pt x="173641" y="0"/>
                  <a:pt x="83344" y="70676"/>
                  <a:pt x="53626" y="167735"/>
                </a:cubicBezTo>
                <a:lnTo>
                  <a:pt x="6858" y="176308"/>
                </a:lnTo>
                <a:cubicBezTo>
                  <a:pt x="4382" y="187452"/>
                  <a:pt x="2572" y="198882"/>
                  <a:pt x="1429" y="210503"/>
                </a:cubicBezTo>
                <a:lnTo>
                  <a:pt x="7144" y="211074"/>
                </a:lnTo>
                <a:cubicBezTo>
                  <a:pt x="6858" y="214313"/>
                  <a:pt x="6572" y="217456"/>
                  <a:pt x="6382" y="220694"/>
                </a:cubicBezTo>
                <a:lnTo>
                  <a:pt x="572" y="220409"/>
                </a:lnTo>
                <a:cubicBezTo>
                  <a:pt x="476" y="221933"/>
                  <a:pt x="381" y="223552"/>
                  <a:pt x="381" y="225171"/>
                </a:cubicBezTo>
                <a:lnTo>
                  <a:pt x="6191" y="225457"/>
                </a:lnTo>
                <a:cubicBezTo>
                  <a:pt x="6096" y="228600"/>
                  <a:pt x="6001" y="231839"/>
                  <a:pt x="5906" y="235077"/>
                </a:cubicBezTo>
                <a:lnTo>
                  <a:pt x="0" y="235077"/>
                </a:lnTo>
                <a:cubicBezTo>
                  <a:pt x="0" y="235839"/>
                  <a:pt x="0" y="236506"/>
                  <a:pt x="0" y="237268"/>
                </a:cubicBezTo>
                <a:cubicBezTo>
                  <a:pt x="0" y="238125"/>
                  <a:pt x="0" y="238982"/>
                  <a:pt x="0" y="239840"/>
                </a:cubicBezTo>
                <a:lnTo>
                  <a:pt x="5810" y="239840"/>
                </a:lnTo>
                <a:cubicBezTo>
                  <a:pt x="5810" y="243078"/>
                  <a:pt x="5906" y="246221"/>
                  <a:pt x="6096" y="249460"/>
                </a:cubicBezTo>
                <a:lnTo>
                  <a:pt x="286" y="249746"/>
                </a:lnTo>
                <a:cubicBezTo>
                  <a:pt x="381" y="251270"/>
                  <a:pt x="381" y="252889"/>
                  <a:pt x="572" y="254508"/>
                </a:cubicBezTo>
                <a:lnTo>
                  <a:pt x="6382" y="254222"/>
                </a:lnTo>
                <a:cubicBezTo>
                  <a:pt x="6572" y="257461"/>
                  <a:pt x="6858" y="260699"/>
                  <a:pt x="7144" y="263843"/>
                </a:cubicBezTo>
                <a:lnTo>
                  <a:pt x="1429" y="264414"/>
                </a:lnTo>
                <a:cubicBezTo>
                  <a:pt x="2572" y="275939"/>
                  <a:pt x="4286" y="287179"/>
                  <a:pt x="6763" y="298323"/>
                </a:cubicBezTo>
                <a:lnTo>
                  <a:pt x="53531" y="306896"/>
                </a:lnTo>
                <a:cubicBezTo>
                  <a:pt x="83249" y="403955"/>
                  <a:pt x="173641" y="474631"/>
                  <a:pt x="280416" y="474631"/>
                </a:cubicBezTo>
                <a:cubicBezTo>
                  <a:pt x="387287" y="474631"/>
                  <a:pt x="477584" y="404051"/>
                  <a:pt x="507301" y="306896"/>
                </a:cubicBezTo>
                <a:lnTo>
                  <a:pt x="554069" y="298323"/>
                </a:lnTo>
                <a:cubicBezTo>
                  <a:pt x="556546" y="287274"/>
                  <a:pt x="558356" y="275939"/>
                  <a:pt x="559499" y="264414"/>
                </a:cubicBezTo>
                <a:lnTo>
                  <a:pt x="553784" y="263843"/>
                </a:lnTo>
                <a:cubicBezTo>
                  <a:pt x="554069" y="260699"/>
                  <a:pt x="554355" y="257461"/>
                  <a:pt x="554546" y="254222"/>
                </a:cubicBezTo>
                <a:lnTo>
                  <a:pt x="560261" y="254508"/>
                </a:lnTo>
                <a:cubicBezTo>
                  <a:pt x="560356" y="252984"/>
                  <a:pt x="560451" y="251365"/>
                  <a:pt x="560546" y="249746"/>
                </a:cubicBezTo>
                <a:lnTo>
                  <a:pt x="554831" y="249460"/>
                </a:lnTo>
                <a:cubicBezTo>
                  <a:pt x="555022" y="246317"/>
                  <a:pt x="555022" y="243078"/>
                  <a:pt x="555117" y="239840"/>
                </a:cubicBezTo>
                <a:lnTo>
                  <a:pt x="560832" y="239840"/>
                </a:lnTo>
                <a:close/>
                <a:moveTo>
                  <a:pt x="502349" y="286703"/>
                </a:moveTo>
                <a:lnTo>
                  <a:pt x="489775" y="288989"/>
                </a:lnTo>
                <a:cubicBezTo>
                  <a:pt x="470630" y="366522"/>
                  <a:pt x="409670" y="427482"/>
                  <a:pt x="332137" y="446627"/>
                </a:cubicBezTo>
                <a:lnTo>
                  <a:pt x="329851" y="459200"/>
                </a:lnTo>
                <a:cubicBezTo>
                  <a:pt x="313944" y="462725"/>
                  <a:pt x="297371" y="464630"/>
                  <a:pt x="280416" y="464630"/>
                </a:cubicBezTo>
                <a:cubicBezTo>
                  <a:pt x="263462" y="464630"/>
                  <a:pt x="246888" y="462725"/>
                  <a:pt x="230981" y="459200"/>
                </a:cubicBezTo>
                <a:lnTo>
                  <a:pt x="228695" y="446627"/>
                </a:lnTo>
                <a:cubicBezTo>
                  <a:pt x="151162" y="427577"/>
                  <a:pt x="90202" y="366522"/>
                  <a:pt x="71057" y="288989"/>
                </a:cubicBezTo>
                <a:lnTo>
                  <a:pt x="58484" y="286703"/>
                </a:lnTo>
                <a:cubicBezTo>
                  <a:pt x="54959" y="270796"/>
                  <a:pt x="53054" y="254222"/>
                  <a:pt x="53054" y="237268"/>
                </a:cubicBezTo>
                <a:cubicBezTo>
                  <a:pt x="53054" y="220313"/>
                  <a:pt x="54959" y="203740"/>
                  <a:pt x="58484" y="187833"/>
                </a:cubicBezTo>
                <a:lnTo>
                  <a:pt x="70961" y="185547"/>
                </a:lnTo>
                <a:cubicBezTo>
                  <a:pt x="90011" y="107918"/>
                  <a:pt x="151067" y="46958"/>
                  <a:pt x="228600" y="27813"/>
                </a:cubicBezTo>
                <a:lnTo>
                  <a:pt x="230886" y="15335"/>
                </a:lnTo>
                <a:cubicBezTo>
                  <a:pt x="246793" y="11811"/>
                  <a:pt x="263366" y="9906"/>
                  <a:pt x="280321" y="9906"/>
                </a:cubicBezTo>
                <a:cubicBezTo>
                  <a:pt x="297275" y="9906"/>
                  <a:pt x="313849" y="11811"/>
                  <a:pt x="329756" y="15335"/>
                </a:cubicBezTo>
                <a:lnTo>
                  <a:pt x="332042" y="27813"/>
                </a:lnTo>
                <a:cubicBezTo>
                  <a:pt x="409575" y="46958"/>
                  <a:pt x="470630" y="107918"/>
                  <a:pt x="489680" y="185547"/>
                </a:cubicBezTo>
                <a:lnTo>
                  <a:pt x="502253" y="187833"/>
                </a:lnTo>
                <a:cubicBezTo>
                  <a:pt x="505778" y="203740"/>
                  <a:pt x="507683" y="220313"/>
                  <a:pt x="507683" y="237268"/>
                </a:cubicBezTo>
                <a:cubicBezTo>
                  <a:pt x="507778" y="254318"/>
                  <a:pt x="505873" y="270796"/>
                  <a:pt x="502349" y="286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9" name="任意多边形: 形状 28"/>
          <p:cNvSpPr/>
          <p:nvPr/>
        </p:nvSpPr>
        <p:spPr>
          <a:xfrm>
            <a:off x="536438" y="488231"/>
            <a:ext cx="485775" cy="314325"/>
          </a:xfrm>
          <a:custGeom>
            <a:avLst/>
            <a:gdLst>
              <a:gd name="connsiteX0" fmla="*/ 18383 w 485775"/>
              <a:gd name="connsiteY0" fmla="*/ 49625 h 314325"/>
              <a:gd name="connsiteX1" fmla="*/ 19622 w 485775"/>
              <a:gd name="connsiteY1" fmla="*/ 47149 h 314325"/>
              <a:gd name="connsiteX2" fmla="*/ 5334 w 485775"/>
              <a:gd name="connsiteY2" fmla="*/ 40196 h 314325"/>
              <a:gd name="connsiteX3" fmla="*/ 4096 w 485775"/>
              <a:gd name="connsiteY3" fmla="*/ 42672 h 314325"/>
              <a:gd name="connsiteX4" fmla="*/ 18383 w 485775"/>
              <a:gd name="connsiteY4" fmla="*/ 49625 h 314325"/>
              <a:gd name="connsiteX5" fmla="*/ 14573 w 485775"/>
              <a:gd name="connsiteY5" fmla="*/ 57722 h 314325"/>
              <a:gd name="connsiteX6" fmla="*/ 15716 w 485775"/>
              <a:gd name="connsiteY6" fmla="*/ 55245 h 314325"/>
              <a:gd name="connsiteX7" fmla="*/ 1238 w 485775"/>
              <a:gd name="connsiteY7" fmla="*/ 48673 h 314325"/>
              <a:gd name="connsiteX8" fmla="*/ 190 w 485775"/>
              <a:gd name="connsiteY8" fmla="*/ 51149 h 314325"/>
              <a:gd name="connsiteX9" fmla="*/ 14573 w 485775"/>
              <a:gd name="connsiteY9" fmla="*/ 57722 h 314325"/>
              <a:gd name="connsiteX10" fmla="*/ 22384 w 485775"/>
              <a:gd name="connsiteY10" fmla="*/ 41720 h 314325"/>
              <a:gd name="connsiteX11" fmla="*/ 23622 w 485775"/>
              <a:gd name="connsiteY11" fmla="*/ 39338 h 314325"/>
              <a:gd name="connsiteX12" fmla="*/ 9525 w 485775"/>
              <a:gd name="connsiteY12" fmla="*/ 31814 h 314325"/>
              <a:gd name="connsiteX13" fmla="*/ 8287 w 485775"/>
              <a:gd name="connsiteY13" fmla="*/ 34195 h 314325"/>
              <a:gd name="connsiteX14" fmla="*/ 22384 w 485775"/>
              <a:gd name="connsiteY14" fmla="*/ 41720 h 314325"/>
              <a:gd name="connsiteX15" fmla="*/ 41148 w 485775"/>
              <a:gd name="connsiteY15" fmla="*/ 11621 h 314325"/>
              <a:gd name="connsiteX16" fmla="*/ 42767 w 485775"/>
              <a:gd name="connsiteY16" fmla="*/ 9430 h 314325"/>
              <a:gd name="connsiteX17" fmla="*/ 29718 w 485775"/>
              <a:gd name="connsiteY17" fmla="*/ 0 h 314325"/>
              <a:gd name="connsiteX18" fmla="*/ 28099 w 485775"/>
              <a:gd name="connsiteY18" fmla="*/ 2191 h 314325"/>
              <a:gd name="connsiteX19" fmla="*/ 41148 w 485775"/>
              <a:gd name="connsiteY19" fmla="*/ 11621 h 314325"/>
              <a:gd name="connsiteX20" fmla="*/ 31242 w 485775"/>
              <a:gd name="connsiteY20" fmla="*/ 26384 h 314325"/>
              <a:gd name="connsiteX21" fmla="*/ 32671 w 485775"/>
              <a:gd name="connsiteY21" fmla="*/ 24098 h 314325"/>
              <a:gd name="connsiteX22" fmla="*/ 19050 w 485775"/>
              <a:gd name="connsiteY22" fmla="*/ 15621 h 314325"/>
              <a:gd name="connsiteX23" fmla="*/ 17621 w 485775"/>
              <a:gd name="connsiteY23" fmla="*/ 17907 h 314325"/>
              <a:gd name="connsiteX24" fmla="*/ 31242 w 485775"/>
              <a:gd name="connsiteY24" fmla="*/ 26384 h 314325"/>
              <a:gd name="connsiteX25" fmla="*/ 26670 w 485775"/>
              <a:gd name="connsiteY25" fmla="*/ 34004 h 314325"/>
              <a:gd name="connsiteX26" fmla="*/ 28003 w 485775"/>
              <a:gd name="connsiteY26" fmla="*/ 31623 h 314325"/>
              <a:gd name="connsiteX27" fmla="*/ 14097 w 485775"/>
              <a:gd name="connsiteY27" fmla="*/ 23622 h 314325"/>
              <a:gd name="connsiteX28" fmla="*/ 12763 w 485775"/>
              <a:gd name="connsiteY28" fmla="*/ 26003 h 314325"/>
              <a:gd name="connsiteX29" fmla="*/ 26670 w 485775"/>
              <a:gd name="connsiteY29" fmla="*/ 34004 h 314325"/>
              <a:gd name="connsiteX30" fmla="*/ 36005 w 485775"/>
              <a:gd name="connsiteY30" fmla="*/ 18955 h 314325"/>
              <a:gd name="connsiteX31" fmla="*/ 37529 w 485775"/>
              <a:gd name="connsiteY31" fmla="*/ 16764 h 314325"/>
              <a:gd name="connsiteX32" fmla="*/ 24194 w 485775"/>
              <a:gd name="connsiteY32" fmla="*/ 7811 h 314325"/>
              <a:gd name="connsiteX33" fmla="*/ 22669 w 485775"/>
              <a:gd name="connsiteY33" fmla="*/ 10097 h 314325"/>
              <a:gd name="connsiteX34" fmla="*/ 36005 w 485775"/>
              <a:gd name="connsiteY34" fmla="*/ 18955 h 314325"/>
              <a:gd name="connsiteX35" fmla="*/ 489490 w 485775"/>
              <a:gd name="connsiteY35" fmla="*/ 40196 h 314325"/>
              <a:gd name="connsiteX36" fmla="*/ 490728 w 485775"/>
              <a:gd name="connsiteY36" fmla="*/ 42577 h 314325"/>
              <a:gd name="connsiteX37" fmla="*/ 476441 w 485775"/>
              <a:gd name="connsiteY37" fmla="*/ 49530 h 314325"/>
              <a:gd name="connsiteX38" fmla="*/ 475202 w 485775"/>
              <a:gd name="connsiteY38" fmla="*/ 47053 h 314325"/>
              <a:gd name="connsiteX39" fmla="*/ 489490 w 485775"/>
              <a:gd name="connsiteY39" fmla="*/ 40196 h 314325"/>
              <a:gd name="connsiteX40" fmla="*/ 471107 w 485775"/>
              <a:gd name="connsiteY40" fmla="*/ 39338 h 314325"/>
              <a:gd name="connsiteX41" fmla="*/ 472345 w 485775"/>
              <a:gd name="connsiteY41" fmla="*/ 41720 h 314325"/>
              <a:gd name="connsiteX42" fmla="*/ 486442 w 485775"/>
              <a:gd name="connsiteY42" fmla="*/ 34195 h 314325"/>
              <a:gd name="connsiteX43" fmla="*/ 485204 w 485775"/>
              <a:gd name="connsiteY43" fmla="*/ 31814 h 314325"/>
              <a:gd name="connsiteX44" fmla="*/ 471107 w 485775"/>
              <a:gd name="connsiteY44" fmla="*/ 39338 h 314325"/>
              <a:gd name="connsiteX45" fmla="*/ 479012 w 485775"/>
              <a:gd name="connsiteY45" fmla="*/ 55150 h 314325"/>
              <a:gd name="connsiteX46" fmla="*/ 480155 w 485775"/>
              <a:gd name="connsiteY46" fmla="*/ 57626 h 314325"/>
              <a:gd name="connsiteX47" fmla="*/ 494633 w 485775"/>
              <a:gd name="connsiteY47" fmla="*/ 51149 h 314325"/>
              <a:gd name="connsiteX48" fmla="*/ 493490 w 485775"/>
              <a:gd name="connsiteY48" fmla="*/ 48673 h 314325"/>
              <a:gd name="connsiteX49" fmla="*/ 479012 w 485775"/>
              <a:gd name="connsiteY49" fmla="*/ 55150 h 314325"/>
              <a:gd name="connsiteX50" fmla="*/ 457105 w 485775"/>
              <a:gd name="connsiteY50" fmla="*/ 16669 h 314325"/>
              <a:gd name="connsiteX51" fmla="*/ 458629 w 485775"/>
              <a:gd name="connsiteY51" fmla="*/ 18860 h 314325"/>
              <a:gd name="connsiteX52" fmla="*/ 471964 w 485775"/>
              <a:gd name="connsiteY52" fmla="*/ 9906 h 314325"/>
              <a:gd name="connsiteX53" fmla="*/ 470440 w 485775"/>
              <a:gd name="connsiteY53" fmla="*/ 7620 h 314325"/>
              <a:gd name="connsiteX54" fmla="*/ 457105 w 485775"/>
              <a:gd name="connsiteY54" fmla="*/ 16669 h 314325"/>
              <a:gd name="connsiteX55" fmla="*/ 462058 w 485775"/>
              <a:gd name="connsiteY55" fmla="*/ 24003 h 314325"/>
              <a:gd name="connsiteX56" fmla="*/ 463487 w 485775"/>
              <a:gd name="connsiteY56" fmla="*/ 26289 h 314325"/>
              <a:gd name="connsiteX57" fmla="*/ 477012 w 485775"/>
              <a:gd name="connsiteY57" fmla="*/ 17812 h 314325"/>
              <a:gd name="connsiteX58" fmla="*/ 475583 w 485775"/>
              <a:gd name="connsiteY58" fmla="*/ 15526 h 314325"/>
              <a:gd name="connsiteX59" fmla="*/ 462058 w 485775"/>
              <a:gd name="connsiteY59" fmla="*/ 24003 h 314325"/>
              <a:gd name="connsiteX60" fmla="*/ 466630 w 485775"/>
              <a:gd name="connsiteY60" fmla="*/ 31623 h 314325"/>
              <a:gd name="connsiteX61" fmla="*/ 468059 w 485775"/>
              <a:gd name="connsiteY61" fmla="*/ 34004 h 314325"/>
              <a:gd name="connsiteX62" fmla="*/ 481870 w 485775"/>
              <a:gd name="connsiteY62" fmla="*/ 26003 h 314325"/>
              <a:gd name="connsiteX63" fmla="*/ 480536 w 485775"/>
              <a:gd name="connsiteY63" fmla="*/ 23622 h 314325"/>
              <a:gd name="connsiteX64" fmla="*/ 466630 w 485775"/>
              <a:gd name="connsiteY64" fmla="*/ 31623 h 314325"/>
              <a:gd name="connsiteX65" fmla="*/ 451961 w 485775"/>
              <a:gd name="connsiteY65" fmla="*/ 9430 h 314325"/>
              <a:gd name="connsiteX66" fmla="*/ 453581 w 485775"/>
              <a:gd name="connsiteY66" fmla="*/ 11621 h 314325"/>
              <a:gd name="connsiteX67" fmla="*/ 466630 w 485775"/>
              <a:gd name="connsiteY67" fmla="*/ 2191 h 314325"/>
              <a:gd name="connsiteX68" fmla="*/ 465011 w 485775"/>
              <a:gd name="connsiteY68" fmla="*/ 0 h 314325"/>
              <a:gd name="connsiteX69" fmla="*/ 451961 w 485775"/>
              <a:gd name="connsiteY69" fmla="*/ 9430 h 314325"/>
              <a:gd name="connsiteX70" fmla="*/ 477107 w 485775"/>
              <a:gd name="connsiteY70" fmla="*/ 301752 h 314325"/>
              <a:gd name="connsiteX71" fmla="*/ 475679 w 485775"/>
              <a:gd name="connsiteY71" fmla="*/ 304038 h 314325"/>
              <a:gd name="connsiteX72" fmla="*/ 463106 w 485775"/>
              <a:gd name="connsiteY72" fmla="*/ 296228 h 314325"/>
              <a:gd name="connsiteX73" fmla="*/ 464534 w 485775"/>
              <a:gd name="connsiteY73" fmla="*/ 293942 h 314325"/>
              <a:gd name="connsiteX74" fmla="*/ 477107 w 485775"/>
              <a:gd name="connsiteY74" fmla="*/ 301752 h 314325"/>
              <a:gd name="connsiteX75" fmla="*/ 454628 w 485775"/>
              <a:gd name="connsiteY75" fmla="*/ 308705 h 314325"/>
              <a:gd name="connsiteX76" fmla="*/ 453009 w 485775"/>
              <a:gd name="connsiteY76" fmla="*/ 310896 h 314325"/>
              <a:gd name="connsiteX77" fmla="*/ 465011 w 485775"/>
              <a:gd name="connsiteY77" fmla="*/ 319564 h 314325"/>
              <a:gd name="connsiteX78" fmla="*/ 466630 w 485775"/>
              <a:gd name="connsiteY78" fmla="*/ 317373 h 314325"/>
              <a:gd name="connsiteX79" fmla="*/ 454628 w 485775"/>
              <a:gd name="connsiteY79" fmla="*/ 308705 h 314325"/>
              <a:gd name="connsiteX80" fmla="*/ 459677 w 485775"/>
              <a:gd name="connsiteY80" fmla="*/ 301371 h 314325"/>
              <a:gd name="connsiteX81" fmla="*/ 458153 w 485775"/>
              <a:gd name="connsiteY81" fmla="*/ 303657 h 314325"/>
              <a:gd name="connsiteX82" fmla="*/ 470440 w 485775"/>
              <a:gd name="connsiteY82" fmla="*/ 311944 h 314325"/>
              <a:gd name="connsiteX83" fmla="*/ 471964 w 485775"/>
              <a:gd name="connsiteY83" fmla="*/ 309753 h 314325"/>
              <a:gd name="connsiteX84" fmla="*/ 459677 w 485775"/>
              <a:gd name="connsiteY84" fmla="*/ 301371 h 314325"/>
              <a:gd name="connsiteX85" fmla="*/ 469011 w 485775"/>
              <a:gd name="connsiteY85" fmla="*/ 286226 h 314325"/>
              <a:gd name="connsiteX86" fmla="*/ 467678 w 485775"/>
              <a:gd name="connsiteY86" fmla="*/ 288608 h 314325"/>
              <a:gd name="connsiteX87" fmla="*/ 480536 w 485775"/>
              <a:gd name="connsiteY87" fmla="*/ 296037 h 314325"/>
              <a:gd name="connsiteX88" fmla="*/ 481870 w 485775"/>
              <a:gd name="connsiteY88" fmla="*/ 293751 h 314325"/>
              <a:gd name="connsiteX89" fmla="*/ 469011 w 485775"/>
              <a:gd name="connsiteY89" fmla="*/ 286226 h 314325"/>
              <a:gd name="connsiteX90" fmla="*/ 477203 w 485775"/>
              <a:gd name="connsiteY90" fmla="*/ 270415 h 314325"/>
              <a:gd name="connsiteX91" fmla="*/ 475964 w 485775"/>
              <a:gd name="connsiteY91" fmla="*/ 272891 h 314325"/>
              <a:gd name="connsiteX92" fmla="*/ 489395 w 485775"/>
              <a:gd name="connsiteY92" fmla="*/ 279464 h 314325"/>
              <a:gd name="connsiteX93" fmla="*/ 490633 w 485775"/>
              <a:gd name="connsiteY93" fmla="*/ 276987 h 314325"/>
              <a:gd name="connsiteX94" fmla="*/ 477203 w 485775"/>
              <a:gd name="connsiteY94" fmla="*/ 270415 h 314325"/>
              <a:gd name="connsiteX95" fmla="*/ 480917 w 485775"/>
              <a:gd name="connsiteY95" fmla="*/ 262319 h 314325"/>
              <a:gd name="connsiteX96" fmla="*/ 479774 w 485775"/>
              <a:gd name="connsiteY96" fmla="*/ 264795 h 314325"/>
              <a:gd name="connsiteX97" fmla="*/ 493490 w 485775"/>
              <a:gd name="connsiteY97" fmla="*/ 270891 h 314325"/>
              <a:gd name="connsiteX98" fmla="*/ 494633 w 485775"/>
              <a:gd name="connsiteY98" fmla="*/ 268415 h 314325"/>
              <a:gd name="connsiteX99" fmla="*/ 480917 w 485775"/>
              <a:gd name="connsiteY99" fmla="*/ 262319 h 314325"/>
              <a:gd name="connsiteX100" fmla="*/ 473297 w 485775"/>
              <a:gd name="connsiteY100" fmla="*/ 278416 h 314325"/>
              <a:gd name="connsiteX101" fmla="*/ 472059 w 485775"/>
              <a:gd name="connsiteY101" fmla="*/ 280797 h 314325"/>
              <a:gd name="connsiteX102" fmla="*/ 485204 w 485775"/>
              <a:gd name="connsiteY102" fmla="*/ 287750 h 314325"/>
              <a:gd name="connsiteX103" fmla="*/ 486442 w 485775"/>
              <a:gd name="connsiteY103" fmla="*/ 285369 h 314325"/>
              <a:gd name="connsiteX104" fmla="*/ 473297 w 485775"/>
              <a:gd name="connsiteY104" fmla="*/ 278416 h 314325"/>
              <a:gd name="connsiteX105" fmla="*/ 19050 w 485775"/>
              <a:gd name="connsiteY105" fmla="*/ 304038 h 314325"/>
              <a:gd name="connsiteX106" fmla="*/ 17621 w 485775"/>
              <a:gd name="connsiteY106" fmla="*/ 301752 h 314325"/>
              <a:gd name="connsiteX107" fmla="*/ 30194 w 485775"/>
              <a:gd name="connsiteY107" fmla="*/ 293846 h 314325"/>
              <a:gd name="connsiteX108" fmla="*/ 31623 w 485775"/>
              <a:gd name="connsiteY108" fmla="*/ 296132 h 314325"/>
              <a:gd name="connsiteX109" fmla="*/ 19050 w 485775"/>
              <a:gd name="connsiteY109" fmla="*/ 304038 h 314325"/>
              <a:gd name="connsiteX110" fmla="*/ 27051 w 485775"/>
              <a:gd name="connsiteY110" fmla="*/ 288608 h 314325"/>
              <a:gd name="connsiteX111" fmla="*/ 25718 w 485775"/>
              <a:gd name="connsiteY111" fmla="*/ 286226 h 314325"/>
              <a:gd name="connsiteX112" fmla="*/ 12859 w 485775"/>
              <a:gd name="connsiteY112" fmla="*/ 293656 h 314325"/>
              <a:gd name="connsiteX113" fmla="*/ 14192 w 485775"/>
              <a:gd name="connsiteY113" fmla="*/ 296037 h 314325"/>
              <a:gd name="connsiteX114" fmla="*/ 27051 w 485775"/>
              <a:gd name="connsiteY114" fmla="*/ 288608 h 314325"/>
              <a:gd name="connsiteX115" fmla="*/ 22765 w 485775"/>
              <a:gd name="connsiteY115" fmla="*/ 280797 h 314325"/>
              <a:gd name="connsiteX116" fmla="*/ 21527 w 485775"/>
              <a:gd name="connsiteY116" fmla="*/ 278416 h 314325"/>
              <a:gd name="connsiteX117" fmla="*/ 8382 w 485775"/>
              <a:gd name="connsiteY117" fmla="*/ 285369 h 314325"/>
              <a:gd name="connsiteX118" fmla="*/ 9620 w 485775"/>
              <a:gd name="connsiteY118" fmla="*/ 287750 h 314325"/>
              <a:gd name="connsiteX119" fmla="*/ 22765 w 485775"/>
              <a:gd name="connsiteY119" fmla="*/ 280797 h 314325"/>
              <a:gd name="connsiteX120" fmla="*/ 14859 w 485775"/>
              <a:gd name="connsiteY120" fmla="*/ 264795 h 314325"/>
              <a:gd name="connsiteX121" fmla="*/ 13716 w 485775"/>
              <a:gd name="connsiteY121" fmla="*/ 262319 h 314325"/>
              <a:gd name="connsiteX122" fmla="*/ 0 w 485775"/>
              <a:gd name="connsiteY122" fmla="*/ 268415 h 314325"/>
              <a:gd name="connsiteX123" fmla="*/ 1143 w 485775"/>
              <a:gd name="connsiteY123" fmla="*/ 270891 h 314325"/>
              <a:gd name="connsiteX124" fmla="*/ 14859 w 485775"/>
              <a:gd name="connsiteY124" fmla="*/ 264795 h 314325"/>
              <a:gd name="connsiteX125" fmla="*/ 18669 w 485775"/>
              <a:gd name="connsiteY125" fmla="*/ 272891 h 314325"/>
              <a:gd name="connsiteX126" fmla="*/ 17526 w 485775"/>
              <a:gd name="connsiteY126" fmla="*/ 270415 h 314325"/>
              <a:gd name="connsiteX127" fmla="*/ 4096 w 485775"/>
              <a:gd name="connsiteY127" fmla="*/ 276987 h 314325"/>
              <a:gd name="connsiteX128" fmla="*/ 5334 w 485775"/>
              <a:gd name="connsiteY128" fmla="*/ 279464 h 314325"/>
              <a:gd name="connsiteX129" fmla="*/ 18669 w 485775"/>
              <a:gd name="connsiteY129" fmla="*/ 272891 h 314325"/>
              <a:gd name="connsiteX130" fmla="*/ 36481 w 485775"/>
              <a:gd name="connsiteY130" fmla="*/ 303657 h 314325"/>
              <a:gd name="connsiteX131" fmla="*/ 34957 w 485775"/>
              <a:gd name="connsiteY131" fmla="*/ 301371 h 314325"/>
              <a:gd name="connsiteX132" fmla="*/ 22669 w 485775"/>
              <a:gd name="connsiteY132" fmla="*/ 309658 h 314325"/>
              <a:gd name="connsiteX133" fmla="*/ 24194 w 485775"/>
              <a:gd name="connsiteY133" fmla="*/ 311944 h 314325"/>
              <a:gd name="connsiteX134" fmla="*/ 36481 w 485775"/>
              <a:gd name="connsiteY134" fmla="*/ 303657 h 314325"/>
              <a:gd name="connsiteX135" fmla="*/ 41720 w 485775"/>
              <a:gd name="connsiteY135" fmla="*/ 310896 h 314325"/>
              <a:gd name="connsiteX136" fmla="*/ 40100 w 485775"/>
              <a:gd name="connsiteY136" fmla="*/ 308705 h 314325"/>
              <a:gd name="connsiteX137" fmla="*/ 28099 w 485775"/>
              <a:gd name="connsiteY137" fmla="*/ 317373 h 314325"/>
              <a:gd name="connsiteX138" fmla="*/ 29718 w 485775"/>
              <a:gd name="connsiteY138" fmla="*/ 319564 h 314325"/>
              <a:gd name="connsiteX139" fmla="*/ 41720 w 485775"/>
              <a:gd name="connsiteY139" fmla="*/ 310896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485775" h="314325">
                <a:moveTo>
                  <a:pt x="18383" y="49625"/>
                </a:moveTo>
                <a:cubicBezTo>
                  <a:pt x="18764" y="48768"/>
                  <a:pt x="19240" y="48006"/>
                  <a:pt x="19622" y="47149"/>
                </a:cubicBezTo>
                <a:lnTo>
                  <a:pt x="5334" y="40196"/>
                </a:lnTo>
                <a:cubicBezTo>
                  <a:pt x="4953" y="40958"/>
                  <a:pt x="4477" y="41815"/>
                  <a:pt x="4096" y="42672"/>
                </a:cubicBezTo>
                <a:lnTo>
                  <a:pt x="18383" y="49625"/>
                </a:lnTo>
                <a:close/>
                <a:moveTo>
                  <a:pt x="14573" y="57722"/>
                </a:moveTo>
                <a:cubicBezTo>
                  <a:pt x="14954" y="56864"/>
                  <a:pt x="15335" y="56007"/>
                  <a:pt x="15716" y="55245"/>
                </a:cubicBezTo>
                <a:lnTo>
                  <a:pt x="1238" y="48673"/>
                </a:lnTo>
                <a:cubicBezTo>
                  <a:pt x="857" y="49530"/>
                  <a:pt x="476" y="50387"/>
                  <a:pt x="190" y="51149"/>
                </a:cubicBezTo>
                <a:lnTo>
                  <a:pt x="14573" y="57722"/>
                </a:lnTo>
                <a:close/>
                <a:moveTo>
                  <a:pt x="22384" y="41720"/>
                </a:moveTo>
                <a:cubicBezTo>
                  <a:pt x="22765" y="40958"/>
                  <a:pt x="23241" y="40100"/>
                  <a:pt x="23622" y="39338"/>
                </a:cubicBezTo>
                <a:lnTo>
                  <a:pt x="9525" y="31814"/>
                </a:lnTo>
                <a:cubicBezTo>
                  <a:pt x="9049" y="32576"/>
                  <a:pt x="8668" y="33433"/>
                  <a:pt x="8287" y="34195"/>
                </a:cubicBezTo>
                <a:lnTo>
                  <a:pt x="22384" y="41720"/>
                </a:lnTo>
                <a:close/>
                <a:moveTo>
                  <a:pt x="41148" y="11621"/>
                </a:moveTo>
                <a:cubicBezTo>
                  <a:pt x="41720" y="10859"/>
                  <a:pt x="42196" y="10192"/>
                  <a:pt x="42767" y="9430"/>
                </a:cubicBezTo>
                <a:lnTo>
                  <a:pt x="29718" y="0"/>
                </a:lnTo>
                <a:cubicBezTo>
                  <a:pt x="29147" y="762"/>
                  <a:pt x="28670" y="1429"/>
                  <a:pt x="28099" y="2191"/>
                </a:cubicBezTo>
                <a:lnTo>
                  <a:pt x="41148" y="11621"/>
                </a:lnTo>
                <a:close/>
                <a:moveTo>
                  <a:pt x="31242" y="26384"/>
                </a:moveTo>
                <a:cubicBezTo>
                  <a:pt x="31718" y="25622"/>
                  <a:pt x="32194" y="24860"/>
                  <a:pt x="32671" y="24098"/>
                </a:cubicBezTo>
                <a:lnTo>
                  <a:pt x="19050" y="15621"/>
                </a:lnTo>
                <a:cubicBezTo>
                  <a:pt x="18574" y="16383"/>
                  <a:pt x="18097" y="17145"/>
                  <a:pt x="17621" y="17907"/>
                </a:cubicBezTo>
                <a:lnTo>
                  <a:pt x="31242" y="26384"/>
                </a:lnTo>
                <a:close/>
                <a:moveTo>
                  <a:pt x="26670" y="34004"/>
                </a:moveTo>
                <a:cubicBezTo>
                  <a:pt x="27146" y="33242"/>
                  <a:pt x="27622" y="32480"/>
                  <a:pt x="28003" y="31623"/>
                </a:cubicBezTo>
                <a:lnTo>
                  <a:pt x="14097" y="23622"/>
                </a:lnTo>
                <a:cubicBezTo>
                  <a:pt x="13621" y="24384"/>
                  <a:pt x="13144" y="25146"/>
                  <a:pt x="12763" y="26003"/>
                </a:cubicBezTo>
                <a:lnTo>
                  <a:pt x="26670" y="34004"/>
                </a:lnTo>
                <a:close/>
                <a:moveTo>
                  <a:pt x="36005" y="18955"/>
                </a:moveTo>
                <a:cubicBezTo>
                  <a:pt x="36481" y="18193"/>
                  <a:pt x="37052" y="17431"/>
                  <a:pt x="37529" y="16764"/>
                </a:cubicBezTo>
                <a:lnTo>
                  <a:pt x="24194" y="7811"/>
                </a:lnTo>
                <a:cubicBezTo>
                  <a:pt x="23717" y="8573"/>
                  <a:pt x="23146" y="9335"/>
                  <a:pt x="22669" y="10097"/>
                </a:cubicBezTo>
                <a:lnTo>
                  <a:pt x="36005" y="18955"/>
                </a:lnTo>
                <a:close/>
                <a:moveTo>
                  <a:pt x="489490" y="40196"/>
                </a:moveTo>
                <a:cubicBezTo>
                  <a:pt x="489871" y="40958"/>
                  <a:pt x="490347" y="41815"/>
                  <a:pt x="490728" y="42577"/>
                </a:cubicBezTo>
                <a:lnTo>
                  <a:pt x="476441" y="49530"/>
                </a:lnTo>
                <a:cubicBezTo>
                  <a:pt x="476060" y="48673"/>
                  <a:pt x="475679" y="47911"/>
                  <a:pt x="475202" y="47053"/>
                </a:cubicBezTo>
                <a:lnTo>
                  <a:pt x="489490" y="40196"/>
                </a:lnTo>
                <a:close/>
                <a:moveTo>
                  <a:pt x="471107" y="39338"/>
                </a:moveTo>
                <a:cubicBezTo>
                  <a:pt x="471488" y="40100"/>
                  <a:pt x="471964" y="40958"/>
                  <a:pt x="472345" y="41720"/>
                </a:cubicBezTo>
                <a:lnTo>
                  <a:pt x="486442" y="34195"/>
                </a:lnTo>
                <a:cubicBezTo>
                  <a:pt x="485966" y="33433"/>
                  <a:pt x="485585" y="32576"/>
                  <a:pt x="485204" y="31814"/>
                </a:cubicBezTo>
                <a:lnTo>
                  <a:pt x="471107" y="39338"/>
                </a:lnTo>
                <a:close/>
                <a:moveTo>
                  <a:pt x="479012" y="55150"/>
                </a:moveTo>
                <a:cubicBezTo>
                  <a:pt x="479393" y="56007"/>
                  <a:pt x="479774" y="56864"/>
                  <a:pt x="480155" y="57626"/>
                </a:cubicBezTo>
                <a:lnTo>
                  <a:pt x="494633" y="51149"/>
                </a:lnTo>
                <a:cubicBezTo>
                  <a:pt x="494252" y="50292"/>
                  <a:pt x="493871" y="49435"/>
                  <a:pt x="493490" y="48673"/>
                </a:cubicBezTo>
                <a:lnTo>
                  <a:pt x="479012" y="55150"/>
                </a:lnTo>
                <a:close/>
                <a:moveTo>
                  <a:pt x="457105" y="16669"/>
                </a:moveTo>
                <a:cubicBezTo>
                  <a:pt x="457581" y="17431"/>
                  <a:pt x="458153" y="18193"/>
                  <a:pt x="458629" y="18860"/>
                </a:cubicBezTo>
                <a:lnTo>
                  <a:pt x="471964" y="9906"/>
                </a:lnTo>
                <a:cubicBezTo>
                  <a:pt x="471488" y="9144"/>
                  <a:pt x="470916" y="8382"/>
                  <a:pt x="470440" y="7620"/>
                </a:cubicBezTo>
                <a:lnTo>
                  <a:pt x="457105" y="16669"/>
                </a:lnTo>
                <a:close/>
                <a:moveTo>
                  <a:pt x="462058" y="24003"/>
                </a:moveTo>
                <a:cubicBezTo>
                  <a:pt x="462534" y="24765"/>
                  <a:pt x="463010" y="25527"/>
                  <a:pt x="463487" y="26289"/>
                </a:cubicBezTo>
                <a:lnTo>
                  <a:pt x="477012" y="17812"/>
                </a:lnTo>
                <a:cubicBezTo>
                  <a:pt x="476536" y="17050"/>
                  <a:pt x="476060" y="16288"/>
                  <a:pt x="475583" y="15526"/>
                </a:cubicBezTo>
                <a:lnTo>
                  <a:pt x="462058" y="24003"/>
                </a:lnTo>
                <a:close/>
                <a:moveTo>
                  <a:pt x="466630" y="31623"/>
                </a:moveTo>
                <a:cubicBezTo>
                  <a:pt x="467106" y="32385"/>
                  <a:pt x="467582" y="33242"/>
                  <a:pt x="468059" y="34004"/>
                </a:cubicBezTo>
                <a:lnTo>
                  <a:pt x="481870" y="26003"/>
                </a:lnTo>
                <a:cubicBezTo>
                  <a:pt x="481393" y="25241"/>
                  <a:pt x="480917" y="24479"/>
                  <a:pt x="480536" y="23622"/>
                </a:cubicBezTo>
                <a:lnTo>
                  <a:pt x="466630" y="31623"/>
                </a:lnTo>
                <a:close/>
                <a:moveTo>
                  <a:pt x="451961" y="9430"/>
                </a:moveTo>
                <a:cubicBezTo>
                  <a:pt x="452533" y="10192"/>
                  <a:pt x="453009" y="10954"/>
                  <a:pt x="453581" y="11621"/>
                </a:cubicBezTo>
                <a:lnTo>
                  <a:pt x="466630" y="2191"/>
                </a:lnTo>
                <a:cubicBezTo>
                  <a:pt x="466154" y="1429"/>
                  <a:pt x="465582" y="762"/>
                  <a:pt x="465011" y="0"/>
                </a:cubicBezTo>
                <a:lnTo>
                  <a:pt x="451961" y="9430"/>
                </a:lnTo>
                <a:close/>
                <a:moveTo>
                  <a:pt x="477107" y="301752"/>
                </a:moveTo>
                <a:cubicBezTo>
                  <a:pt x="476631" y="302514"/>
                  <a:pt x="476155" y="303276"/>
                  <a:pt x="475679" y="304038"/>
                </a:cubicBezTo>
                <a:lnTo>
                  <a:pt x="463106" y="296228"/>
                </a:lnTo>
                <a:cubicBezTo>
                  <a:pt x="463582" y="295466"/>
                  <a:pt x="464058" y="294704"/>
                  <a:pt x="464534" y="293942"/>
                </a:cubicBezTo>
                <a:lnTo>
                  <a:pt x="477107" y="301752"/>
                </a:lnTo>
                <a:close/>
                <a:moveTo>
                  <a:pt x="454628" y="308705"/>
                </a:moveTo>
                <a:cubicBezTo>
                  <a:pt x="454152" y="309467"/>
                  <a:pt x="453581" y="310134"/>
                  <a:pt x="453009" y="310896"/>
                </a:cubicBezTo>
                <a:lnTo>
                  <a:pt x="465011" y="319564"/>
                </a:lnTo>
                <a:cubicBezTo>
                  <a:pt x="465582" y="318802"/>
                  <a:pt x="466058" y="318135"/>
                  <a:pt x="466630" y="317373"/>
                </a:cubicBezTo>
                <a:lnTo>
                  <a:pt x="454628" y="308705"/>
                </a:lnTo>
                <a:close/>
                <a:moveTo>
                  <a:pt x="459677" y="301371"/>
                </a:moveTo>
                <a:cubicBezTo>
                  <a:pt x="459200" y="302133"/>
                  <a:pt x="458629" y="302895"/>
                  <a:pt x="458153" y="303657"/>
                </a:cubicBezTo>
                <a:lnTo>
                  <a:pt x="470440" y="311944"/>
                </a:lnTo>
                <a:cubicBezTo>
                  <a:pt x="470916" y="311182"/>
                  <a:pt x="471488" y="310420"/>
                  <a:pt x="471964" y="309753"/>
                </a:cubicBezTo>
                <a:lnTo>
                  <a:pt x="459677" y="301371"/>
                </a:lnTo>
                <a:close/>
                <a:moveTo>
                  <a:pt x="469011" y="286226"/>
                </a:moveTo>
                <a:cubicBezTo>
                  <a:pt x="468535" y="286988"/>
                  <a:pt x="468059" y="287846"/>
                  <a:pt x="467678" y="288608"/>
                </a:cubicBezTo>
                <a:lnTo>
                  <a:pt x="480536" y="296037"/>
                </a:lnTo>
                <a:cubicBezTo>
                  <a:pt x="481013" y="295275"/>
                  <a:pt x="481489" y="294513"/>
                  <a:pt x="481870" y="293751"/>
                </a:cubicBezTo>
                <a:lnTo>
                  <a:pt x="469011" y="286226"/>
                </a:lnTo>
                <a:close/>
                <a:moveTo>
                  <a:pt x="477203" y="270415"/>
                </a:moveTo>
                <a:cubicBezTo>
                  <a:pt x="476822" y="271272"/>
                  <a:pt x="476441" y="272034"/>
                  <a:pt x="475964" y="272891"/>
                </a:cubicBezTo>
                <a:lnTo>
                  <a:pt x="489395" y="279464"/>
                </a:lnTo>
                <a:cubicBezTo>
                  <a:pt x="489776" y="278702"/>
                  <a:pt x="490252" y="277844"/>
                  <a:pt x="490633" y="276987"/>
                </a:cubicBezTo>
                <a:lnTo>
                  <a:pt x="477203" y="270415"/>
                </a:lnTo>
                <a:close/>
                <a:moveTo>
                  <a:pt x="480917" y="262319"/>
                </a:moveTo>
                <a:cubicBezTo>
                  <a:pt x="480536" y="263176"/>
                  <a:pt x="480251" y="264033"/>
                  <a:pt x="479774" y="264795"/>
                </a:cubicBezTo>
                <a:lnTo>
                  <a:pt x="493490" y="270891"/>
                </a:lnTo>
                <a:cubicBezTo>
                  <a:pt x="493871" y="270034"/>
                  <a:pt x="494252" y="269272"/>
                  <a:pt x="494633" y="268415"/>
                </a:cubicBezTo>
                <a:lnTo>
                  <a:pt x="480917" y="262319"/>
                </a:lnTo>
                <a:close/>
                <a:moveTo>
                  <a:pt x="473297" y="278416"/>
                </a:moveTo>
                <a:cubicBezTo>
                  <a:pt x="472916" y="279273"/>
                  <a:pt x="472440" y="280035"/>
                  <a:pt x="472059" y="280797"/>
                </a:cubicBezTo>
                <a:lnTo>
                  <a:pt x="485204" y="287750"/>
                </a:lnTo>
                <a:cubicBezTo>
                  <a:pt x="485585" y="286988"/>
                  <a:pt x="486061" y="286131"/>
                  <a:pt x="486442" y="285369"/>
                </a:cubicBezTo>
                <a:lnTo>
                  <a:pt x="473297" y="278416"/>
                </a:lnTo>
                <a:close/>
                <a:moveTo>
                  <a:pt x="19050" y="304038"/>
                </a:moveTo>
                <a:cubicBezTo>
                  <a:pt x="18574" y="303276"/>
                  <a:pt x="18097" y="302514"/>
                  <a:pt x="17621" y="301752"/>
                </a:cubicBezTo>
                <a:lnTo>
                  <a:pt x="30194" y="293846"/>
                </a:lnTo>
                <a:cubicBezTo>
                  <a:pt x="30671" y="294608"/>
                  <a:pt x="31147" y="295370"/>
                  <a:pt x="31623" y="296132"/>
                </a:cubicBezTo>
                <a:lnTo>
                  <a:pt x="19050" y="304038"/>
                </a:lnTo>
                <a:close/>
                <a:moveTo>
                  <a:pt x="27051" y="288608"/>
                </a:moveTo>
                <a:cubicBezTo>
                  <a:pt x="26575" y="287846"/>
                  <a:pt x="26194" y="287084"/>
                  <a:pt x="25718" y="286226"/>
                </a:cubicBezTo>
                <a:lnTo>
                  <a:pt x="12859" y="293656"/>
                </a:lnTo>
                <a:cubicBezTo>
                  <a:pt x="13335" y="294418"/>
                  <a:pt x="13811" y="295180"/>
                  <a:pt x="14192" y="296037"/>
                </a:cubicBezTo>
                <a:lnTo>
                  <a:pt x="27051" y="288608"/>
                </a:lnTo>
                <a:close/>
                <a:moveTo>
                  <a:pt x="22765" y="280797"/>
                </a:moveTo>
                <a:cubicBezTo>
                  <a:pt x="22384" y="280035"/>
                  <a:pt x="21908" y="279178"/>
                  <a:pt x="21527" y="278416"/>
                </a:cubicBezTo>
                <a:lnTo>
                  <a:pt x="8382" y="285369"/>
                </a:lnTo>
                <a:cubicBezTo>
                  <a:pt x="8763" y="286131"/>
                  <a:pt x="9239" y="286988"/>
                  <a:pt x="9620" y="287750"/>
                </a:cubicBezTo>
                <a:lnTo>
                  <a:pt x="22765" y="280797"/>
                </a:lnTo>
                <a:close/>
                <a:moveTo>
                  <a:pt x="14859" y="264795"/>
                </a:moveTo>
                <a:cubicBezTo>
                  <a:pt x="14478" y="264033"/>
                  <a:pt x="14097" y="263176"/>
                  <a:pt x="13716" y="262319"/>
                </a:cubicBezTo>
                <a:lnTo>
                  <a:pt x="0" y="268415"/>
                </a:lnTo>
                <a:cubicBezTo>
                  <a:pt x="381" y="269272"/>
                  <a:pt x="762" y="270034"/>
                  <a:pt x="1143" y="270891"/>
                </a:cubicBezTo>
                <a:lnTo>
                  <a:pt x="14859" y="264795"/>
                </a:lnTo>
                <a:close/>
                <a:moveTo>
                  <a:pt x="18669" y="272891"/>
                </a:moveTo>
                <a:cubicBezTo>
                  <a:pt x="18288" y="272129"/>
                  <a:pt x="17907" y="271272"/>
                  <a:pt x="17526" y="270415"/>
                </a:cubicBezTo>
                <a:lnTo>
                  <a:pt x="4096" y="276987"/>
                </a:lnTo>
                <a:cubicBezTo>
                  <a:pt x="4477" y="277844"/>
                  <a:pt x="4858" y="278606"/>
                  <a:pt x="5334" y="279464"/>
                </a:cubicBezTo>
                <a:lnTo>
                  <a:pt x="18669" y="272891"/>
                </a:lnTo>
                <a:close/>
                <a:moveTo>
                  <a:pt x="36481" y="303657"/>
                </a:moveTo>
                <a:cubicBezTo>
                  <a:pt x="36005" y="302895"/>
                  <a:pt x="35433" y="302133"/>
                  <a:pt x="34957" y="301371"/>
                </a:cubicBezTo>
                <a:lnTo>
                  <a:pt x="22669" y="309658"/>
                </a:lnTo>
                <a:cubicBezTo>
                  <a:pt x="23146" y="310420"/>
                  <a:pt x="23717" y="311182"/>
                  <a:pt x="24194" y="311944"/>
                </a:cubicBezTo>
                <a:lnTo>
                  <a:pt x="36481" y="303657"/>
                </a:lnTo>
                <a:close/>
                <a:moveTo>
                  <a:pt x="41720" y="310896"/>
                </a:moveTo>
                <a:cubicBezTo>
                  <a:pt x="41148" y="310134"/>
                  <a:pt x="40672" y="309467"/>
                  <a:pt x="40100" y="308705"/>
                </a:cubicBezTo>
                <a:lnTo>
                  <a:pt x="28099" y="317373"/>
                </a:lnTo>
                <a:cubicBezTo>
                  <a:pt x="28575" y="318135"/>
                  <a:pt x="29147" y="318802"/>
                  <a:pt x="29718" y="319564"/>
                </a:cubicBezTo>
                <a:lnTo>
                  <a:pt x="41720" y="31089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" name="任意多边形: 形状 29"/>
          <p:cNvSpPr/>
          <p:nvPr/>
        </p:nvSpPr>
        <p:spPr>
          <a:xfrm>
            <a:off x="572919" y="379170"/>
            <a:ext cx="419100" cy="533400"/>
          </a:xfrm>
          <a:custGeom>
            <a:avLst/>
            <a:gdLst>
              <a:gd name="connsiteX0" fmla="*/ 421672 w 419100"/>
              <a:gd name="connsiteY0" fmla="*/ 438626 h 533400"/>
              <a:gd name="connsiteX1" fmla="*/ 210884 w 419100"/>
              <a:gd name="connsiteY1" fmla="*/ 539972 h 533400"/>
              <a:gd name="connsiteX2" fmla="*/ 95 w 419100"/>
              <a:gd name="connsiteY2" fmla="*/ 438626 h 533400"/>
              <a:gd name="connsiteX3" fmla="*/ 12192 w 419100"/>
              <a:gd name="connsiteY3" fmla="*/ 429006 h 533400"/>
              <a:gd name="connsiteX4" fmla="*/ 210979 w 419100"/>
              <a:gd name="connsiteY4" fmla="*/ 524542 h 533400"/>
              <a:gd name="connsiteX5" fmla="*/ 409766 w 419100"/>
              <a:gd name="connsiteY5" fmla="*/ 429006 h 533400"/>
              <a:gd name="connsiteX6" fmla="*/ 421672 w 419100"/>
              <a:gd name="connsiteY6" fmla="*/ 438626 h 533400"/>
              <a:gd name="connsiteX7" fmla="*/ 210884 w 419100"/>
              <a:gd name="connsiteY7" fmla="*/ 15431 h 533400"/>
              <a:gd name="connsiteX8" fmla="*/ 409670 w 419100"/>
              <a:gd name="connsiteY8" fmla="*/ 110966 h 533400"/>
              <a:gd name="connsiteX9" fmla="*/ 421767 w 419100"/>
              <a:gd name="connsiteY9" fmla="*/ 101346 h 533400"/>
              <a:gd name="connsiteX10" fmla="*/ 210884 w 419100"/>
              <a:gd name="connsiteY10" fmla="*/ 0 h 533400"/>
              <a:gd name="connsiteX11" fmla="*/ 0 w 419100"/>
              <a:gd name="connsiteY11" fmla="*/ 101346 h 533400"/>
              <a:gd name="connsiteX12" fmla="*/ 12097 w 419100"/>
              <a:gd name="connsiteY12" fmla="*/ 110966 h 533400"/>
              <a:gd name="connsiteX13" fmla="*/ 210884 w 419100"/>
              <a:gd name="connsiteY13" fmla="*/ 15431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19100" h="533400">
                <a:moveTo>
                  <a:pt x="421672" y="438626"/>
                </a:moveTo>
                <a:cubicBezTo>
                  <a:pt x="372142" y="500444"/>
                  <a:pt x="296132" y="539972"/>
                  <a:pt x="210884" y="539972"/>
                </a:cubicBezTo>
                <a:cubicBezTo>
                  <a:pt x="125539" y="539972"/>
                  <a:pt x="49530" y="500444"/>
                  <a:pt x="95" y="438626"/>
                </a:cubicBezTo>
                <a:lnTo>
                  <a:pt x="12192" y="429006"/>
                </a:lnTo>
                <a:cubicBezTo>
                  <a:pt x="58864" y="487204"/>
                  <a:pt x="130493" y="524542"/>
                  <a:pt x="210979" y="524542"/>
                </a:cubicBezTo>
                <a:cubicBezTo>
                  <a:pt x="291370" y="524542"/>
                  <a:pt x="363093" y="487204"/>
                  <a:pt x="409766" y="429006"/>
                </a:cubicBezTo>
                <a:lnTo>
                  <a:pt x="421672" y="438626"/>
                </a:lnTo>
                <a:close/>
                <a:moveTo>
                  <a:pt x="210884" y="15431"/>
                </a:moveTo>
                <a:cubicBezTo>
                  <a:pt x="291275" y="15431"/>
                  <a:pt x="362998" y="52769"/>
                  <a:pt x="409670" y="110966"/>
                </a:cubicBezTo>
                <a:lnTo>
                  <a:pt x="421767" y="101346"/>
                </a:lnTo>
                <a:cubicBezTo>
                  <a:pt x="372237" y="39529"/>
                  <a:pt x="296132" y="0"/>
                  <a:pt x="210884" y="0"/>
                </a:cubicBezTo>
                <a:cubicBezTo>
                  <a:pt x="125539" y="0"/>
                  <a:pt x="49530" y="39529"/>
                  <a:pt x="0" y="101346"/>
                </a:cubicBezTo>
                <a:lnTo>
                  <a:pt x="12097" y="110966"/>
                </a:lnTo>
                <a:cubicBezTo>
                  <a:pt x="58769" y="52769"/>
                  <a:pt x="130397" y="15431"/>
                  <a:pt x="210884" y="1543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" name="任意多边形: 形状 22"/>
          <p:cNvSpPr/>
          <p:nvPr/>
        </p:nvSpPr>
        <p:spPr>
          <a:xfrm>
            <a:off x="965487" y="1555635"/>
            <a:ext cx="253335" cy="253335"/>
          </a:xfrm>
          <a:custGeom>
            <a:avLst/>
            <a:gdLst>
              <a:gd name="connsiteX0" fmla="*/ 137446 w 133350"/>
              <a:gd name="connsiteY0" fmla="*/ 67532 h 133350"/>
              <a:gd name="connsiteX1" fmla="*/ 69914 w 133350"/>
              <a:gd name="connsiteY1" fmla="*/ 135065 h 133350"/>
              <a:gd name="connsiteX2" fmla="*/ 0 w 133350"/>
              <a:gd name="connsiteY2" fmla="*/ 135065 h 133350"/>
              <a:gd name="connsiteX3" fmla="*/ 67437 w 133350"/>
              <a:gd name="connsiteY3" fmla="*/ 67532 h 133350"/>
              <a:gd name="connsiteX4" fmla="*/ 0 w 133350"/>
              <a:gd name="connsiteY4" fmla="*/ 0 h 133350"/>
              <a:gd name="connsiteX5" fmla="*/ 69914 w 133350"/>
              <a:gd name="connsiteY5" fmla="*/ 0 h 133350"/>
              <a:gd name="connsiteX6" fmla="*/ 137446 w 133350"/>
              <a:gd name="connsiteY6" fmla="*/ 67532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3350" h="133350">
                <a:moveTo>
                  <a:pt x="137446" y="67532"/>
                </a:moveTo>
                <a:lnTo>
                  <a:pt x="69914" y="135065"/>
                </a:lnTo>
                <a:lnTo>
                  <a:pt x="0" y="135065"/>
                </a:lnTo>
                <a:lnTo>
                  <a:pt x="67437" y="67532"/>
                </a:lnTo>
                <a:lnTo>
                  <a:pt x="0" y="0"/>
                </a:lnTo>
                <a:lnTo>
                  <a:pt x="69914" y="0"/>
                </a:lnTo>
                <a:lnTo>
                  <a:pt x="137446" y="6753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56005" y="1368425"/>
            <a:ext cx="4060190" cy="521970"/>
          </a:xfrm>
          <a:prstGeom prst="rect">
            <a:avLst/>
          </a:prstGeom>
        </p:spPr>
        <p:txBody>
          <a:bodyPr wrap="square">
            <a:spAutoFit/>
          </a:bodyPr>
          <a:p>
            <a:pPr lvl="1"/>
            <a:r>
              <a:rPr lang="en-US" altLang="zh-CN" sz="2800" dirty="0">
                <a:solidFill>
                  <a:schemeClr val="bg1"/>
                </a:solidFill>
                <a:latin typeface="+mj-ea"/>
              </a:rPr>
              <a:t>Bert is all your need                    </a:t>
            </a:r>
            <a:endParaRPr lang="zh-CN" altLang="en-US" sz="28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43" name="矩形: 圆角 42"/>
          <p:cNvSpPr/>
          <p:nvPr/>
        </p:nvSpPr>
        <p:spPr>
          <a:xfrm>
            <a:off x="3667125" y="2310765"/>
            <a:ext cx="3340100" cy="64643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dirty="0">
                <a:solidFill>
                  <a:schemeClr val="bg1"/>
                </a:solidFill>
                <a:latin typeface="+mn-ea"/>
                <a:sym typeface="+mn-ea"/>
              </a:rPr>
              <a:t>Pretrain bert 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sym typeface="+mn-ea"/>
              </a:rPr>
              <a:t>model</a:t>
            </a:r>
            <a:endParaRPr lang="en-US" altLang="zh-CN" sz="2400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sp>
        <p:nvSpPr>
          <p:cNvPr id="4" name="矩形: 圆角 42"/>
          <p:cNvSpPr/>
          <p:nvPr/>
        </p:nvSpPr>
        <p:spPr>
          <a:xfrm>
            <a:off x="8027670" y="1809115"/>
            <a:ext cx="2494280" cy="6464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dirty="0">
                <a:solidFill>
                  <a:schemeClr val="bg1"/>
                </a:solidFill>
                <a:latin typeface="+mn-ea"/>
                <a:sym typeface="+mn-ea"/>
              </a:rPr>
              <a:t>Unlabeled data </a:t>
            </a:r>
            <a:endParaRPr lang="en-US" altLang="zh-CN" sz="2400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sp>
        <p:nvSpPr>
          <p:cNvPr id="5" name="矩形: 圆角 42"/>
          <p:cNvSpPr/>
          <p:nvPr/>
        </p:nvSpPr>
        <p:spPr>
          <a:xfrm>
            <a:off x="8072755" y="2824480"/>
            <a:ext cx="2403475" cy="6464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dirty="0">
                <a:solidFill>
                  <a:schemeClr val="bg1"/>
                </a:solidFill>
                <a:latin typeface="+mn-ea"/>
                <a:sym typeface="+mn-ea"/>
              </a:rPr>
              <a:t>N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sym typeface="+mn-ea"/>
              </a:rPr>
              <a:t>ew vocab </a:t>
            </a:r>
            <a:endParaRPr lang="en-US" altLang="zh-CN" sz="2400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sp>
        <p:nvSpPr>
          <p:cNvPr id="7" name="矩形: 圆角 42"/>
          <p:cNvSpPr/>
          <p:nvPr/>
        </p:nvSpPr>
        <p:spPr>
          <a:xfrm>
            <a:off x="4160520" y="3808095"/>
            <a:ext cx="2352675" cy="64643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dirty="0">
                <a:solidFill>
                  <a:schemeClr val="bg1"/>
                </a:solidFill>
                <a:latin typeface="+mn-ea"/>
                <a:sym typeface="+mn-ea"/>
              </a:rPr>
              <a:t>Finetune </a:t>
            </a:r>
            <a:endParaRPr lang="en-US" altLang="zh-CN" sz="2400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sp>
        <p:nvSpPr>
          <p:cNvPr id="63" name="箭头: 下 62"/>
          <p:cNvSpPr/>
          <p:nvPr/>
        </p:nvSpPr>
        <p:spPr>
          <a:xfrm>
            <a:off x="5082540" y="3024505"/>
            <a:ext cx="390525" cy="7162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: 圆角 42"/>
          <p:cNvSpPr/>
          <p:nvPr/>
        </p:nvSpPr>
        <p:spPr>
          <a:xfrm>
            <a:off x="1022350" y="3470910"/>
            <a:ext cx="2444115" cy="6464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dirty="0">
                <a:solidFill>
                  <a:schemeClr val="bg1"/>
                </a:solidFill>
                <a:latin typeface="+mn-ea"/>
                <a:sym typeface="+mn-ea"/>
              </a:rPr>
              <a:t>10% train data  </a:t>
            </a:r>
            <a:endParaRPr lang="en-US" altLang="zh-CN" sz="2400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sp>
        <p:nvSpPr>
          <p:cNvPr id="10" name="矩形: 圆角 42"/>
          <p:cNvSpPr/>
          <p:nvPr/>
        </p:nvSpPr>
        <p:spPr>
          <a:xfrm>
            <a:off x="1022350" y="4246245"/>
            <a:ext cx="2444115" cy="6464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dirty="0">
                <a:solidFill>
                  <a:schemeClr val="bg1"/>
                </a:solidFill>
                <a:latin typeface="+mn-ea"/>
                <a:sym typeface="+mn-ea"/>
              </a:rPr>
              <a:t>10% val data  </a:t>
            </a:r>
            <a:endParaRPr lang="en-US" altLang="zh-CN" sz="2400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sp>
        <p:nvSpPr>
          <p:cNvPr id="11" name="矩形: 圆角 42"/>
          <p:cNvSpPr/>
          <p:nvPr/>
        </p:nvSpPr>
        <p:spPr>
          <a:xfrm>
            <a:off x="4160520" y="5222875"/>
            <a:ext cx="2352675" cy="64643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dirty="0">
                <a:solidFill>
                  <a:schemeClr val="bg1"/>
                </a:solidFill>
                <a:latin typeface="+mn-ea"/>
                <a:sym typeface="+mn-ea"/>
              </a:rPr>
              <a:t>Predict </a:t>
            </a:r>
            <a:endParaRPr lang="en-US" altLang="zh-CN" sz="2400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sp>
        <p:nvSpPr>
          <p:cNvPr id="12" name="箭头: 下 62"/>
          <p:cNvSpPr/>
          <p:nvPr/>
        </p:nvSpPr>
        <p:spPr>
          <a:xfrm>
            <a:off x="5082540" y="4561840"/>
            <a:ext cx="390525" cy="55372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: 圆角 42"/>
          <p:cNvSpPr/>
          <p:nvPr/>
        </p:nvSpPr>
        <p:spPr>
          <a:xfrm>
            <a:off x="7495540" y="4561840"/>
            <a:ext cx="1971040" cy="6464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dirty="0">
                <a:solidFill>
                  <a:schemeClr val="bg1"/>
                </a:solidFill>
                <a:latin typeface="+mn-ea"/>
                <a:sym typeface="+mn-ea"/>
              </a:rPr>
              <a:t> test data  </a:t>
            </a:r>
            <a:endParaRPr lang="en-US" altLang="zh-CN" sz="2400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sp>
        <p:nvSpPr>
          <p:cNvPr id="15" name="矩形: 圆角 42"/>
          <p:cNvSpPr/>
          <p:nvPr/>
        </p:nvSpPr>
        <p:spPr>
          <a:xfrm>
            <a:off x="10031095" y="4561840"/>
            <a:ext cx="1960880" cy="6464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dirty="0">
                <a:solidFill>
                  <a:schemeClr val="bg1"/>
                </a:solidFill>
                <a:latin typeface="+mn-ea"/>
                <a:sym typeface="+mn-ea"/>
              </a:rPr>
              <a:t>Probability    </a:t>
            </a:r>
            <a:endParaRPr lang="en-US" altLang="zh-CN" sz="2400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cxnSp>
        <p:nvCxnSpPr>
          <p:cNvPr id="19" name="直接连接符 18"/>
          <p:cNvCxnSpPr/>
          <p:nvPr/>
        </p:nvCxnSpPr>
        <p:spPr>
          <a:xfrm flipH="1">
            <a:off x="8348345" y="5222875"/>
            <a:ext cx="1905" cy="80645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1002010" y="5218430"/>
            <a:ext cx="0" cy="80137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 flipV="1">
            <a:off x="8357235" y="6035040"/>
            <a:ext cx="2657475" cy="1016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9658985" y="6014720"/>
            <a:ext cx="6985" cy="31496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 flipV="1">
            <a:off x="374015" y="6299200"/>
            <a:ext cx="9281160" cy="40005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367030" y="4128135"/>
            <a:ext cx="27940" cy="2171065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376555" y="4107180"/>
            <a:ext cx="596265" cy="10795"/>
          </a:xfrm>
          <a:prstGeom prst="straightConnector1">
            <a:avLst/>
          </a:prstGeom>
          <a:ln w="34925" cmpd="sng">
            <a:solidFill>
              <a:srgbClr val="92D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8051800" y="5532755"/>
            <a:ext cx="2891790" cy="521970"/>
          </a:xfrm>
          <a:prstGeom prst="rect">
            <a:avLst/>
          </a:prstGeom>
        </p:spPr>
        <p:txBody>
          <a:bodyPr wrap="square">
            <a:spAutoFit/>
          </a:bodyPr>
          <a:p>
            <a:pPr lvl="1"/>
            <a:r>
              <a:rPr sz="2800" dirty="0">
                <a:solidFill>
                  <a:schemeClr val="bg1"/>
                </a:solidFill>
                <a:latin typeface="+mj-ea"/>
              </a:rPr>
              <a:t>Pseudo-label</a:t>
            </a:r>
            <a:r>
              <a:rPr lang="en-US" altLang="zh-CN" sz="2800" dirty="0">
                <a:solidFill>
                  <a:schemeClr val="bg1"/>
                </a:solidFill>
                <a:latin typeface="+mj-ea"/>
              </a:rPr>
              <a:t>                    </a:t>
            </a:r>
            <a:endParaRPr lang="zh-CN" altLang="en-US" sz="2800" dirty="0">
              <a:solidFill>
                <a:schemeClr val="bg1"/>
              </a:solidFill>
              <a:latin typeface="+mj-ea"/>
            </a:endParaRPr>
          </a:p>
        </p:txBody>
      </p:sp>
      <p:cxnSp>
        <p:nvCxnSpPr>
          <p:cNvPr id="35" name="直接箭头连接符 34"/>
          <p:cNvCxnSpPr>
            <a:endCxn id="43" idx="3"/>
          </p:cNvCxnSpPr>
          <p:nvPr/>
        </p:nvCxnSpPr>
        <p:spPr>
          <a:xfrm flipH="1" flipV="1">
            <a:off x="7007225" y="2633980"/>
            <a:ext cx="629920" cy="13335"/>
          </a:xfrm>
          <a:prstGeom prst="straightConnector1">
            <a:avLst/>
          </a:prstGeom>
          <a:ln w="34925" cmpd="sng">
            <a:solidFill>
              <a:srgbClr val="92D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7626985" y="2208530"/>
            <a:ext cx="12065" cy="94615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5" idx="1"/>
          </p:cNvCxnSpPr>
          <p:nvPr/>
        </p:nvCxnSpPr>
        <p:spPr>
          <a:xfrm flipH="1">
            <a:off x="7639050" y="3147695"/>
            <a:ext cx="433705" cy="6985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 flipV="1">
            <a:off x="7652385" y="2208530"/>
            <a:ext cx="375285" cy="254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525520" y="4128135"/>
            <a:ext cx="572135" cy="6985"/>
          </a:xfrm>
          <a:prstGeom prst="straightConnector1">
            <a:avLst/>
          </a:prstGeom>
          <a:ln w="34925" cmpd="sng">
            <a:solidFill>
              <a:srgbClr val="92D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endCxn id="13" idx="1"/>
          </p:cNvCxnSpPr>
          <p:nvPr/>
        </p:nvCxnSpPr>
        <p:spPr>
          <a:xfrm flipV="1">
            <a:off x="6513195" y="4885055"/>
            <a:ext cx="982345" cy="542925"/>
          </a:xfrm>
          <a:prstGeom prst="bentConnector3">
            <a:avLst>
              <a:gd name="adj1" fmla="val 50032"/>
            </a:avLst>
          </a:prstGeom>
          <a:ln w="28575" cmpd="sng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1735435" y="64001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3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32628" y="339902"/>
            <a:ext cx="6134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Methodology</a:t>
            </a:r>
            <a:endParaRPr lang="en-US" altLang="zh-CN" sz="3600" dirty="0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27" name="任意多边形: 形状 26"/>
          <p:cNvSpPr/>
          <p:nvPr/>
        </p:nvSpPr>
        <p:spPr>
          <a:xfrm>
            <a:off x="593969" y="459371"/>
            <a:ext cx="371475" cy="371475"/>
          </a:xfrm>
          <a:custGeom>
            <a:avLst/>
            <a:gdLst>
              <a:gd name="connsiteX0" fmla="*/ 199358 w 371475"/>
              <a:gd name="connsiteY0" fmla="*/ 0 h 371475"/>
              <a:gd name="connsiteX1" fmla="*/ 189833 w 371475"/>
              <a:gd name="connsiteY1" fmla="*/ 18955 h 371475"/>
              <a:gd name="connsiteX2" fmla="*/ 180308 w 371475"/>
              <a:gd name="connsiteY2" fmla="*/ 0 h 371475"/>
              <a:gd name="connsiteX3" fmla="*/ 199358 w 371475"/>
              <a:gd name="connsiteY3" fmla="*/ 0 h 371475"/>
              <a:gd name="connsiteX4" fmla="*/ 199358 w 371475"/>
              <a:gd name="connsiteY4" fmla="*/ 380714 h 371475"/>
              <a:gd name="connsiteX5" fmla="*/ 189833 w 371475"/>
              <a:gd name="connsiteY5" fmla="*/ 361760 h 371475"/>
              <a:gd name="connsiteX6" fmla="*/ 180308 w 371475"/>
              <a:gd name="connsiteY6" fmla="*/ 380714 h 371475"/>
              <a:gd name="connsiteX7" fmla="*/ 199358 w 371475"/>
              <a:gd name="connsiteY7" fmla="*/ 380714 h 371475"/>
              <a:gd name="connsiteX8" fmla="*/ 0 w 371475"/>
              <a:gd name="connsiteY8" fmla="*/ 199263 h 371475"/>
              <a:gd name="connsiteX9" fmla="*/ 18955 w 371475"/>
              <a:gd name="connsiteY9" fmla="*/ 189738 h 371475"/>
              <a:gd name="connsiteX10" fmla="*/ 0 w 371475"/>
              <a:gd name="connsiteY10" fmla="*/ 180213 h 371475"/>
              <a:gd name="connsiteX11" fmla="*/ 0 w 371475"/>
              <a:gd name="connsiteY11" fmla="*/ 199263 h 371475"/>
              <a:gd name="connsiteX12" fmla="*/ 379667 w 371475"/>
              <a:gd name="connsiteY12" fmla="*/ 180308 h 371475"/>
              <a:gd name="connsiteX13" fmla="*/ 360712 w 371475"/>
              <a:gd name="connsiteY13" fmla="*/ 189833 h 371475"/>
              <a:gd name="connsiteX14" fmla="*/ 379667 w 371475"/>
              <a:gd name="connsiteY14" fmla="*/ 199358 h 371475"/>
              <a:gd name="connsiteX15" fmla="*/ 379667 w 371475"/>
              <a:gd name="connsiteY15" fmla="*/ 180308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71475" h="371475">
                <a:moveTo>
                  <a:pt x="199358" y="0"/>
                </a:moveTo>
                <a:lnTo>
                  <a:pt x="189833" y="18955"/>
                </a:lnTo>
                <a:lnTo>
                  <a:pt x="180308" y="0"/>
                </a:lnTo>
                <a:lnTo>
                  <a:pt x="199358" y="0"/>
                </a:lnTo>
                <a:close/>
                <a:moveTo>
                  <a:pt x="199358" y="380714"/>
                </a:moveTo>
                <a:lnTo>
                  <a:pt x="189833" y="361760"/>
                </a:lnTo>
                <a:lnTo>
                  <a:pt x="180308" y="380714"/>
                </a:lnTo>
                <a:lnTo>
                  <a:pt x="199358" y="380714"/>
                </a:lnTo>
                <a:close/>
                <a:moveTo>
                  <a:pt x="0" y="199263"/>
                </a:moveTo>
                <a:lnTo>
                  <a:pt x="18955" y="189738"/>
                </a:lnTo>
                <a:lnTo>
                  <a:pt x="0" y="180213"/>
                </a:lnTo>
                <a:lnTo>
                  <a:pt x="0" y="199263"/>
                </a:lnTo>
                <a:close/>
                <a:moveTo>
                  <a:pt x="379667" y="180308"/>
                </a:moveTo>
                <a:lnTo>
                  <a:pt x="360712" y="189833"/>
                </a:lnTo>
                <a:lnTo>
                  <a:pt x="379667" y="199358"/>
                </a:lnTo>
                <a:lnTo>
                  <a:pt x="379667" y="18030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8" name="任意多边形: 形状 27"/>
          <p:cNvSpPr/>
          <p:nvPr/>
        </p:nvSpPr>
        <p:spPr>
          <a:xfrm>
            <a:off x="503386" y="411936"/>
            <a:ext cx="552450" cy="466725"/>
          </a:xfrm>
          <a:custGeom>
            <a:avLst/>
            <a:gdLst>
              <a:gd name="connsiteX0" fmla="*/ 560832 w 552450"/>
              <a:gd name="connsiteY0" fmla="*/ 239840 h 466725"/>
              <a:gd name="connsiteX1" fmla="*/ 560832 w 552450"/>
              <a:gd name="connsiteY1" fmla="*/ 237268 h 466725"/>
              <a:gd name="connsiteX2" fmla="*/ 560832 w 552450"/>
              <a:gd name="connsiteY2" fmla="*/ 235077 h 466725"/>
              <a:gd name="connsiteX3" fmla="*/ 555022 w 552450"/>
              <a:gd name="connsiteY3" fmla="*/ 235077 h 466725"/>
              <a:gd name="connsiteX4" fmla="*/ 554831 w 552450"/>
              <a:gd name="connsiteY4" fmla="*/ 225457 h 466725"/>
              <a:gd name="connsiteX5" fmla="*/ 560546 w 552450"/>
              <a:gd name="connsiteY5" fmla="*/ 225171 h 466725"/>
              <a:gd name="connsiteX6" fmla="*/ 560356 w 552450"/>
              <a:gd name="connsiteY6" fmla="*/ 220409 h 466725"/>
              <a:gd name="connsiteX7" fmla="*/ 554641 w 552450"/>
              <a:gd name="connsiteY7" fmla="*/ 220694 h 466725"/>
              <a:gd name="connsiteX8" fmla="*/ 553879 w 552450"/>
              <a:gd name="connsiteY8" fmla="*/ 211074 h 466725"/>
              <a:gd name="connsiteX9" fmla="*/ 559594 w 552450"/>
              <a:gd name="connsiteY9" fmla="*/ 210503 h 466725"/>
              <a:gd name="connsiteX10" fmla="*/ 554165 w 552450"/>
              <a:gd name="connsiteY10" fmla="*/ 176308 h 466725"/>
              <a:gd name="connsiteX11" fmla="*/ 507397 w 552450"/>
              <a:gd name="connsiteY11" fmla="*/ 167735 h 466725"/>
              <a:gd name="connsiteX12" fmla="*/ 280511 w 552450"/>
              <a:gd name="connsiteY12" fmla="*/ 0 h 466725"/>
              <a:gd name="connsiteX13" fmla="*/ 53626 w 552450"/>
              <a:gd name="connsiteY13" fmla="*/ 167735 h 466725"/>
              <a:gd name="connsiteX14" fmla="*/ 6858 w 552450"/>
              <a:gd name="connsiteY14" fmla="*/ 176308 h 466725"/>
              <a:gd name="connsiteX15" fmla="*/ 1429 w 552450"/>
              <a:gd name="connsiteY15" fmla="*/ 210503 h 466725"/>
              <a:gd name="connsiteX16" fmla="*/ 7144 w 552450"/>
              <a:gd name="connsiteY16" fmla="*/ 211074 h 466725"/>
              <a:gd name="connsiteX17" fmla="*/ 6382 w 552450"/>
              <a:gd name="connsiteY17" fmla="*/ 220694 h 466725"/>
              <a:gd name="connsiteX18" fmla="*/ 572 w 552450"/>
              <a:gd name="connsiteY18" fmla="*/ 220409 h 466725"/>
              <a:gd name="connsiteX19" fmla="*/ 381 w 552450"/>
              <a:gd name="connsiteY19" fmla="*/ 225171 h 466725"/>
              <a:gd name="connsiteX20" fmla="*/ 6191 w 552450"/>
              <a:gd name="connsiteY20" fmla="*/ 225457 h 466725"/>
              <a:gd name="connsiteX21" fmla="*/ 5906 w 552450"/>
              <a:gd name="connsiteY21" fmla="*/ 235077 h 466725"/>
              <a:gd name="connsiteX22" fmla="*/ 0 w 552450"/>
              <a:gd name="connsiteY22" fmla="*/ 235077 h 466725"/>
              <a:gd name="connsiteX23" fmla="*/ 0 w 552450"/>
              <a:gd name="connsiteY23" fmla="*/ 237268 h 466725"/>
              <a:gd name="connsiteX24" fmla="*/ 0 w 552450"/>
              <a:gd name="connsiteY24" fmla="*/ 239840 h 466725"/>
              <a:gd name="connsiteX25" fmla="*/ 5810 w 552450"/>
              <a:gd name="connsiteY25" fmla="*/ 239840 h 466725"/>
              <a:gd name="connsiteX26" fmla="*/ 6096 w 552450"/>
              <a:gd name="connsiteY26" fmla="*/ 249460 h 466725"/>
              <a:gd name="connsiteX27" fmla="*/ 286 w 552450"/>
              <a:gd name="connsiteY27" fmla="*/ 249746 h 466725"/>
              <a:gd name="connsiteX28" fmla="*/ 572 w 552450"/>
              <a:gd name="connsiteY28" fmla="*/ 254508 h 466725"/>
              <a:gd name="connsiteX29" fmla="*/ 6382 w 552450"/>
              <a:gd name="connsiteY29" fmla="*/ 254222 h 466725"/>
              <a:gd name="connsiteX30" fmla="*/ 7144 w 552450"/>
              <a:gd name="connsiteY30" fmla="*/ 263843 h 466725"/>
              <a:gd name="connsiteX31" fmla="*/ 1429 w 552450"/>
              <a:gd name="connsiteY31" fmla="*/ 264414 h 466725"/>
              <a:gd name="connsiteX32" fmla="*/ 6763 w 552450"/>
              <a:gd name="connsiteY32" fmla="*/ 298323 h 466725"/>
              <a:gd name="connsiteX33" fmla="*/ 53531 w 552450"/>
              <a:gd name="connsiteY33" fmla="*/ 306896 h 466725"/>
              <a:gd name="connsiteX34" fmla="*/ 280416 w 552450"/>
              <a:gd name="connsiteY34" fmla="*/ 474631 h 466725"/>
              <a:gd name="connsiteX35" fmla="*/ 507301 w 552450"/>
              <a:gd name="connsiteY35" fmla="*/ 306896 h 466725"/>
              <a:gd name="connsiteX36" fmla="*/ 554069 w 552450"/>
              <a:gd name="connsiteY36" fmla="*/ 298323 h 466725"/>
              <a:gd name="connsiteX37" fmla="*/ 559499 w 552450"/>
              <a:gd name="connsiteY37" fmla="*/ 264414 h 466725"/>
              <a:gd name="connsiteX38" fmla="*/ 553784 w 552450"/>
              <a:gd name="connsiteY38" fmla="*/ 263843 h 466725"/>
              <a:gd name="connsiteX39" fmla="*/ 554546 w 552450"/>
              <a:gd name="connsiteY39" fmla="*/ 254222 h 466725"/>
              <a:gd name="connsiteX40" fmla="*/ 560261 w 552450"/>
              <a:gd name="connsiteY40" fmla="*/ 254508 h 466725"/>
              <a:gd name="connsiteX41" fmla="*/ 560546 w 552450"/>
              <a:gd name="connsiteY41" fmla="*/ 249746 h 466725"/>
              <a:gd name="connsiteX42" fmla="*/ 554831 w 552450"/>
              <a:gd name="connsiteY42" fmla="*/ 249460 h 466725"/>
              <a:gd name="connsiteX43" fmla="*/ 555117 w 552450"/>
              <a:gd name="connsiteY43" fmla="*/ 239840 h 466725"/>
              <a:gd name="connsiteX44" fmla="*/ 560832 w 552450"/>
              <a:gd name="connsiteY44" fmla="*/ 239840 h 466725"/>
              <a:gd name="connsiteX45" fmla="*/ 502349 w 552450"/>
              <a:gd name="connsiteY45" fmla="*/ 286703 h 466725"/>
              <a:gd name="connsiteX46" fmla="*/ 489775 w 552450"/>
              <a:gd name="connsiteY46" fmla="*/ 288989 h 466725"/>
              <a:gd name="connsiteX47" fmla="*/ 332137 w 552450"/>
              <a:gd name="connsiteY47" fmla="*/ 446627 h 466725"/>
              <a:gd name="connsiteX48" fmla="*/ 329851 w 552450"/>
              <a:gd name="connsiteY48" fmla="*/ 459200 h 466725"/>
              <a:gd name="connsiteX49" fmla="*/ 280416 w 552450"/>
              <a:gd name="connsiteY49" fmla="*/ 464630 h 466725"/>
              <a:gd name="connsiteX50" fmla="*/ 230981 w 552450"/>
              <a:gd name="connsiteY50" fmla="*/ 459200 h 466725"/>
              <a:gd name="connsiteX51" fmla="*/ 228695 w 552450"/>
              <a:gd name="connsiteY51" fmla="*/ 446627 h 466725"/>
              <a:gd name="connsiteX52" fmla="*/ 71057 w 552450"/>
              <a:gd name="connsiteY52" fmla="*/ 288989 h 466725"/>
              <a:gd name="connsiteX53" fmla="*/ 58484 w 552450"/>
              <a:gd name="connsiteY53" fmla="*/ 286703 h 466725"/>
              <a:gd name="connsiteX54" fmla="*/ 53054 w 552450"/>
              <a:gd name="connsiteY54" fmla="*/ 237268 h 466725"/>
              <a:gd name="connsiteX55" fmla="*/ 58484 w 552450"/>
              <a:gd name="connsiteY55" fmla="*/ 187833 h 466725"/>
              <a:gd name="connsiteX56" fmla="*/ 70961 w 552450"/>
              <a:gd name="connsiteY56" fmla="*/ 185547 h 466725"/>
              <a:gd name="connsiteX57" fmla="*/ 228600 w 552450"/>
              <a:gd name="connsiteY57" fmla="*/ 27813 h 466725"/>
              <a:gd name="connsiteX58" fmla="*/ 230886 w 552450"/>
              <a:gd name="connsiteY58" fmla="*/ 15335 h 466725"/>
              <a:gd name="connsiteX59" fmla="*/ 280321 w 552450"/>
              <a:gd name="connsiteY59" fmla="*/ 9906 h 466725"/>
              <a:gd name="connsiteX60" fmla="*/ 329756 w 552450"/>
              <a:gd name="connsiteY60" fmla="*/ 15335 h 466725"/>
              <a:gd name="connsiteX61" fmla="*/ 332042 w 552450"/>
              <a:gd name="connsiteY61" fmla="*/ 27813 h 466725"/>
              <a:gd name="connsiteX62" fmla="*/ 489680 w 552450"/>
              <a:gd name="connsiteY62" fmla="*/ 185547 h 466725"/>
              <a:gd name="connsiteX63" fmla="*/ 502253 w 552450"/>
              <a:gd name="connsiteY63" fmla="*/ 187833 h 466725"/>
              <a:gd name="connsiteX64" fmla="*/ 507683 w 552450"/>
              <a:gd name="connsiteY64" fmla="*/ 237268 h 466725"/>
              <a:gd name="connsiteX65" fmla="*/ 502349 w 552450"/>
              <a:gd name="connsiteY65" fmla="*/ 286703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552450" h="466725">
                <a:moveTo>
                  <a:pt x="560832" y="239840"/>
                </a:moveTo>
                <a:cubicBezTo>
                  <a:pt x="560832" y="238982"/>
                  <a:pt x="560832" y="238125"/>
                  <a:pt x="560832" y="237268"/>
                </a:cubicBezTo>
                <a:cubicBezTo>
                  <a:pt x="560832" y="236506"/>
                  <a:pt x="560832" y="235839"/>
                  <a:pt x="560832" y="235077"/>
                </a:cubicBezTo>
                <a:lnTo>
                  <a:pt x="555022" y="235077"/>
                </a:lnTo>
                <a:cubicBezTo>
                  <a:pt x="555022" y="231839"/>
                  <a:pt x="554927" y="228695"/>
                  <a:pt x="554831" y="225457"/>
                </a:cubicBezTo>
                <a:lnTo>
                  <a:pt x="560546" y="225171"/>
                </a:lnTo>
                <a:cubicBezTo>
                  <a:pt x="560451" y="223552"/>
                  <a:pt x="560356" y="222028"/>
                  <a:pt x="560356" y="220409"/>
                </a:cubicBezTo>
                <a:lnTo>
                  <a:pt x="554641" y="220694"/>
                </a:lnTo>
                <a:cubicBezTo>
                  <a:pt x="554450" y="217456"/>
                  <a:pt x="554260" y="214313"/>
                  <a:pt x="553879" y="211074"/>
                </a:cubicBezTo>
                <a:lnTo>
                  <a:pt x="559594" y="210503"/>
                </a:lnTo>
                <a:cubicBezTo>
                  <a:pt x="558451" y="198882"/>
                  <a:pt x="556641" y="187452"/>
                  <a:pt x="554165" y="176308"/>
                </a:cubicBezTo>
                <a:lnTo>
                  <a:pt x="507397" y="167735"/>
                </a:lnTo>
                <a:cubicBezTo>
                  <a:pt x="477679" y="70580"/>
                  <a:pt x="387382" y="0"/>
                  <a:pt x="280511" y="0"/>
                </a:cubicBezTo>
                <a:cubicBezTo>
                  <a:pt x="173641" y="0"/>
                  <a:pt x="83344" y="70676"/>
                  <a:pt x="53626" y="167735"/>
                </a:cubicBezTo>
                <a:lnTo>
                  <a:pt x="6858" y="176308"/>
                </a:lnTo>
                <a:cubicBezTo>
                  <a:pt x="4382" y="187452"/>
                  <a:pt x="2572" y="198882"/>
                  <a:pt x="1429" y="210503"/>
                </a:cubicBezTo>
                <a:lnTo>
                  <a:pt x="7144" y="211074"/>
                </a:lnTo>
                <a:cubicBezTo>
                  <a:pt x="6858" y="214313"/>
                  <a:pt x="6572" y="217456"/>
                  <a:pt x="6382" y="220694"/>
                </a:cubicBezTo>
                <a:lnTo>
                  <a:pt x="572" y="220409"/>
                </a:lnTo>
                <a:cubicBezTo>
                  <a:pt x="476" y="221933"/>
                  <a:pt x="381" y="223552"/>
                  <a:pt x="381" y="225171"/>
                </a:cubicBezTo>
                <a:lnTo>
                  <a:pt x="6191" y="225457"/>
                </a:lnTo>
                <a:cubicBezTo>
                  <a:pt x="6096" y="228600"/>
                  <a:pt x="6001" y="231839"/>
                  <a:pt x="5906" y="235077"/>
                </a:cubicBezTo>
                <a:lnTo>
                  <a:pt x="0" y="235077"/>
                </a:lnTo>
                <a:cubicBezTo>
                  <a:pt x="0" y="235839"/>
                  <a:pt x="0" y="236506"/>
                  <a:pt x="0" y="237268"/>
                </a:cubicBezTo>
                <a:cubicBezTo>
                  <a:pt x="0" y="238125"/>
                  <a:pt x="0" y="238982"/>
                  <a:pt x="0" y="239840"/>
                </a:cubicBezTo>
                <a:lnTo>
                  <a:pt x="5810" y="239840"/>
                </a:lnTo>
                <a:cubicBezTo>
                  <a:pt x="5810" y="243078"/>
                  <a:pt x="5906" y="246221"/>
                  <a:pt x="6096" y="249460"/>
                </a:cubicBezTo>
                <a:lnTo>
                  <a:pt x="286" y="249746"/>
                </a:lnTo>
                <a:cubicBezTo>
                  <a:pt x="381" y="251270"/>
                  <a:pt x="381" y="252889"/>
                  <a:pt x="572" y="254508"/>
                </a:cubicBezTo>
                <a:lnTo>
                  <a:pt x="6382" y="254222"/>
                </a:lnTo>
                <a:cubicBezTo>
                  <a:pt x="6572" y="257461"/>
                  <a:pt x="6858" y="260699"/>
                  <a:pt x="7144" y="263843"/>
                </a:cubicBezTo>
                <a:lnTo>
                  <a:pt x="1429" y="264414"/>
                </a:lnTo>
                <a:cubicBezTo>
                  <a:pt x="2572" y="275939"/>
                  <a:pt x="4286" y="287179"/>
                  <a:pt x="6763" y="298323"/>
                </a:cubicBezTo>
                <a:lnTo>
                  <a:pt x="53531" y="306896"/>
                </a:lnTo>
                <a:cubicBezTo>
                  <a:pt x="83249" y="403955"/>
                  <a:pt x="173641" y="474631"/>
                  <a:pt x="280416" y="474631"/>
                </a:cubicBezTo>
                <a:cubicBezTo>
                  <a:pt x="387287" y="474631"/>
                  <a:pt x="477584" y="404051"/>
                  <a:pt x="507301" y="306896"/>
                </a:cubicBezTo>
                <a:lnTo>
                  <a:pt x="554069" y="298323"/>
                </a:lnTo>
                <a:cubicBezTo>
                  <a:pt x="556546" y="287274"/>
                  <a:pt x="558356" y="275939"/>
                  <a:pt x="559499" y="264414"/>
                </a:cubicBezTo>
                <a:lnTo>
                  <a:pt x="553784" y="263843"/>
                </a:lnTo>
                <a:cubicBezTo>
                  <a:pt x="554069" y="260699"/>
                  <a:pt x="554355" y="257461"/>
                  <a:pt x="554546" y="254222"/>
                </a:cubicBezTo>
                <a:lnTo>
                  <a:pt x="560261" y="254508"/>
                </a:lnTo>
                <a:cubicBezTo>
                  <a:pt x="560356" y="252984"/>
                  <a:pt x="560451" y="251365"/>
                  <a:pt x="560546" y="249746"/>
                </a:cubicBezTo>
                <a:lnTo>
                  <a:pt x="554831" y="249460"/>
                </a:lnTo>
                <a:cubicBezTo>
                  <a:pt x="555022" y="246317"/>
                  <a:pt x="555022" y="243078"/>
                  <a:pt x="555117" y="239840"/>
                </a:cubicBezTo>
                <a:lnTo>
                  <a:pt x="560832" y="239840"/>
                </a:lnTo>
                <a:close/>
                <a:moveTo>
                  <a:pt x="502349" y="286703"/>
                </a:moveTo>
                <a:lnTo>
                  <a:pt x="489775" y="288989"/>
                </a:lnTo>
                <a:cubicBezTo>
                  <a:pt x="470630" y="366522"/>
                  <a:pt x="409670" y="427482"/>
                  <a:pt x="332137" y="446627"/>
                </a:cubicBezTo>
                <a:lnTo>
                  <a:pt x="329851" y="459200"/>
                </a:lnTo>
                <a:cubicBezTo>
                  <a:pt x="313944" y="462725"/>
                  <a:pt x="297371" y="464630"/>
                  <a:pt x="280416" y="464630"/>
                </a:cubicBezTo>
                <a:cubicBezTo>
                  <a:pt x="263462" y="464630"/>
                  <a:pt x="246888" y="462725"/>
                  <a:pt x="230981" y="459200"/>
                </a:cubicBezTo>
                <a:lnTo>
                  <a:pt x="228695" y="446627"/>
                </a:lnTo>
                <a:cubicBezTo>
                  <a:pt x="151162" y="427577"/>
                  <a:pt x="90202" y="366522"/>
                  <a:pt x="71057" y="288989"/>
                </a:cubicBezTo>
                <a:lnTo>
                  <a:pt x="58484" y="286703"/>
                </a:lnTo>
                <a:cubicBezTo>
                  <a:pt x="54959" y="270796"/>
                  <a:pt x="53054" y="254222"/>
                  <a:pt x="53054" y="237268"/>
                </a:cubicBezTo>
                <a:cubicBezTo>
                  <a:pt x="53054" y="220313"/>
                  <a:pt x="54959" y="203740"/>
                  <a:pt x="58484" y="187833"/>
                </a:cubicBezTo>
                <a:lnTo>
                  <a:pt x="70961" y="185547"/>
                </a:lnTo>
                <a:cubicBezTo>
                  <a:pt x="90011" y="107918"/>
                  <a:pt x="151067" y="46958"/>
                  <a:pt x="228600" y="27813"/>
                </a:cubicBezTo>
                <a:lnTo>
                  <a:pt x="230886" y="15335"/>
                </a:lnTo>
                <a:cubicBezTo>
                  <a:pt x="246793" y="11811"/>
                  <a:pt x="263366" y="9906"/>
                  <a:pt x="280321" y="9906"/>
                </a:cubicBezTo>
                <a:cubicBezTo>
                  <a:pt x="297275" y="9906"/>
                  <a:pt x="313849" y="11811"/>
                  <a:pt x="329756" y="15335"/>
                </a:cubicBezTo>
                <a:lnTo>
                  <a:pt x="332042" y="27813"/>
                </a:lnTo>
                <a:cubicBezTo>
                  <a:pt x="409575" y="46958"/>
                  <a:pt x="470630" y="107918"/>
                  <a:pt x="489680" y="185547"/>
                </a:cubicBezTo>
                <a:lnTo>
                  <a:pt x="502253" y="187833"/>
                </a:lnTo>
                <a:cubicBezTo>
                  <a:pt x="505778" y="203740"/>
                  <a:pt x="507683" y="220313"/>
                  <a:pt x="507683" y="237268"/>
                </a:cubicBezTo>
                <a:cubicBezTo>
                  <a:pt x="507778" y="254318"/>
                  <a:pt x="505873" y="270796"/>
                  <a:pt x="502349" y="286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9" name="任意多边形: 形状 28"/>
          <p:cNvSpPr/>
          <p:nvPr/>
        </p:nvSpPr>
        <p:spPr>
          <a:xfrm>
            <a:off x="536438" y="488231"/>
            <a:ext cx="485775" cy="314325"/>
          </a:xfrm>
          <a:custGeom>
            <a:avLst/>
            <a:gdLst>
              <a:gd name="connsiteX0" fmla="*/ 18383 w 485775"/>
              <a:gd name="connsiteY0" fmla="*/ 49625 h 314325"/>
              <a:gd name="connsiteX1" fmla="*/ 19622 w 485775"/>
              <a:gd name="connsiteY1" fmla="*/ 47149 h 314325"/>
              <a:gd name="connsiteX2" fmla="*/ 5334 w 485775"/>
              <a:gd name="connsiteY2" fmla="*/ 40196 h 314325"/>
              <a:gd name="connsiteX3" fmla="*/ 4096 w 485775"/>
              <a:gd name="connsiteY3" fmla="*/ 42672 h 314325"/>
              <a:gd name="connsiteX4" fmla="*/ 18383 w 485775"/>
              <a:gd name="connsiteY4" fmla="*/ 49625 h 314325"/>
              <a:gd name="connsiteX5" fmla="*/ 14573 w 485775"/>
              <a:gd name="connsiteY5" fmla="*/ 57722 h 314325"/>
              <a:gd name="connsiteX6" fmla="*/ 15716 w 485775"/>
              <a:gd name="connsiteY6" fmla="*/ 55245 h 314325"/>
              <a:gd name="connsiteX7" fmla="*/ 1238 w 485775"/>
              <a:gd name="connsiteY7" fmla="*/ 48673 h 314325"/>
              <a:gd name="connsiteX8" fmla="*/ 190 w 485775"/>
              <a:gd name="connsiteY8" fmla="*/ 51149 h 314325"/>
              <a:gd name="connsiteX9" fmla="*/ 14573 w 485775"/>
              <a:gd name="connsiteY9" fmla="*/ 57722 h 314325"/>
              <a:gd name="connsiteX10" fmla="*/ 22384 w 485775"/>
              <a:gd name="connsiteY10" fmla="*/ 41720 h 314325"/>
              <a:gd name="connsiteX11" fmla="*/ 23622 w 485775"/>
              <a:gd name="connsiteY11" fmla="*/ 39338 h 314325"/>
              <a:gd name="connsiteX12" fmla="*/ 9525 w 485775"/>
              <a:gd name="connsiteY12" fmla="*/ 31814 h 314325"/>
              <a:gd name="connsiteX13" fmla="*/ 8287 w 485775"/>
              <a:gd name="connsiteY13" fmla="*/ 34195 h 314325"/>
              <a:gd name="connsiteX14" fmla="*/ 22384 w 485775"/>
              <a:gd name="connsiteY14" fmla="*/ 41720 h 314325"/>
              <a:gd name="connsiteX15" fmla="*/ 41148 w 485775"/>
              <a:gd name="connsiteY15" fmla="*/ 11621 h 314325"/>
              <a:gd name="connsiteX16" fmla="*/ 42767 w 485775"/>
              <a:gd name="connsiteY16" fmla="*/ 9430 h 314325"/>
              <a:gd name="connsiteX17" fmla="*/ 29718 w 485775"/>
              <a:gd name="connsiteY17" fmla="*/ 0 h 314325"/>
              <a:gd name="connsiteX18" fmla="*/ 28099 w 485775"/>
              <a:gd name="connsiteY18" fmla="*/ 2191 h 314325"/>
              <a:gd name="connsiteX19" fmla="*/ 41148 w 485775"/>
              <a:gd name="connsiteY19" fmla="*/ 11621 h 314325"/>
              <a:gd name="connsiteX20" fmla="*/ 31242 w 485775"/>
              <a:gd name="connsiteY20" fmla="*/ 26384 h 314325"/>
              <a:gd name="connsiteX21" fmla="*/ 32671 w 485775"/>
              <a:gd name="connsiteY21" fmla="*/ 24098 h 314325"/>
              <a:gd name="connsiteX22" fmla="*/ 19050 w 485775"/>
              <a:gd name="connsiteY22" fmla="*/ 15621 h 314325"/>
              <a:gd name="connsiteX23" fmla="*/ 17621 w 485775"/>
              <a:gd name="connsiteY23" fmla="*/ 17907 h 314325"/>
              <a:gd name="connsiteX24" fmla="*/ 31242 w 485775"/>
              <a:gd name="connsiteY24" fmla="*/ 26384 h 314325"/>
              <a:gd name="connsiteX25" fmla="*/ 26670 w 485775"/>
              <a:gd name="connsiteY25" fmla="*/ 34004 h 314325"/>
              <a:gd name="connsiteX26" fmla="*/ 28003 w 485775"/>
              <a:gd name="connsiteY26" fmla="*/ 31623 h 314325"/>
              <a:gd name="connsiteX27" fmla="*/ 14097 w 485775"/>
              <a:gd name="connsiteY27" fmla="*/ 23622 h 314325"/>
              <a:gd name="connsiteX28" fmla="*/ 12763 w 485775"/>
              <a:gd name="connsiteY28" fmla="*/ 26003 h 314325"/>
              <a:gd name="connsiteX29" fmla="*/ 26670 w 485775"/>
              <a:gd name="connsiteY29" fmla="*/ 34004 h 314325"/>
              <a:gd name="connsiteX30" fmla="*/ 36005 w 485775"/>
              <a:gd name="connsiteY30" fmla="*/ 18955 h 314325"/>
              <a:gd name="connsiteX31" fmla="*/ 37529 w 485775"/>
              <a:gd name="connsiteY31" fmla="*/ 16764 h 314325"/>
              <a:gd name="connsiteX32" fmla="*/ 24194 w 485775"/>
              <a:gd name="connsiteY32" fmla="*/ 7811 h 314325"/>
              <a:gd name="connsiteX33" fmla="*/ 22669 w 485775"/>
              <a:gd name="connsiteY33" fmla="*/ 10097 h 314325"/>
              <a:gd name="connsiteX34" fmla="*/ 36005 w 485775"/>
              <a:gd name="connsiteY34" fmla="*/ 18955 h 314325"/>
              <a:gd name="connsiteX35" fmla="*/ 489490 w 485775"/>
              <a:gd name="connsiteY35" fmla="*/ 40196 h 314325"/>
              <a:gd name="connsiteX36" fmla="*/ 490728 w 485775"/>
              <a:gd name="connsiteY36" fmla="*/ 42577 h 314325"/>
              <a:gd name="connsiteX37" fmla="*/ 476441 w 485775"/>
              <a:gd name="connsiteY37" fmla="*/ 49530 h 314325"/>
              <a:gd name="connsiteX38" fmla="*/ 475202 w 485775"/>
              <a:gd name="connsiteY38" fmla="*/ 47053 h 314325"/>
              <a:gd name="connsiteX39" fmla="*/ 489490 w 485775"/>
              <a:gd name="connsiteY39" fmla="*/ 40196 h 314325"/>
              <a:gd name="connsiteX40" fmla="*/ 471107 w 485775"/>
              <a:gd name="connsiteY40" fmla="*/ 39338 h 314325"/>
              <a:gd name="connsiteX41" fmla="*/ 472345 w 485775"/>
              <a:gd name="connsiteY41" fmla="*/ 41720 h 314325"/>
              <a:gd name="connsiteX42" fmla="*/ 486442 w 485775"/>
              <a:gd name="connsiteY42" fmla="*/ 34195 h 314325"/>
              <a:gd name="connsiteX43" fmla="*/ 485204 w 485775"/>
              <a:gd name="connsiteY43" fmla="*/ 31814 h 314325"/>
              <a:gd name="connsiteX44" fmla="*/ 471107 w 485775"/>
              <a:gd name="connsiteY44" fmla="*/ 39338 h 314325"/>
              <a:gd name="connsiteX45" fmla="*/ 479012 w 485775"/>
              <a:gd name="connsiteY45" fmla="*/ 55150 h 314325"/>
              <a:gd name="connsiteX46" fmla="*/ 480155 w 485775"/>
              <a:gd name="connsiteY46" fmla="*/ 57626 h 314325"/>
              <a:gd name="connsiteX47" fmla="*/ 494633 w 485775"/>
              <a:gd name="connsiteY47" fmla="*/ 51149 h 314325"/>
              <a:gd name="connsiteX48" fmla="*/ 493490 w 485775"/>
              <a:gd name="connsiteY48" fmla="*/ 48673 h 314325"/>
              <a:gd name="connsiteX49" fmla="*/ 479012 w 485775"/>
              <a:gd name="connsiteY49" fmla="*/ 55150 h 314325"/>
              <a:gd name="connsiteX50" fmla="*/ 457105 w 485775"/>
              <a:gd name="connsiteY50" fmla="*/ 16669 h 314325"/>
              <a:gd name="connsiteX51" fmla="*/ 458629 w 485775"/>
              <a:gd name="connsiteY51" fmla="*/ 18860 h 314325"/>
              <a:gd name="connsiteX52" fmla="*/ 471964 w 485775"/>
              <a:gd name="connsiteY52" fmla="*/ 9906 h 314325"/>
              <a:gd name="connsiteX53" fmla="*/ 470440 w 485775"/>
              <a:gd name="connsiteY53" fmla="*/ 7620 h 314325"/>
              <a:gd name="connsiteX54" fmla="*/ 457105 w 485775"/>
              <a:gd name="connsiteY54" fmla="*/ 16669 h 314325"/>
              <a:gd name="connsiteX55" fmla="*/ 462058 w 485775"/>
              <a:gd name="connsiteY55" fmla="*/ 24003 h 314325"/>
              <a:gd name="connsiteX56" fmla="*/ 463487 w 485775"/>
              <a:gd name="connsiteY56" fmla="*/ 26289 h 314325"/>
              <a:gd name="connsiteX57" fmla="*/ 477012 w 485775"/>
              <a:gd name="connsiteY57" fmla="*/ 17812 h 314325"/>
              <a:gd name="connsiteX58" fmla="*/ 475583 w 485775"/>
              <a:gd name="connsiteY58" fmla="*/ 15526 h 314325"/>
              <a:gd name="connsiteX59" fmla="*/ 462058 w 485775"/>
              <a:gd name="connsiteY59" fmla="*/ 24003 h 314325"/>
              <a:gd name="connsiteX60" fmla="*/ 466630 w 485775"/>
              <a:gd name="connsiteY60" fmla="*/ 31623 h 314325"/>
              <a:gd name="connsiteX61" fmla="*/ 468059 w 485775"/>
              <a:gd name="connsiteY61" fmla="*/ 34004 h 314325"/>
              <a:gd name="connsiteX62" fmla="*/ 481870 w 485775"/>
              <a:gd name="connsiteY62" fmla="*/ 26003 h 314325"/>
              <a:gd name="connsiteX63" fmla="*/ 480536 w 485775"/>
              <a:gd name="connsiteY63" fmla="*/ 23622 h 314325"/>
              <a:gd name="connsiteX64" fmla="*/ 466630 w 485775"/>
              <a:gd name="connsiteY64" fmla="*/ 31623 h 314325"/>
              <a:gd name="connsiteX65" fmla="*/ 451961 w 485775"/>
              <a:gd name="connsiteY65" fmla="*/ 9430 h 314325"/>
              <a:gd name="connsiteX66" fmla="*/ 453581 w 485775"/>
              <a:gd name="connsiteY66" fmla="*/ 11621 h 314325"/>
              <a:gd name="connsiteX67" fmla="*/ 466630 w 485775"/>
              <a:gd name="connsiteY67" fmla="*/ 2191 h 314325"/>
              <a:gd name="connsiteX68" fmla="*/ 465011 w 485775"/>
              <a:gd name="connsiteY68" fmla="*/ 0 h 314325"/>
              <a:gd name="connsiteX69" fmla="*/ 451961 w 485775"/>
              <a:gd name="connsiteY69" fmla="*/ 9430 h 314325"/>
              <a:gd name="connsiteX70" fmla="*/ 477107 w 485775"/>
              <a:gd name="connsiteY70" fmla="*/ 301752 h 314325"/>
              <a:gd name="connsiteX71" fmla="*/ 475679 w 485775"/>
              <a:gd name="connsiteY71" fmla="*/ 304038 h 314325"/>
              <a:gd name="connsiteX72" fmla="*/ 463106 w 485775"/>
              <a:gd name="connsiteY72" fmla="*/ 296228 h 314325"/>
              <a:gd name="connsiteX73" fmla="*/ 464534 w 485775"/>
              <a:gd name="connsiteY73" fmla="*/ 293942 h 314325"/>
              <a:gd name="connsiteX74" fmla="*/ 477107 w 485775"/>
              <a:gd name="connsiteY74" fmla="*/ 301752 h 314325"/>
              <a:gd name="connsiteX75" fmla="*/ 454628 w 485775"/>
              <a:gd name="connsiteY75" fmla="*/ 308705 h 314325"/>
              <a:gd name="connsiteX76" fmla="*/ 453009 w 485775"/>
              <a:gd name="connsiteY76" fmla="*/ 310896 h 314325"/>
              <a:gd name="connsiteX77" fmla="*/ 465011 w 485775"/>
              <a:gd name="connsiteY77" fmla="*/ 319564 h 314325"/>
              <a:gd name="connsiteX78" fmla="*/ 466630 w 485775"/>
              <a:gd name="connsiteY78" fmla="*/ 317373 h 314325"/>
              <a:gd name="connsiteX79" fmla="*/ 454628 w 485775"/>
              <a:gd name="connsiteY79" fmla="*/ 308705 h 314325"/>
              <a:gd name="connsiteX80" fmla="*/ 459677 w 485775"/>
              <a:gd name="connsiteY80" fmla="*/ 301371 h 314325"/>
              <a:gd name="connsiteX81" fmla="*/ 458153 w 485775"/>
              <a:gd name="connsiteY81" fmla="*/ 303657 h 314325"/>
              <a:gd name="connsiteX82" fmla="*/ 470440 w 485775"/>
              <a:gd name="connsiteY82" fmla="*/ 311944 h 314325"/>
              <a:gd name="connsiteX83" fmla="*/ 471964 w 485775"/>
              <a:gd name="connsiteY83" fmla="*/ 309753 h 314325"/>
              <a:gd name="connsiteX84" fmla="*/ 459677 w 485775"/>
              <a:gd name="connsiteY84" fmla="*/ 301371 h 314325"/>
              <a:gd name="connsiteX85" fmla="*/ 469011 w 485775"/>
              <a:gd name="connsiteY85" fmla="*/ 286226 h 314325"/>
              <a:gd name="connsiteX86" fmla="*/ 467678 w 485775"/>
              <a:gd name="connsiteY86" fmla="*/ 288608 h 314325"/>
              <a:gd name="connsiteX87" fmla="*/ 480536 w 485775"/>
              <a:gd name="connsiteY87" fmla="*/ 296037 h 314325"/>
              <a:gd name="connsiteX88" fmla="*/ 481870 w 485775"/>
              <a:gd name="connsiteY88" fmla="*/ 293751 h 314325"/>
              <a:gd name="connsiteX89" fmla="*/ 469011 w 485775"/>
              <a:gd name="connsiteY89" fmla="*/ 286226 h 314325"/>
              <a:gd name="connsiteX90" fmla="*/ 477203 w 485775"/>
              <a:gd name="connsiteY90" fmla="*/ 270415 h 314325"/>
              <a:gd name="connsiteX91" fmla="*/ 475964 w 485775"/>
              <a:gd name="connsiteY91" fmla="*/ 272891 h 314325"/>
              <a:gd name="connsiteX92" fmla="*/ 489395 w 485775"/>
              <a:gd name="connsiteY92" fmla="*/ 279464 h 314325"/>
              <a:gd name="connsiteX93" fmla="*/ 490633 w 485775"/>
              <a:gd name="connsiteY93" fmla="*/ 276987 h 314325"/>
              <a:gd name="connsiteX94" fmla="*/ 477203 w 485775"/>
              <a:gd name="connsiteY94" fmla="*/ 270415 h 314325"/>
              <a:gd name="connsiteX95" fmla="*/ 480917 w 485775"/>
              <a:gd name="connsiteY95" fmla="*/ 262319 h 314325"/>
              <a:gd name="connsiteX96" fmla="*/ 479774 w 485775"/>
              <a:gd name="connsiteY96" fmla="*/ 264795 h 314325"/>
              <a:gd name="connsiteX97" fmla="*/ 493490 w 485775"/>
              <a:gd name="connsiteY97" fmla="*/ 270891 h 314325"/>
              <a:gd name="connsiteX98" fmla="*/ 494633 w 485775"/>
              <a:gd name="connsiteY98" fmla="*/ 268415 h 314325"/>
              <a:gd name="connsiteX99" fmla="*/ 480917 w 485775"/>
              <a:gd name="connsiteY99" fmla="*/ 262319 h 314325"/>
              <a:gd name="connsiteX100" fmla="*/ 473297 w 485775"/>
              <a:gd name="connsiteY100" fmla="*/ 278416 h 314325"/>
              <a:gd name="connsiteX101" fmla="*/ 472059 w 485775"/>
              <a:gd name="connsiteY101" fmla="*/ 280797 h 314325"/>
              <a:gd name="connsiteX102" fmla="*/ 485204 w 485775"/>
              <a:gd name="connsiteY102" fmla="*/ 287750 h 314325"/>
              <a:gd name="connsiteX103" fmla="*/ 486442 w 485775"/>
              <a:gd name="connsiteY103" fmla="*/ 285369 h 314325"/>
              <a:gd name="connsiteX104" fmla="*/ 473297 w 485775"/>
              <a:gd name="connsiteY104" fmla="*/ 278416 h 314325"/>
              <a:gd name="connsiteX105" fmla="*/ 19050 w 485775"/>
              <a:gd name="connsiteY105" fmla="*/ 304038 h 314325"/>
              <a:gd name="connsiteX106" fmla="*/ 17621 w 485775"/>
              <a:gd name="connsiteY106" fmla="*/ 301752 h 314325"/>
              <a:gd name="connsiteX107" fmla="*/ 30194 w 485775"/>
              <a:gd name="connsiteY107" fmla="*/ 293846 h 314325"/>
              <a:gd name="connsiteX108" fmla="*/ 31623 w 485775"/>
              <a:gd name="connsiteY108" fmla="*/ 296132 h 314325"/>
              <a:gd name="connsiteX109" fmla="*/ 19050 w 485775"/>
              <a:gd name="connsiteY109" fmla="*/ 304038 h 314325"/>
              <a:gd name="connsiteX110" fmla="*/ 27051 w 485775"/>
              <a:gd name="connsiteY110" fmla="*/ 288608 h 314325"/>
              <a:gd name="connsiteX111" fmla="*/ 25718 w 485775"/>
              <a:gd name="connsiteY111" fmla="*/ 286226 h 314325"/>
              <a:gd name="connsiteX112" fmla="*/ 12859 w 485775"/>
              <a:gd name="connsiteY112" fmla="*/ 293656 h 314325"/>
              <a:gd name="connsiteX113" fmla="*/ 14192 w 485775"/>
              <a:gd name="connsiteY113" fmla="*/ 296037 h 314325"/>
              <a:gd name="connsiteX114" fmla="*/ 27051 w 485775"/>
              <a:gd name="connsiteY114" fmla="*/ 288608 h 314325"/>
              <a:gd name="connsiteX115" fmla="*/ 22765 w 485775"/>
              <a:gd name="connsiteY115" fmla="*/ 280797 h 314325"/>
              <a:gd name="connsiteX116" fmla="*/ 21527 w 485775"/>
              <a:gd name="connsiteY116" fmla="*/ 278416 h 314325"/>
              <a:gd name="connsiteX117" fmla="*/ 8382 w 485775"/>
              <a:gd name="connsiteY117" fmla="*/ 285369 h 314325"/>
              <a:gd name="connsiteX118" fmla="*/ 9620 w 485775"/>
              <a:gd name="connsiteY118" fmla="*/ 287750 h 314325"/>
              <a:gd name="connsiteX119" fmla="*/ 22765 w 485775"/>
              <a:gd name="connsiteY119" fmla="*/ 280797 h 314325"/>
              <a:gd name="connsiteX120" fmla="*/ 14859 w 485775"/>
              <a:gd name="connsiteY120" fmla="*/ 264795 h 314325"/>
              <a:gd name="connsiteX121" fmla="*/ 13716 w 485775"/>
              <a:gd name="connsiteY121" fmla="*/ 262319 h 314325"/>
              <a:gd name="connsiteX122" fmla="*/ 0 w 485775"/>
              <a:gd name="connsiteY122" fmla="*/ 268415 h 314325"/>
              <a:gd name="connsiteX123" fmla="*/ 1143 w 485775"/>
              <a:gd name="connsiteY123" fmla="*/ 270891 h 314325"/>
              <a:gd name="connsiteX124" fmla="*/ 14859 w 485775"/>
              <a:gd name="connsiteY124" fmla="*/ 264795 h 314325"/>
              <a:gd name="connsiteX125" fmla="*/ 18669 w 485775"/>
              <a:gd name="connsiteY125" fmla="*/ 272891 h 314325"/>
              <a:gd name="connsiteX126" fmla="*/ 17526 w 485775"/>
              <a:gd name="connsiteY126" fmla="*/ 270415 h 314325"/>
              <a:gd name="connsiteX127" fmla="*/ 4096 w 485775"/>
              <a:gd name="connsiteY127" fmla="*/ 276987 h 314325"/>
              <a:gd name="connsiteX128" fmla="*/ 5334 w 485775"/>
              <a:gd name="connsiteY128" fmla="*/ 279464 h 314325"/>
              <a:gd name="connsiteX129" fmla="*/ 18669 w 485775"/>
              <a:gd name="connsiteY129" fmla="*/ 272891 h 314325"/>
              <a:gd name="connsiteX130" fmla="*/ 36481 w 485775"/>
              <a:gd name="connsiteY130" fmla="*/ 303657 h 314325"/>
              <a:gd name="connsiteX131" fmla="*/ 34957 w 485775"/>
              <a:gd name="connsiteY131" fmla="*/ 301371 h 314325"/>
              <a:gd name="connsiteX132" fmla="*/ 22669 w 485775"/>
              <a:gd name="connsiteY132" fmla="*/ 309658 h 314325"/>
              <a:gd name="connsiteX133" fmla="*/ 24194 w 485775"/>
              <a:gd name="connsiteY133" fmla="*/ 311944 h 314325"/>
              <a:gd name="connsiteX134" fmla="*/ 36481 w 485775"/>
              <a:gd name="connsiteY134" fmla="*/ 303657 h 314325"/>
              <a:gd name="connsiteX135" fmla="*/ 41720 w 485775"/>
              <a:gd name="connsiteY135" fmla="*/ 310896 h 314325"/>
              <a:gd name="connsiteX136" fmla="*/ 40100 w 485775"/>
              <a:gd name="connsiteY136" fmla="*/ 308705 h 314325"/>
              <a:gd name="connsiteX137" fmla="*/ 28099 w 485775"/>
              <a:gd name="connsiteY137" fmla="*/ 317373 h 314325"/>
              <a:gd name="connsiteX138" fmla="*/ 29718 w 485775"/>
              <a:gd name="connsiteY138" fmla="*/ 319564 h 314325"/>
              <a:gd name="connsiteX139" fmla="*/ 41720 w 485775"/>
              <a:gd name="connsiteY139" fmla="*/ 310896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485775" h="314325">
                <a:moveTo>
                  <a:pt x="18383" y="49625"/>
                </a:moveTo>
                <a:cubicBezTo>
                  <a:pt x="18764" y="48768"/>
                  <a:pt x="19240" y="48006"/>
                  <a:pt x="19622" y="47149"/>
                </a:cubicBezTo>
                <a:lnTo>
                  <a:pt x="5334" y="40196"/>
                </a:lnTo>
                <a:cubicBezTo>
                  <a:pt x="4953" y="40958"/>
                  <a:pt x="4477" y="41815"/>
                  <a:pt x="4096" y="42672"/>
                </a:cubicBezTo>
                <a:lnTo>
                  <a:pt x="18383" y="49625"/>
                </a:lnTo>
                <a:close/>
                <a:moveTo>
                  <a:pt x="14573" y="57722"/>
                </a:moveTo>
                <a:cubicBezTo>
                  <a:pt x="14954" y="56864"/>
                  <a:pt x="15335" y="56007"/>
                  <a:pt x="15716" y="55245"/>
                </a:cubicBezTo>
                <a:lnTo>
                  <a:pt x="1238" y="48673"/>
                </a:lnTo>
                <a:cubicBezTo>
                  <a:pt x="857" y="49530"/>
                  <a:pt x="476" y="50387"/>
                  <a:pt x="190" y="51149"/>
                </a:cubicBezTo>
                <a:lnTo>
                  <a:pt x="14573" y="57722"/>
                </a:lnTo>
                <a:close/>
                <a:moveTo>
                  <a:pt x="22384" y="41720"/>
                </a:moveTo>
                <a:cubicBezTo>
                  <a:pt x="22765" y="40958"/>
                  <a:pt x="23241" y="40100"/>
                  <a:pt x="23622" y="39338"/>
                </a:cubicBezTo>
                <a:lnTo>
                  <a:pt x="9525" y="31814"/>
                </a:lnTo>
                <a:cubicBezTo>
                  <a:pt x="9049" y="32576"/>
                  <a:pt x="8668" y="33433"/>
                  <a:pt x="8287" y="34195"/>
                </a:cubicBezTo>
                <a:lnTo>
                  <a:pt x="22384" y="41720"/>
                </a:lnTo>
                <a:close/>
                <a:moveTo>
                  <a:pt x="41148" y="11621"/>
                </a:moveTo>
                <a:cubicBezTo>
                  <a:pt x="41720" y="10859"/>
                  <a:pt x="42196" y="10192"/>
                  <a:pt x="42767" y="9430"/>
                </a:cubicBezTo>
                <a:lnTo>
                  <a:pt x="29718" y="0"/>
                </a:lnTo>
                <a:cubicBezTo>
                  <a:pt x="29147" y="762"/>
                  <a:pt x="28670" y="1429"/>
                  <a:pt x="28099" y="2191"/>
                </a:cubicBezTo>
                <a:lnTo>
                  <a:pt x="41148" y="11621"/>
                </a:lnTo>
                <a:close/>
                <a:moveTo>
                  <a:pt x="31242" y="26384"/>
                </a:moveTo>
                <a:cubicBezTo>
                  <a:pt x="31718" y="25622"/>
                  <a:pt x="32194" y="24860"/>
                  <a:pt x="32671" y="24098"/>
                </a:cubicBezTo>
                <a:lnTo>
                  <a:pt x="19050" y="15621"/>
                </a:lnTo>
                <a:cubicBezTo>
                  <a:pt x="18574" y="16383"/>
                  <a:pt x="18097" y="17145"/>
                  <a:pt x="17621" y="17907"/>
                </a:cubicBezTo>
                <a:lnTo>
                  <a:pt x="31242" y="26384"/>
                </a:lnTo>
                <a:close/>
                <a:moveTo>
                  <a:pt x="26670" y="34004"/>
                </a:moveTo>
                <a:cubicBezTo>
                  <a:pt x="27146" y="33242"/>
                  <a:pt x="27622" y="32480"/>
                  <a:pt x="28003" y="31623"/>
                </a:cubicBezTo>
                <a:lnTo>
                  <a:pt x="14097" y="23622"/>
                </a:lnTo>
                <a:cubicBezTo>
                  <a:pt x="13621" y="24384"/>
                  <a:pt x="13144" y="25146"/>
                  <a:pt x="12763" y="26003"/>
                </a:cubicBezTo>
                <a:lnTo>
                  <a:pt x="26670" y="34004"/>
                </a:lnTo>
                <a:close/>
                <a:moveTo>
                  <a:pt x="36005" y="18955"/>
                </a:moveTo>
                <a:cubicBezTo>
                  <a:pt x="36481" y="18193"/>
                  <a:pt x="37052" y="17431"/>
                  <a:pt x="37529" y="16764"/>
                </a:cubicBezTo>
                <a:lnTo>
                  <a:pt x="24194" y="7811"/>
                </a:lnTo>
                <a:cubicBezTo>
                  <a:pt x="23717" y="8573"/>
                  <a:pt x="23146" y="9335"/>
                  <a:pt x="22669" y="10097"/>
                </a:cubicBezTo>
                <a:lnTo>
                  <a:pt x="36005" y="18955"/>
                </a:lnTo>
                <a:close/>
                <a:moveTo>
                  <a:pt x="489490" y="40196"/>
                </a:moveTo>
                <a:cubicBezTo>
                  <a:pt x="489871" y="40958"/>
                  <a:pt x="490347" y="41815"/>
                  <a:pt x="490728" y="42577"/>
                </a:cubicBezTo>
                <a:lnTo>
                  <a:pt x="476441" y="49530"/>
                </a:lnTo>
                <a:cubicBezTo>
                  <a:pt x="476060" y="48673"/>
                  <a:pt x="475679" y="47911"/>
                  <a:pt x="475202" y="47053"/>
                </a:cubicBezTo>
                <a:lnTo>
                  <a:pt x="489490" y="40196"/>
                </a:lnTo>
                <a:close/>
                <a:moveTo>
                  <a:pt x="471107" y="39338"/>
                </a:moveTo>
                <a:cubicBezTo>
                  <a:pt x="471488" y="40100"/>
                  <a:pt x="471964" y="40958"/>
                  <a:pt x="472345" y="41720"/>
                </a:cubicBezTo>
                <a:lnTo>
                  <a:pt x="486442" y="34195"/>
                </a:lnTo>
                <a:cubicBezTo>
                  <a:pt x="485966" y="33433"/>
                  <a:pt x="485585" y="32576"/>
                  <a:pt x="485204" y="31814"/>
                </a:cubicBezTo>
                <a:lnTo>
                  <a:pt x="471107" y="39338"/>
                </a:lnTo>
                <a:close/>
                <a:moveTo>
                  <a:pt x="479012" y="55150"/>
                </a:moveTo>
                <a:cubicBezTo>
                  <a:pt x="479393" y="56007"/>
                  <a:pt x="479774" y="56864"/>
                  <a:pt x="480155" y="57626"/>
                </a:cubicBezTo>
                <a:lnTo>
                  <a:pt x="494633" y="51149"/>
                </a:lnTo>
                <a:cubicBezTo>
                  <a:pt x="494252" y="50292"/>
                  <a:pt x="493871" y="49435"/>
                  <a:pt x="493490" y="48673"/>
                </a:cubicBezTo>
                <a:lnTo>
                  <a:pt x="479012" y="55150"/>
                </a:lnTo>
                <a:close/>
                <a:moveTo>
                  <a:pt x="457105" y="16669"/>
                </a:moveTo>
                <a:cubicBezTo>
                  <a:pt x="457581" y="17431"/>
                  <a:pt x="458153" y="18193"/>
                  <a:pt x="458629" y="18860"/>
                </a:cubicBezTo>
                <a:lnTo>
                  <a:pt x="471964" y="9906"/>
                </a:lnTo>
                <a:cubicBezTo>
                  <a:pt x="471488" y="9144"/>
                  <a:pt x="470916" y="8382"/>
                  <a:pt x="470440" y="7620"/>
                </a:cubicBezTo>
                <a:lnTo>
                  <a:pt x="457105" y="16669"/>
                </a:lnTo>
                <a:close/>
                <a:moveTo>
                  <a:pt x="462058" y="24003"/>
                </a:moveTo>
                <a:cubicBezTo>
                  <a:pt x="462534" y="24765"/>
                  <a:pt x="463010" y="25527"/>
                  <a:pt x="463487" y="26289"/>
                </a:cubicBezTo>
                <a:lnTo>
                  <a:pt x="477012" y="17812"/>
                </a:lnTo>
                <a:cubicBezTo>
                  <a:pt x="476536" y="17050"/>
                  <a:pt x="476060" y="16288"/>
                  <a:pt x="475583" y="15526"/>
                </a:cubicBezTo>
                <a:lnTo>
                  <a:pt x="462058" y="24003"/>
                </a:lnTo>
                <a:close/>
                <a:moveTo>
                  <a:pt x="466630" y="31623"/>
                </a:moveTo>
                <a:cubicBezTo>
                  <a:pt x="467106" y="32385"/>
                  <a:pt x="467582" y="33242"/>
                  <a:pt x="468059" y="34004"/>
                </a:cubicBezTo>
                <a:lnTo>
                  <a:pt x="481870" y="26003"/>
                </a:lnTo>
                <a:cubicBezTo>
                  <a:pt x="481393" y="25241"/>
                  <a:pt x="480917" y="24479"/>
                  <a:pt x="480536" y="23622"/>
                </a:cubicBezTo>
                <a:lnTo>
                  <a:pt x="466630" y="31623"/>
                </a:lnTo>
                <a:close/>
                <a:moveTo>
                  <a:pt x="451961" y="9430"/>
                </a:moveTo>
                <a:cubicBezTo>
                  <a:pt x="452533" y="10192"/>
                  <a:pt x="453009" y="10954"/>
                  <a:pt x="453581" y="11621"/>
                </a:cubicBezTo>
                <a:lnTo>
                  <a:pt x="466630" y="2191"/>
                </a:lnTo>
                <a:cubicBezTo>
                  <a:pt x="466154" y="1429"/>
                  <a:pt x="465582" y="762"/>
                  <a:pt x="465011" y="0"/>
                </a:cubicBezTo>
                <a:lnTo>
                  <a:pt x="451961" y="9430"/>
                </a:lnTo>
                <a:close/>
                <a:moveTo>
                  <a:pt x="477107" y="301752"/>
                </a:moveTo>
                <a:cubicBezTo>
                  <a:pt x="476631" y="302514"/>
                  <a:pt x="476155" y="303276"/>
                  <a:pt x="475679" y="304038"/>
                </a:cubicBezTo>
                <a:lnTo>
                  <a:pt x="463106" y="296228"/>
                </a:lnTo>
                <a:cubicBezTo>
                  <a:pt x="463582" y="295466"/>
                  <a:pt x="464058" y="294704"/>
                  <a:pt x="464534" y="293942"/>
                </a:cubicBezTo>
                <a:lnTo>
                  <a:pt x="477107" y="301752"/>
                </a:lnTo>
                <a:close/>
                <a:moveTo>
                  <a:pt x="454628" y="308705"/>
                </a:moveTo>
                <a:cubicBezTo>
                  <a:pt x="454152" y="309467"/>
                  <a:pt x="453581" y="310134"/>
                  <a:pt x="453009" y="310896"/>
                </a:cubicBezTo>
                <a:lnTo>
                  <a:pt x="465011" y="319564"/>
                </a:lnTo>
                <a:cubicBezTo>
                  <a:pt x="465582" y="318802"/>
                  <a:pt x="466058" y="318135"/>
                  <a:pt x="466630" y="317373"/>
                </a:cubicBezTo>
                <a:lnTo>
                  <a:pt x="454628" y="308705"/>
                </a:lnTo>
                <a:close/>
                <a:moveTo>
                  <a:pt x="459677" y="301371"/>
                </a:moveTo>
                <a:cubicBezTo>
                  <a:pt x="459200" y="302133"/>
                  <a:pt x="458629" y="302895"/>
                  <a:pt x="458153" y="303657"/>
                </a:cubicBezTo>
                <a:lnTo>
                  <a:pt x="470440" y="311944"/>
                </a:lnTo>
                <a:cubicBezTo>
                  <a:pt x="470916" y="311182"/>
                  <a:pt x="471488" y="310420"/>
                  <a:pt x="471964" y="309753"/>
                </a:cubicBezTo>
                <a:lnTo>
                  <a:pt x="459677" y="301371"/>
                </a:lnTo>
                <a:close/>
                <a:moveTo>
                  <a:pt x="469011" y="286226"/>
                </a:moveTo>
                <a:cubicBezTo>
                  <a:pt x="468535" y="286988"/>
                  <a:pt x="468059" y="287846"/>
                  <a:pt x="467678" y="288608"/>
                </a:cubicBezTo>
                <a:lnTo>
                  <a:pt x="480536" y="296037"/>
                </a:lnTo>
                <a:cubicBezTo>
                  <a:pt x="481013" y="295275"/>
                  <a:pt x="481489" y="294513"/>
                  <a:pt x="481870" y="293751"/>
                </a:cubicBezTo>
                <a:lnTo>
                  <a:pt x="469011" y="286226"/>
                </a:lnTo>
                <a:close/>
                <a:moveTo>
                  <a:pt x="477203" y="270415"/>
                </a:moveTo>
                <a:cubicBezTo>
                  <a:pt x="476822" y="271272"/>
                  <a:pt x="476441" y="272034"/>
                  <a:pt x="475964" y="272891"/>
                </a:cubicBezTo>
                <a:lnTo>
                  <a:pt x="489395" y="279464"/>
                </a:lnTo>
                <a:cubicBezTo>
                  <a:pt x="489776" y="278702"/>
                  <a:pt x="490252" y="277844"/>
                  <a:pt x="490633" y="276987"/>
                </a:cubicBezTo>
                <a:lnTo>
                  <a:pt x="477203" y="270415"/>
                </a:lnTo>
                <a:close/>
                <a:moveTo>
                  <a:pt x="480917" y="262319"/>
                </a:moveTo>
                <a:cubicBezTo>
                  <a:pt x="480536" y="263176"/>
                  <a:pt x="480251" y="264033"/>
                  <a:pt x="479774" y="264795"/>
                </a:cubicBezTo>
                <a:lnTo>
                  <a:pt x="493490" y="270891"/>
                </a:lnTo>
                <a:cubicBezTo>
                  <a:pt x="493871" y="270034"/>
                  <a:pt x="494252" y="269272"/>
                  <a:pt x="494633" y="268415"/>
                </a:cubicBezTo>
                <a:lnTo>
                  <a:pt x="480917" y="262319"/>
                </a:lnTo>
                <a:close/>
                <a:moveTo>
                  <a:pt x="473297" y="278416"/>
                </a:moveTo>
                <a:cubicBezTo>
                  <a:pt x="472916" y="279273"/>
                  <a:pt x="472440" y="280035"/>
                  <a:pt x="472059" y="280797"/>
                </a:cubicBezTo>
                <a:lnTo>
                  <a:pt x="485204" y="287750"/>
                </a:lnTo>
                <a:cubicBezTo>
                  <a:pt x="485585" y="286988"/>
                  <a:pt x="486061" y="286131"/>
                  <a:pt x="486442" y="285369"/>
                </a:cubicBezTo>
                <a:lnTo>
                  <a:pt x="473297" y="278416"/>
                </a:lnTo>
                <a:close/>
                <a:moveTo>
                  <a:pt x="19050" y="304038"/>
                </a:moveTo>
                <a:cubicBezTo>
                  <a:pt x="18574" y="303276"/>
                  <a:pt x="18097" y="302514"/>
                  <a:pt x="17621" y="301752"/>
                </a:cubicBezTo>
                <a:lnTo>
                  <a:pt x="30194" y="293846"/>
                </a:lnTo>
                <a:cubicBezTo>
                  <a:pt x="30671" y="294608"/>
                  <a:pt x="31147" y="295370"/>
                  <a:pt x="31623" y="296132"/>
                </a:cubicBezTo>
                <a:lnTo>
                  <a:pt x="19050" y="304038"/>
                </a:lnTo>
                <a:close/>
                <a:moveTo>
                  <a:pt x="27051" y="288608"/>
                </a:moveTo>
                <a:cubicBezTo>
                  <a:pt x="26575" y="287846"/>
                  <a:pt x="26194" y="287084"/>
                  <a:pt x="25718" y="286226"/>
                </a:cubicBezTo>
                <a:lnTo>
                  <a:pt x="12859" y="293656"/>
                </a:lnTo>
                <a:cubicBezTo>
                  <a:pt x="13335" y="294418"/>
                  <a:pt x="13811" y="295180"/>
                  <a:pt x="14192" y="296037"/>
                </a:cubicBezTo>
                <a:lnTo>
                  <a:pt x="27051" y="288608"/>
                </a:lnTo>
                <a:close/>
                <a:moveTo>
                  <a:pt x="22765" y="280797"/>
                </a:moveTo>
                <a:cubicBezTo>
                  <a:pt x="22384" y="280035"/>
                  <a:pt x="21908" y="279178"/>
                  <a:pt x="21527" y="278416"/>
                </a:cubicBezTo>
                <a:lnTo>
                  <a:pt x="8382" y="285369"/>
                </a:lnTo>
                <a:cubicBezTo>
                  <a:pt x="8763" y="286131"/>
                  <a:pt x="9239" y="286988"/>
                  <a:pt x="9620" y="287750"/>
                </a:cubicBezTo>
                <a:lnTo>
                  <a:pt x="22765" y="280797"/>
                </a:lnTo>
                <a:close/>
                <a:moveTo>
                  <a:pt x="14859" y="264795"/>
                </a:moveTo>
                <a:cubicBezTo>
                  <a:pt x="14478" y="264033"/>
                  <a:pt x="14097" y="263176"/>
                  <a:pt x="13716" y="262319"/>
                </a:cubicBezTo>
                <a:lnTo>
                  <a:pt x="0" y="268415"/>
                </a:lnTo>
                <a:cubicBezTo>
                  <a:pt x="381" y="269272"/>
                  <a:pt x="762" y="270034"/>
                  <a:pt x="1143" y="270891"/>
                </a:cubicBezTo>
                <a:lnTo>
                  <a:pt x="14859" y="264795"/>
                </a:lnTo>
                <a:close/>
                <a:moveTo>
                  <a:pt x="18669" y="272891"/>
                </a:moveTo>
                <a:cubicBezTo>
                  <a:pt x="18288" y="272129"/>
                  <a:pt x="17907" y="271272"/>
                  <a:pt x="17526" y="270415"/>
                </a:cubicBezTo>
                <a:lnTo>
                  <a:pt x="4096" y="276987"/>
                </a:lnTo>
                <a:cubicBezTo>
                  <a:pt x="4477" y="277844"/>
                  <a:pt x="4858" y="278606"/>
                  <a:pt x="5334" y="279464"/>
                </a:cubicBezTo>
                <a:lnTo>
                  <a:pt x="18669" y="272891"/>
                </a:lnTo>
                <a:close/>
                <a:moveTo>
                  <a:pt x="36481" y="303657"/>
                </a:moveTo>
                <a:cubicBezTo>
                  <a:pt x="36005" y="302895"/>
                  <a:pt x="35433" y="302133"/>
                  <a:pt x="34957" y="301371"/>
                </a:cubicBezTo>
                <a:lnTo>
                  <a:pt x="22669" y="309658"/>
                </a:lnTo>
                <a:cubicBezTo>
                  <a:pt x="23146" y="310420"/>
                  <a:pt x="23717" y="311182"/>
                  <a:pt x="24194" y="311944"/>
                </a:cubicBezTo>
                <a:lnTo>
                  <a:pt x="36481" y="303657"/>
                </a:lnTo>
                <a:close/>
                <a:moveTo>
                  <a:pt x="41720" y="310896"/>
                </a:moveTo>
                <a:cubicBezTo>
                  <a:pt x="41148" y="310134"/>
                  <a:pt x="40672" y="309467"/>
                  <a:pt x="40100" y="308705"/>
                </a:cubicBezTo>
                <a:lnTo>
                  <a:pt x="28099" y="317373"/>
                </a:lnTo>
                <a:cubicBezTo>
                  <a:pt x="28575" y="318135"/>
                  <a:pt x="29147" y="318802"/>
                  <a:pt x="29718" y="319564"/>
                </a:cubicBezTo>
                <a:lnTo>
                  <a:pt x="41720" y="31089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" name="任意多边形: 形状 29"/>
          <p:cNvSpPr/>
          <p:nvPr/>
        </p:nvSpPr>
        <p:spPr>
          <a:xfrm>
            <a:off x="572919" y="379170"/>
            <a:ext cx="419100" cy="533400"/>
          </a:xfrm>
          <a:custGeom>
            <a:avLst/>
            <a:gdLst>
              <a:gd name="connsiteX0" fmla="*/ 421672 w 419100"/>
              <a:gd name="connsiteY0" fmla="*/ 438626 h 533400"/>
              <a:gd name="connsiteX1" fmla="*/ 210884 w 419100"/>
              <a:gd name="connsiteY1" fmla="*/ 539972 h 533400"/>
              <a:gd name="connsiteX2" fmla="*/ 95 w 419100"/>
              <a:gd name="connsiteY2" fmla="*/ 438626 h 533400"/>
              <a:gd name="connsiteX3" fmla="*/ 12192 w 419100"/>
              <a:gd name="connsiteY3" fmla="*/ 429006 h 533400"/>
              <a:gd name="connsiteX4" fmla="*/ 210979 w 419100"/>
              <a:gd name="connsiteY4" fmla="*/ 524542 h 533400"/>
              <a:gd name="connsiteX5" fmla="*/ 409766 w 419100"/>
              <a:gd name="connsiteY5" fmla="*/ 429006 h 533400"/>
              <a:gd name="connsiteX6" fmla="*/ 421672 w 419100"/>
              <a:gd name="connsiteY6" fmla="*/ 438626 h 533400"/>
              <a:gd name="connsiteX7" fmla="*/ 210884 w 419100"/>
              <a:gd name="connsiteY7" fmla="*/ 15431 h 533400"/>
              <a:gd name="connsiteX8" fmla="*/ 409670 w 419100"/>
              <a:gd name="connsiteY8" fmla="*/ 110966 h 533400"/>
              <a:gd name="connsiteX9" fmla="*/ 421767 w 419100"/>
              <a:gd name="connsiteY9" fmla="*/ 101346 h 533400"/>
              <a:gd name="connsiteX10" fmla="*/ 210884 w 419100"/>
              <a:gd name="connsiteY10" fmla="*/ 0 h 533400"/>
              <a:gd name="connsiteX11" fmla="*/ 0 w 419100"/>
              <a:gd name="connsiteY11" fmla="*/ 101346 h 533400"/>
              <a:gd name="connsiteX12" fmla="*/ 12097 w 419100"/>
              <a:gd name="connsiteY12" fmla="*/ 110966 h 533400"/>
              <a:gd name="connsiteX13" fmla="*/ 210884 w 419100"/>
              <a:gd name="connsiteY13" fmla="*/ 15431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19100" h="533400">
                <a:moveTo>
                  <a:pt x="421672" y="438626"/>
                </a:moveTo>
                <a:cubicBezTo>
                  <a:pt x="372142" y="500444"/>
                  <a:pt x="296132" y="539972"/>
                  <a:pt x="210884" y="539972"/>
                </a:cubicBezTo>
                <a:cubicBezTo>
                  <a:pt x="125539" y="539972"/>
                  <a:pt x="49530" y="500444"/>
                  <a:pt x="95" y="438626"/>
                </a:cubicBezTo>
                <a:lnTo>
                  <a:pt x="12192" y="429006"/>
                </a:lnTo>
                <a:cubicBezTo>
                  <a:pt x="58864" y="487204"/>
                  <a:pt x="130493" y="524542"/>
                  <a:pt x="210979" y="524542"/>
                </a:cubicBezTo>
                <a:cubicBezTo>
                  <a:pt x="291370" y="524542"/>
                  <a:pt x="363093" y="487204"/>
                  <a:pt x="409766" y="429006"/>
                </a:cubicBezTo>
                <a:lnTo>
                  <a:pt x="421672" y="438626"/>
                </a:lnTo>
                <a:close/>
                <a:moveTo>
                  <a:pt x="210884" y="15431"/>
                </a:moveTo>
                <a:cubicBezTo>
                  <a:pt x="291275" y="15431"/>
                  <a:pt x="362998" y="52769"/>
                  <a:pt x="409670" y="110966"/>
                </a:cubicBezTo>
                <a:lnTo>
                  <a:pt x="421767" y="101346"/>
                </a:lnTo>
                <a:cubicBezTo>
                  <a:pt x="372237" y="39529"/>
                  <a:pt x="296132" y="0"/>
                  <a:pt x="210884" y="0"/>
                </a:cubicBezTo>
                <a:cubicBezTo>
                  <a:pt x="125539" y="0"/>
                  <a:pt x="49530" y="39529"/>
                  <a:pt x="0" y="101346"/>
                </a:cubicBezTo>
                <a:lnTo>
                  <a:pt x="12097" y="110966"/>
                </a:lnTo>
                <a:cubicBezTo>
                  <a:pt x="58769" y="52769"/>
                  <a:pt x="130397" y="15431"/>
                  <a:pt x="210884" y="1543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" name="任意多边形: 形状 22"/>
          <p:cNvSpPr/>
          <p:nvPr/>
        </p:nvSpPr>
        <p:spPr>
          <a:xfrm>
            <a:off x="411132" y="1434985"/>
            <a:ext cx="253335" cy="253335"/>
          </a:xfrm>
          <a:custGeom>
            <a:avLst/>
            <a:gdLst>
              <a:gd name="connsiteX0" fmla="*/ 137446 w 133350"/>
              <a:gd name="connsiteY0" fmla="*/ 67532 h 133350"/>
              <a:gd name="connsiteX1" fmla="*/ 69914 w 133350"/>
              <a:gd name="connsiteY1" fmla="*/ 135065 h 133350"/>
              <a:gd name="connsiteX2" fmla="*/ 0 w 133350"/>
              <a:gd name="connsiteY2" fmla="*/ 135065 h 133350"/>
              <a:gd name="connsiteX3" fmla="*/ 67437 w 133350"/>
              <a:gd name="connsiteY3" fmla="*/ 67532 h 133350"/>
              <a:gd name="connsiteX4" fmla="*/ 0 w 133350"/>
              <a:gd name="connsiteY4" fmla="*/ 0 h 133350"/>
              <a:gd name="connsiteX5" fmla="*/ 69914 w 133350"/>
              <a:gd name="connsiteY5" fmla="*/ 0 h 133350"/>
              <a:gd name="connsiteX6" fmla="*/ 137446 w 133350"/>
              <a:gd name="connsiteY6" fmla="*/ 67532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3350" h="133350">
                <a:moveTo>
                  <a:pt x="137446" y="67532"/>
                </a:moveTo>
                <a:lnTo>
                  <a:pt x="69914" y="135065"/>
                </a:lnTo>
                <a:lnTo>
                  <a:pt x="0" y="135065"/>
                </a:lnTo>
                <a:lnTo>
                  <a:pt x="67437" y="67532"/>
                </a:lnTo>
                <a:lnTo>
                  <a:pt x="0" y="0"/>
                </a:lnTo>
                <a:lnTo>
                  <a:pt x="69914" y="0"/>
                </a:lnTo>
                <a:lnTo>
                  <a:pt x="137446" y="6753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664210" y="1310005"/>
            <a:ext cx="5712460" cy="521970"/>
          </a:xfrm>
          <a:prstGeom prst="rect">
            <a:avLst/>
          </a:prstGeom>
        </p:spPr>
        <p:txBody>
          <a:bodyPr wrap="square">
            <a:spAutoFit/>
          </a:bodyPr>
          <a:p>
            <a:pPr lvl="1"/>
            <a:r>
              <a:rPr lang="en-US" altLang="zh-CN" sz="2800" dirty="0">
                <a:solidFill>
                  <a:schemeClr val="bg1"/>
                </a:solidFill>
                <a:latin typeface="+mj-ea"/>
              </a:rPr>
              <a:t>Pretrain Model                    </a:t>
            </a:r>
            <a:endParaRPr lang="zh-CN" altLang="en-US" sz="2800" dirty="0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3" name="图片 2" descr="DNA_EE5435_P3"/>
          <p:cNvPicPr>
            <a:picLocks noChangeAspect="1"/>
          </p:cNvPicPr>
          <p:nvPr/>
        </p:nvPicPr>
        <p:blipFill>
          <a:blip r:embed="rId1"/>
          <a:srcRect r="42016"/>
          <a:stretch>
            <a:fillRect/>
          </a:stretch>
        </p:blipFill>
        <p:spPr>
          <a:xfrm>
            <a:off x="2957195" y="1892935"/>
            <a:ext cx="7373620" cy="47694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735435" y="64001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4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10800,&quot;width&quot;:10800}"/>
</p:tagLst>
</file>

<file path=ppt/theme/theme1.xml><?xml version="1.0" encoding="utf-8"?>
<a:theme xmlns:a="http://schemas.openxmlformats.org/drawingml/2006/main" name="5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1579</Words>
  <Application>WPS 演示</Application>
  <PresentationFormat>宽屏</PresentationFormat>
  <Paragraphs>115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印品黑体</vt:lpstr>
      <vt:lpstr>黑体</vt:lpstr>
      <vt:lpstr>Times New Roman</vt:lpstr>
      <vt:lpstr>微软雅黑</vt:lpstr>
      <vt:lpstr>Calibri</vt:lpstr>
      <vt:lpstr>Arial Unicode MS</vt:lpstr>
      <vt:lpstr>5_Office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逆流的小鱼</dc:creator>
  <cp:lastModifiedBy>Jeramy</cp:lastModifiedBy>
  <cp:revision>875</cp:revision>
  <dcterms:created xsi:type="dcterms:W3CDTF">2020-07-31T06:57:00Z</dcterms:created>
  <dcterms:modified xsi:type="dcterms:W3CDTF">2021-04-20T08:31:13Z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C76654F81C984C378ACD61EB3D7839A2</vt:lpwstr>
  </property>
</Properties>
</file>