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20.03.2020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20.03.2020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8E6C3-8E12-426B-A56F-861F8B162AC6}" type="datetime1">
              <a:rPr lang="ru-RU" smtClean="0"/>
              <a:t>20.03.2020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23C2A-FDF4-456A-A556-14045268B55D}" type="datetime1">
              <a:rPr lang="ru-RU" smtClean="0"/>
              <a:t>20.03.2020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5CFD7-CC7C-49C5-B221-A9E29F5846A0}" type="datetime1">
              <a:rPr lang="ru-RU" smtClean="0"/>
              <a:t>20.03.2020</a:t>
            </a:fld>
            <a:endParaRPr lang="en-US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3CF11-4D7C-4367-8D00-578223D03103}" type="datetime1">
              <a:rPr lang="ru-RU" smtClean="0"/>
              <a:t>20.03.2020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0FCE8-CB6C-4798-845F-C8260D76B307}" type="datetime1">
              <a:rPr lang="ru-RU" smtClean="0"/>
              <a:t>20.03.2020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13A7E-4C64-47B0-B355-B165BE4012BA}" type="datetime1">
              <a:rPr lang="ru-RU" smtClean="0"/>
              <a:t>20.03.2020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CA3B4-5CE4-4976-BBFE-4E91C7258FC5}" type="datetime1">
              <a:rPr lang="ru-RU" smtClean="0"/>
              <a:t>20.03.2020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16041-DA7D-4734-AA8C-761AB09393E2}" type="datetime1">
              <a:rPr lang="ru-RU" smtClean="0"/>
              <a:t>20.03.2020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2EF8B-D3DF-4216-96A1-1B1DE794B37A}" type="datetime1">
              <a:rPr lang="ru-RU" smtClean="0"/>
              <a:t>20.03.2020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9563768-3096-48CB-A41A-8D454362CCAD}" type="datetime1">
              <a:rPr lang="ru-RU" smtClean="0"/>
              <a:t>20.03.2020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088EE-0E82-4198-BDFF-3B9755AA8919}" type="datetime1">
              <a:rPr lang="ru-RU" smtClean="0"/>
              <a:t>20.03.2020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20.03.2020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davidsandberg/facene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davidsandberg/facenet/wiki/Train-a-classifier-on-own-ima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sttrader/physiognom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A4%D0%B8%D0%B7%D0%B8%D0%BE%D0%B3%D0%BD%D0%BE%D0%BC%D0%B8%D0%BA%D0%B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761" y="772596"/>
            <a:ext cx="9637458" cy="1123844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b="1" dirty="0"/>
              <a:t>Определение психотипа человека по фото</a:t>
            </a:r>
            <a:endParaRPr lang="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758" y="2246501"/>
            <a:ext cx="2491738" cy="429649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Соколов ГРИГОРИЙ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4020394"/>
            <a:ext cx="11260667" cy="2371938"/>
          </a:xfrm>
          <a:prstGeom prst="rect">
            <a:avLst/>
          </a:prstGeom>
        </p:spPr>
      </p:pic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3D43C456-6FE1-45AD-A05E-36C43C5B6460}"/>
              </a:ext>
            </a:extLst>
          </p:cNvPr>
          <p:cNvSpPr txBox="1">
            <a:spLocks/>
          </p:cNvSpPr>
          <p:nvPr/>
        </p:nvSpPr>
        <p:spPr>
          <a:xfrm>
            <a:off x="8226758" y="2676150"/>
            <a:ext cx="3334097" cy="12781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cap="none" dirty="0">
                <a:solidFill>
                  <a:schemeClr val="accent1">
                    <a:lumMod val="75000"/>
                  </a:schemeClr>
                </a:solidFill>
              </a:rPr>
              <a:t>Университет искусственного интеллекта</a:t>
            </a:r>
          </a:p>
          <a:p>
            <a:r>
              <a:rPr lang="ru" cap="none" dirty="0">
                <a:solidFill>
                  <a:schemeClr val="accent1">
                    <a:lumMod val="75000"/>
                  </a:schemeClr>
                </a:solidFill>
              </a:rPr>
              <a:t>2020 </a:t>
            </a:r>
            <a:r>
              <a:rPr lang="ru-RU" cap="none" dirty="0">
                <a:solidFill>
                  <a:schemeClr val="accent1">
                    <a:lumMod val="75000"/>
                  </a:schemeClr>
                </a:solidFill>
              </a:rPr>
              <a:t>г.</a:t>
            </a:r>
          </a:p>
          <a:p>
            <a:r>
              <a:rPr lang="en-US" cap="none" dirty="0">
                <a:solidFill>
                  <a:schemeClr val="accent1">
                    <a:lumMod val="75000"/>
                  </a:schemeClr>
                </a:solidFill>
              </a:rPr>
              <a:t>#physiognomy, #</a:t>
            </a:r>
            <a:r>
              <a:rPr lang="en-US" cap="none" dirty="0" err="1">
                <a:solidFill>
                  <a:schemeClr val="accent1">
                    <a:lumMod val="75000"/>
                  </a:schemeClr>
                </a:solidFill>
              </a:rPr>
              <a:t>neuralnetworks</a:t>
            </a:r>
            <a:r>
              <a:rPr lang="en-US" cap="none" dirty="0">
                <a:solidFill>
                  <a:schemeClr val="accent1">
                    <a:lumMod val="75000"/>
                  </a:schemeClr>
                </a:solidFill>
              </a:rPr>
              <a:t>, #landmarks, #Conv2d, #dense, #</a:t>
            </a:r>
            <a:r>
              <a:rPr lang="en-US" cap="none" dirty="0" err="1">
                <a:solidFill>
                  <a:schemeClr val="accent1">
                    <a:lumMod val="75000"/>
                  </a:schemeClr>
                </a:solidFill>
              </a:rPr>
              <a:t>keras</a:t>
            </a:r>
            <a:r>
              <a:rPr lang="en-US" cap="none" dirty="0">
                <a:solidFill>
                  <a:schemeClr val="accent1">
                    <a:lumMod val="75000"/>
                  </a:schemeClr>
                </a:solidFill>
              </a:rPr>
              <a:t>, #</a:t>
            </a:r>
            <a:r>
              <a:rPr lang="en-US" cap="none" dirty="0" err="1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cap="none" dirty="0">
                <a:solidFill>
                  <a:schemeClr val="accent1">
                    <a:lumMod val="75000"/>
                  </a:schemeClr>
                </a:solidFill>
              </a:rPr>
              <a:t>, #flask, #Heroku, #ubuntu</a:t>
            </a:r>
            <a:endParaRPr lang="ru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28" y="911662"/>
            <a:ext cx="6512233" cy="42597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b="1" dirty="0"/>
              <a:t>Эксперименты: </a:t>
            </a:r>
            <a:endParaRPr lang="ru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B360E9-0169-440B-9D1B-37021423F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28" y="1656148"/>
            <a:ext cx="3762375" cy="25336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C4E934F-A155-44F2-A717-CACECDA1F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28" y="4266830"/>
            <a:ext cx="3781425" cy="25146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A757FD-D243-4641-B7C6-0E86E17FF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171" y="1670435"/>
            <a:ext cx="3752850" cy="25050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079BDDD-C2DE-4598-85B1-365470141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7171" y="4266830"/>
            <a:ext cx="37338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0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28" y="911662"/>
            <a:ext cx="6512233" cy="42597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b="1" dirty="0"/>
              <a:t>Приложение: </a:t>
            </a:r>
            <a:endParaRPr lang="ru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627447-6430-416D-9C77-4A9F7EDCF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777" y="911662"/>
            <a:ext cx="45053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86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28" y="911662"/>
            <a:ext cx="6512233" cy="42597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b="1" dirty="0"/>
              <a:t>СЛОЖНОСТИ: </a:t>
            </a:r>
            <a:endParaRPr lang="ru" b="1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FA4AD0B-F250-4129-8A8E-CA4B5E71E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28" y="1474402"/>
            <a:ext cx="11092944" cy="4042478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Несовместимость версий библиотек. Решение – создание виртуальной среды с нужными версиями.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Модель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pkl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– показывает неточные результаты. Решение – сохранение модели в формате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.h5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.json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с параметрами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predict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не работает. Решение – реализация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, через инициализацию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session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Папка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uploads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 картинками – копит все фотографии. Решение – функция очистки директории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Приложение не удалось </a:t>
            </a:r>
            <a:r>
              <a:rPr lang="ru-R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задеплоить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Heroku.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Причина – ограничение по размеру 500Мб. Использовать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light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. (в планах)</a:t>
            </a:r>
          </a:p>
        </p:txBody>
      </p:sp>
    </p:spTree>
    <p:extLst>
      <p:ext uri="{BB962C8B-B14F-4D97-AF65-F5344CB8AC3E}">
        <p14:creationId xmlns:p14="http://schemas.microsoft.com/office/powerpoint/2010/main" val="259330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28" y="911662"/>
            <a:ext cx="9945752" cy="42597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b="1" dirty="0"/>
              <a:t>Использование </a:t>
            </a:r>
            <a:r>
              <a:rPr lang="ru-RU" b="1" dirty="0" err="1"/>
              <a:t>предобученной</a:t>
            </a:r>
            <a:r>
              <a:rPr lang="ru-RU" b="1" dirty="0"/>
              <a:t> сети </a:t>
            </a:r>
            <a:r>
              <a:rPr lang="en-US" b="1" dirty="0" err="1"/>
              <a:t>facenet</a:t>
            </a:r>
            <a:r>
              <a:rPr lang="en-US" b="1" dirty="0"/>
              <a:t> </a:t>
            </a:r>
            <a:r>
              <a:rPr lang="ru-RU" b="1" dirty="0"/>
              <a:t>: </a:t>
            </a:r>
            <a:endParaRPr lang="ru" b="1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FA4AD0B-F250-4129-8A8E-CA4B5E71E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28" y="1605280"/>
            <a:ext cx="6460872" cy="3647440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Гипотеза. </a:t>
            </a:r>
            <a:r>
              <a:rPr lang="ru-R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Предобученная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сеть вытягивает фичи из фото с людьми. Использовать другую структуру сохранения файлов с выборкой. Это позволить повысить точность.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!git clone </a:t>
            </a:r>
            <a:r>
              <a:rPr lang="en-US" sz="2400" dirty="0">
                <a:hlinkClick r:id="rId2"/>
              </a:rPr>
              <a:t>https://github.com/davidsandberg/facenet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259A12-DE9C-4189-8B30-525FA2C61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1474402"/>
            <a:ext cx="3064510" cy="506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7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28" y="911662"/>
            <a:ext cx="9945752" cy="42597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b="1" dirty="0"/>
              <a:t>Использование </a:t>
            </a:r>
            <a:r>
              <a:rPr lang="ru-RU" b="1" dirty="0" err="1"/>
              <a:t>предобученной</a:t>
            </a:r>
            <a:r>
              <a:rPr lang="ru-RU" b="1" dirty="0"/>
              <a:t> сети </a:t>
            </a:r>
            <a:r>
              <a:rPr lang="en-US" b="1" dirty="0" err="1"/>
              <a:t>facenet</a:t>
            </a:r>
            <a:r>
              <a:rPr lang="en-US" b="1" dirty="0"/>
              <a:t> </a:t>
            </a:r>
            <a:r>
              <a:rPr lang="ru-RU" b="1" dirty="0"/>
              <a:t>: </a:t>
            </a:r>
            <a:endParaRPr lang="ru" b="1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FA4AD0B-F250-4129-8A8E-CA4B5E71E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28" y="1605280"/>
            <a:ext cx="10392792" cy="411480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Пример реализации </a:t>
            </a:r>
            <a:r>
              <a:rPr lang="en-US" sz="2400" dirty="0">
                <a:hlinkClick r:id="rId2"/>
              </a:rPr>
              <a:t>https://github.com/davidsandberg/facenet/wiki/Train-a-classifier-on-own-images</a:t>
            </a:r>
            <a:endParaRPr lang="ru-RU" sz="2400" dirty="0"/>
          </a:p>
          <a:p>
            <a:r>
              <a:rPr lang="ru-RU" sz="2400" dirty="0"/>
              <a:t>Скрипт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Результат</a:t>
            </a:r>
          </a:p>
          <a:p>
            <a:endParaRPr lang="ru-RU" sz="2400" dirty="0"/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0D9D72-F214-4A8F-8FA3-D06DF4870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28" y="3149600"/>
            <a:ext cx="8949079" cy="9550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26CB65-74E3-4034-84DC-8649877FD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28" y="4696142"/>
            <a:ext cx="3490042" cy="10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30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28" y="911662"/>
            <a:ext cx="9945752" cy="42597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b="1" dirty="0"/>
              <a:t>Планы: </a:t>
            </a:r>
            <a:endParaRPr lang="ru" b="1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43247877-FFA6-4F83-8803-15853696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28" y="1903860"/>
            <a:ext cx="11092944" cy="404247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Deployment on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Timeweb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(у меня там хостинг)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Разметить </a:t>
            </a:r>
            <a:r>
              <a:rPr lang="ru-R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датасет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при помощи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landmarks (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гипотеза)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Добавить захват изображения в реальном времени (вывод результатов =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mean(50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кадров)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Добавить новые классы (уровень дохода, склонность к болезням, статус, раса, пол)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Добавить парсер личности в интернете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Добавить модуль совместимости (для пар)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56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142" y="2093755"/>
            <a:ext cx="7811715" cy="3372767"/>
          </a:xfrm>
        </p:spPr>
        <p:txBody>
          <a:bodyPr rtlCol="0">
            <a:normAutofit fontScale="90000"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Ссылка на проект в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b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hlinkClick r:id="rId2"/>
              </a:rPr>
              <a:t>https://github.com/Lasttrader/physiognomy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4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28" y="911662"/>
            <a:ext cx="6512233" cy="42597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b="1" dirty="0"/>
              <a:t>Выбор темы и актуальность: </a:t>
            </a:r>
            <a:endParaRPr lang="ru" b="1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FA4AD0B-F250-4129-8A8E-CA4B5E71E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657283"/>
            <a:ext cx="11092944" cy="1316736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 текущее время люди с удовольствием пользуются приложениями из ряда "психологические". В реализации задачи возможно создание приложения, которое будет определять психотип, и сможет давать рекомендации, в зависимости от пожеланий пользователя.</a:t>
            </a: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06C0F417-4DA7-48D5-88E4-EFFFF8BD7FF5}"/>
              </a:ext>
            </a:extLst>
          </p:cNvPr>
          <p:cNvSpPr txBox="1">
            <a:spLocks/>
          </p:cNvSpPr>
          <p:nvPr/>
        </p:nvSpPr>
        <p:spPr>
          <a:xfrm>
            <a:off x="549528" y="3429000"/>
            <a:ext cx="11092944" cy="209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Ожидаемый результат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ШАГ 1 – диплом: В результате должно получиться работающее приложение, которое способно распознавать фотографии пользователя, и определять его психотип.</a:t>
            </a: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ШАГ2. Сделать мобильное приложение, которое при наведении на человека показывает его психотип (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real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) :))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28" y="911662"/>
            <a:ext cx="3338891" cy="42597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b="1" dirty="0"/>
              <a:t>ОПИСАНИЕ МЕТОДА: </a:t>
            </a:r>
            <a:endParaRPr lang="ru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9E1B17-8E42-4EA4-83C5-55724E7B8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150" y="1195590"/>
            <a:ext cx="6126752" cy="112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30B6420-BC75-40EA-BCAF-C4BE19596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149" y="2319447"/>
            <a:ext cx="6126753" cy="420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4">
            <a:extLst>
              <a:ext uri="{FF2B5EF4-FFF2-40B4-BE49-F238E27FC236}">
                <a16:creationId xmlns:a16="http://schemas.microsoft.com/office/drawing/2014/main" id="{D5F1138E-E9F4-4C22-A35F-E80809EF7F8F}"/>
              </a:ext>
            </a:extLst>
          </p:cNvPr>
          <p:cNvSpPr txBox="1">
            <a:spLocks/>
          </p:cNvSpPr>
          <p:nvPr/>
        </p:nvSpPr>
        <p:spPr>
          <a:xfrm>
            <a:off x="549528" y="1476069"/>
            <a:ext cx="4413089" cy="2731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Физиогномика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– метод определения типа личности человека, его душевных качеств и состояния здоровья, исходя из анализа внешних черт лица и его выражения</a:t>
            </a:r>
          </a:p>
          <a:p>
            <a:pPr marL="0" indent="0">
              <a:buNone/>
            </a:pPr>
            <a:r>
              <a:rPr lang="en-US" sz="1200" dirty="0">
                <a:hlinkClick r:id="rId4"/>
              </a:rPr>
              <a:t>https://ru.wikipedia.org/wiki/%D0%A4%D0%B8%D0%B7%D0%B8%D0%BE%D0%B3%D0%BD%D0%BE%D0%BC%D0%B8%D0%BA%D0%B0</a:t>
            </a:r>
            <a:endParaRPr 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74D8A-0F6E-49BF-A29D-1B35E71485D6}"/>
              </a:ext>
            </a:extLst>
          </p:cNvPr>
          <p:cNvSpPr txBox="1"/>
          <p:nvPr/>
        </p:nvSpPr>
        <p:spPr>
          <a:xfrm>
            <a:off x="549526" y="4208015"/>
            <a:ext cx="4413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По другому определению,</a:t>
            </a:r>
          </a:p>
          <a:p>
            <a:pPr algn="just"/>
            <a:r>
              <a:rPr lang="ru-RU" b="1" dirty="0"/>
              <a:t>физиогномика</a:t>
            </a:r>
            <a:r>
              <a:rPr lang="ru-RU" dirty="0"/>
              <a:t> — это область знаний, позволяющая через восприятие и «чтение» лица человека получить информацию о его личностных особенностях, определяющих поведение и отражающих индивидуальность жизнедеятельности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00472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28" y="911662"/>
            <a:ext cx="6512233" cy="42597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b="1" dirty="0"/>
              <a:t>Постановка задачи: </a:t>
            </a:r>
            <a:endParaRPr lang="ru" b="1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FA4AD0B-F250-4129-8A8E-CA4B5E71E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28" y="1408709"/>
            <a:ext cx="8674371" cy="917242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Обучить нейронную сеть составлять психологический портрет.</a:t>
            </a:r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19CEC6C4-5690-4824-A8CB-5D2082677988}"/>
              </a:ext>
            </a:extLst>
          </p:cNvPr>
          <p:cNvSpPr txBox="1">
            <a:spLocks/>
          </p:cNvSpPr>
          <p:nvPr/>
        </p:nvSpPr>
        <p:spPr>
          <a:xfrm>
            <a:off x="549528" y="2334886"/>
            <a:ext cx="4421967" cy="3986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100" b="1" dirty="0">
                <a:latin typeface="Calibri" panose="020F0502020204030204" pitchFamily="34" charset="0"/>
                <a:cs typeface="Calibri" panose="020F0502020204030204" pitchFamily="34" charset="0"/>
              </a:rPr>
              <a:t>План выполнения дипломной работы</a:t>
            </a:r>
            <a:endParaRPr lang="ru-RU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Найти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датасет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более 200 картинок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Подготовить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датасет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и разметить (создать классы)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Разделить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Подобрать архитектуру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Получить первую точность + шаги по доработке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Получить приемлемую точность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Функция заливки картинки на приложение</a:t>
            </a:r>
          </a:p>
          <a:p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Задеплоить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приложение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Проверить работоспособность</a:t>
            </a:r>
          </a:p>
          <a:p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Facenet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проверка точности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План развития проекта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CBA1B5-C62C-4EA6-B5EF-3487E38EB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497" y="3052377"/>
            <a:ext cx="3130088" cy="239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9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28" y="911662"/>
            <a:ext cx="6512233" cy="42597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b="1" dirty="0"/>
              <a:t>Созданные классы психотипа: </a:t>
            </a:r>
            <a:endParaRPr lang="ru" b="1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FA4AD0B-F250-4129-8A8E-CA4B5E71E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657283"/>
            <a:ext cx="11092944" cy="1316736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Анализ фото включает проверку формы лица, пропорций частей лица, форму и посадку глаз.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674D74-F632-4B29-9091-6EDEA2410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49" y="2974019"/>
            <a:ext cx="6790632" cy="23271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810F1F-A3BF-4FC0-BDE9-55CE5F64A8C2}"/>
              </a:ext>
            </a:extLst>
          </p:cNvPr>
          <p:cNvSpPr txBox="1"/>
          <p:nvPr/>
        </p:nvSpPr>
        <p:spPr>
          <a:xfrm>
            <a:off x="2255714" y="5415379"/>
            <a:ext cx="8496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Полное описание методов и ссылки на литературу можно найти в моём ноутбуке.</a:t>
            </a:r>
          </a:p>
          <a:p>
            <a:endParaRPr lang="ru-RU" dirty="0"/>
          </a:p>
          <a:p>
            <a:r>
              <a:rPr lang="en-US" dirty="0"/>
              <a:t>https://colab.research.google.com/drive/1DfUNNL_NrFllS6YPoHQGSSe7NOi29uZs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140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59" y="769618"/>
            <a:ext cx="6512233" cy="42597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b="1" dirty="0" err="1"/>
              <a:t>Датасет</a:t>
            </a:r>
            <a:r>
              <a:rPr lang="ru-RU" b="1" dirty="0"/>
              <a:t>: </a:t>
            </a:r>
            <a:endParaRPr lang="ru" b="1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FA4AD0B-F250-4129-8A8E-CA4B5E71E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59" y="1403841"/>
            <a:ext cx="4346082" cy="2486853"/>
          </a:xfrm>
        </p:spPr>
        <p:txBody>
          <a:bodyPr>
            <a:normAutofit fontScale="85000" lnSpcReduction="10000"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100К_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models -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Сгенерированные лица</a:t>
            </a:r>
          </a:p>
          <a:p>
            <a:pPr marL="0" indent="0">
              <a:buNone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Плюсы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- Большое разнообразие, разные расы, возрасты и полы.</a:t>
            </a:r>
          </a:p>
          <a:p>
            <a:pPr marL="0" indent="0">
              <a:buNone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Минусы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- Некоторые фото имеют баги, что может повлечь за собой определение ненужных фич, при обучении модели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E95DE1-4BF0-4D4B-A46C-5156D0B8E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79" y="4568299"/>
            <a:ext cx="1978981" cy="19789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D0275B-F09C-454D-8C50-CD6B19ABE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10" y="4568298"/>
            <a:ext cx="1978982" cy="197898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ECCED94-A694-4522-B574-BFF7125AF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042" y="4568297"/>
            <a:ext cx="1978983" cy="19789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882C99-C436-494F-BC38-AD85E30B0089}"/>
              </a:ext>
            </a:extLst>
          </p:cNvPr>
          <p:cNvSpPr txBox="1"/>
          <p:nvPr/>
        </p:nvSpPr>
        <p:spPr>
          <a:xfrm>
            <a:off x="4927108" y="3890695"/>
            <a:ext cx="19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100К_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0F4AB791-236D-4A75-8488-9451CAEBCFD8}"/>
              </a:ext>
            </a:extLst>
          </p:cNvPr>
          <p:cNvSpPr txBox="1">
            <a:spLocks/>
          </p:cNvSpPr>
          <p:nvPr/>
        </p:nvSpPr>
        <p:spPr>
          <a:xfrm>
            <a:off x="6906088" y="1403840"/>
            <a:ext cx="4346082" cy="2486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CLBA-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знаменитости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Плюсы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- Фото не имеет дефектов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Минусы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-  В силу природы знаменитостей – преобладание «материального» мира. </a:t>
            </a:r>
          </a:p>
        </p:txBody>
      </p:sp>
    </p:spTree>
    <p:extLst>
      <p:ext uri="{BB962C8B-B14F-4D97-AF65-F5344CB8AC3E}">
        <p14:creationId xmlns:p14="http://schemas.microsoft.com/office/powerpoint/2010/main" val="23702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28" y="911662"/>
            <a:ext cx="6512233" cy="42597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b="1" dirty="0"/>
              <a:t>Разметка данных: </a:t>
            </a:r>
            <a:endParaRPr lang="r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E5F4D-C474-4E38-BC72-CE0332570AEE}"/>
              </a:ext>
            </a:extLst>
          </p:cNvPr>
          <p:cNvSpPr txBox="1"/>
          <p:nvPr/>
        </p:nvSpPr>
        <p:spPr>
          <a:xfrm>
            <a:off x="549528" y="4491114"/>
            <a:ext cx="3915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Разметка велась в </a:t>
            </a:r>
            <a:r>
              <a:rPr lang="en-US" dirty="0"/>
              <a:t>MS Excel 2016</a:t>
            </a:r>
          </a:p>
          <a:p>
            <a:endParaRPr lang="en-US" dirty="0"/>
          </a:p>
          <a:p>
            <a:r>
              <a:rPr lang="ru-RU" dirty="0"/>
              <a:t>При размете учитывался порядковый номер фото. </a:t>
            </a:r>
          </a:p>
          <a:p>
            <a:r>
              <a:rPr lang="ru-RU" dirty="0"/>
              <a:t>По каждой фото – создан </a:t>
            </a:r>
            <a:r>
              <a:rPr lang="en-US" dirty="0"/>
              <a:t>multilabel</a:t>
            </a:r>
            <a:endParaRPr lang="ru-RU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E50FFB-E084-4209-98F0-7F95BADD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238" y="1438783"/>
            <a:ext cx="6512234" cy="46196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7B6492-9540-41DC-B0AE-BA52B713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7" y="1625676"/>
            <a:ext cx="4438391" cy="233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28" y="911662"/>
            <a:ext cx="6512233" cy="42597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b="1" dirty="0"/>
              <a:t>Работа с данными: </a:t>
            </a:r>
            <a:endParaRPr lang="ru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2E257B-1446-4736-9742-195CBBC15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53" y="2779635"/>
            <a:ext cx="7483894" cy="3540381"/>
          </a:xfrm>
          <a:prstGeom prst="rect">
            <a:avLst/>
          </a:prstGeom>
        </p:spPr>
      </p:pic>
      <p:sp>
        <p:nvSpPr>
          <p:cNvPr id="9" name="Объект 4">
            <a:extLst>
              <a:ext uri="{FF2B5EF4-FFF2-40B4-BE49-F238E27FC236}">
                <a16:creationId xmlns:a16="http://schemas.microsoft.com/office/drawing/2014/main" id="{D6F822C0-8F5E-4247-9AB8-91C46F5F8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28" y="1468822"/>
            <a:ext cx="8674371" cy="1179623"/>
          </a:xfrm>
        </p:spPr>
        <p:txBody>
          <a:bodyPr>
            <a:noAutofit/>
          </a:bodyPr>
          <a:lstStyle/>
          <a:p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Загружаем данные, создаем массивы, очищаем метки от пробелов</a:t>
            </a:r>
          </a:p>
          <a:p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Объединяем метки и картинки в один массив</a:t>
            </a:r>
          </a:p>
          <a:p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Создаем генераторы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CD65991-7989-4437-B9D2-5D43926B2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38" y="1130429"/>
            <a:ext cx="4000817" cy="107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28" y="911662"/>
            <a:ext cx="6512233" cy="42597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b="1" dirty="0"/>
              <a:t>Архитектура: </a:t>
            </a:r>
            <a:endParaRPr lang="ru" b="1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FA4AD0B-F250-4129-8A8E-CA4B5E71E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28" y="1306710"/>
            <a:ext cx="3866688" cy="544379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Выбранная архитектура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132433-2500-4A31-9F82-D5DD2D3C1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28" y="1851089"/>
            <a:ext cx="4563605" cy="4816136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43260078-B2E4-43E4-A2F1-1FCC2BE84A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809783" cy="280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21E7FCC0-37ED-4D9B-AF89-4A798C141A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469254" cy="146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E0F180-5BF2-4C6A-8899-3BFCEA33D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551" y="2435892"/>
            <a:ext cx="5173661" cy="343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36182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8_TF33552983" id="{160FF37C-0DDC-4D2E-AEAD-253EF6364DF1}" vid="{EC99DBC3-C858-4F3A-82DD-48D686A36D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{07607C8C-3D7D-44C6-9970-4883E8313DBF}tf33552983</Template>
  <TotalTime>0</TotalTime>
  <Words>708</Words>
  <Application>Microsoft Office PowerPoint</Application>
  <PresentationFormat>Широкоэкранный</PresentationFormat>
  <Paragraphs>82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Calibri</vt:lpstr>
      <vt:lpstr>Corbel</vt:lpstr>
      <vt:lpstr>Franklin Gothic Book</vt:lpstr>
      <vt:lpstr>Franklin Gothic Demi</vt:lpstr>
      <vt:lpstr>Wingdings 2</vt:lpstr>
      <vt:lpstr>ДивидендVTI</vt:lpstr>
      <vt:lpstr>Определение психотипа человека по фото</vt:lpstr>
      <vt:lpstr>Выбор темы и актуальность: </vt:lpstr>
      <vt:lpstr>ОПИСАНИЕ МЕТОДА: </vt:lpstr>
      <vt:lpstr>Постановка задачи: </vt:lpstr>
      <vt:lpstr>Созданные классы психотипа: </vt:lpstr>
      <vt:lpstr>Датасет: </vt:lpstr>
      <vt:lpstr>Разметка данных: </vt:lpstr>
      <vt:lpstr>Работа с данными: </vt:lpstr>
      <vt:lpstr>Архитектура: </vt:lpstr>
      <vt:lpstr>Эксперименты: </vt:lpstr>
      <vt:lpstr>Приложение: </vt:lpstr>
      <vt:lpstr>СЛОЖНОСТИ: </vt:lpstr>
      <vt:lpstr>Использование предобученной сети facenet : </vt:lpstr>
      <vt:lpstr>Использование предобученной сети facenet : </vt:lpstr>
      <vt:lpstr>Планы: </vt:lpstr>
      <vt:lpstr>Спасибо за внимание   Ссылка на проект в github  https://github.com/Lasttrader/physiognomy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2020-03-19T06:41:23Z</dcterms:created>
  <dcterms:modified xsi:type="dcterms:W3CDTF">2020-03-20T12:44:21Z</dcterms:modified>
</cp:coreProperties>
</file>