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ewy" panose="020B0604020202020204" charset="0"/>
      <p:regular r:id="rId16"/>
    </p:embeddedFont>
    <p:embeddedFont>
      <p:font typeface="Hagrid Bold" panose="020B0604020202020204" charset="0"/>
      <p:regular r:id="rId17"/>
    </p:embeddedFont>
    <p:embeddedFont>
      <p:font typeface="Hagrid Heavy" panose="020B0604020202020204" charset="0"/>
      <p:regular r:id="rId18"/>
    </p:embeddedFont>
    <p:embeddedFont>
      <p:font typeface="Montserrat Classic" panose="020B0604020202020204" charset="-18"/>
      <p:regular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1218" y="7934949"/>
            <a:ext cx="16228082" cy="1323351"/>
            <a:chOff x="0" y="0"/>
            <a:chExt cx="3964388" cy="323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4388" cy="323284"/>
            </a:xfrm>
            <a:custGeom>
              <a:avLst/>
              <a:gdLst/>
              <a:ahLst/>
              <a:cxnLst/>
              <a:rect l="l" t="t" r="r" b="b"/>
              <a:pathLst>
                <a:path w="3964388" h="323284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76777" y="681330"/>
            <a:ext cx="2736964" cy="20884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5410200"/>
            <a:ext cx="1622808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5E6CA"/>
                </a:solidFill>
                <a:latin typeface="Hagrid Heavy"/>
              </a:rPr>
              <a:t>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6222" y="3038475"/>
            <a:ext cx="7678074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5E6CA"/>
                </a:solidFill>
                <a:latin typeface="Hagrid Heavy"/>
              </a:rPr>
              <a:t>VIRTUÁLIS LABDARÚGÁS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5273" y="8374533"/>
            <a:ext cx="3295829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SŐREGI DÁVID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56176" y="8011324"/>
            <a:ext cx="380194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43F56"/>
                </a:solidFill>
                <a:latin typeface="Roboto"/>
              </a:rPr>
              <a:t>Konzulens</a:t>
            </a:r>
            <a:r>
              <a:rPr lang="en-US" sz="3000" dirty="0">
                <a:solidFill>
                  <a:srgbClr val="343F56"/>
                </a:solidFill>
                <a:latin typeface="Roboto"/>
              </a:rPr>
              <a:t> </a:t>
            </a:r>
            <a:r>
              <a:rPr lang="en-US" sz="3000" dirty="0" err="1">
                <a:solidFill>
                  <a:srgbClr val="343F56"/>
                </a:solidFill>
                <a:latin typeface="Roboto"/>
              </a:rPr>
              <a:t>Tanár</a:t>
            </a:r>
            <a:r>
              <a:rPr lang="en-US" sz="3000" dirty="0">
                <a:solidFill>
                  <a:srgbClr val="343F56"/>
                </a:solidFill>
                <a:latin typeface="Roboto"/>
              </a:rPr>
              <a:t>: </a:t>
            </a:r>
            <a:r>
              <a:rPr lang="en-US" sz="3000" dirty="0" err="1">
                <a:solidFill>
                  <a:srgbClr val="343F56"/>
                </a:solidFill>
                <a:latin typeface="Roboto"/>
              </a:rPr>
              <a:t>Beke</a:t>
            </a:r>
            <a:r>
              <a:rPr lang="en-US" sz="3000" dirty="0">
                <a:solidFill>
                  <a:srgbClr val="343F56"/>
                </a:solidFill>
                <a:latin typeface="Roboto"/>
              </a:rPr>
              <a:t> Béla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727469" y="1351134"/>
            <a:ext cx="11531831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31218" y="8345443"/>
            <a:ext cx="16228082" cy="912857"/>
            <a:chOff x="0" y="0"/>
            <a:chExt cx="3964388" cy="2230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4388" cy="223003"/>
            </a:xfrm>
            <a:custGeom>
              <a:avLst/>
              <a:gdLst/>
              <a:ahLst/>
              <a:cxnLst/>
              <a:rect l="l" t="t" r="r" b="b"/>
              <a:pathLst>
                <a:path w="3964388" h="223003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1243" y="600313"/>
            <a:ext cx="1166997" cy="11669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667000" y="3457555"/>
            <a:ext cx="12344399" cy="1579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hu-HU" sz="6600" dirty="0">
                <a:solidFill>
                  <a:srgbClr val="343F56"/>
                </a:solidFill>
                <a:latin typeface="Hagrid Heavy"/>
              </a:rPr>
              <a:t>KÖSZÖNÖM A FIGYELMET!</a:t>
            </a:r>
            <a:endParaRPr lang="en-US" sz="6600" dirty="0">
              <a:solidFill>
                <a:srgbClr val="343F56"/>
              </a:solidFill>
              <a:latin typeface="Hagrid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69773" y="1136187"/>
            <a:ext cx="3582966" cy="39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7982" y="8586924"/>
            <a:ext cx="3717076" cy="39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SŐREGI DÁVID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94598" y="8586924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 Bold"/>
              </a:rPr>
              <a:t>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10719" y="8046641"/>
            <a:ext cx="3988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450" y="622610"/>
            <a:ext cx="1192742" cy="910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62671" y="2418808"/>
            <a:ext cx="11581393" cy="562783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69773" y="1136187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152" y="3478611"/>
            <a:ext cx="5045654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Ez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regisztrációs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oldal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152" y="4972050"/>
            <a:ext cx="5045654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Itt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tudja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megadni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felhasználó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regisztrációhoz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szükséges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adatokat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8283" y="2371183"/>
            <a:ext cx="47444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5E6CA"/>
                </a:solidFill>
                <a:latin typeface="Hagrid Bold"/>
              </a:rPr>
              <a:t>REGISZTRÁCIÓS OLDAL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171" y="2843464"/>
            <a:ext cx="4885508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218285"/>
            <a:ext cx="11729704" cy="10772366"/>
            <a:chOff x="0" y="0"/>
            <a:chExt cx="4943290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290" cy="4539836"/>
            </a:xfrm>
            <a:custGeom>
              <a:avLst/>
              <a:gdLst/>
              <a:ahLst/>
              <a:cxnLst/>
              <a:rect l="l" t="t" r="r" b="b"/>
              <a:pathLst>
                <a:path w="4943290" h="4539836">
                  <a:moveTo>
                    <a:pt x="0" y="0"/>
                  </a:moveTo>
                  <a:lnTo>
                    <a:pt x="4943290" y="0"/>
                  </a:lnTo>
                  <a:lnTo>
                    <a:pt x="4943290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182" y="445202"/>
            <a:ext cx="1166997" cy="11669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5525" y="2506191"/>
            <a:ext cx="10925811" cy="53234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75464" y="981075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8" name="AutoShape 8"/>
          <p:cNvSpPr/>
          <p:nvPr/>
        </p:nvSpPr>
        <p:spPr>
          <a:xfrm>
            <a:off x="11751265" y="2487141"/>
            <a:ext cx="6141157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1751265" y="3181831"/>
            <a:ext cx="6141157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 a bejelentkezési oldal.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51265" y="4630901"/>
            <a:ext cx="614115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Ezen az oldalon képes a felhasználó a regisztrációkor megadott adatokkal bejelentkezni az oldalra.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1751265" y="7810556"/>
            <a:ext cx="6141157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1852830" y="971550"/>
            <a:ext cx="6039592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5E6CA"/>
                </a:solidFill>
                <a:latin typeface="Hagrid Bold"/>
              </a:rPr>
              <a:t>BEJELENTKEZÉSI OLDAL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386579"/>
            <a:ext cx="9734895" cy="11060158"/>
            <a:chOff x="0" y="0"/>
            <a:chExt cx="4102611" cy="4661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2610" cy="4661121"/>
            </a:xfrm>
            <a:custGeom>
              <a:avLst/>
              <a:gdLst/>
              <a:ahLst/>
              <a:cxnLst/>
              <a:rect l="l" t="t" r="r" b="b"/>
              <a:pathLst>
                <a:path w="4102610" h="4661121">
                  <a:moveTo>
                    <a:pt x="0" y="0"/>
                  </a:moveTo>
                  <a:lnTo>
                    <a:pt x="4102610" y="0"/>
                  </a:lnTo>
                  <a:lnTo>
                    <a:pt x="4102610" y="4661121"/>
                  </a:lnTo>
                  <a:lnTo>
                    <a:pt x="0" y="4661121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020" y="251381"/>
            <a:ext cx="1166997" cy="11669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2020" y="5542829"/>
            <a:ext cx="8517530" cy="418263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31538" y="2152298"/>
            <a:ext cx="8540108" cy="418263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144000" y="1123103"/>
            <a:ext cx="338776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343F56"/>
                </a:solidFill>
                <a:latin typeface="Chewy"/>
              </a:rPr>
              <a:t> </a:t>
            </a:r>
            <a:r>
              <a:rPr lang="en-US" sz="5000">
                <a:solidFill>
                  <a:srgbClr val="F5E6CA"/>
                </a:solidFill>
                <a:latin typeface="Chewy"/>
              </a:rPr>
              <a:t>visszaállítás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7850" y="1123103"/>
            <a:ext cx="210615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343F56"/>
                </a:solidFill>
                <a:latin typeface="Chewy"/>
              </a:rPr>
              <a:t> Jelszó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210157" y="1780328"/>
            <a:ext cx="1762792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365513" y="1780328"/>
            <a:ext cx="326456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200000" flipV="1">
            <a:off x="9205803" y="6801841"/>
            <a:ext cx="1994770" cy="71313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62444" y="787255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3769" y="2759624"/>
            <a:ext cx="8225780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Előszőr a felhasználó megadja az email-címet ahova kéri a jelszó visszaállító linket.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31538" y="7652200"/>
            <a:ext cx="8540108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Ezután a felhasználó képes a fiókjához új jelszót beállítani.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5049" y="-242683"/>
            <a:ext cx="10226581" cy="10772366"/>
            <a:chOff x="0" y="0"/>
            <a:chExt cx="4309824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9824" cy="4539836"/>
            </a:xfrm>
            <a:custGeom>
              <a:avLst/>
              <a:gdLst/>
              <a:ahLst/>
              <a:cxnLst/>
              <a:rect l="l" t="t" r="r" b="b"/>
              <a:pathLst>
                <a:path w="4309824" h="4539836">
                  <a:moveTo>
                    <a:pt x="0" y="0"/>
                  </a:moveTo>
                  <a:lnTo>
                    <a:pt x="4309824" y="0"/>
                  </a:lnTo>
                  <a:lnTo>
                    <a:pt x="4309824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189" y="679768"/>
            <a:ext cx="1192742" cy="910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65332" y="1087210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AutoShape 7"/>
          <p:cNvSpPr/>
          <p:nvPr/>
        </p:nvSpPr>
        <p:spPr>
          <a:xfrm>
            <a:off x="2078931" y="1464717"/>
            <a:ext cx="785260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9840027" y="1464717"/>
            <a:ext cx="7929239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5387" y="4192745"/>
            <a:ext cx="8818846" cy="429755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074231" y="2613466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 Főoldal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18143" y="2118166"/>
            <a:ext cx="6141157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A felhasználó erről az oldalról ér el mindent lehetőséget az oldalon.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57719" y="5045654"/>
            <a:ext cx="3451358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Mint például: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75985" y="6369940"/>
            <a:ext cx="3907413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Fogadások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75985" y="7489671"/>
            <a:ext cx="3907413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Pénztárca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36642" y="6369940"/>
            <a:ext cx="3451358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Profil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36642" y="7538657"/>
            <a:ext cx="3451358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Egyenleg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10719" y="8046641"/>
            <a:ext cx="3988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450" y="622610"/>
            <a:ext cx="1192742" cy="91013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458524" y="2214755"/>
            <a:ext cx="2552196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82060" y="4648731"/>
            <a:ext cx="10705122" cy="53264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69773" y="1136187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5822" y="2475126"/>
            <a:ext cx="6566630" cy="201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Itt tud a felhasználó a pénztárcájához pénzt feltölteni amivel tud fogadni.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38491" y="1754380"/>
            <a:ext cx="237222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5E6CA"/>
                </a:solidFill>
                <a:latin typeface="Hagrid Bold"/>
              </a:rPr>
              <a:t>PÉNZTÁRCA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75576" y="2722776"/>
            <a:ext cx="5362635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Vagy éppen az ellentétjét a kívánt összeget kifizetni.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519834"/>
            <a:ext cx="4400009" cy="55366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33236" y="5288948"/>
            <a:ext cx="6367899" cy="1999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2406" y="270736"/>
            <a:ext cx="1166997" cy="11669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440247" y="5516578"/>
            <a:ext cx="4319737" cy="19512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17178" y="806609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6995" y="1484890"/>
            <a:ext cx="5266242" cy="57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9"/>
              </a:lnSpc>
            </a:pPr>
            <a:r>
              <a:rPr lang="en-US" sz="3178">
                <a:solidFill>
                  <a:srgbClr val="343F56"/>
                </a:solidFill>
                <a:latin typeface="Hagrid Bold"/>
              </a:rPr>
              <a:t>FOGADÁS MEGTÉTELE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2406" y="2557338"/>
            <a:ext cx="4917739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A felhasználó kiválasztja a kívánt fogadási tételt.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34614" y="3498754"/>
            <a:ext cx="5565145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Majd a felugró ablakba a kívánt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94155" y="8135898"/>
            <a:ext cx="5906980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összeggel megrakhatja a fogadást.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553" y="0"/>
            <a:ext cx="9121689" cy="10772366"/>
            <a:chOff x="0" y="0"/>
            <a:chExt cx="3844185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44185" cy="4539836"/>
            </a:xfrm>
            <a:custGeom>
              <a:avLst/>
              <a:gdLst/>
              <a:ahLst/>
              <a:cxnLst/>
              <a:rect l="l" t="t" r="r" b="b"/>
              <a:pathLst>
                <a:path w="3844185" h="4539836">
                  <a:moveTo>
                    <a:pt x="0" y="0"/>
                  </a:moveTo>
                  <a:lnTo>
                    <a:pt x="3844185" y="0"/>
                  </a:lnTo>
                  <a:lnTo>
                    <a:pt x="3844185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189" y="679768"/>
            <a:ext cx="1192742" cy="910133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2265332" y="2717951"/>
            <a:ext cx="4811174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13163" y="3477998"/>
            <a:ext cx="9054899" cy="448871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265332" y="1087210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6314" y="2173121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Fogadások oldal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6314" y="3554198"/>
            <a:ext cx="614115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 felhasználó ezen az oldalon tekintheti meg mire fogadott ami éppen fut vagy a lefutott fogadásait.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6314" y="6916475"/>
            <a:ext cx="6141157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Az előző 10 megtett fogadás adatait látja a felhasználó.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9852" y="-242683"/>
            <a:ext cx="8708148" cy="10772366"/>
            <a:chOff x="0" y="0"/>
            <a:chExt cx="3669905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9905" cy="4539836"/>
            </a:xfrm>
            <a:custGeom>
              <a:avLst/>
              <a:gdLst/>
              <a:ahLst/>
              <a:cxnLst/>
              <a:rect l="l" t="t" r="r" b="b"/>
              <a:pathLst>
                <a:path w="3669905" h="4539836">
                  <a:moveTo>
                    <a:pt x="0" y="0"/>
                  </a:moveTo>
                  <a:lnTo>
                    <a:pt x="3669905" y="0"/>
                  </a:lnTo>
                  <a:lnTo>
                    <a:pt x="3669905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637785" y="2505342"/>
            <a:ext cx="2914598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9500" y="576038"/>
            <a:ext cx="1166997" cy="116699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709" y="3719293"/>
            <a:ext cx="8931291" cy="439430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032516" y="1111912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13098" y="1960512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Profil oldal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13596" y="3409468"/>
            <a:ext cx="7040659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 felhasználó ezen az oldalon tekintheti meg mire fogadott ami éppen fut vagy a lefutott fogadásait.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63347" y="6801524"/>
            <a:ext cx="6559498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Az előző 10 megtett fogadás adatait látja a felhasználó.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232</Words>
  <Application>Microsoft Office PowerPoint</Application>
  <PresentationFormat>Egyéni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9" baseType="lpstr">
      <vt:lpstr>Calibri</vt:lpstr>
      <vt:lpstr>Arial</vt:lpstr>
      <vt:lpstr>Montserrat Classic</vt:lpstr>
      <vt:lpstr>Roboto</vt:lpstr>
      <vt:lpstr>Roboto Bold</vt:lpstr>
      <vt:lpstr>Hagrid Heavy</vt:lpstr>
      <vt:lpstr>Hagrid Bold</vt:lpstr>
      <vt:lpstr>Chewy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Soregi Dávid</dc:creator>
  <cp:lastModifiedBy>Cisco User</cp:lastModifiedBy>
  <cp:revision>3</cp:revision>
  <dcterms:created xsi:type="dcterms:W3CDTF">2006-08-16T00:00:00Z</dcterms:created>
  <dcterms:modified xsi:type="dcterms:W3CDTF">2023-04-27T10:04:09Z</dcterms:modified>
  <dc:identifier>DAFhLt2kdEI</dc:identifier>
</cp:coreProperties>
</file>