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2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3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2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0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4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9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72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3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96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6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5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54F23-5EA9-4418-BE88-99BD68F24F65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B3C0-40A3-46DE-9180-EFA2DF0F3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4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/>
          <p:cNvCxnSpPr/>
          <p:nvPr/>
        </p:nvCxnSpPr>
        <p:spPr>
          <a:xfrm>
            <a:off x="467544" y="1988840"/>
            <a:ext cx="8136904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275856" y="14034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Mixed Reality (MR)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7544" y="220486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smtClean="0"/>
              <a:t>Environment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164288" y="220486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Virtual</a:t>
            </a:r>
          </a:p>
          <a:p>
            <a:pPr algn="ctr"/>
            <a:r>
              <a:rPr lang="de-DE" dirty="0" smtClean="0"/>
              <a:t>Environment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23728" y="22048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Augmented</a:t>
            </a:r>
            <a:r>
              <a:rPr lang="de-DE" dirty="0" smtClean="0"/>
              <a:t> Reality (AR)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33572" y="220486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Augmented</a:t>
            </a:r>
            <a:r>
              <a:rPr lang="de-DE" dirty="0" smtClean="0"/>
              <a:t> </a:t>
            </a:r>
            <a:r>
              <a:rPr lang="de-DE" dirty="0" err="1" smtClean="0"/>
              <a:t>Virtuality</a:t>
            </a:r>
            <a:r>
              <a:rPr lang="de-DE" dirty="0" smtClean="0"/>
              <a:t> (AV)</a:t>
            </a:r>
            <a:endParaRPr lang="de-DE" dirty="0"/>
          </a:p>
        </p:txBody>
      </p:sp>
      <p:cxnSp>
        <p:nvCxnSpPr>
          <p:cNvPr id="14" name="Gewinkelte Verbindung 13"/>
          <p:cNvCxnSpPr/>
          <p:nvPr/>
        </p:nvCxnSpPr>
        <p:spPr>
          <a:xfrm flipV="1">
            <a:off x="1349248" y="1588148"/>
            <a:ext cx="1926608" cy="184666"/>
          </a:xfrm>
          <a:prstGeom prst="bentConnector3">
            <a:avLst>
              <a:gd name="adj1" fmla="val -2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endCxn id="8" idx="3"/>
          </p:cNvCxnSpPr>
          <p:nvPr/>
        </p:nvCxnSpPr>
        <p:spPr>
          <a:xfrm rot="10800000">
            <a:off x="5580112" y="1588148"/>
            <a:ext cx="1872208" cy="184668"/>
          </a:xfrm>
          <a:prstGeom prst="bentConnector3">
            <a:avLst>
              <a:gd name="adj1" fmla="val -2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</dc:creator>
  <cp:lastModifiedBy>Felix</cp:lastModifiedBy>
  <cp:revision>2</cp:revision>
  <dcterms:created xsi:type="dcterms:W3CDTF">2016-12-28T13:19:12Z</dcterms:created>
  <dcterms:modified xsi:type="dcterms:W3CDTF">2016-12-28T13:38:19Z</dcterms:modified>
</cp:coreProperties>
</file>