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085-2848-9249-ABD5-F0690FE1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29C6A-89D4-294C-A87D-41FEEC96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D9D4-B173-454D-A92A-A03B29D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7B04-8C6D-0548-A22E-C700F2C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4EC5-8114-8A4C-B802-F4E320F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A071-E48E-8C47-9D59-BFFFA6F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8127-58BF-074C-9167-DDB2EE04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049D-0D23-7E4A-8128-47ECCE4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F3D3-B9A6-1A4D-B6B9-706C661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9F5-8F64-8247-BBE7-6253512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E7BBF-BE8B-504A-AD2B-5C4DE56A9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5746-41D8-244F-A31E-635C3A48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6EC6-2536-E64C-B6D3-252D21B7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724E-C7C8-584D-9FD0-D0C40EB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8D7-7400-A54E-8F80-0D977D0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B3F-F577-4847-B49D-68BF3EA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E7E4-4F6C-AA4A-BF40-66E45E27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B22D-28D2-0A4A-9AD7-4784B4FB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C6AC-E2DA-9049-9DAE-4E3BF73E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E1EB-2261-6A46-A318-8E04CF7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DEE-E3AD-A746-8D0A-8C271DEB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F85C-3638-374E-A90F-E4022304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5CB8-2370-A446-A7A1-B4F891C2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B7E6-50E3-E34B-A348-BB32796C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AC76-8342-9548-AC09-1E29186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C67-E159-234B-9F2D-6AB5B81F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8CBA-D796-3D42-8DC9-F1710210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7C2E-7D0E-0342-B999-1FD044E9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953E-E28D-9649-B595-56D193C6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1428-2DD9-E041-8803-A168DEC1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7673-F0E1-904D-BEB7-4BB8495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A16-78FD-854E-B2FC-607BDFD9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B87C-3843-9844-B73C-3E9BF999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425A-6C50-0940-A5AF-0F57BB29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CA0D0-1F92-8241-B182-E362A913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C7F8E-0650-E640-ADE3-07979CEF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9727-E2EB-F944-8E06-F458763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AEF4-58C8-E647-A63A-9CB128A9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D9129-4905-604A-9091-B5849A3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3AE-EE10-7349-A735-5A17D01D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EAB03-FAAF-E045-8775-002D265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2CCBC-D3ED-A649-8DF3-8908207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1823-C558-454B-9F73-8B6E403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B0B77-BE1D-AE46-BDF6-808CAAE5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83AF-9588-5948-A527-887470C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8CD9-02BD-DF44-8856-5B4D64A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2260-8DB7-9F45-A8FE-756BE25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6F2B-E14A-D64A-B69B-450AA706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B800-3F8A-BB46-9C91-6144F0C8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393A-6A06-2D44-9751-B2E12FC8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24D3-A2D0-CC4C-8C77-662BB4F7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65D1-17A1-E24D-A814-7F70CF3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262A-97FB-1745-B484-103C902A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F1C5-B362-F14B-AAD2-57132DD4B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03530-977F-F241-BCD6-C18AB82F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6094-692F-7D41-BEED-F29C907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837D7-C0B2-294F-BCA1-2BCCB9ED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8498-254A-364D-AC66-540E78B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4FBD-54BA-844C-A8D8-662072E1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9E8A-7F47-6B48-91B7-6DFB25B6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44D0-AE7D-A64F-8FBB-A3CEFE41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E23B-2943-3043-A28D-A3C0690BC927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7F43-6515-C040-9EB7-2D66180C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4F8A-0D74-6741-8EC9-84502C45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DAE93E-D612-B54E-9ABF-9D6E8A70AA00}"/>
              </a:ext>
            </a:extLst>
          </p:cNvPr>
          <p:cNvSpPr/>
          <p:nvPr/>
        </p:nvSpPr>
        <p:spPr>
          <a:xfrm>
            <a:off x="8949128" y="1388040"/>
            <a:ext cx="2968052" cy="52975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electronics, indoor, jack, table&#10;&#10;Description automatically generated">
            <a:extLst>
              <a:ext uri="{FF2B5EF4-FFF2-40B4-BE49-F238E27FC236}">
                <a16:creationId xmlns:a16="http://schemas.microsoft.com/office/drawing/2014/main" id="{7E5D5318-A2C3-C643-A63B-15A3D2EC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t="6852" r="25089" b="11302"/>
          <a:stretch/>
        </p:blipFill>
        <p:spPr>
          <a:xfrm>
            <a:off x="613751" y="562742"/>
            <a:ext cx="7147812" cy="2670315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23D252B-960F-C841-A4CF-E635C2EC14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8684" y="2579279"/>
            <a:ext cx="891355" cy="1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0B8AEA7-0485-C648-8EB8-78A2951F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01" y="1928638"/>
            <a:ext cx="2487418" cy="2102697"/>
          </a:xfrm>
          <a:prstGeom prst="rect">
            <a:avLst/>
          </a:prstGeom>
        </p:spPr>
      </p:pic>
      <p:pic>
        <p:nvPicPr>
          <p:cNvPr id="13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758B0FC3-AF8E-204A-8651-45C85870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31" y="3847175"/>
            <a:ext cx="2656070" cy="2656070"/>
          </a:xfrm>
          <a:prstGeom prst="rect">
            <a:avLst/>
          </a:prstGeom>
        </p:spPr>
      </p:pic>
      <p:pic>
        <p:nvPicPr>
          <p:cNvPr id="15" name="Picture 14" descr="A close up of a speaker&#10;&#10;Description automatically generated">
            <a:extLst>
              <a:ext uri="{FF2B5EF4-FFF2-40B4-BE49-F238E27FC236}">
                <a16:creationId xmlns:a16="http://schemas.microsoft.com/office/drawing/2014/main" id="{A34ECC18-3B24-DC42-B875-E5F0FAB1F7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8502242" y="553404"/>
            <a:ext cx="997366" cy="1746208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B7AD711-0546-5E43-A748-8341617607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3316" y="3757512"/>
            <a:ext cx="1636740" cy="1299573"/>
          </a:xfrm>
          <a:prstGeom prst="bentConnector3">
            <a:avLst>
              <a:gd name="adj1" fmla="val 10037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766C002-A24C-9E48-87E7-F381169EF5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0627" y="3829972"/>
            <a:ext cx="2039075" cy="1277084"/>
          </a:xfrm>
          <a:prstGeom prst="bentConnector3">
            <a:avLst>
              <a:gd name="adj1" fmla="val 100725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3F52DA-1925-D84B-BE19-48E5A47C8BDB}"/>
              </a:ext>
            </a:extLst>
          </p:cNvPr>
          <p:cNvCxnSpPr/>
          <p:nvPr/>
        </p:nvCxnSpPr>
        <p:spPr>
          <a:xfrm>
            <a:off x="8736910" y="5227618"/>
            <a:ext cx="78184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673C1-1782-6445-B8FD-9450866748DB}"/>
              </a:ext>
            </a:extLst>
          </p:cNvPr>
          <p:cNvCxnSpPr>
            <a:cxnSpLocks/>
          </p:cNvCxnSpPr>
          <p:nvPr/>
        </p:nvCxnSpPr>
        <p:spPr>
          <a:xfrm>
            <a:off x="8581621" y="5469959"/>
            <a:ext cx="10067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D4E028-AC9A-8048-8B12-5C656C1F7B1E}"/>
              </a:ext>
            </a:extLst>
          </p:cNvPr>
          <p:cNvCxnSpPr>
            <a:cxnSpLocks/>
          </p:cNvCxnSpPr>
          <p:nvPr/>
        </p:nvCxnSpPr>
        <p:spPr>
          <a:xfrm>
            <a:off x="7753364" y="3109073"/>
            <a:ext cx="16489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23163B-24FE-B240-BBDF-6BC3D9CC444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51349" y="3096583"/>
            <a:ext cx="651579" cy="81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3A2F1D8-95AC-BF4B-9CD1-22DEE81DC035}"/>
              </a:ext>
            </a:extLst>
          </p:cNvPr>
          <p:cNvSpPr txBox="1"/>
          <p:nvPr/>
        </p:nvSpPr>
        <p:spPr>
          <a:xfrm>
            <a:off x="8747796" y="4860091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E86455-8DEE-2545-86A4-D27C02F04035}"/>
              </a:ext>
            </a:extLst>
          </p:cNvPr>
          <p:cNvSpPr txBox="1"/>
          <p:nvPr/>
        </p:nvSpPr>
        <p:spPr>
          <a:xfrm>
            <a:off x="8569174" y="5462939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B4382-D4D0-3D4B-8CED-DC9D8D7DA203}"/>
              </a:ext>
            </a:extLst>
          </p:cNvPr>
          <p:cNvSpPr txBox="1"/>
          <p:nvPr/>
        </p:nvSpPr>
        <p:spPr>
          <a:xfrm>
            <a:off x="8980230" y="2728304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E34795-1007-C143-ADDD-CD16CE4099D9}"/>
              </a:ext>
            </a:extLst>
          </p:cNvPr>
          <p:cNvSpPr txBox="1"/>
          <p:nvPr/>
        </p:nvSpPr>
        <p:spPr>
          <a:xfrm>
            <a:off x="7654486" y="2624457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EACD07-B64F-C34C-A8D7-FE59E5A8D06E}"/>
              </a:ext>
            </a:extLst>
          </p:cNvPr>
          <p:cNvSpPr txBox="1"/>
          <p:nvPr/>
        </p:nvSpPr>
        <p:spPr>
          <a:xfrm>
            <a:off x="4521154" y="2439791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DEE81-B2C5-3D42-B576-1F8798146DD3}"/>
              </a:ext>
            </a:extLst>
          </p:cNvPr>
          <p:cNvSpPr txBox="1"/>
          <p:nvPr/>
        </p:nvSpPr>
        <p:spPr>
          <a:xfrm>
            <a:off x="780059" y="3721900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E4B2C0-993F-9748-869B-71F9DE0EBAA2}"/>
              </a:ext>
            </a:extLst>
          </p:cNvPr>
          <p:cNvSpPr txBox="1"/>
          <p:nvPr/>
        </p:nvSpPr>
        <p:spPr>
          <a:xfrm>
            <a:off x="1170899" y="3716125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4DCEC2-37CE-F046-BB55-2971B6C9203D}"/>
              </a:ext>
            </a:extLst>
          </p:cNvPr>
          <p:cNvSpPr txBox="1"/>
          <p:nvPr/>
        </p:nvSpPr>
        <p:spPr>
          <a:xfrm>
            <a:off x="1170899" y="4385076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989F0C-986B-344A-84A7-0855B0E2CDD7}"/>
              </a:ext>
            </a:extLst>
          </p:cNvPr>
          <p:cNvSpPr txBox="1"/>
          <p:nvPr/>
        </p:nvSpPr>
        <p:spPr>
          <a:xfrm>
            <a:off x="1170899" y="5054027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060AEE-CD23-D945-9D64-2B5EC3AA3F68}"/>
              </a:ext>
            </a:extLst>
          </p:cNvPr>
          <p:cNvSpPr txBox="1"/>
          <p:nvPr/>
        </p:nvSpPr>
        <p:spPr>
          <a:xfrm>
            <a:off x="1170899" y="5722978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3285A-EFA7-B04C-8C6C-1F851BC3575C}"/>
              </a:ext>
            </a:extLst>
          </p:cNvPr>
          <p:cNvSpPr txBox="1"/>
          <p:nvPr/>
        </p:nvSpPr>
        <p:spPr>
          <a:xfrm>
            <a:off x="1590351" y="3721489"/>
            <a:ext cx="691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the output of the graphic cards Display Port to the Mini Display  </a:t>
            </a:r>
          </a:p>
          <a:p>
            <a:r>
              <a:rPr lang="en-US" dirty="0"/>
              <a:t>input port on the GC-Titan Ridge card using the provided cables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72F5FB-2051-F94B-A29D-15161918B083}"/>
              </a:ext>
            </a:extLst>
          </p:cNvPr>
          <p:cNvSpPr txBox="1"/>
          <p:nvPr/>
        </p:nvSpPr>
        <p:spPr>
          <a:xfrm>
            <a:off x="1581419" y="4412651"/>
            <a:ext cx="67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Thunderbolt 2 to 3 adapter to any of the Thunderbolt ports </a:t>
            </a:r>
          </a:p>
          <a:p>
            <a:r>
              <a:rPr lang="en-US" dirty="0"/>
              <a:t>on the GC-Titan Ridge card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7C535-DA2A-2D41-9600-17986A6EC7A5}"/>
              </a:ext>
            </a:extLst>
          </p:cNvPr>
          <p:cNvSpPr txBox="1"/>
          <p:nvPr/>
        </p:nvSpPr>
        <p:spPr>
          <a:xfrm>
            <a:off x="1590351" y="5080907"/>
            <a:ext cx="679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the Thunderbolt cable from Apple Thunderbolt Display to the </a:t>
            </a:r>
          </a:p>
          <a:p>
            <a:r>
              <a:rPr lang="en-US" dirty="0"/>
              <a:t>Thunderbolt adapter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39FEF8-7B33-BF45-BCEB-533474D587FE}"/>
              </a:ext>
            </a:extLst>
          </p:cNvPr>
          <p:cNvSpPr txBox="1"/>
          <p:nvPr/>
        </p:nvSpPr>
        <p:spPr>
          <a:xfrm>
            <a:off x="1594286" y="5770935"/>
            <a:ext cx="67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the cable from the second Thunderbolt Display to first Thunderbolt Display’s Thunderbolt port at the back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F8E907-40BF-2F46-9210-403C22EAB7DC}"/>
              </a:ext>
            </a:extLst>
          </p:cNvPr>
          <p:cNvSpPr txBox="1"/>
          <p:nvPr/>
        </p:nvSpPr>
        <p:spPr>
          <a:xfrm>
            <a:off x="10848726" y="3522813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FF5D10-6C8D-5746-9FCA-D9F1C9074B81}"/>
              </a:ext>
            </a:extLst>
          </p:cNvPr>
          <p:cNvSpPr txBox="1"/>
          <p:nvPr/>
        </p:nvSpPr>
        <p:spPr>
          <a:xfrm>
            <a:off x="10848726" y="5668104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1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15DA5466-4369-694E-A48F-08022D401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64" y="3014340"/>
            <a:ext cx="891585" cy="1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395400F1-F23E-0C45-AA18-0186BEE4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31" y="3847175"/>
            <a:ext cx="2656070" cy="2656070"/>
          </a:xfrm>
          <a:prstGeom prst="rect">
            <a:avLst/>
          </a:prstGeom>
        </p:spPr>
      </p:pic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71A0DA7D-B189-E041-8316-B58D833F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78" y="2024958"/>
            <a:ext cx="2340429" cy="234042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20DB4D-E650-ED47-92FE-655363CA953A}"/>
              </a:ext>
            </a:extLst>
          </p:cNvPr>
          <p:cNvSpPr/>
          <p:nvPr/>
        </p:nvSpPr>
        <p:spPr>
          <a:xfrm>
            <a:off x="8949128" y="1388040"/>
            <a:ext cx="2968052" cy="52975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peaker&#10;&#10;Description automatically generated">
            <a:extLst>
              <a:ext uri="{FF2B5EF4-FFF2-40B4-BE49-F238E27FC236}">
                <a16:creationId xmlns:a16="http://schemas.microsoft.com/office/drawing/2014/main" id="{F7DF5AD1-7889-F849-BAFC-8CE2419CD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8502242" y="553404"/>
            <a:ext cx="997366" cy="1746208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2AEE35C-14E4-4142-8150-BC28D1A018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3316" y="3757512"/>
            <a:ext cx="1636740" cy="1299573"/>
          </a:xfrm>
          <a:prstGeom prst="bentConnector3">
            <a:avLst>
              <a:gd name="adj1" fmla="val 10037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8878D8-76BF-614A-A072-E2B5A22F9B3D}"/>
              </a:ext>
            </a:extLst>
          </p:cNvPr>
          <p:cNvCxnSpPr/>
          <p:nvPr/>
        </p:nvCxnSpPr>
        <p:spPr>
          <a:xfrm>
            <a:off x="8736910" y="5227618"/>
            <a:ext cx="78184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40C007-6EC6-5B41-A3A5-6C8926CEDF2F}"/>
              </a:ext>
            </a:extLst>
          </p:cNvPr>
          <p:cNvCxnSpPr>
            <a:cxnSpLocks/>
          </p:cNvCxnSpPr>
          <p:nvPr/>
        </p:nvCxnSpPr>
        <p:spPr>
          <a:xfrm>
            <a:off x="8434359" y="3207507"/>
            <a:ext cx="106312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137F46-3BCC-F348-9E3E-60EB7DF31624}"/>
              </a:ext>
            </a:extLst>
          </p:cNvPr>
          <p:cNvSpPr txBox="1"/>
          <p:nvPr/>
        </p:nvSpPr>
        <p:spPr>
          <a:xfrm>
            <a:off x="8747796" y="4860091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33869-0E6A-6049-97AA-0876DDF12E40}"/>
              </a:ext>
            </a:extLst>
          </p:cNvPr>
          <p:cNvSpPr txBox="1"/>
          <p:nvPr/>
        </p:nvSpPr>
        <p:spPr>
          <a:xfrm>
            <a:off x="8547962" y="2825840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CC5CE-29A7-594F-8D70-CBF75B140B60}"/>
              </a:ext>
            </a:extLst>
          </p:cNvPr>
          <p:cNvSpPr txBox="1"/>
          <p:nvPr/>
        </p:nvSpPr>
        <p:spPr>
          <a:xfrm>
            <a:off x="10848726" y="3522813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3D135-85EF-6F4E-8A66-06846EBEF6C5}"/>
              </a:ext>
            </a:extLst>
          </p:cNvPr>
          <p:cNvSpPr txBox="1"/>
          <p:nvPr/>
        </p:nvSpPr>
        <p:spPr>
          <a:xfrm>
            <a:off x="10848726" y="5668104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1</a:t>
            </a:r>
          </a:p>
        </p:txBody>
      </p:sp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903EFB15-31F8-D64D-BB09-0D18CC81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59" y="3123293"/>
            <a:ext cx="891585" cy="180833"/>
          </a:xfrm>
          <a:prstGeom prst="rect">
            <a:avLst/>
          </a:prstGeom>
        </p:spPr>
      </p:pic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3690A452-82F4-9F45-9334-B0ED0AFCCE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33" r="24553"/>
          <a:stretch/>
        </p:blipFill>
        <p:spPr>
          <a:xfrm>
            <a:off x="1317213" y="-103033"/>
            <a:ext cx="5097958" cy="395020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DF960F-B60D-6147-B144-507FB0BCD021}"/>
              </a:ext>
            </a:extLst>
          </p:cNvPr>
          <p:cNvCxnSpPr>
            <a:cxnSpLocks/>
          </p:cNvCxnSpPr>
          <p:nvPr/>
        </p:nvCxnSpPr>
        <p:spPr>
          <a:xfrm>
            <a:off x="6322694" y="3225597"/>
            <a:ext cx="1063123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9F3A2C-7156-634E-B8F3-A3188E7FDBBE}"/>
              </a:ext>
            </a:extLst>
          </p:cNvPr>
          <p:cNvSpPr txBox="1"/>
          <p:nvPr/>
        </p:nvSpPr>
        <p:spPr>
          <a:xfrm>
            <a:off x="6628176" y="2856265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F03C7-EF72-FE4E-BE7A-1803167F332B}"/>
              </a:ext>
            </a:extLst>
          </p:cNvPr>
          <p:cNvSpPr txBox="1"/>
          <p:nvPr/>
        </p:nvSpPr>
        <p:spPr>
          <a:xfrm>
            <a:off x="1170899" y="3716125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4EC2F-C5C0-6B42-A2CE-E9BAC2373D05}"/>
              </a:ext>
            </a:extLst>
          </p:cNvPr>
          <p:cNvSpPr txBox="1"/>
          <p:nvPr/>
        </p:nvSpPr>
        <p:spPr>
          <a:xfrm>
            <a:off x="1170899" y="4385076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0996D5-3FEB-F247-AE16-34B23F5C0233}"/>
              </a:ext>
            </a:extLst>
          </p:cNvPr>
          <p:cNvSpPr txBox="1"/>
          <p:nvPr/>
        </p:nvSpPr>
        <p:spPr>
          <a:xfrm>
            <a:off x="1170899" y="5054027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2F1E0-2E8C-BB42-968A-799EAC05B9F7}"/>
              </a:ext>
            </a:extLst>
          </p:cNvPr>
          <p:cNvSpPr txBox="1"/>
          <p:nvPr/>
        </p:nvSpPr>
        <p:spPr>
          <a:xfrm>
            <a:off x="1590351" y="3721489"/>
            <a:ext cx="691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the output of the graphic cards Display Port to the Mini Display  </a:t>
            </a:r>
          </a:p>
          <a:p>
            <a:r>
              <a:rPr lang="en-US" dirty="0"/>
              <a:t>input port on the GC-Titan Ridge card using the provided cables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80AB6-0A19-0949-850B-D80AAC8C2A93}"/>
              </a:ext>
            </a:extLst>
          </p:cNvPr>
          <p:cNvSpPr txBox="1"/>
          <p:nvPr/>
        </p:nvSpPr>
        <p:spPr>
          <a:xfrm>
            <a:off x="1581419" y="4412651"/>
            <a:ext cx="67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Thunderbolt 2 to 3 adapter to any of the Thunderbolt ports </a:t>
            </a:r>
          </a:p>
          <a:p>
            <a:r>
              <a:rPr lang="en-US" dirty="0"/>
              <a:t>on the GC-Titan Ridge card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7B39D-985F-704A-AB70-5C6D5B817D58}"/>
              </a:ext>
            </a:extLst>
          </p:cNvPr>
          <p:cNvSpPr txBox="1"/>
          <p:nvPr/>
        </p:nvSpPr>
        <p:spPr>
          <a:xfrm>
            <a:off x="1590351" y="5080907"/>
            <a:ext cx="679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the Thunderbolt cable from Apple Thunderbolt Display to the </a:t>
            </a:r>
          </a:p>
          <a:p>
            <a:r>
              <a:rPr lang="en-US" dirty="0"/>
              <a:t>Thunderbolt adapter </a:t>
            </a:r>
          </a:p>
        </p:txBody>
      </p:sp>
    </p:spTree>
    <p:extLst>
      <p:ext uri="{BB962C8B-B14F-4D97-AF65-F5344CB8AC3E}">
        <p14:creationId xmlns:p14="http://schemas.microsoft.com/office/powerpoint/2010/main" val="255800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151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Rupji</dc:creator>
  <cp:lastModifiedBy>AD Rupji</cp:lastModifiedBy>
  <cp:revision>12</cp:revision>
  <dcterms:created xsi:type="dcterms:W3CDTF">2020-03-15T20:54:36Z</dcterms:created>
  <dcterms:modified xsi:type="dcterms:W3CDTF">2020-03-18T04:38:43Z</dcterms:modified>
</cp:coreProperties>
</file>