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085-2848-9249-ABD5-F0690FE1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29C6A-89D4-294C-A87D-41FEEC96E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D9D4-B173-454D-A92A-A03B29D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7B04-8C6D-0548-A22E-C700F2C2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4EC5-8114-8A4C-B802-F4E320F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4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A071-E48E-8C47-9D59-BFFFA6F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58127-58BF-074C-9167-DDB2EE04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049D-0D23-7E4A-8128-47ECCE43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F3D3-B9A6-1A4D-B6B9-706C661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9F5-8F64-8247-BBE7-6253512D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E7BBF-BE8B-504A-AD2B-5C4DE56A9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65746-41D8-244F-A31E-635C3A48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6EC6-2536-E64C-B6D3-252D21B7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724E-C7C8-584D-9FD0-D0C40EB8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8D7-7400-A54E-8F80-0D977D0C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B3F-F577-4847-B49D-68BF3EA1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E7E4-4F6C-AA4A-BF40-66E45E27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B22D-28D2-0A4A-9AD7-4784B4FB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C6AC-E2DA-9049-9DAE-4E3BF73E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E1EB-2261-6A46-A318-8E04CF7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DEE-E3AD-A746-8D0A-8C271DEB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F85C-3638-374E-A90F-E4022304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5CB8-2370-A446-A7A1-B4F891C2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B7E6-50E3-E34B-A348-BB32796C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AC76-8342-9548-AC09-1E291867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C67-E159-234B-9F2D-6AB5B81F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8CBA-D796-3D42-8DC9-F1710210A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7C2E-7D0E-0342-B999-1FD044E9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953E-E28D-9649-B595-56D193C6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A1428-2DD9-E041-8803-A168DEC1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7673-F0E1-904D-BEB7-4BB8495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CA16-78FD-854E-B2FC-607BDFD9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B87C-3843-9844-B73C-3E9BF999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425A-6C50-0940-A5AF-0F57BB298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CA0D0-1F92-8241-B182-E362A913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C7F8E-0650-E640-ADE3-07979CEF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9727-E2EB-F944-8E06-F4587630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AEF4-58C8-E647-A63A-9CB128A9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D9129-4905-604A-9091-B5849A3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3AE-EE10-7349-A735-5A17D01D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EAB03-FAAF-E045-8775-002D265C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2CCBC-D3ED-A649-8DF3-89082077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1823-C558-454B-9F73-8B6E4032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B0B77-BE1D-AE46-BDF6-808CAAE5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C83AF-9588-5948-A527-887470C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8CD9-02BD-DF44-8856-5B4D64A3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2260-8DB7-9F45-A8FE-756BE25C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6F2B-E14A-D64A-B69B-450AA706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5B800-3F8A-BB46-9C91-6144F0C8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393A-6A06-2D44-9751-B2E12FC8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24D3-A2D0-CC4C-8C77-662BB4F7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65D1-17A1-E24D-A814-7F70CF3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262A-97FB-1745-B484-103C902A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AF1C5-B362-F14B-AAD2-57132DD4B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03530-977F-F241-BCD6-C18AB82F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A6094-692F-7D41-BEED-F29C907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837D7-C0B2-294F-BCA1-2BCCB9ED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58498-254A-364D-AC66-540E78B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74FBD-54BA-844C-A8D8-662072E1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9E8A-7F47-6B48-91B7-6DFB25B6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44D0-AE7D-A64F-8FBB-A3CEFE41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E23B-2943-3043-A28D-A3C0690BC927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7F43-6515-C040-9EB7-2D66180C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4F8A-0D74-6741-8EC9-84502C45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DAE93E-D612-B54E-9ABF-9D6E8A70AA00}"/>
              </a:ext>
            </a:extLst>
          </p:cNvPr>
          <p:cNvSpPr/>
          <p:nvPr/>
        </p:nvSpPr>
        <p:spPr>
          <a:xfrm>
            <a:off x="8949128" y="1388040"/>
            <a:ext cx="2968052" cy="52975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indoor, jack, table&#10;&#10;Description automatically generated">
            <a:extLst>
              <a:ext uri="{FF2B5EF4-FFF2-40B4-BE49-F238E27FC236}">
                <a16:creationId xmlns:a16="http://schemas.microsoft.com/office/drawing/2014/main" id="{7E5D5318-A2C3-C643-A63B-15A3D2EC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8" t="6852" r="25089" b="11302"/>
          <a:stretch/>
        </p:blipFill>
        <p:spPr>
          <a:xfrm>
            <a:off x="613751" y="562742"/>
            <a:ext cx="7147812" cy="2670315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23D252B-960F-C841-A4CF-E635C2EC14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8684" y="2579279"/>
            <a:ext cx="891355" cy="1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0B8AEA7-0485-C648-8EB8-78A2951F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01" y="1928638"/>
            <a:ext cx="2487418" cy="2102697"/>
          </a:xfrm>
          <a:prstGeom prst="rect">
            <a:avLst/>
          </a:prstGeom>
        </p:spPr>
      </p:pic>
      <p:pic>
        <p:nvPicPr>
          <p:cNvPr id="13" name="Picture 12" descr="A picture containing toy&#10;&#10;Description automatically generated">
            <a:extLst>
              <a:ext uri="{FF2B5EF4-FFF2-40B4-BE49-F238E27FC236}">
                <a16:creationId xmlns:a16="http://schemas.microsoft.com/office/drawing/2014/main" id="{758B0FC3-AF8E-204A-8651-45C85870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31" y="3847175"/>
            <a:ext cx="2656070" cy="2656070"/>
          </a:xfrm>
          <a:prstGeom prst="rect">
            <a:avLst/>
          </a:prstGeom>
        </p:spPr>
      </p:pic>
      <p:pic>
        <p:nvPicPr>
          <p:cNvPr id="15" name="Picture 14" descr="A close up of a speaker&#10;&#10;Description automatically generated">
            <a:extLst>
              <a:ext uri="{FF2B5EF4-FFF2-40B4-BE49-F238E27FC236}">
                <a16:creationId xmlns:a16="http://schemas.microsoft.com/office/drawing/2014/main" id="{A34ECC18-3B24-DC42-B875-E5F0FAB1F7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8502242" y="553404"/>
            <a:ext cx="997366" cy="1746208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B7AD711-0546-5E43-A748-8341617607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3316" y="3757512"/>
            <a:ext cx="1636740" cy="1299573"/>
          </a:xfrm>
          <a:prstGeom prst="bentConnector3">
            <a:avLst>
              <a:gd name="adj1" fmla="val 10037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766C002-A24C-9E48-87E7-F381169EF5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0627" y="3829972"/>
            <a:ext cx="2039075" cy="1277084"/>
          </a:xfrm>
          <a:prstGeom prst="bentConnector3">
            <a:avLst>
              <a:gd name="adj1" fmla="val 100725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3F52DA-1925-D84B-BE19-48E5A47C8BDB}"/>
              </a:ext>
            </a:extLst>
          </p:cNvPr>
          <p:cNvCxnSpPr/>
          <p:nvPr/>
        </p:nvCxnSpPr>
        <p:spPr>
          <a:xfrm>
            <a:off x="8736910" y="5227618"/>
            <a:ext cx="78184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673C1-1782-6445-B8FD-9450866748DB}"/>
              </a:ext>
            </a:extLst>
          </p:cNvPr>
          <p:cNvCxnSpPr>
            <a:cxnSpLocks/>
          </p:cNvCxnSpPr>
          <p:nvPr/>
        </p:nvCxnSpPr>
        <p:spPr>
          <a:xfrm>
            <a:off x="8581621" y="5469959"/>
            <a:ext cx="10067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close up of a knife&#10;&#10;Description automatically generated">
            <a:extLst>
              <a:ext uri="{FF2B5EF4-FFF2-40B4-BE49-F238E27FC236}">
                <a16:creationId xmlns:a16="http://schemas.microsoft.com/office/drawing/2014/main" id="{27552F99-3ECA-A04E-994D-8DF13D6035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43" t="35506" r="2743" b="33780"/>
          <a:stretch/>
        </p:blipFill>
        <p:spPr>
          <a:xfrm rot="10800000">
            <a:off x="7918256" y="3005162"/>
            <a:ext cx="1413182" cy="242956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D4E028-AC9A-8048-8B12-5C656C1F7B1E}"/>
              </a:ext>
            </a:extLst>
          </p:cNvPr>
          <p:cNvCxnSpPr/>
          <p:nvPr/>
        </p:nvCxnSpPr>
        <p:spPr>
          <a:xfrm>
            <a:off x="7753364" y="3109073"/>
            <a:ext cx="16489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23163B-24FE-B240-BBDF-6BC3D9CC444B}"/>
              </a:ext>
            </a:extLst>
          </p:cNvPr>
          <p:cNvCxnSpPr/>
          <p:nvPr/>
        </p:nvCxnSpPr>
        <p:spPr>
          <a:xfrm>
            <a:off x="9359808" y="3096582"/>
            <a:ext cx="16489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3A2F1D8-95AC-BF4B-9CD1-22DEE81DC035}"/>
              </a:ext>
            </a:extLst>
          </p:cNvPr>
          <p:cNvSpPr txBox="1"/>
          <p:nvPr/>
        </p:nvSpPr>
        <p:spPr>
          <a:xfrm>
            <a:off x="8736910" y="4860091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E86455-8DEE-2545-86A4-D27C02F04035}"/>
              </a:ext>
            </a:extLst>
          </p:cNvPr>
          <p:cNvSpPr txBox="1"/>
          <p:nvPr/>
        </p:nvSpPr>
        <p:spPr>
          <a:xfrm>
            <a:off x="8569174" y="5462939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B4382-D4D0-3D4B-8CED-DC9D8D7DA203}"/>
              </a:ext>
            </a:extLst>
          </p:cNvPr>
          <p:cNvSpPr txBox="1"/>
          <p:nvPr/>
        </p:nvSpPr>
        <p:spPr>
          <a:xfrm>
            <a:off x="9439648" y="2652356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E34795-1007-C143-ADDD-CD16CE4099D9}"/>
              </a:ext>
            </a:extLst>
          </p:cNvPr>
          <p:cNvSpPr txBox="1"/>
          <p:nvPr/>
        </p:nvSpPr>
        <p:spPr>
          <a:xfrm>
            <a:off x="7654486" y="2624457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EACD07-B64F-C34C-A8D7-FE59E5A8D06E}"/>
              </a:ext>
            </a:extLst>
          </p:cNvPr>
          <p:cNvSpPr txBox="1"/>
          <p:nvPr/>
        </p:nvSpPr>
        <p:spPr>
          <a:xfrm>
            <a:off x="4521154" y="2439791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DEE81-B2C5-3D42-B576-1F8798146DD3}"/>
              </a:ext>
            </a:extLst>
          </p:cNvPr>
          <p:cNvSpPr txBox="1"/>
          <p:nvPr/>
        </p:nvSpPr>
        <p:spPr>
          <a:xfrm>
            <a:off x="780059" y="4004929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E4B2C0-993F-9748-869B-71F9DE0EBAA2}"/>
              </a:ext>
            </a:extLst>
          </p:cNvPr>
          <p:cNvSpPr txBox="1"/>
          <p:nvPr/>
        </p:nvSpPr>
        <p:spPr>
          <a:xfrm>
            <a:off x="1170899" y="3999154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4DCEC2-37CE-F046-BB55-2971B6C9203D}"/>
              </a:ext>
            </a:extLst>
          </p:cNvPr>
          <p:cNvSpPr txBox="1"/>
          <p:nvPr/>
        </p:nvSpPr>
        <p:spPr>
          <a:xfrm>
            <a:off x="1170899" y="4483050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989F0C-986B-344A-84A7-0855B0E2CDD7}"/>
              </a:ext>
            </a:extLst>
          </p:cNvPr>
          <p:cNvSpPr txBox="1"/>
          <p:nvPr/>
        </p:nvSpPr>
        <p:spPr>
          <a:xfrm>
            <a:off x="1170899" y="4990544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060AEE-CD23-D945-9D64-2B5EC3AA3F68}"/>
              </a:ext>
            </a:extLst>
          </p:cNvPr>
          <p:cNvSpPr txBox="1"/>
          <p:nvPr/>
        </p:nvSpPr>
        <p:spPr>
          <a:xfrm>
            <a:off x="1166819" y="5483438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3285A-EFA7-B04C-8C6C-1F851BC3575C}"/>
              </a:ext>
            </a:extLst>
          </p:cNvPr>
          <p:cNvSpPr txBox="1"/>
          <p:nvPr/>
        </p:nvSpPr>
        <p:spPr>
          <a:xfrm>
            <a:off x="1590351" y="4004518"/>
            <a:ext cx="686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Display Port to the Mini Display Port Using the provided cables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72F5FB-2051-F94B-A29D-15161918B083}"/>
              </a:ext>
            </a:extLst>
          </p:cNvPr>
          <p:cNvSpPr txBox="1"/>
          <p:nvPr/>
        </p:nvSpPr>
        <p:spPr>
          <a:xfrm>
            <a:off x="1581419" y="4488853"/>
            <a:ext cx="676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Thunderbolt 2 to 3 adapter to any of the thunderbolt 3 ports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27C535-DA2A-2D41-9600-17986A6EC7A5}"/>
              </a:ext>
            </a:extLst>
          </p:cNvPr>
          <p:cNvSpPr txBox="1"/>
          <p:nvPr/>
        </p:nvSpPr>
        <p:spPr>
          <a:xfrm>
            <a:off x="1590351" y="4993819"/>
            <a:ext cx="582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the Thunderbolt cable from monitor to the adapter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39FEF8-7B33-BF45-BCEB-533474D587FE}"/>
              </a:ext>
            </a:extLst>
          </p:cNvPr>
          <p:cNvSpPr txBox="1"/>
          <p:nvPr/>
        </p:nvSpPr>
        <p:spPr>
          <a:xfrm>
            <a:off x="1594286" y="5498785"/>
            <a:ext cx="679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second Thunderbolt cable from monitor to first thunderbolt display thunderbolt port at the back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F8E907-40BF-2F46-9210-403C22EAB7DC}"/>
              </a:ext>
            </a:extLst>
          </p:cNvPr>
          <p:cNvSpPr txBox="1"/>
          <p:nvPr/>
        </p:nvSpPr>
        <p:spPr>
          <a:xfrm>
            <a:off x="10848726" y="3522813"/>
            <a:ext cx="115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PCI Slot 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FF5D10-6C8D-5746-9FCA-D9F1C9074B81}"/>
              </a:ext>
            </a:extLst>
          </p:cNvPr>
          <p:cNvSpPr txBox="1"/>
          <p:nvPr/>
        </p:nvSpPr>
        <p:spPr>
          <a:xfrm>
            <a:off x="10848726" y="5668104"/>
            <a:ext cx="115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PCI Slot 1</a:t>
            </a:r>
          </a:p>
        </p:txBody>
      </p:sp>
    </p:spTree>
    <p:extLst>
      <p:ext uri="{BB962C8B-B14F-4D97-AF65-F5344CB8AC3E}">
        <p14:creationId xmlns:p14="http://schemas.microsoft.com/office/powerpoint/2010/main" val="200675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Rupji</dc:creator>
  <cp:lastModifiedBy>AD Rupji</cp:lastModifiedBy>
  <cp:revision>5</cp:revision>
  <dcterms:created xsi:type="dcterms:W3CDTF">2020-03-15T20:54:36Z</dcterms:created>
  <dcterms:modified xsi:type="dcterms:W3CDTF">2020-03-15T21:35:13Z</dcterms:modified>
</cp:coreProperties>
</file>