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B085-2848-9249-ABD5-F0690FE1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29C6A-89D4-294C-A87D-41FEEC96E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D9D4-B173-454D-A92A-A03B29DF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7B04-8C6D-0548-A22E-C700F2C2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4EC5-8114-8A4C-B802-F4E320F7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4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A071-E48E-8C47-9D59-BFFFA6F3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58127-58BF-074C-9167-DDB2EE048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049D-0D23-7E4A-8128-47ECCE43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F3D3-B9A6-1A4D-B6B9-706C661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D9F5-8F64-8247-BBE7-6253512D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E7BBF-BE8B-504A-AD2B-5C4DE56A9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65746-41D8-244F-A31E-635C3A48F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6EC6-2536-E64C-B6D3-252D21B7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1724E-C7C8-584D-9FD0-D0C40EB8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8D7-7400-A54E-8F80-0D977D0C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0B3F-F577-4847-B49D-68BF3EA1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E7E4-4F6C-AA4A-BF40-66E45E272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B22D-28D2-0A4A-9AD7-4784B4FB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C6AC-E2DA-9049-9DAE-4E3BF73E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E1EB-2261-6A46-A318-8E04CF71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1DEE-E3AD-A746-8D0A-8C271DEB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F85C-3638-374E-A90F-E4022304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5CB8-2370-A446-A7A1-B4F891C2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B7E6-50E3-E34B-A348-BB32796C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AC76-8342-9548-AC09-1E291867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AC67-E159-234B-9F2D-6AB5B81F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8CBA-D796-3D42-8DC9-F1710210A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7C2E-7D0E-0342-B999-1FD044E9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953E-E28D-9649-B595-56D193C6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A1428-2DD9-E041-8803-A168DEC1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C7673-F0E1-904D-BEB7-4BB8495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CA16-78FD-854E-B2FC-607BDFD9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5B87C-3843-9844-B73C-3E9BF9997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5425A-6C50-0940-A5AF-0F57BB298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CA0D0-1F92-8241-B182-E362A9137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C7F8E-0650-E640-ADE3-07979CEFE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9727-E2EB-F944-8E06-F4587630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AEF4-58C8-E647-A63A-9CB128A9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D9129-4905-604A-9091-B5849A3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63AE-EE10-7349-A735-5A17D01D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EAB03-FAAF-E045-8775-002D265C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2CCBC-D3ED-A649-8DF3-89082077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91823-C558-454B-9F73-8B6E4032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B0B77-BE1D-AE46-BDF6-808CAAE5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C83AF-9588-5948-A527-887470C6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F8CD9-02BD-DF44-8856-5B4D64A3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2260-8DB7-9F45-A8FE-756BE25C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6F2B-E14A-D64A-B69B-450AA7067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5B800-3F8A-BB46-9C91-6144F0C8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393A-6A06-2D44-9751-B2E12FC8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024D3-A2D0-CC4C-8C77-662BB4F7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E65D1-17A1-E24D-A814-7F70CF3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262A-97FB-1745-B484-103C902A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AF1C5-B362-F14B-AAD2-57132DD4B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03530-977F-F241-BCD6-C18AB82FB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A6094-692F-7D41-BEED-F29C9070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837D7-C0B2-294F-BCA1-2BCCB9ED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58498-254A-364D-AC66-540E78B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74FBD-54BA-844C-A8D8-662072E1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9E8A-7F47-6B48-91B7-6DFB25B6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44D0-AE7D-A64F-8FBB-A3CEFE410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E23B-2943-3043-A28D-A3C0690BC92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7F43-6515-C040-9EB7-2D66180C5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4F8A-0D74-6741-8EC9-84502C45C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8A11-FB34-3345-AB3E-8FB796C7F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888F9F-5BCC-DE46-8BF2-9332DCD0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4" y="517911"/>
            <a:ext cx="5537200" cy="14097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1DAE93E-D612-B54E-9ABF-9D6E8A70AA00}"/>
              </a:ext>
            </a:extLst>
          </p:cNvPr>
          <p:cNvSpPr/>
          <p:nvPr/>
        </p:nvSpPr>
        <p:spPr>
          <a:xfrm>
            <a:off x="8949128" y="1388040"/>
            <a:ext cx="2968052" cy="52975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D23D252B-960F-C841-A4CF-E635C2EC149B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>
            <a:off x="2477055" y="1710146"/>
            <a:ext cx="3705886" cy="1394613"/>
          </a:xfrm>
          <a:prstGeom prst="bentConnector3">
            <a:avLst>
              <a:gd name="adj1" fmla="val 99936"/>
            </a:avLst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D0B8AEA7-0485-C648-8EB8-78A2951F7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901" y="1928638"/>
            <a:ext cx="2487418" cy="2102697"/>
          </a:xfrm>
          <a:prstGeom prst="rect">
            <a:avLst/>
          </a:prstGeom>
        </p:spPr>
      </p:pic>
      <p:pic>
        <p:nvPicPr>
          <p:cNvPr id="15" name="Picture 14" descr="A close up of a speaker&#10;&#10;Description automatically generated">
            <a:extLst>
              <a:ext uri="{FF2B5EF4-FFF2-40B4-BE49-F238E27FC236}">
                <a16:creationId xmlns:a16="http://schemas.microsoft.com/office/drawing/2014/main" id="{A34ECC18-3B24-DC42-B875-E5F0FAB1F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8502242" y="553404"/>
            <a:ext cx="997366" cy="1746208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D4E028-AC9A-8048-8B12-5C656C1F7B1E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7070295" y="3104757"/>
            <a:ext cx="889469" cy="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23163B-24FE-B240-BBDF-6BC3D9CC444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851349" y="3096583"/>
            <a:ext cx="651579" cy="817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53B4382-D4D0-3D4B-8CED-DC9D8D7DA203}"/>
              </a:ext>
            </a:extLst>
          </p:cNvPr>
          <p:cNvSpPr txBox="1"/>
          <p:nvPr/>
        </p:nvSpPr>
        <p:spPr>
          <a:xfrm>
            <a:off x="8980230" y="2728304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E34795-1007-C143-ADDD-CD16CE4099D9}"/>
              </a:ext>
            </a:extLst>
          </p:cNvPr>
          <p:cNvSpPr txBox="1"/>
          <p:nvPr/>
        </p:nvSpPr>
        <p:spPr>
          <a:xfrm>
            <a:off x="7294460" y="2724463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EACD07-B64F-C34C-A8D7-FE59E5A8D06E}"/>
              </a:ext>
            </a:extLst>
          </p:cNvPr>
          <p:cNvSpPr txBox="1"/>
          <p:nvPr/>
        </p:nvSpPr>
        <p:spPr>
          <a:xfrm>
            <a:off x="4621990" y="2734246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E4B2C0-993F-9748-869B-71F9DE0EBAA2}"/>
              </a:ext>
            </a:extLst>
          </p:cNvPr>
          <p:cNvSpPr txBox="1"/>
          <p:nvPr/>
        </p:nvSpPr>
        <p:spPr>
          <a:xfrm>
            <a:off x="1170899" y="3716125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4DCEC2-37CE-F046-BB55-2971B6C9203D}"/>
              </a:ext>
            </a:extLst>
          </p:cNvPr>
          <p:cNvSpPr txBox="1"/>
          <p:nvPr/>
        </p:nvSpPr>
        <p:spPr>
          <a:xfrm>
            <a:off x="1170899" y="4385076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989F0C-986B-344A-84A7-0855B0E2CDD7}"/>
              </a:ext>
            </a:extLst>
          </p:cNvPr>
          <p:cNvSpPr txBox="1"/>
          <p:nvPr/>
        </p:nvSpPr>
        <p:spPr>
          <a:xfrm>
            <a:off x="1170899" y="5054027"/>
            <a:ext cx="33977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3285A-EFA7-B04C-8C6C-1F851BC3575C}"/>
              </a:ext>
            </a:extLst>
          </p:cNvPr>
          <p:cNvSpPr txBox="1"/>
          <p:nvPr/>
        </p:nvSpPr>
        <p:spPr>
          <a:xfrm>
            <a:off x="1590351" y="3721489"/>
            <a:ext cx="691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Thunderbolt 2 to 3 adapter to any of the Thunderbolt ports </a:t>
            </a:r>
          </a:p>
          <a:p>
            <a:r>
              <a:rPr lang="en-US" dirty="0"/>
              <a:t>on the GC-Titan Ridge card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72F5FB-2051-F94B-A29D-15161918B083}"/>
              </a:ext>
            </a:extLst>
          </p:cNvPr>
          <p:cNvSpPr txBox="1"/>
          <p:nvPr/>
        </p:nvSpPr>
        <p:spPr>
          <a:xfrm>
            <a:off x="1581419" y="4412651"/>
            <a:ext cx="693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Thunderbolt to Firewire adapter to Thunderbolt 2 to 3 adapter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27C535-DA2A-2D41-9600-17986A6EC7A5}"/>
              </a:ext>
            </a:extLst>
          </p:cNvPr>
          <p:cNvSpPr txBox="1"/>
          <p:nvPr/>
        </p:nvSpPr>
        <p:spPr>
          <a:xfrm>
            <a:off x="1590351" y="5080907"/>
            <a:ext cx="728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the Firewire cable from the Thunderbolt to Firewire adapter to the</a:t>
            </a:r>
          </a:p>
          <a:p>
            <a:r>
              <a:rPr lang="en-US" dirty="0"/>
              <a:t> Firewire port at the back of the MOTU 828mk2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F8E907-40BF-2F46-9210-403C22EAB7DC}"/>
              </a:ext>
            </a:extLst>
          </p:cNvPr>
          <p:cNvSpPr txBox="1"/>
          <p:nvPr/>
        </p:nvSpPr>
        <p:spPr>
          <a:xfrm>
            <a:off x="10848726" y="3522813"/>
            <a:ext cx="115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PCI Slot 4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15DA5466-4369-694E-A48F-08022D401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764" y="3014340"/>
            <a:ext cx="891585" cy="180833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20EBB1CC-E5EB-1D42-AF97-A8CBA23776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418" t="8723" r="41630" b="4179"/>
          <a:stretch/>
        </p:blipFill>
        <p:spPr>
          <a:xfrm rot="5400000">
            <a:off x="6550453" y="2661080"/>
            <a:ext cx="152329" cy="88735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0C3FEC3-D34C-0C41-9565-A3340B6C828E}"/>
              </a:ext>
            </a:extLst>
          </p:cNvPr>
          <p:cNvSpPr txBox="1"/>
          <p:nvPr/>
        </p:nvSpPr>
        <p:spPr>
          <a:xfrm>
            <a:off x="6049055" y="1226101"/>
            <a:ext cx="167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MOTU 828mk2 Back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8B1B18-D784-1447-AF5D-0AA3BB20C886}"/>
              </a:ext>
            </a:extLst>
          </p:cNvPr>
          <p:cNvSpPr txBox="1"/>
          <p:nvPr/>
        </p:nvSpPr>
        <p:spPr>
          <a:xfrm>
            <a:off x="6049055" y="530519"/>
            <a:ext cx="167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MOTU 828mk2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200675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 Rupji</dc:creator>
  <cp:lastModifiedBy>AD Rupji</cp:lastModifiedBy>
  <cp:revision>14</cp:revision>
  <dcterms:created xsi:type="dcterms:W3CDTF">2020-03-15T20:54:36Z</dcterms:created>
  <dcterms:modified xsi:type="dcterms:W3CDTF">2020-03-18T15:31:05Z</dcterms:modified>
</cp:coreProperties>
</file>