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376B-2C17-460E-B56A-B9454BCF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6CA67-668B-4EDB-AB1C-A40A24E54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6361-3331-4649-A669-4FF9CDE3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4774-ED6A-4CA4-984E-FEAE173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08BD-1772-4F36-99E9-6687F345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0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0389-B13A-486A-B6F1-988B4A2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0C12-3F1B-4369-9CE5-28C36AD0D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AED4-8774-4AF7-BD24-8567D3C8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EB57-86FE-45D7-B3C0-8D0B177B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E365-ED28-43F7-802A-64CEBFB7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C6DA0-307F-4E50-977D-D50543AB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2D62-8137-45F7-80E9-673F5A3A8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863D-4B8A-4BC2-9867-936DC2E9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DBAB-037A-4AE2-8C85-31510C2A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D8F9-EB90-457D-A15B-9A6B8339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33FA-495B-4FD0-B2F7-A886AAFF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3F81-1477-494E-935A-89C64AAE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9760-E365-46A1-90B0-1CB72C1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E070-BB5B-4D52-95BB-6A9816BD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1E0C-2390-4255-9431-BF3C39B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0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35DA-E5EC-42F8-9067-E84AC532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6896-4CED-47D7-BDA7-2E228C34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28FF-12DF-4270-9B69-0F6B18DA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5016-E3B1-410B-A595-A063B1D5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3C25-D8DD-41E4-AB0A-C9A62046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5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DB72-5CDD-4CDC-9B6F-D1507DEA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B2CE-32DA-42A2-AB21-815BA59C5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940DC-A0B4-46DF-AB80-7C5EBB860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DAACE-EAE7-4318-A8E4-A020F430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61FC8-4739-4B1A-A022-E1AC9C8E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011C-630A-4A72-A232-2996AC7F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7A4E-EEF6-42FE-B42A-2B4C7A3B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37EE-E37C-47CF-921E-C15736C5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46BE9-757A-4C38-B807-7B6E8225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6C8D-B439-4661-895E-FD76E132C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4B131-4A1F-4E8F-9A62-A54C3B20B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3A24-257F-4D41-958E-93629A6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F8458-104D-4F16-85C8-29B2894D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C6A31-A8C2-43F1-B5EE-E23F6EC9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7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A6C4-3BB0-4337-8FBB-B6E7C33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D0090-F950-4A18-AE2E-DC7EC3FB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7C8EA-D43B-4F14-9B4A-1A27D5FC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503A5-6C78-4232-889F-1449829B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30CCD-13AC-4DAF-98DC-1D7CB6C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8C03-9186-40DE-AB71-829956F9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02E-3270-4FC3-951F-8375F702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3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1EB8-5520-4384-A2DD-D0AF14A8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AB89-BA1F-4D4B-8C75-C6F7EA682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F9E6-7123-484E-A0DA-AE9BEB95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FAE5B-7A20-4530-8B80-1AD7C4C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8C88-EFA3-4853-B2B0-F998F89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09BCE-0B8C-4995-BEF0-5724CAA1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9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7D51-1D26-4116-9425-7A8B295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9AC16-103B-474F-AB6C-E3A4E1BB0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87D15-5F06-4217-8D99-3BFBEC63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A6FB-9C96-4310-AEF8-3306BDA4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2766-732C-4EB9-BE7C-F441E2CE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751C5-DD2B-4CAF-B961-171DF4FB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792E1-1976-4AD8-9C92-7775574E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C4F3-3B78-49FC-A22E-3A9E836D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3E9C-9307-4019-8CDD-C7972EEC0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F430-5D9B-431B-A834-460209E5E03F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6B94-06F1-479C-814E-065D0E806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4006-F67B-4BE0-907F-7A9527D52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E37D-11E8-4E77-B99A-523D7EC99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B93-777F-4027-9E68-E8D35715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65" y="1362995"/>
            <a:ext cx="9144000" cy="160158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17 ASSIGNMENT</a:t>
            </a:r>
          </a:p>
        </p:txBody>
      </p:sp>
    </p:spTree>
    <p:extLst>
      <p:ext uri="{BB962C8B-B14F-4D97-AF65-F5344CB8AC3E}">
        <p14:creationId xmlns:p14="http://schemas.microsoft.com/office/powerpoint/2010/main" val="14004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556A-B1B2-4D3B-B05B-90C67028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68B363-D17D-49F2-9111-112DC3405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916"/>
            <a:ext cx="6867607" cy="5000959"/>
          </a:xfrm>
        </p:spPr>
      </p:pic>
    </p:spTree>
    <p:extLst>
      <p:ext uri="{BB962C8B-B14F-4D97-AF65-F5344CB8AC3E}">
        <p14:creationId xmlns:p14="http://schemas.microsoft.com/office/powerpoint/2010/main" val="36887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E4F2-1F8A-4756-9B22-FA355392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685E6B9-8305-4F57-B65B-EFB474982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63" y="1690688"/>
            <a:ext cx="4860758" cy="48021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0B192-0B58-4724-9F6E-6997ED56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933" y="1690688"/>
            <a:ext cx="4899259" cy="46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1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AE31-609C-4365-B72F-82F10861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1FD6970-2380-4FE3-93D1-E99265E24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3" y="1597794"/>
            <a:ext cx="4446871" cy="482225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E93DE4-684A-4E97-B7DE-EC5559E7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03" y="1530417"/>
            <a:ext cx="4504622" cy="48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4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3A32-CF26-467B-BE9C-8E613926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F6F99A-56BB-4A68-9946-4C163608A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92" y="1690688"/>
            <a:ext cx="4494996" cy="4623485"/>
          </a:xfrm>
        </p:spPr>
      </p:pic>
    </p:spTree>
    <p:extLst>
      <p:ext uri="{BB962C8B-B14F-4D97-AF65-F5344CB8AC3E}">
        <p14:creationId xmlns:p14="http://schemas.microsoft.com/office/powerpoint/2010/main" val="248233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DAY 17 ASSIGNMENT</vt:lpstr>
      <vt:lpstr>ENCAPSULATION</vt:lpstr>
      <vt:lpstr>INHERITANCE</vt:lpstr>
      <vt:lpstr>POLYMORPHISM</vt:lpstr>
      <vt:lpstr>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17 ASSIGNMENT</dc:title>
  <dc:creator>Lasya G</dc:creator>
  <cp:lastModifiedBy>Lasya G</cp:lastModifiedBy>
  <cp:revision>2</cp:revision>
  <dcterms:created xsi:type="dcterms:W3CDTF">2022-02-15T22:24:11Z</dcterms:created>
  <dcterms:modified xsi:type="dcterms:W3CDTF">2022-02-16T00:00:44Z</dcterms:modified>
</cp:coreProperties>
</file>