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8" r:id="rId8"/>
    <p:sldId id="274" r:id="rId9"/>
    <p:sldId id="275" r:id="rId10"/>
    <p:sldId id="276" r:id="rId11"/>
    <p:sldId id="277" r:id="rId12"/>
    <p:sldId id="279" r:id="rId13"/>
    <p:sldId id="280" r:id="rId14"/>
    <p:sldId id="281" r:id="rId15"/>
    <p:sldId id="264" r:id="rId16"/>
    <p:sldId id="265" r:id="rId17"/>
    <p:sldId id="266" r:id="rId18"/>
    <p:sldId id="267" r:id="rId19"/>
    <p:sldId id="268" r:id="rId20"/>
    <p:sldId id="269" r:id="rId21"/>
    <p:sldId id="270" r:id="rId22"/>
    <p:sldId id="272" r:id="rId23"/>
    <p:sldId id="273" r:id="rId24"/>
    <p:sldId id="27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5" autoAdjust="0"/>
    <p:restoredTop sz="94660"/>
  </p:normalViewPr>
  <p:slideViewPr>
    <p:cSldViewPr>
      <p:cViewPr>
        <p:scale>
          <a:sx n="71" d="100"/>
          <a:sy n="71" d="100"/>
        </p:scale>
        <p:origin x="-1152" y="-7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F861C6F-BE4C-4B65-BDE9-36913EA3A38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61C6F-BE4C-4B65-BDE9-36913EA3A3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61C6F-BE4C-4B65-BDE9-36913EA3A3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61C6F-BE4C-4B65-BDE9-36913EA3A3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61C6F-BE4C-4B65-BDE9-36913EA3A38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61C6F-BE4C-4B65-BDE9-36913EA3A3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61C6F-BE4C-4B65-BDE9-36913EA3A3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861C6F-BE4C-4B65-BDE9-36913EA3A3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61C6F-BE4C-4B65-BDE9-36913EA3A3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61C6F-BE4C-4B65-BDE9-36913EA3A3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4B41E9-083F-4A11-9ECF-E013C779DD82}"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F861C6F-BE4C-4B65-BDE9-36913EA3A38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4B41E9-083F-4A11-9ECF-E013C779DD82}" type="datetimeFigureOut">
              <a:rPr lang="en-US" smtClean="0"/>
              <a:pPr/>
              <a:t>12/10/2020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861C6F-BE4C-4B65-BDE9-36913EA3A38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743712"/>
          </a:xfrm>
        </p:spPr>
        <p:txBody>
          <a:bodyPr>
            <a:noAutofit/>
          </a:bodyPr>
          <a:lstStyle/>
          <a:p>
            <a:pPr lvl="0" algn="ctr"/>
            <a:r>
              <a:rPr lang="en-US" sz="2400" b="1" smtClean="0"/>
              <a:t>ABSTRACT</a:t>
            </a:r>
            <a:endParaRPr lang="en-US" sz="2400" dirty="0"/>
          </a:p>
        </p:txBody>
      </p:sp>
      <p:sp>
        <p:nvSpPr>
          <p:cNvPr id="3" name="Content Placeholder 2"/>
          <p:cNvSpPr>
            <a:spLocks noGrp="1"/>
          </p:cNvSpPr>
          <p:nvPr>
            <p:ph idx="1"/>
          </p:nvPr>
        </p:nvSpPr>
        <p:spPr>
          <a:xfrm>
            <a:off x="533400" y="1295400"/>
            <a:ext cx="8229600" cy="4876800"/>
          </a:xfrm>
        </p:spPr>
        <p:txBody>
          <a:bodyPr>
            <a:noAutofit/>
          </a:bodyPr>
          <a:lstStyle/>
          <a:p>
            <a:pPr algn="just"/>
            <a:r>
              <a:rPr lang="en-US" sz="1600" b="1" dirty="0" smtClean="0"/>
              <a:t> </a:t>
            </a:r>
            <a:endParaRPr lang="en-US" sz="1600" dirty="0" smtClean="0"/>
          </a:p>
          <a:p>
            <a:pPr algn="just"/>
            <a:r>
              <a:rPr lang="en-US" sz="1600" dirty="0" smtClean="0"/>
              <a:t>E-Business Mart is a leading B2B marketplace that assists buyers and sellers to trade with each other at a common, reliable &amp; transparent platform. </a:t>
            </a:r>
            <a:endParaRPr lang="en-US" sz="1600" dirty="0" smtClean="0"/>
          </a:p>
          <a:p>
            <a:pPr algn="just"/>
            <a:r>
              <a:rPr lang="en-US" sz="1600" dirty="0" smtClean="0"/>
              <a:t>The </a:t>
            </a:r>
            <a:r>
              <a:rPr lang="en-US" sz="1600" dirty="0" smtClean="0"/>
              <a:t>project is a web portal providing a marketplace to generate business leads, find suppliers, post trade offers, test market products, promote their brand and conduct business. </a:t>
            </a:r>
          </a:p>
          <a:p>
            <a:pPr algn="just"/>
            <a:r>
              <a:rPr lang="en-US" sz="1600" dirty="0" smtClean="0"/>
              <a:t>Project </a:t>
            </a:r>
            <a:r>
              <a:rPr lang="en-US" sz="1600" dirty="0" smtClean="0"/>
              <a:t>helps business people providing online catalogs, active products, business enhancements, mailing and communication between business people, b2b market places, trade enquiries, trade shows, online new business management, online survey for products and tenders information. In addition to business directory, online catalog, trade leads and tenders, we offer personalized assistance to buyers and sellers for almost everything they need to buy/sell using mart process. Business people can perform B2B marketplace through the country or world. </a:t>
            </a:r>
          </a:p>
          <a:p>
            <a:pPr algn="just"/>
            <a:r>
              <a:rPr lang="en-US" sz="1600" dirty="0" smtClean="0"/>
              <a:t>The </a:t>
            </a:r>
            <a:r>
              <a:rPr lang="en-US" sz="1600" dirty="0" smtClean="0"/>
              <a:t>project provides an interaction between the business people around the country. It helps businessman in providing information of any product their required.</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b="16016"/>
          <a:stretch>
            <a:fillRect/>
          </a:stretch>
        </p:blipFill>
        <p:spPr bwMode="auto">
          <a:xfrm>
            <a:off x="1828800" y="838200"/>
            <a:ext cx="548640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888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17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2134310" y="733444"/>
            <a:ext cx="5473700" cy="5465763"/>
            <a:chOff x="0" y="0"/>
            <a:chExt cx="8620" cy="8607"/>
          </a:xfrm>
        </p:grpSpPr>
        <p:sp>
          <p:nvSpPr>
            <p:cNvPr id="6" name="AutoShape 170"/>
            <p:cNvSpPr>
              <a:spLocks noChangeAspect="1" noChangeArrowheads="1" noTextEdit="1"/>
            </p:cNvSpPr>
            <p:nvPr/>
          </p:nvSpPr>
          <p:spPr bwMode="auto">
            <a:xfrm>
              <a:off x="0" y="0"/>
              <a:ext cx="8620" cy="86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69"/>
            <p:cNvSpPr>
              <a:spLocks noChangeArrowheads="1"/>
            </p:cNvSpPr>
            <p:nvPr/>
          </p:nvSpPr>
          <p:spPr bwMode="auto">
            <a:xfrm>
              <a:off x="37" y="607"/>
              <a:ext cx="1515" cy="6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168"/>
            <p:cNvSpPr>
              <a:spLocks noChangeShapeType="1"/>
            </p:cNvSpPr>
            <p:nvPr/>
          </p:nvSpPr>
          <p:spPr bwMode="auto">
            <a:xfrm>
              <a:off x="468" y="1061"/>
              <a:ext cx="640" cy="1"/>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167"/>
            <p:cNvSpPr>
              <a:spLocks noChangeArrowheads="1"/>
            </p:cNvSpPr>
            <p:nvPr/>
          </p:nvSpPr>
          <p:spPr bwMode="auto">
            <a:xfrm>
              <a:off x="468" y="776"/>
              <a:ext cx="65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66"/>
            <p:cNvSpPr>
              <a:spLocks noChangeArrowheads="1"/>
            </p:cNvSpPr>
            <p:nvPr/>
          </p:nvSpPr>
          <p:spPr bwMode="auto">
            <a:xfrm>
              <a:off x="37" y="607"/>
              <a:ext cx="1515" cy="684"/>
            </a:xfrm>
            <a:prstGeom prst="rect">
              <a:avLst/>
            </a:prstGeom>
            <a:noFill/>
            <a:ln w="762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65"/>
            <p:cNvSpPr>
              <a:spLocks noChangeArrowheads="1"/>
            </p:cNvSpPr>
            <p:nvPr/>
          </p:nvSpPr>
          <p:spPr bwMode="auto">
            <a:xfrm>
              <a:off x="2007" y="569"/>
              <a:ext cx="1638" cy="6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ine 164"/>
            <p:cNvSpPr>
              <a:spLocks noChangeShapeType="1"/>
            </p:cNvSpPr>
            <p:nvPr/>
          </p:nvSpPr>
          <p:spPr bwMode="auto">
            <a:xfrm>
              <a:off x="2475" y="868"/>
              <a:ext cx="690" cy="1"/>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63"/>
            <p:cNvSpPr>
              <a:spLocks noChangeArrowheads="1"/>
            </p:cNvSpPr>
            <p:nvPr/>
          </p:nvSpPr>
          <p:spPr bwMode="auto">
            <a:xfrm>
              <a:off x="2475" y="584"/>
              <a:ext cx="70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Line 162"/>
            <p:cNvSpPr>
              <a:spLocks noChangeShapeType="1"/>
            </p:cNvSpPr>
            <p:nvPr/>
          </p:nvSpPr>
          <p:spPr bwMode="auto">
            <a:xfrm>
              <a:off x="2475" y="1191"/>
              <a:ext cx="690" cy="1"/>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61"/>
            <p:cNvSpPr>
              <a:spLocks noChangeArrowheads="1"/>
            </p:cNvSpPr>
            <p:nvPr/>
          </p:nvSpPr>
          <p:spPr bwMode="auto">
            <a:xfrm>
              <a:off x="2475" y="907"/>
              <a:ext cx="6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check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60"/>
            <p:cNvSpPr>
              <a:spLocks noChangeArrowheads="1"/>
            </p:cNvSpPr>
            <p:nvPr/>
          </p:nvSpPr>
          <p:spPr bwMode="auto">
            <a:xfrm>
              <a:off x="2007" y="569"/>
              <a:ext cx="1638" cy="691"/>
            </a:xfrm>
            <a:prstGeom prst="rect">
              <a:avLst/>
            </a:prstGeom>
            <a:noFill/>
            <a:ln w="762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9"/>
            <p:cNvSpPr>
              <a:spLocks noChangeArrowheads="1"/>
            </p:cNvSpPr>
            <p:nvPr/>
          </p:nvSpPr>
          <p:spPr bwMode="auto">
            <a:xfrm>
              <a:off x="4101" y="538"/>
              <a:ext cx="1637" cy="6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Line 158"/>
            <p:cNvSpPr>
              <a:spLocks noChangeShapeType="1"/>
            </p:cNvSpPr>
            <p:nvPr/>
          </p:nvSpPr>
          <p:spPr bwMode="auto">
            <a:xfrm>
              <a:off x="4581" y="999"/>
              <a:ext cx="677" cy="1"/>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7"/>
            <p:cNvSpPr>
              <a:spLocks noChangeArrowheads="1"/>
            </p:cNvSpPr>
            <p:nvPr/>
          </p:nvSpPr>
          <p:spPr bwMode="auto">
            <a:xfrm>
              <a:off x="4581" y="715"/>
              <a:ext cx="6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:view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56"/>
            <p:cNvSpPr>
              <a:spLocks noChangeArrowheads="1"/>
            </p:cNvSpPr>
            <p:nvPr/>
          </p:nvSpPr>
          <p:spPr bwMode="auto">
            <a:xfrm>
              <a:off x="4101" y="538"/>
              <a:ext cx="1637" cy="699"/>
            </a:xfrm>
            <a:prstGeom prst="rect">
              <a:avLst/>
            </a:prstGeom>
            <a:noFill/>
            <a:ln w="762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5"/>
            <p:cNvSpPr>
              <a:spLocks noChangeArrowheads="1"/>
            </p:cNvSpPr>
            <p:nvPr/>
          </p:nvSpPr>
          <p:spPr bwMode="auto">
            <a:xfrm>
              <a:off x="6687" y="622"/>
              <a:ext cx="1674" cy="6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154"/>
            <p:cNvSpPr>
              <a:spLocks noChangeShapeType="1"/>
            </p:cNvSpPr>
            <p:nvPr/>
          </p:nvSpPr>
          <p:spPr bwMode="auto">
            <a:xfrm>
              <a:off x="6724" y="1061"/>
              <a:ext cx="1600" cy="1"/>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153"/>
            <p:cNvSpPr>
              <a:spLocks noChangeArrowheads="1"/>
            </p:cNvSpPr>
            <p:nvPr/>
          </p:nvSpPr>
          <p:spPr bwMode="auto">
            <a:xfrm>
              <a:off x="6724" y="784"/>
              <a:ext cx="16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:businessmen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152"/>
            <p:cNvSpPr>
              <a:spLocks noChangeArrowheads="1"/>
            </p:cNvSpPr>
            <p:nvPr/>
          </p:nvSpPr>
          <p:spPr bwMode="auto">
            <a:xfrm>
              <a:off x="6687" y="622"/>
              <a:ext cx="1674" cy="661"/>
            </a:xfrm>
            <a:prstGeom prst="rect">
              <a:avLst/>
            </a:prstGeom>
            <a:noFill/>
            <a:ln w="762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1"/>
            <p:cNvSpPr>
              <a:spLocks noEditPoints="1"/>
            </p:cNvSpPr>
            <p:nvPr/>
          </p:nvSpPr>
          <p:spPr bwMode="auto">
            <a:xfrm>
              <a:off x="665" y="1329"/>
              <a:ext cx="12" cy="6786"/>
            </a:xfrm>
            <a:custGeom>
              <a:avLst/>
              <a:gdLst>
                <a:gd name="T0" fmla="*/ 0 w 12"/>
                <a:gd name="T1" fmla="*/ 100 h 6786"/>
                <a:gd name="T2" fmla="*/ 0 w 12"/>
                <a:gd name="T3" fmla="*/ 216 h 6786"/>
                <a:gd name="T4" fmla="*/ 12 w 12"/>
                <a:gd name="T5" fmla="*/ 323 h 6786"/>
                <a:gd name="T6" fmla="*/ 12 w 12"/>
                <a:gd name="T7" fmla="*/ 423 h 6786"/>
                <a:gd name="T8" fmla="*/ 12 w 12"/>
                <a:gd name="T9" fmla="*/ 531 h 6786"/>
                <a:gd name="T10" fmla="*/ 0 w 12"/>
                <a:gd name="T11" fmla="*/ 638 h 6786"/>
                <a:gd name="T12" fmla="*/ 0 w 12"/>
                <a:gd name="T13" fmla="*/ 746 h 6786"/>
                <a:gd name="T14" fmla="*/ 12 w 12"/>
                <a:gd name="T15" fmla="*/ 853 h 6786"/>
                <a:gd name="T16" fmla="*/ 12 w 12"/>
                <a:gd name="T17" fmla="*/ 961 h 6786"/>
                <a:gd name="T18" fmla="*/ 12 w 12"/>
                <a:gd name="T19" fmla="*/ 1061 h 6786"/>
                <a:gd name="T20" fmla="*/ 0 w 12"/>
                <a:gd name="T21" fmla="*/ 1169 h 6786"/>
                <a:gd name="T22" fmla="*/ 0 w 12"/>
                <a:gd name="T23" fmla="*/ 1284 h 6786"/>
                <a:gd name="T24" fmla="*/ 12 w 12"/>
                <a:gd name="T25" fmla="*/ 1391 h 6786"/>
                <a:gd name="T26" fmla="*/ 12 w 12"/>
                <a:gd name="T27" fmla="*/ 1491 h 6786"/>
                <a:gd name="T28" fmla="*/ 12 w 12"/>
                <a:gd name="T29" fmla="*/ 1591 h 6786"/>
                <a:gd name="T30" fmla="*/ 0 w 12"/>
                <a:gd name="T31" fmla="*/ 1699 h 6786"/>
                <a:gd name="T32" fmla="*/ 0 w 12"/>
                <a:gd name="T33" fmla="*/ 1814 h 6786"/>
                <a:gd name="T34" fmla="*/ 12 w 12"/>
                <a:gd name="T35" fmla="*/ 1922 h 6786"/>
                <a:gd name="T36" fmla="*/ 12 w 12"/>
                <a:gd name="T37" fmla="*/ 2022 h 6786"/>
                <a:gd name="T38" fmla="*/ 12 w 12"/>
                <a:gd name="T39" fmla="*/ 2129 h 6786"/>
                <a:gd name="T40" fmla="*/ 0 w 12"/>
                <a:gd name="T41" fmla="*/ 2237 h 6786"/>
                <a:gd name="T42" fmla="*/ 0 w 12"/>
                <a:gd name="T43" fmla="*/ 2344 h 6786"/>
                <a:gd name="T44" fmla="*/ 12 w 12"/>
                <a:gd name="T45" fmla="*/ 2452 h 6786"/>
                <a:gd name="T46" fmla="*/ 12 w 12"/>
                <a:gd name="T47" fmla="*/ 2560 h 6786"/>
                <a:gd name="T48" fmla="*/ 12 w 12"/>
                <a:gd name="T49" fmla="*/ 2659 h 6786"/>
                <a:gd name="T50" fmla="*/ 0 w 12"/>
                <a:gd name="T51" fmla="*/ 2767 h 6786"/>
                <a:gd name="T52" fmla="*/ 0 w 12"/>
                <a:gd name="T53" fmla="*/ 2882 h 6786"/>
                <a:gd name="T54" fmla="*/ 12 w 12"/>
                <a:gd name="T55" fmla="*/ 2990 h 6786"/>
                <a:gd name="T56" fmla="*/ 12 w 12"/>
                <a:gd name="T57" fmla="*/ 3090 h 6786"/>
                <a:gd name="T58" fmla="*/ 12 w 12"/>
                <a:gd name="T59" fmla="*/ 3190 h 6786"/>
                <a:gd name="T60" fmla="*/ 0 w 12"/>
                <a:gd name="T61" fmla="*/ 3297 h 6786"/>
                <a:gd name="T62" fmla="*/ 0 w 12"/>
                <a:gd name="T63" fmla="*/ 3413 h 6786"/>
                <a:gd name="T64" fmla="*/ 12 w 12"/>
                <a:gd name="T65" fmla="*/ 3520 h 6786"/>
                <a:gd name="T66" fmla="*/ 12 w 12"/>
                <a:gd name="T67" fmla="*/ 3620 h 6786"/>
                <a:gd name="T68" fmla="*/ 12 w 12"/>
                <a:gd name="T69" fmla="*/ 3728 h 6786"/>
                <a:gd name="T70" fmla="*/ 0 w 12"/>
                <a:gd name="T71" fmla="*/ 3835 h 6786"/>
                <a:gd name="T72" fmla="*/ 0 w 12"/>
                <a:gd name="T73" fmla="*/ 3943 h 6786"/>
                <a:gd name="T74" fmla="*/ 12 w 12"/>
                <a:gd name="T75" fmla="*/ 4050 h 6786"/>
                <a:gd name="T76" fmla="*/ 12 w 12"/>
                <a:gd name="T77" fmla="*/ 4158 h 6786"/>
                <a:gd name="T78" fmla="*/ 12 w 12"/>
                <a:gd name="T79" fmla="*/ 4258 h 6786"/>
                <a:gd name="T80" fmla="*/ 0 w 12"/>
                <a:gd name="T81" fmla="*/ 4365 h 6786"/>
                <a:gd name="T82" fmla="*/ 0 w 12"/>
                <a:gd name="T83" fmla="*/ 4481 h 6786"/>
                <a:gd name="T84" fmla="*/ 12 w 12"/>
                <a:gd name="T85" fmla="*/ 4588 h 6786"/>
                <a:gd name="T86" fmla="*/ 12 w 12"/>
                <a:gd name="T87" fmla="*/ 4688 h 6786"/>
                <a:gd name="T88" fmla="*/ 12 w 12"/>
                <a:gd name="T89" fmla="*/ 4788 h 6786"/>
                <a:gd name="T90" fmla="*/ 0 w 12"/>
                <a:gd name="T91" fmla="*/ 4896 h 6786"/>
                <a:gd name="T92" fmla="*/ 0 w 12"/>
                <a:gd name="T93" fmla="*/ 5011 h 6786"/>
                <a:gd name="T94" fmla="*/ 12 w 12"/>
                <a:gd name="T95" fmla="*/ 5119 h 6786"/>
                <a:gd name="T96" fmla="*/ 12 w 12"/>
                <a:gd name="T97" fmla="*/ 5218 h 6786"/>
                <a:gd name="T98" fmla="*/ 12 w 12"/>
                <a:gd name="T99" fmla="*/ 5326 h 6786"/>
                <a:gd name="T100" fmla="*/ 0 w 12"/>
                <a:gd name="T101" fmla="*/ 5434 h 6786"/>
                <a:gd name="T102" fmla="*/ 0 w 12"/>
                <a:gd name="T103" fmla="*/ 5541 h 6786"/>
                <a:gd name="T104" fmla="*/ 12 w 12"/>
                <a:gd name="T105" fmla="*/ 5649 h 6786"/>
                <a:gd name="T106" fmla="*/ 12 w 12"/>
                <a:gd name="T107" fmla="*/ 5756 h 6786"/>
                <a:gd name="T108" fmla="*/ 12 w 12"/>
                <a:gd name="T109" fmla="*/ 5856 h 6786"/>
                <a:gd name="T110" fmla="*/ 0 w 12"/>
                <a:gd name="T111" fmla="*/ 5964 h 6786"/>
                <a:gd name="T112" fmla="*/ 0 w 12"/>
                <a:gd name="T113" fmla="*/ 6079 h 6786"/>
                <a:gd name="T114" fmla="*/ 12 w 12"/>
                <a:gd name="T115" fmla="*/ 6187 h 6786"/>
                <a:gd name="T116" fmla="*/ 12 w 12"/>
                <a:gd name="T117" fmla="*/ 6287 h 6786"/>
                <a:gd name="T118" fmla="*/ 12 w 12"/>
                <a:gd name="T119" fmla="*/ 6387 h 6786"/>
                <a:gd name="T120" fmla="*/ 0 w 12"/>
                <a:gd name="T121" fmla="*/ 6494 h 6786"/>
                <a:gd name="T122" fmla="*/ 0 w 12"/>
                <a:gd name="T123" fmla="*/ 6609 h 6786"/>
                <a:gd name="T124" fmla="*/ 12 w 12"/>
                <a:gd name="T125" fmla="*/ 6717 h 6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 h="6786">
                  <a:moveTo>
                    <a:pt x="12" y="0"/>
                  </a:moveTo>
                  <a:lnTo>
                    <a:pt x="12" y="8"/>
                  </a:lnTo>
                  <a:lnTo>
                    <a:pt x="0" y="8"/>
                  </a:lnTo>
                  <a:lnTo>
                    <a:pt x="0" y="0"/>
                  </a:lnTo>
                  <a:lnTo>
                    <a:pt x="12" y="0"/>
                  </a:lnTo>
                  <a:close/>
                  <a:moveTo>
                    <a:pt x="12" y="8"/>
                  </a:moveTo>
                  <a:lnTo>
                    <a:pt x="12" y="8"/>
                  </a:lnTo>
                  <a:lnTo>
                    <a:pt x="0" y="8"/>
                  </a:lnTo>
                  <a:lnTo>
                    <a:pt x="12" y="8"/>
                  </a:lnTo>
                  <a:close/>
                  <a:moveTo>
                    <a:pt x="12" y="8"/>
                  </a:moveTo>
                  <a:lnTo>
                    <a:pt x="12" y="16"/>
                  </a:lnTo>
                  <a:lnTo>
                    <a:pt x="0" y="16"/>
                  </a:lnTo>
                  <a:lnTo>
                    <a:pt x="0" y="8"/>
                  </a:lnTo>
                  <a:lnTo>
                    <a:pt x="12" y="8"/>
                  </a:lnTo>
                  <a:close/>
                  <a:moveTo>
                    <a:pt x="12" y="16"/>
                  </a:moveTo>
                  <a:lnTo>
                    <a:pt x="12" y="24"/>
                  </a:lnTo>
                  <a:lnTo>
                    <a:pt x="0" y="24"/>
                  </a:lnTo>
                  <a:lnTo>
                    <a:pt x="0" y="16"/>
                  </a:lnTo>
                  <a:lnTo>
                    <a:pt x="12" y="16"/>
                  </a:lnTo>
                  <a:close/>
                  <a:moveTo>
                    <a:pt x="12" y="24"/>
                  </a:moveTo>
                  <a:lnTo>
                    <a:pt x="12" y="24"/>
                  </a:lnTo>
                  <a:lnTo>
                    <a:pt x="0" y="24"/>
                  </a:lnTo>
                  <a:lnTo>
                    <a:pt x="12" y="24"/>
                  </a:lnTo>
                  <a:close/>
                  <a:moveTo>
                    <a:pt x="12" y="24"/>
                  </a:moveTo>
                  <a:lnTo>
                    <a:pt x="12" y="31"/>
                  </a:lnTo>
                  <a:lnTo>
                    <a:pt x="0" y="31"/>
                  </a:lnTo>
                  <a:lnTo>
                    <a:pt x="0" y="24"/>
                  </a:lnTo>
                  <a:lnTo>
                    <a:pt x="12" y="24"/>
                  </a:lnTo>
                  <a:close/>
                  <a:moveTo>
                    <a:pt x="12" y="31"/>
                  </a:moveTo>
                  <a:lnTo>
                    <a:pt x="12" y="39"/>
                  </a:lnTo>
                  <a:lnTo>
                    <a:pt x="0" y="39"/>
                  </a:lnTo>
                  <a:lnTo>
                    <a:pt x="0" y="31"/>
                  </a:lnTo>
                  <a:lnTo>
                    <a:pt x="12" y="31"/>
                  </a:lnTo>
                  <a:close/>
                  <a:moveTo>
                    <a:pt x="12" y="39"/>
                  </a:moveTo>
                  <a:lnTo>
                    <a:pt x="12" y="39"/>
                  </a:lnTo>
                  <a:lnTo>
                    <a:pt x="0" y="39"/>
                  </a:lnTo>
                  <a:lnTo>
                    <a:pt x="12" y="39"/>
                  </a:lnTo>
                  <a:close/>
                  <a:moveTo>
                    <a:pt x="12" y="39"/>
                  </a:moveTo>
                  <a:lnTo>
                    <a:pt x="12" y="47"/>
                  </a:lnTo>
                  <a:lnTo>
                    <a:pt x="0" y="47"/>
                  </a:lnTo>
                  <a:lnTo>
                    <a:pt x="0" y="39"/>
                  </a:lnTo>
                  <a:lnTo>
                    <a:pt x="12" y="39"/>
                  </a:lnTo>
                  <a:close/>
                  <a:moveTo>
                    <a:pt x="12" y="47"/>
                  </a:moveTo>
                  <a:lnTo>
                    <a:pt x="12" y="54"/>
                  </a:lnTo>
                  <a:lnTo>
                    <a:pt x="0" y="54"/>
                  </a:lnTo>
                  <a:lnTo>
                    <a:pt x="0" y="47"/>
                  </a:lnTo>
                  <a:lnTo>
                    <a:pt x="12" y="47"/>
                  </a:lnTo>
                  <a:close/>
                  <a:moveTo>
                    <a:pt x="12" y="54"/>
                  </a:moveTo>
                  <a:lnTo>
                    <a:pt x="12" y="54"/>
                  </a:lnTo>
                  <a:lnTo>
                    <a:pt x="0" y="54"/>
                  </a:lnTo>
                  <a:lnTo>
                    <a:pt x="12" y="54"/>
                  </a:lnTo>
                  <a:close/>
                  <a:moveTo>
                    <a:pt x="12" y="54"/>
                  </a:moveTo>
                  <a:lnTo>
                    <a:pt x="12" y="62"/>
                  </a:lnTo>
                  <a:lnTo>
                    <a:pt x="0" y="62"/>
                  </a:lnTo>
                  <a:lnTo>
                    <a:pt x="0" y="54"/>
                  </a:lnTo>
                  <a:lnTo>
                    <a:pt x="12" y="54"/>
                  </a:lnTo>
                  <a:close/>
                  <a:moveTo>
                    <a:pt x="12" y="62"/>
                  </a:moveTo>
                  <a:lnTo>
                    <a:pt x="12" y="70"/>
                  </a:lnTo>
                  <a:lnTo>
                    <a:pt x="0" y="70"/>
                  </a:lnTo>
                  <a:lnTo>
                    <a:pt x="0" y="62"/>
                  </a:lnTo>
                  <a:lnTo>
                    <a:pt x="12" y="62"/>
                  </a:lnTo>
                  <a:close/>
                  <a:moveTo>
                    <a:pt x="12" y="70"/>
                  </a:moveTo>
                  <a:lnTo>
                    <a:pt x="12" y="70"/>
                  </a:lnTo>
                  <a:lnTo>
                    <a:pt x="0" y="70"/>
                  </a:lnTo>
                  <a:lnTo>
                    <a:pt x="12" y="70"/>
                  </a:lnTo>
                  <a:close/>
                  <a:moveTo>
                    <a:pt x="12" y="70"/>
                  </a:moveTo>
                  <a:lnTo>
                    <a:pt x="12" y="77"/>
                  </a:lnTo>
                  <a:lnTo>
                    <a:pt x="0" y="77"/>
                  </a:lnTo>
                  <a:lnTo>
                    <a:pt x="0" y="70"/>
                  </a:lnTo>
                  <a:lnTo>
                    <a:pt x="12" y="70"/>
                  </a:lnTo>
                  <a:close/>
                  <a:moveTo>
                    <a:pt x="12" y="77"/>
                  </a:moveTo>
                  <a:lnTo>
                    <a:pt x="12" y="85"/>
                  </a:lnTo>
                  <a:lnTo>
                    <a:pt x="0" y="85"/>
                  </a:lnTo>
                  <a:lnTo>
                    <a:pt x="0" y="77"/>
                  </a:lnTo>
                  <a:lnTo>
                    <a:pt x="12" y="77"/>
                  </a:lnTo>
                  <a:close/>
                  <a:moveTo>
                    <a:pt x="12" y="85"/>
                  </a:moveTo>
                  <a:lnTo>
                    <a:pt x="12" y="85"/>
                  </a:lnTo>
                  <a:lnTo>
                    <a:pt x="0" y="85"/>
                  </a:lnTo>
                  <a:lnTo>
                    <a:pt x="12" y="85"/>
                  </a:lnTo>
                  <a:close/>
                  <a:moveTo>
                    <a:pt x="12" y="85"/>
                  </a:moveTo>
                  <a:lnTo>
                    <a:pt x="12" y="93"/>
                  </a:lnTo>
                  <a:lnTo>
                    <a:pt x="0" y="93"/>
                  </a:lnTo>
                  <a:lnTo>
                    <a:pt x="0" y="85"/>
                  </a:lnTo>
                  <a:lnTo>
                    <a:pt x="12" y="85"/>
                  </a:lnTo>
                  <a:close/>
                  <a:moveTo>
                    <a:pt x="12" y="93"/>
                  </a:moveTo>
                  <a:lnTo>
                    <a:pt x="12" y="100"/>
                  </a:lnTo>
                  <a:lnTo>
                    <a:pt x="0" y="100"/>
                  </a:lnTo>
                  <a:lnTo>
                    <a:pt x="0" y="93"/>
                  </a:lnTo>
                  <a:lnTo>
                    <a:pt x="12" y="93"/>
                  </a:lnTo>
                  <a:close/>
                  <a:moveTo>
                    <a:pt x="12" y="100"/>
                  </a:moveTo>
                  <a:lnTo>
                    <a:pt x="12" y="100"/>
                  </a:lnTo>
                  <a:lnTo>
                    <a:pt x="0" y="100"/>
                  </a:lnTo>
                  <a:lnTo>
                    <a:pt x="12" y="100"/>
                  </a:lnTo>
                  <a:close/>
                  <a:moveTo>
                    <a:pt x="12" y="100"/>
                  </a:moveTo>
                  <a:lnTo>
                    <a:pt x="12" y="108"/>
                  </a:lnTo>
                  <a:lnTo>
                    <a:pt x="0" y="108"/>
                  </a:lnTo>
                  <a:lnTo>
                    <a:pt x="0" y="100"/>
                  </a:lnTo>
                  <a:lnTo>
                    <a:pt x="12" y="100"/>
                  </a:lnTo>
                  <a:close/>
                  <a:moveTo>
                    <a:pt x="12" y="108"/>
                  </a:moveTo>
                  <a:lnTo>
                    <a:pt x="12" y="116"/>
                  </a:lnTo>
                  <a:lnTo>
                    <a:pt x="0" y="116"/>
                  </a:lnTo>
                  <a:lnTo>
                    <a:pt x="0" y="108"/>
                  </a:lnTo>
                  <a:lnTo>
                    <a:pt x="12" y="108"/>
                  </a:lnTo>
                  <a:close/>
                  <a:moveTo>
                    <a:pt x="12" y="116"/>
                  </a:moveTo>
                  <a:lnTo>
                    <a:pt x="12" y="116"/>
                  </a:lnTo>
                  <a:lnTo>
                    <a:pt x="0" y="116"/>
                  </a:lnTo>
                  <a:lnTo>
                    <a:pt x="12" y="116"/>
                  </a:lnTo>
                  <a:close/>
                  <a:moveTo>
                    <a:pt x="12" y="116"/>
                  </a:moveTo>
                  <a:lnTo>
                    <a:pt x="12" y="123"/>
                  </a:lnTo>
                  <a:lnTo>
                    <a:pt x="0" y="123"/>
                  </a:lnTo>
                  <a:lnTo>
                    <a:pt x="0" y="116"/>
                  </a:lnTo>
                  <a:lnTo>
                    <a:pt x="12" y="116"/>
                  </a:lnTo>
                  <a:close/>
                  <a:moveTo>
                    <a:pt x="12" y="123"/>
                  </a:moveTo>
                  <a:lnTo>
                    <a:pt x="12" y="131"/>
                  </a:lnTo>
                  <a:lnTo>
                    <a:pt x="0" y="131"/>
                  </a:lnTo>
                  <a:lnTo>
                    <a:pt x="0" y="123"/>
                  </a:lnTo>
                  <a:lnTo>
                    <a:pt x="12" y="123"/>
                  </a:lnTo>
                  <a:close/>
                  <a:moveTo>
                    <a:pt x="12" y="131"/>
                  </a:moveTo>
                  <a:lnTo>
                    <a:pt x="12" y="131"/>
                  </a:lnTo>
                  <a:lnTo>
                    <a:pt x="0" y="131"/>
                  </a:lnTo>
                  <a:lnTo>
                    <a:pt x="12" y="131"/>
                  </a:lnTo>
                  <a:close/>
                  <a:moveTo>
                    <a:pt x="12" y="131"/>
                  </a:moveTo>
                  <a:lnTo>
                    <a:pt x="12" y="139"/>
                  </a:lnTo>
                  <a:lnTo>
                    <a:pt x="0" y="139"/>
                  </a:lnTo>
                  <a:lnTo>
                    <a:pt x="0" y="131"/>
                  </a:lnTo>
                  <a:lnTo>
                    <a:pt x="12" y="131"/>
                  </a:lnTo>
                  <a:close/>
                  <a:moveTo>
                    <a:pt x="12" y="139"/>
                  </a:moveTo>
                  <a:lnTo>
                    <a:pt x="12" y="146"/>
                  </a:lnTo>
                  <a:lnTo>
                    <a:pt x="0" y="146"/>
                  </a:lnTo>
                  <a:lnTo>
                    <a:pt x="0" y="139"/>
                  </a:lnTo>
                  <a:lnTo>
                    <a:pt x="12" y="139"/>
                  </a:lnTo>
                  <a:close/>
                  <a:moveTo>
                    <a:pt x="12" y="146"/>
                  </a:moveTo>
                  <a:lnTo>
                    <a:pt x="12" y="146"/>
                  </a:lnTo>
                  <a:lnTo>
                    <a:pt x="0" y="146"/>
                  </a:lnTo>
                  <a:lnTo>
                    <a:pt x="12" y="146"/>
                  </a:lnTo>
                  <a:close/>
                  <a:moveTo>
                    <a:pt x="12" y="146"/>
                  </a:moveTo>
                  <a:lnTo>
                    <a:pt x="12" y="154"/>
                  </a:lnTo>
                  <a:lnTo>
                    <a:pt x="0" y="154"/>
                  </a:lnTo>
                  <a:lnTo>
                    <a:pt x="0" y="146"/>
                  </a:lnTo>
                  <a:lnTo>
                    <a:pt x="12" y="146"/>
                  </a:lnTo>
                  <a:close/>
                  <a:moveTo>
                    <a:pt x="12" y="154"/>
                  </a:moveTo>
                  <a:lnTo>
                    <a:pt x="12" y="162"/>
                  </a:lnTo>
                  <a:lnTo>
                    <a:pt x="0" y="162"/>
                  </a:lnTo>
                  <a:lnTo>
                    <a:pt x="0" y="154"/>
                  </a:lnTo>
                  <a:lnTo>
                    <a:pt x="12" y="154"/>
                  </a:lnTo>
                  <a:close/>
                  <a:moveTo>
                    <a:pt x="12" y="162"/>
                  </a:moveTo>
                  <a:lnTo>
                    <a:pt x="12" y="162"/>
                  </a:lnTo>
                  <a:lnTo>
                    <a:pt x="0" y="162"/>
                  </a:lnTo>
                  <a:lnTo>
                    <a:pt x="12" y="162"/>
                  </a:lnTo>
                  <a:close/>
                  <a:moveTo>
                    <a:pt x="12" y="162"/>
                  </a:moveTo>
                  <a:lnTo>
                    <a:pt x="12" y="170"/>
                  </a:lnTo>
                  <a:lnTo>
                    <a:pt x="0" y="170"/>
                  </a:lnTo>
                  <a:lnTo>
                    <a:pt x="0" y="162"/>
                  </a:lnTo>
                  <a:lnTo>
                    <a:pt x="12" y="162"/>
                  </a:lnTo>
                  <a:close/>
                  <a:moveTo>
                    <a:pt x="12" y="170"/>
                  </a:moveTo>
                  <a:lnTo>
                    <a:pt x="12" y="177"/>
                  </a:lnTo>
                  <a:lnTo>
                    <a:pt x="0" y="177"/>
                  </a:lnTo>
                  <a:lnTo>
                    <a:pt x="0" y="170"/>
                  </a:lnTo>
                  <a:lnTo>
                    <a:pt x="12" y="170"/>
                  </a:lnTo>
                  <a:close/>
                  <a:moveTo>
                    <a:pt x="12" y="177"/>
                  </a:moveTo>
                  <a:lnTo>
                    <a:pt x="12" y="177"/>
                  </a:lnTo>
                  <a:lnTo>
                    <a:pt x="0" y="177"/>
                  </a:lnTo>
                  <a:lnTo>
                    <a:pt x="12" y="177"/>
                  </a:lnTo>
                  <a:close/>
                  <a:moveTo>
                    <a:pt x="12" y="177"/>
                  </a:moveTo>
                  <a:lnTo>
                    <a:pt x="12" y="185"/>
                  </a:lnTo>
                  <a:lnTo>
                    <a:pt x="0" y="185"/>
                  </a:lnTo>
                  <a:lnTo>
                    <a:pt x="0" y="177"/>
                  </a:lnTo>
                  <a:lnTo>
                    <a:pt x="12" y="177"/>
                  </a:lnTo>
                  <a:close/>
                  <a:moveTo>
                    <a:pt x="12" y="185"/>
                  </a:moveTo>
                  <a:lnTo>
                    <a:pt x="12" y="193"/>
                  </a:lnTo>
                  <a:lnTo>
                    <a:pt x="0" y="193"/>
                  </a:lnTo>
                  <a:lnTo>
                    <a:pt x="0" y="185"/>
                  </a:lnTo>
                  <a:lnTo>
                    <a:pt x="12" y="185"/>
                  </a:lnTo>
                  <a:close/>
                  <a:moveTo>
                    <a:pt x="12" y="193"/>
                  </a:moveTo>
                  <a:lnTo>
                    <a:pt x="12" y="193"/>
                  </a:lnTo>
                  <a:lnTo>
                    <a:pt x="0" y="193"/>
                  </a:lnTo>
                  <a:lnTo>
                    <a:pt x="12" y="193"/>
                  </a:lnTo>
                  <a:close/>
                  <a:moveTo>
                    <a:pt x="12" y="193"/>
                  </a:moveTo>
                  <a:lnTo>
                    <a:pt x="12" y="200"/>
                  </a:lnTo>
                  <a:lnTo>
                    <a:pt x="0" y="200"/>
                  </a:lnTo>
                  <a:lnTo>
                    <a:pt x="0" y="193"/>
                  </a:lnTo>
                  <a:lnTo>
                    <a:pt x="12" y="193"/>
                  </a:lnTo>
                  <a:close/>
                  <a:moveTo>
                    <a:pt x="12" y="200"/>
                  </a:moveTo>
                  <a:lnTo>
                    <a:pt x="12" y="208"/>
                  </a:lnTo>
                  <a:lnTo>
                    <a:pt x="0" y="208"/>
                  </a:lnTo>
                  <a:lnTo>
                    <a:pt x="0" y="200"/>
                  </a:lnTo>
                  <a:lnTo>
                    <a:pt x="12" y="200"/>
                  </a:lnTo>
                  <a:close/>
                  <a:moveTo>
                    <a:pt x="12" y="208"/>
                  </a:moveTo>
                  <a:lnTo>
                    <a:pt x="12" y="208"/>
                  </a:lnTo>
                  <a:lnTo>
                    <a:pt x="0" y="208"/>
                  </a:lnTo>
                  <a:lnTo>
                    <a:pt x="12" y="208"/>
                  </a:lnTo>
                  <a:close/>
                  <a:moveTo>
                    <a:pt x="12" y="208"/>
                  </a:moveTo>
                  <a:lnTo>
                    <a:pt x="12" y="216"/>
                  </a:lnTo>
                  <a:lnTo>
                    <a:pt x="0" y="216"/>
                  </a:lnTo>
                  <a:lnTo>
                    <a:pt x="0" y="208"/>
                  </a:lnTo>
                  <a:lnTo>
                    <a:pt x="12" y="208"/>
                  </a:lnTo>
                  <a:close/>
                  <a:moveTo>
                    <a:pt x="12" y="216"/>
                  </a:moveTo>
                  <a:lnTo>
                    <a:pt x="12" y="223"/>
                  </a:lnTo>
                  <a:lnTo>
                    <a:pt x="0" y="223"/>
                  </a:lnTo>
                  <a:lnTo>
                    <a:pt x="0" y="216"/>
                  </a:lnTo>
                  <a:lnTo>
                    <a:pt x="12" y="216"/>
                  </a:lnTo>
                  <a:close/>
                  <a:moveTo>
                    <a:pt x="12" y="223"/>
                  </a:moveTo>
                  <a:lnTo>
                    <a:pt x="12" y="223"/>
                  </a:lnTo>
                  <a:lnTo>
                    <a:pt x="0" y="223"/>
                  </a:lnTo>
                  <a:lnTo>
                    <a:pt x="12" y="223"/>
                  </a:lnTo>
                  <a:close/>
                  <a:moveTo>
                    <a:pt x="12" y="223"/>
                  </a:moveTo>
                  <a:lnTo>
                    <a:pt x="12" y="231"/>
                  </a:lnTo>
                  <a:lnTo>
                    <a:pt x="0" y="231"/>
                  </a:lnTo>
                  <a:lnTo>
                    <a:pt x="0" y="223"/>
                  </a:lnTo>
                  <a:lnTo>
                    <a:pt x="12" y="223"/>
                  </a:lnTo>
                  <a:close/>
                  <a:moveTo>
                    <a:pt x="12" y="231"/>
                  </a:moveTo>
                  <a:lnTo>
                    <a:pt x="12" y="239"/>
                  </a:lnTo>
                  <a:lnTo>
                    <a:pt x="0" y="239"/>
                  </a:lnTo>
                  <a:lnTo>
                    <a:pt x="0" y="231"/>
                  </a:lnTo>
                  <a:lnTo>
                    <a:pt x="12" y="231"/>
                  </a:lnTo>
                  <a:close/>
                  <a:moveTo>
                    <a:pt x="12" y="239"/>
                  </a:moveTo>
                  <a:lnTo>
                    <a:pt x="12" y="239"/>
                  </a:lnTo>
                  <a:lnTo>
                    <a:pt x="0" y="239"/>
                  </a:lnTo>
                  <a:lnTo>
                    <a:pt x="12" y="239"/>
                  </a:lnTo>
                  <a:close/>
                  <a:moveTo>
                    <a:pt x="12" y="239"/>
                  </a:moveTo>
                  <a:lnTo>
                    <a:pt x="12" y="246"/>
                  </a:lnTo>
                  <a:lnTo>
                    <a:pt x="0" y="246"/>
                  </a:lnTo>
                  <a:lnTo>
                    <a:pt x="0" y="239"/>
                  </a:lnTo>
                  <a:lnTo>
                    <a:pt x="12" y="239"/>
                  </a:lnTo>
                  <a:close/>
                  <a:moveTo>
                    <a:pt x="12" y="246"/>
                  </a:moveTo>
                  <a:lnTo>
                    <a:pt x="12" y="254"/>
                  </a:lnTo>
                  <a:lnTo>
                    <a:pt x="0" y="254"/>
                  </a:lnTo>
                  <a:lnTo>
                    <a:pt x="0" y="246"/>
                  </a:lnTo>
                  <a:lnTo>
                    <a:pt x="12" y="246"/>
                  </a:lnTo>
                  <a:close/>
                  <a:moveTo>
                    <a:pt x="12" y="254"/>
                  </a:moveTo>
                  <a:lnTo>
                    <a:pt x="12" y="254"/>
                  </a:lnTo>
                  <a:lnTo>
                    <a:pt x="0" y="254"/>
                  </a:lnTo>
                  <a:lnTo>
                    <a:pt x="12" y="254"/>
                  </a:lnTo>
                  <a:close/>
                  <a:moveTo>
                    <a:pt x="12" y="254"/>
                  </a:moveTo>
                  <a:lnTo>
                    <a:pt x="12" y="262"/>
                  </a:lnTo>
                  <a:lnTo>
                    <a:pt x="0" y="262"/>
                  </a:lnTo>
                  <a:lnTo>
                    <a:pt x="0" y="254"/>
                  </a:lnTo>
                  <a:lnTo>
                    <a:pt x="12" y="254"/>
                  </a:lnTo>
                  <a:close/>
                  <a:moveTo>
                    <a:pt x="12" y="262"/>
                  </a:moveTo>
                  <a:lnTo>
                    <a:pt x="12" y="269"/>
                  </a:lnTo>
                  <a:lnTo>
                    <a:pt x="0" y="269"/>
                  </a:lnTo>
                  <a:lnTo>
                    <a:pt x="0" y="262"/>
                  </a:lnTo>
                  <a:lnTo>
                    <a:pt x="12" y="262"/>
                  </a:lnTo>
                  <a:close/>
                  <a:moveTo>
                    <a:pt x="12" y="269"/>
                  </a:moveTo>
                  <a:lnTo>
                    <a:pt x="12" y="269"/>
                  </a:lnTo>
                  <a:lnTo>
                    <a:pt x="0" y="269"/>
                  </a:lnTo>
                  <a:lnTo>
                    <a:pt x="12" y="269"/>
                  </a:lnTo>
                  <a:close/>
                  <a:moveTo>
                    <a:pt x="12" y="269"/>
                  </a:moveTo>
                  <a:lnTo>
                    <a:pt x="12" y="277"/>
                  </a:lnTo>
                  <a:lnTo>
                    <a:pt x="0" y="277"/>
                  </a:lnTo>
                  <a:lnTo>
                    <a:pt x="0" y="269"/>
                  </a:lnTo>
                  <a:lnTo>
                    <a:pt x="12" y="269"/>
                  </a:lnTo>
                  <a:close/>
                  <a:moveTo>
                    <a:pt x="12" y="277"/>
                  </a:moveTo>
                  <a:lnTo>
                    <a:pt x="12" y="285"/>
                  </a:lnTo>
                  <a:lnTo>
                    <a:pt x="0" y="285"/>
                  </a:lnTo>
                  <a:lnTo>
                    <a:pt x="0" y="277"/>
                  </a:lnTo>
                  <a:lnTo>
                    <a:pt x="12" y="277"/>
                  </a:lnTo>
                  <a:close/>
                  <a:moveTo>
                    <a:pt x="12" y="285"/>
                  </a:moveTo>
                  <a:lnTo>
                    <a:pt x="12" y="285"/>
                  </a:lnTo>
                  <a:lnTo>
                    <a:pt x="0" y="285"/>
                  </a:lnTo>
                  <a:lnTo>
                    <a:pt x="12" y="285"/>
                  </a:lnTo>
                  <a:close/>
                  <a:moveTo>
                    <a:pt x="12" y="285"/>
                  </a:moveTo>
                  <a:lnTo>
                    <a:pt x="12" y="292"/>
                  </a:lnTo>
                  <a:lnTo>
                    <a:pt x="0" y="292"/>
                  </a:lnTo>
                  <a:lnTo>
                    <a:pt x="0" y="285"/>
                  </a:lnTo>
                  <a:lnTo>
                    <a:pt x="12" y="285"/>
                  </a:lnTo>
                  <a:close/>
                  <a:moveTo>
                    <a:pt x="12" y="292"/>
                  </a:moveTo>
                  <a:lnTo>
                    <a:pt x="12" y="300"/>
                  </a:lnTo>
                  <a:lnTo>
                    <a:pt x="0" y="300"/>
                  </a:lnTo>
                  <a:lnTo>
                    <a:pt x="0" y="292"/>
                  </a:lnTo>
                  <a:lnTo>
                    <a:pt x="12" y="292"/>
                  </a:lnTo>
                  <a:close/>
                  <a:moveTo>
                    <a:pt x="12" y="300"/>
                  </a:moveTo>
                  <a:lnTo>
                    <a:pt x="12" y="300"/>
                  </a:lnTo>
                  <a:lnTo>
                    <a:pt x="0" y="300"/>
                  </a:lnTo>
                  <a:lnTo>
                    <a:pt x="12" y="300"/>
                  </a:lnTo>
                  <a:close/>
                  <a:moveTo>
                    <a:pt x="12" y="300"/>
                  </a:moveTo>
                  <a:lnTo>
                    <a:pt x="12" y="308"/>
                  </a:lnTo>
                  <a:lnTo>
                    <a:pt x="0" y="308"/>
                  </a:lnTo>
                  <a:lnTo>
                    <a:pt x="0" y="300"/>
                  </a:lnTo>
                  <a:lnTo>
                    <a:pt x="12" y="300"/>
                  </a:lnTo>
                  <a:close/>
                  <a:moveTo>
                    <a:pt x="12" y="308"/>
                  </a:moveTo>
                  <a:lnTo>
                    <a:pt x="12" y="316"/>
                  </a:lnTo>
                  <a:lnTo>
                    <a:pt x="0" y="316"/>
                  </a:lnTo>
                  <a:lnTo>
                    <a:pt x="0" y="308"/>
                  </a:lnTo>
                  <a:lnTo>
                    <a:pt x="12" y="308"/>
                  </a:lnTo>
                  <a:close/>
                  <a:moveTo>
                    <a:pt x="12" y="316"/>
                  </a:moveTo>
                  <a:lnTo>
                    <a:pt x="12" y="316"/>
                  </a:lnTo>
                  <a:lnTo>
                    <a:pt x="0" y="316"/>
                  </a:lnTo>
                  <a:lnTo>
                    <a:pt x="12" y="316"/>
                  </a:lnTo>
                  <a:close/>
                  <a:moveTo>
                    <a:pt x="12" y="316"/>
                  </a:moveTo>
                  <a:lnTo>
                    <a:pt x="12" y="323"/>
                  </a:lnTo>
                  <a:lnTo>
                    <a:pt x="0" y="323"/>
                  </a:lnTo>
                  <a:lnTo>
                    <a:pt x="0" y="316"/>
                  </a:lnTo>
                  <a:lnTo>
                    <a:pt x="12" y="316"/>
                  </a:lnTo>
                  <a:close/>
                  <a:moveTo>
                    <a:pt x="12" y="323"/>
                  </a:moveTo>
                  <a:lnTo>
                    <a:pt x="12" y="331"/>
                  </a:lnTo>
                  <a:lnTo>
                    <a:pt x="0" y="331"/>
                  </a:lnTo>
                  <a:lnTo>
                    <a:pt x="0" y="323"/>
                  </a:lnTo>
                  <a:lnTo>
                    <a:pt x="12" y="323"/>
                  </a:lnTo>
                  <a:close/>
                  <a:moveTo>
                    <a:pt x="12" y="331"/>
                  </a:moveTo>
                  <a:lnTo>
                    <a:pt x="12" y="331"/>
                  </a:lnTo>
                  <a:lnTo>
                    <a:pt x="0" y="331"/>
                  </a:lnTo>
                  <a:lnTo>
                    <a:pt x="12" y="331"/>
                  </a:lnTo>
                  <a:close/>
                  <a:moveTo>
                    <a:pt x="12" y="331"/>
                  </a:moveTo>
                  <a:lnTo>
                    <a:pt x="12" y="339"/>
                  </a:lnTo>
                  <a:lnTo>
                    <a:pt x="0" y="339"/>
                  </a:lnTo>
                  <a:lnTo>
                    <a:pt x="0" y="331"/>
                  </a:lnTo>
                  <a:lnTo>
                    <a:pt x="12" y="331"/>
                  </a:lnTo>
                  <a:close/>
                  <a:moveTo>
                    <a:pt x="12" y="339"/>
                  </a:moveTo>
                  <a:lnTo>
                    <a:pt x="12" y="346"/>
                  </a:lnTo>
                  <a:lnTo>
                    <a:pt x="0" y="346"/>
                  </a:lnTo>
                  <a:lnTo>
                    <a:pt x="0" y="339"/>
                  </a:lnTo>
                  <a:lnTo>
                    <a:pt x="12" y="339"/>
                  </a:lnTo>
                  <a:close/>
                  <a:moveTo>
                    <a:pt x="12" y="346"/>
                  </a:moveTo>
                  <a:lnTo>
                    <a:pt x="12" y="346"/>
                  </a:lnTo>
                  <a:lnTo>
                    <a:pt x="0" y="346"/>
                  </a:lnTo>
                  <a:lnTo>
                    <a:pt x="12" y="346"/>
                  </a:lnTo>
                  <a:close/>
                  <a:moveTo>
                    <a:pt x="12" y="346"/>
                  </a:moveTo>
                  <a:lnTo>
                    <a:pt x="12" y="354"/>
                  </a:lnTo>
                  <a:lnTo>
                    <a:pt x="0" y="354"/>
                  </a:lnTo>
                  <a:lnTo>
                    <a:pt x="0" y="346"/>
                  </a:lnTo>
                  <a:lnTo>
                    <a:pt x="12" y="346"/>
                  </a:lnTo>
                  <a:close/>
                  <a:moveTo>
                    <a:pt x="12" y="354"/>
                  </a:moveTo>
                  <a:lnTo>
                    <a:pt x="12" y="362"/>
                  </a:lnTo>
                  <a:lnTo>
                    <a:pt x="0" y="362"/>
                  </a:lnTo>
                  <a:lnTo>
                    <a:pt x="0" y="354"/>
                  </a:lnTo>
                  <a:lnTo>
                    <a:pt x="12" y="354"/>
                  </a:lnTo>
                  <a:close/>
                  <a:moveTo>
                    <a:pt x="12" y="362"/>
                  </a:moveTo>
                  <a:lnTo>
                    <a:pt x="12" y="362"/>
                  </a:lnTo>
                  <a:lnTo>
                    <a:pt x="0" y="362"/>
                  </a:lnTo>
                  <a:lnTo>
                    <a:pt x="12" y="362"/>
                  </a:lnTo>
                  <a:close/>
                  <a:moveTo>
                    <a:pt x="12" y="362"/>
                  </a:moveTo>
                  <a:lnTo>
                    <a:pt x="12" y="369"/>
                  </a:lnTo>
                  <a:lnTo>
                    <a:pt x="0" y="369"/>
                  </a:lnTo>
                  <a:lnTo>
                    <a:pt x="0" y="362"/>
                  </a:lnTo>
                  <a:lnTo>
                    <a:pt x="12" y="362"/>
                  </a:lnTo>
                  <a:close/>
                  <a:moveTo>
                    <a:pt x="12" y="369"/>
                  </a:moveTo>
                  <a:lnTo>
                    <a:pt x="12" y="377"/>
                  </a:lnTo>
                  <a:lnTo>
                    <a:pt x="0" y="377"/>
                  </a:lnTo>
                  <a:lnTo>
                    <a:pt x="0" y="369"/>
                  </a:lnTo>
                  <a:lnTo>
                    <a:pt x="12" y="369"/>
                  </a:lnTo>
                  <a:close/>
                  <a:moveTo>
                    <a:pt x="12" y="377"/>
                  </a:moveTo>
                  <a:lnTo>
                    <a:pt x="12" y="377"/>
                  </a:lnTo>
                  <a:lnTo>
                    <a:pt x="0" y="377"/>
                  </a:lnTo>
                  <a:lnTo>
                    <a:pt x="12" y="377"/>
                  </a:lnTo>
                  <a:close/>
                  <a:moveTo>
                    <a:pt x="12" y="377"/>
                  </a:moveTo>
                  <a:lnTo>
                    <a:pt x="12" y="385"/>
                  </a:lnTo>
                  <a:lnTo>
                    <a:pt x="0" y="385"/>
                  </a:lnTo>
                  <a:lnTo>
                    <a:pt x="0" y="377"/>
                  </a:lnTo>
                  <a:lnTo>
                    <a:pt x="12" y="377"/>
                  </a:lnTo>
                  <a:close/>
                  <a:moveTo>
                    <a:pt x="12" y="385"/>
                  </a:moveTo>
                  <a:lnTo>
                    <a:pt x="12" y="392"/>
                  </a:lnTo>
                  <a:lnTo>
                    <a:pt x="0" y="392"/>
                  </a:lnTo>
                  <a:lnTo>
                    <a:pt x="0" y="385"/>
                  </a:lnTo>
                  <a:lnTo>
                    <a:pt x="12" y="385"/>
                  </a:lnTo>
                  <a:close/>
                  <a:moveTo>
                    <a:pt x="12" y="392"/>
                  </a:moveTo>
                  <a:lnTo>
                    <a:pt x="12" y="392"/>
                  </a:lnTo>
                  <a:lnTo>
                    <a:pt x="0" y="392"/>
                  </a:lnTo>
                  <a:lnTo>
                    <a:pt x="12" y="392"/>
                  </a:lnTo>
                  <a:close/>
                  <a:moveTo>
                    <a:pt x="12" y="392"/>
                  </a:moveTo>
                  <a:lnTo>
                    <a:pt x="12" y="400"/>
                  </a:lnTo>
                  <a:lnTo>
                    <a:pt x="0" y="400"/>
                  </a:lnTo>
                  <a:lnTo>
                    <a:pt x="0" y="392"/>
                  </a:lnTo>
                  <a:lnTo>
                    <a:pt x="12" y="392"/>
                  </a:lnTo>
                  <a:close/>
                  <a:moveTo>
                    <a:pt x="12" y="400"/>
                  </a:moveTo>
                  <a:lnTo>
                    <a:pt x="12" y="408"/>
                  </a:lnTo>
                  <a:lnTo>
                    <a:pt x="0" y="408"/>
                  </a:lnTo>
                  <a:lnTo>
                    <a:pt x="0" y="400"/>
                  </a:lnTo>
                  <a:lnTo>
                    <a:pt x="12" y="400"/>
                  </a:lnTo>
                  <a:close/>
                  <a:moveTo>
                    <a:pt x="12" y="408"/>
                  </a:moveTo>
                  <a:lnTo>
                    <a:pt x="12" y="408"/>
                  </a:lnTo>
                  <a:lnTo>
                    <a:pt x="0" y="408"/>
                  </a:lnTo>
                  <a:lnTo>
                    <a:pt x="12" y="408"/>
                  </a:lnTo>
                  <a:close/>
                  <a:moveTo>
                    <a:pt x="12" y="408"/>
                  </a:moveTo>
                  <a:lnTo>
                    <a:pt x="12" y="415"/>
                  </a:lnTo>
                  <a:lnTo>
                    <a:pt x="0" y="415"/>
                  </a:lnTo>
                  <a:lnTo>
                    <a:pt x="0" y="408"/>
                  </a:lnTo>
                  <a:lnTo>
                    <a:pt x="12" y="408"/>
                  </a:lnTo>
                  <a:close/>
                  <a:moveTo>
                    <a:pt x="12" y="415"/>
                  </a:moveTo>
                  <a:lnTo>
                    <a:pt x="12" y="423"/>
                  </a:lnTo>
                  <a:lnTo>
                    <a:pt x="0" y="423"/>
                  </a:lnTo>
                  <a:lnTo>
                    <a:pt x="0" y="415"/>
                  </a:lnTo>
                  <a:lnTo>
                    <a:pt x="12" y="415"/>
                  </a:lnTo>
                  <a:close/>
                  <a:moveTo>
                    <a:pt x="12" y="423"/>
                  </a:moveTo>
                  <a:lnTo>
                    <a:pt x="12" y="423"/>
                  </a:lnTo>
                  <a:lnTo>
                    <a:pt x="0" y="423"/>
                  </a:lnTo>
                  <a:lnTo>
                    <a:pt x="12" y="423"/>
                  </a:lnTo>
                  <a:close/>
                  <a:moveTo>
                    <a:pt x="12" y="423"/>
                  </a:moveTo>
                  <a:lnTo>
                    <a:pt x="12" y="431"/>
                  </a:lnTo>
                  <a:lnTo>
                    <a:pt x="0" y="431"/>
                  </a:lnTo>
                  <a:lnTo>
                    <a:pt x="0" y="423"/>
                  </a:lnTo>
                  <a:lnTo>
                    <a:pt x="12" y="423"/>
                  </a:lnTo>
                  <a:close/>
                  <a:moveTo>
                    <a:pt x="12" y="431"/>
                  </a:moveTo>
                  <a:lnTo>
                    <a:pt x="12" y="439"/>
                  </a:lnTo>
                  <a:lnTo>
                    <a:pt x="0" y="439"/>
                  </a:lnTo>
                  <a:lnTo>
                    <a:pt x="0" y="431"/>
                  </a:lnTo>
                  <a:lnTo>
                    <a:pt x="12" y="431"/>
                  </a:lnTo>
                  <a:close/>
                  <a:moveTo>
                    <a:pt x="12" y="439"/>
                  </a:moveTo>
                  <a:lnTo>
                    <a:pt x="12" y="439"/>
                  </a:lnTo>
                  <a:lnTo>
                    <a:pt x="0" y="439"/>
                  </a:lnTo>
                  <a:lnTo>
                    <a:pt x="12" y="439"/>
                  </a:lnTo>
                  <a:close/>
                  <a:moveTo>
                    <a:pt x="12" y="439"/>
                  </a:moveTo>
                  <a:lnTo>
                    <a:pt x="12" y="446"/>
                  </a:lnTo>
                  <a:lnTo>
                    <a:pt x="0" y="446"/>
                  </a:lnTo>
                  <a:lnTo>
                    <a:pt x="0" y="439"/>
                  </a:lnTo>
                  <a:lnTo>
                    <a:pt x="12" y="439"/>
                  </a:lnTo>
                  <a:close/>
                  <a:moveTo>
                    <a:pt x="12" y="446"/>
                  </a:moveTo>
                  <a:lnTo>
                    <a:pt x="12" y="454"/>
                  </a:lnTo>
                  <a:lnTo>
                    <a:pt x="0" y="454"/>
                  </a:lnTo>
                  <a:lnTo>
                    <a:pt x="0" y="446"/>
                  </a:lnTo>
                  <a:lnTo>
                    <a:pt x="12" y="446"/>
                  </a:lnTo>
                  <a:close/>
                  <a:moveTo>
                    <a:pt x="12" y="454"/>
                  </a:moveTo>
                  <a:lnTo>
                    <a:pt x="12" y="454"/>
                  </a:lnTo>
                  <a:lnTo>
                    <a:pt x="0" y="454"/>
                  </a:lnTo>
                  <a:lnTo>
                    <a:pt x="12" y="454"/>
                  </a:lnTo>
                  <a:close/>
                  <a:moveTo>
                    <a:pt x="12" y="454"/>
                  </a:moveTo>
                  <a:lnTo>
                    <a:pt x="12" y="462"/>
                  </a:lnTo>
                  <a:lnTo>
                    <a:pt x="0" y="462"/>
                  </a:lnTo>
                  <a:lnTo>
                    <a:pt x="0" y="454"/>
                  </a:lnTo>
                  <a:lnTo>
                    <a:pt x="12" y="454"/>
                  </a:lnTo>
                  <a:close/>
                  <a:moveTo>
                    <a:pt x="12" y="462"/>
                  </a:moveTo>
                  <a:lnTo>
                    <a:pt x="12" y="469"/>
                  </a:lnTo>
                  <a:lnTo>
                    <a:pt x="0" y="469"/>
                  </a:lnTo>
                  <a:lnTo>
                    <a:pt x="0" y="462"/>
                  </a:lnTo>
                  <a:lnTo>
                    <a:pt x="12" y="462"/>
                  </a:lnTo>
                  <a:close/>
                  <a:moveTo>
                    <a:pt x="12" y="469"/>
                  </a:moveTo>
                  <a:lnTo>
                    <a:pt x="12" y="469"/>
                  </a:lnTo>
                  <a:lnTo>
                    <a:pt x="0" y="469"/>
                  </a:lnTo>
                  <a:lnTo>
                    <a:pt x="12" y="469"/>
                  </a:lnTo>
                  <a:close/>
                  <a:moveTo>
                    <a:pt x="12" y="469"/>
                  </a:moveTo>
                  <a:lnTo>
                    <a:pt x="12" y="477"/>
                  </a:lnTo>
                  <a:lnTo>
                    <a:pt x="0" y="477"/>
                  </a:lnTo>
                  <a:lnTo>
                    <a:pt x="0" y="469"/>
                  </a:lnTo>
                  <a:lnTo>
                    <a:pt x="12" y="469"/>
                  </a:lnTo>
                  <a:close/>
                  <a:moveTo>
                    <a:pt x="12" y="477"/>
                  </a:moveTo>
                  <a:lnTo>
                    <a:pt x="12" y="485"/>
                  </a:lnTo>
                  <a:lnTo>
                    <a:pt x="0" y="485"/>
                  </a:lnTo>
                  <a:lnTo>
                    <a:pt x="0" y="477"/>
                  </a:lnTo>
                  <a:lnTo>
                    <a:pt x="12" y="477"/>
                  </a:lnTo>
                  <a:close/>
                  <a:moveTo>
                    <a:pt x="12" y="485"/>
                  </a:moveTo>
                  <a:lnTo>
                    <a:pt x="12" y="485"/>
                  </a:lnTo>
                  <a:lnTo>
                    <a:pt x="0" y="485"/>
                  </a:lnTo>
                  <a:lnTo>
                    <a:pt x="12" y="485"/>
                  </a:lnTo>
                  <a:close/>
                  <a:moveTo>
                    <a:pt x="12" y="485"/>
                  </a:moveTo>
                  <a:lnTo>
                    <a:pt x="12" y="492"/>
                  </a:lnTo>
                  <a:lnTo>
                    <a:pt x="0" y="492"/>
                  </a:lnTo>
                  <a:lnTo>
                    <a:pt x="0" y="485"/>
                  </a:lnTo>
                  <a:lnTo>
                    <a:pt x="12" y="485"/>
                  </a:lnTo>
                  <a:close/>
                  <a:moveTo>
                    <a:pt x="12" y="492"/>
                  </a:moveTo>
                  <a:lnTo>
                    <a:pt x="12" y="500"/>
                  </a:lnTo>
                  <a:lnTo>
                    <a:pt x="0" y="500"/>
                  </a:lnTo>
                  <a:lnTo>
                    <a:pt x="0" y="492"/>
                  </a:lnTo>
                  <a:lnTo>
                    <a:pt x="12" y="492"/>
                  </a:lnTo>
                  <a:close/>
                  <a:moveTo>
                    <a:pt x="12" y="500"/>
                  </a:moveTo>
                  <a:lnTo>
                    <a:pt x="12" y="500"/>
                  </a:lnTo>
                  <a:lnTo>
                    <a:pt x="0" y="500"/>
                  </a:lnTo>
                  <a:lnTo>
                    <a:pt x="12" y="500"/>
                  </a:lnTo>
                  <a:close/>
                  <a:moveTo>
                    <a:pt x="12" y="500"/>
                  </a:moveTo>
                  <a:lnTo>
                    <a:pt x="12" y="508"/>
                  </a:lnTo>
                  <a:lnTo>
                    <a:pt x="0" y="508"/>
                  </a:lnTo>
                  <a:lnTo>
                    <a:pt x="0" y="500"/>
                  </a:lnTo>
                  <a:lnTo>
                    <a:pt x="12" y="500"/>
                  </a:lnTo>
                  <a:close/>
                  <a:moveTo>
                    <a:pt x="12" y="508"/>
                  </a:moveTo>
                  <a:lnTo>
                    <a:pt x="12" y="515"/>
                  </a:lnTo>
                  <a:lnTo>
                    <a:pt x="0" y="515"/>
                  </a:lnTo>
                  <a:lnTo>
                    <a:pt x="0" y="508"/>
                  </a:lnTo>
                  <a:lnTo>
                    <a:pt x="12" y="508"/>
                  </a:lnTo>
                  <a:close/>
                  <a:moveTo>
                    <a:pt x="12" y="515"/>
                  </a:moveTo>
                  <a:lnTo>
                    <a:pt x="12" y="515"/>
                  </a:lnTo>
                  <a:lnTo>
                    <a:pt x="0" y="515"/>
                  </a:lnTo>
                  <a:lnTo>
                    <a:pt x="12" y="515"/>
                  </a:lnTo>
                  <a:close/>
                  <a:moveTo>
                    <a:pt x="12" y="515"/>
                  </a:moveTo>
                  <a:lnTo>
                    <a:pt x="12" y="523"/>
                  </a:lnTo>
                  <a:lnTo>
                    <a:pt x="0" y="523"/>
                  </a:lnTo>
                  <a:lnTo>
                    <a:pt x="0" y="515"/>
                  </a:lnTo>
                  <a:lnTo>
                    <a:pt x="12" y="515"/>
                  </a:lnTo>
                  <a:close/>
                  <a:moveTo>
                    <a:pt x="12" y="523"/>
                  </a:moveTo>
                  <a:lnTo>
                    <a:pt x="12" y="531"/>
                  </a:lnTo>
                  <a:lnTo>
                    <a:pt x="0" y="531"/>
                  </a:lnTo>
                  <a:lnTo>
                    <a:pt x="0" y="523"/>
                  </a:lnTo>
                  <a:lnTo>
                    <a:pt x="12" y="523"/>
                  </a:lnTo>
                  <a:close/>
                  <a:moveTo>
                    <a:pt x="12" y="531"/>
                  </a:moveTo>
                  <a:lnTo>
                    <a:pt x="12" y="531"/>
                  </a:lnTo>
                  <a:lnTo>
                    <a:pt x="0" y="531"/>
                  </a:lnTo>
                  <a:lnTo>
                    <a:pt x="12" y="531"/>
                  </a:lnTo>
                  <a:close/>
                  <a:moveTo>
                    <a:pt x="12" y="531"/>
                  </a:moveTo>
                  <a:lnTo>
                    <a:pt x="12" y="538"/>
                  </a:lnTo>
                  <a:lnTo>
                    <a:pt x="0" y="538"/>
                  </a:lnTo>
                  <a:lnTo>
                    <a:pt x="0" y="531"/>
                  </a:lnTo>
                  <a:lnTo>
                    <a:pt x="12" y="531"/>
                  </a:lnTo>
                  <a:close/>
                  <a:moveTo>
                    <a:pt x="12" y="538"/>
                  </a:moveTo>
                  <a:lnTo>
                    <a:pt x="12" y="546"/>
                  </a:lnTo>
                  <a:lnTo>
                    <a:pt x="0" y="546"/>
                  </a:lnTo>
                  <a:lnTo>
                    <a:pt x="0" y="538"/>
                  </a:lnTo>
                  <a:lnTo>
                    <a:pt x="12" y="538"/>
                  </a:lnTo>
                  <a:close/>
                  <a:moveTo>
                    <a:pt x="12" y="546"/>
                  </a:moveTo>
                  <a:lnTo>
                    <a:pt x="12" y="546"/>
                  </a:lnTo>
                  <a:lnTo>
                    <a:pt x="0" y="546"/>
                  </a:lnTo>
                  <a:lnTo>
                    <a:pt x="12" y="546"/>
                  </a:lnTo>
                  <a:close/>
                  <a:moveTo>
                    <a:pt x="12" y="546"/>
                  </a:moveTo>
                  <a:lnTo>
                    <a:pt x="12" y="554"/>
                  </a:lnTo>
                  <a:lnTo>
                    <a:pt x="0" y="554"/>
                  </a:lnTo>
                  <a:lnTo>
                    <a:pt x="0" y="546"/>
                  </a:lnTo>
                  <a:lnTo>
                    <a:pt x="12" y="546"/>
                  </a:lnTo>
                  <a:close/>
                  <a:moveTo>
                    <a:pt x="12" y="554"/>
                  </a:moveTo>
                  <a:lnTo>
                    <a:pt x="12" y="561"/>
                  </a:lnTo>
                  <a:lnTo>
                    <a:pt x="0" y="561"/>
                  </a:lnTo>
                  <a:lnTo>
                    <a:pt x="0" y="554"/>
                  </a:lnTo>
                  <a:lnTo>
                    <a:pt x="12" y="554"/>
                  </a:lnTo>
                  <a:close/>
                  <a:moveTo>
                    <a:pt x="12" y="561"/>
                  </a:moveTo>
                  <a:lnTo>
                    <a:pt x="12" y="561"/>
                  </a:lnTo>
                  <a:lnTo>
                    <a:pt x="0" y="561"/>
                  </a:lnTo>
                  <a:lnTo>
                    <a:pt x="12" y="561"/>
                  </a:lnTo>
                  <a:close/>
                  <a:moveTo>
                    <a:pt x="12" y="561"/>
                  </a:moveTo>
                  <a:lnTo>
                    <a:pt x="12" y="569"/>
                  </a:lnTo>
                  <a:lnTo>
                    <a:pt x="0" y="569"/>
                  </a:lnTo>
                  <a:lnTo>
                    <a:pt x="0" y="561"/>
                  </a:lnTo>
                  <a:lnTo>
                    <a:pt x="12" y="561"/>
                  </a:lnTo>
                  <a:close/>
                  <a:moveTo>
                    <a:pt x="12" y="569"/>
                  </a:moveTo>
                  <a:lnTo>
                    <a:pt x="12" y="577"/>
                  </a:lnTo>
                  <a:lnTo>
                    <a:pt x="0" y="577"/>
                  </a:lnTo>
                  <a:lnTo>
                    <a:pt x="0" y="569"/>
                  </a:lnTo>
                  <a:lnTo>
                    <a:pt x="12" y="569"/>
                  </a:lnTo>
                  <a:close/>
                  <a:moveTo>
                    <a:pt x="12" y="577"/>
                  </a:moveTo>
                  <a:lnTo>
                    <a:pt x="12" y="577"/>
                  </a:lnTo>
                  <a:lnTo>
                    <a:pt x="0" y="577"/>
                  </a:lnTo>
                  <a:lnTo>
                    <a:pt x="12" y="577"/>
                  </a:lnTo>
                  <a:close/>
                  <a:moveTo>
                    <a:pt x="12" y="577"/>
                  </a:moveTo>
                  <a:lnTo>
                    <a:pt x="12" y="585"/>
                  </a:lnTo>
                  <a:lnTo>
                    <a:pt x="0" y="585"/>
                  </a:lnTo>
                  <a:lnTo>
                    <a:pt x="0" y="577"/>
                  </a:lnTo>
                  <a:lnTo>
                    <a:pt x="12" y="577"/>
                  </a:lnTo>
                  <a:close/>
                  <a:moveTo>
                    <a:pt x="12" y="585"/>
                  </a:moveTo>
                  <a:lnTo>
                    <a:pt x="12" y="592"/>
                  </a:lnTo>
                  <a:lnTo>
                    <a:pt x="0" y="592"/>
                  </a:lnTo>
                  <a:lnTo>
                    <a:pt x="0" y="585"/>
                  </a:lnTo>
                  <a:lnTo>
                    <a:pt x="12" y="585"/>
                  </a:lnTo>
                  <a:close/>
                  <a:moveTo>
                    <a:pt x="12" y="592"/>
                  </a:moveTo>
                  <a:lnTo>
                    <a:pt x="12" y="592"/>
                  </a:lnTo>
                  <a:lnTo>
                    <a:pt x="0" y="592"/>
                  </a:lnTo>
                  <a:lnTo>
                    <a:pt x="12" y="592"/>
                  </a:lnTo>
                  <a:close/>
                  <a:moveTo>
                    <a:pt x="12" y="592"/>
                  </a:moveTo>
                  <a:lnTo>
                    <a:pt x="12" y="600"/>
                  </a:lnTo>
                  <a:lnTo>
                    <a:pt x="0" y="600"/>
                  </a:lnTo>
                  <a:lnTo>
                    <a:pt x="0" y="592"/>
                  </a:lnTo>
                  <a:lnTo>
                    <a:pt x="12" y="592"/>
                  </a:lnTo>
                  <a:close/>
                  <a:moveTo>
                    <a:pt x="12" y="600"/>
                  </a:moveTo>
                  <a:lnTo>
                    <a:pt x="12" y="608"/>
                  </a:lnTo>
                  <a:lnTo>
                    <a:pt x="0" y="608"/>
                  </a:lnTo>
                  <a:lnTo>
                    <a:pt x="0" y="600"/>
                  </a:lnTo>
                  <a:lnTo>
                    <a:pt x="12" y="600"/>
                  </a:lnTo>
                  <a:close/>
                  <a:moveTo>
                    <a:pt x="12" y="608"/>
                  </a:moveTo>
                  <a:lnTo>
                    <a:pt x="12" y="608"/>
                  </a:lnTo>
                  <a:lnTo>
                    <a:pt x="0" y="608"/>
                  </a:lnTo>
                  <a:lnTo>
                    <a:pt x="12" y="608"/>
                  </a:lnTo>
                  <a:close/>
                  <a:moveTo>
                    <a:pt x="12" y="608"/>
                  </a:moveTo>
                  <a:lnTo>
                    <a:pt x="12" y="615"/>
                  </a:lnTo>
                  <a:lnTo>
                    <a:pt x="0" y="615"/>
                  </a:lnTo>
                  <a:lnTo>
                    <a:pt x="0" y="608"/>
                  </a:lnTo>
                  <a:lnTo>
                    <a:pt x="12" y="608"/>
                  </a:lnTo>
                  <a:close/>
                  <a:moveTo>
                    <a:pt x="12" y="615"/>
                  </a:moveTo>
                  <a:lnTo>
                    <a:pt x="12" y="623"/>
                  </a:lnTo>
                  <a:lnTo>
                    <a:pt x="0" y="623"/>
                  </a:lnTo>
                  <a:lnTo>
                    <a:pt x="0" y="615"/>
                  </a:lnTo>
                  <a:lnTo>
                    <a:pt x="12" y="615"/>
                  </a:lnTo>
                  <a:close/>
                  <a:moveTo>
                    <a:pt x="12" y="623"/>
                  </a:moveTo>
                  <a:lnTo>
                    <a:pt x="12" y="623"/>
                  </a:lnTo>
                  <a:lnTo>
                    <a:pt x="0" y="623"/>
                  </a:lnTo>
                  <a:lnTo>
                    <a:pt x="12" y="623"/>
                  </a:lnTo>
                  <a:close/>
                  <a:moveTo>
                    <a:pt x="12" y="623"/>
                  </a:moveTo>
                  <a:lnTo>
                    <a:pt x="12" y="631"/>
                  </a:lnTo>
                  <a:lnTo>
                    <a:pt x="0" y="631"/>
                  </a:lnTo>
                  <a:lnTo>
                    <a:pt x="0" y="623"/>
                  </a:lnTo>
                  <a:lnTo>
                    <a:pt x="12" y="623"/>
                  </a:lnTo>
                  <a:close/>
                  <a:moveTo>
                    <a:pt x="12" y="631"/>
                  </a:moveTo>
                  <a:lnTo>
                    <a:pt x="12" y="638"/>
                  </a:lnTo>
                  <a:lnTo>
                    <a:pt x="0" y="638"/>
                  </a:lnTo>
                  <a:lnTo>
                    <a:pt x="0" y="631"/>
                  </a:lnTo>
                  <a:lnTo>
                    <a:pt x="12" y="631"/>
                  </a:lnTo>
                  <a:close/>
                  <a:moveTo>
                    <a:pt x="12" y="638"/>
                  </a:moveTo>
                  <a:lnTo>
                    <a:pt x="12" y="638"/>
                  </a:lnTo>
                  <a:lnTo>
                    <a:pt x="0" y="638"/>
                  </a:lnTo>
                  <a:lnTo>
                    <a:pt x="12" y="638"/>
                  </a:lnTo>
                  <a:close/>
                  <a:moveTo>
                    <a:pt x="12" y="638"/>
                  </a:moveTo>
                  <a:lnTo>
                    <a:pt x="12" y="646"/>
                  </a:lnTo>
                  <a:lnTo>
                    <a:pt x="0" y="646"/>
                  </a:lnTo>
                  <a:lnTo>
                    <a:pt x="0" y="638"/>
                  </a:lnTo>
                  <a:lnTo>
                    <a:pt x="12" y="638"/>
                  </a:lnTo>
                  <a:close/>
                  <a:moveTo>
                    <a:pt x="12" y="646"/>
                  </a:moveTo>
                  <a:lnTo>
                    <a:pt x="12" y="654"/>
                  </a:lnTo>
                  <a:lnTo>
                    <a:pt x="0" y="654"/>
                  </a:lnTo>
                  <a:lnTo>
                    <a:pt x="0" y="646"/>
                  </a:lnTo>
                  <a:lnTo>
                    <a:pt x="12" y="646"/>
                  </a:lnTo>
                  <a:close/>
                  <a:moveTo>
                    <a:pt x="12" y="654"/>
                  </a:moveTo>
                  <a:lnTo>
                    <a:pt x="12" y="654"/>
                  </a:lnTo>
                  <a:lnTo>
                    <a:pt x="0" y="654"/>
                  </a:lnTo>
                  <a:lnTo>
                    <a:pt x="12" y="654"/>
                  </a:lnTo>
                  <a:close/>
                  <a:moveTo>
                    <a:pt x="12" y="654"/>
                  </a:moveTo>
                  <a:lnTo>
                    <a:pt x="12" y="661"/>
                  </a:lnTo>
                  <a:lnTo>
                    <a:pt x="0" y="661"/>
                  </a:lnTo>
                  <a:lnTo>
                    <a:pt x="0" y="654"/>
                  </a:lnTo>
                  <a:lnTo>
                    <a:pt x="12" y="654"/>
                  </a:lnTo>
                  <a:close/>
                  <a:moveTo>
                    <a:pt x="12" y="661"/>
                  </a:moveTo>
                  <a:lnTo>
                    <a:pt x="12" y="669"/>
                  </a:lnTo>
                  <a:lnTo>
                    <a:pt x="0" y="669"/>
                  </a:lnTo>
                  <a:lnTo>
                    <a:pt x="0" y="661"/>
                  </a:lnTo>
                  <a:lnTo>
                    <a:pt x="12" y="661"/>
                  </a:lnTo>
                  <a:close/>
                  <a:moveTo>
                    <a:pt x="12" y="669"/>
                  </a:moveTo>
                  <a:lnTo>
                    <a:pt x="12" y="669"/>
                  </a:lnTo>
                  <a:lnTo>
                    <a:pt x="0" y="669"/>
                  </a:lnTo>
                  <a:lnTo>
                    <a:pt x="12" y="669"/>
                  </a:lnTo>
                  <a:close/>
                  <a:moveTo>
                    <a:pt x="12" y="669"/>
                  </a:moveTo>
                  <a:lnTo>
                    <a:pt x="12" y="677"/>
                  </a:lnTo>
                  <a:lnTo>
                    <a:pt x="0" y="677"/>
                  </a:lnTo>
                  <a:lnTo>
                    <a:pt x="0" y="669"/>
                  </a:lnTo>
                  <a:lnTo>
                    <a:pt x="12" y="669"/>
                  </a:lnTo>
                  <a:close/>
                  <a:moveTo>
                    <a:pt x="12" y="677"/>
                  </a:moveTo>
                  <a:lnTo>
                    <a:pt x="12" y="684"/>
                  </a:lnTo>
                  <a:lnTo>
                    <a:pt x="0" y="684"/>
                  </a:lnTo>
                  <a:lnTo>
                    <a:pt x="0" y="677"/>
                  </a:lnTo>
                  <a:lnTo>
                    <a:pt x="12" y="677"/>
                  </a:lnTo>
                  <a:close/>
                  <a:moveTo>
                    <a:pt x="12" y="684"/>
                  </a:moveTo>
                  <a:lnTo>
                    <a:pt x="12" y="684"/>
                  </a:lnTo>
                  <a:lnTo>
                    <a:pt x="0" y="684"/>
                  </a:lnTo>
                  <a:lnTo>
                    <a:pt x="12" y="684"/>
                  </a:lnTo>
                  <a:close/>
                  <a:moveTo>
                    <a:pt x="12" y="684"/>
                  </a:moveTo>
                  <a:lnTo>
                    <a:pt x="12" y="692"/>
                  </a:lnTo>
                  <a:lnTo>
                    <a:pt x="0" y="692"/>
                  </a:lnTo>
                  <a:lnTo>
                    <a:pt x="0" y="684"/>
                  </a:lnTo>
                  <a:lnTo>
                    <a:pt x="12" y="684"/>
                  </a:lnTo>
                  <a:close/>
                  <a:moveTo>
                    <a:pt x="12" y="692"/>
                  </a:moveTo>
                  <a:lnTo>
                    <a:pt x="12" y="700"/>
                  </a:lnTo>
                  <a:lnTo>
                    <a:pt x="0" y="700"/>
                  </a:lnTo>
                  <a:lnTo>
                    <a:pt x="0" y="692"/>
                  </a:lnTo>
                  <a:lnTo>
                    <a:pt x="12" y="692"/>
                  </a:lnTo>
                  <a:close/>
                  <a:moveTo>
                    <a:pt x="12" y="700"/>
                  </a:moveTo>
                  <a:lnTo>
                    <a:pt x="12" y="700"/>
                  </a:lnTo>
                  <a:lnTo>
                    <a:pt x="0" y="700"/>
                  </a:lnTo>
                  <a:lnTo>
                    <a:pt x="12" y="700"/>
                  </a:lnTo>
                  <a:close/>
                  <a:moveTo>
                    <a:pt x="12" y="700"/>
                  </a:moveTo>
                  <a:lnTo>
                    <a:pt x="12" y="707"/>
                  </a:lnTo>
                  <a:lnTo>
                    <a:pt x="0" y="707"/>
                  </a:lnTo>
                  <a:lnTo>
                    <a:pt x="0" y="700"/>
                  </a:lnTo>
                  <a:lnTo>
                    <a:pt x="12" y="700"/>
                  </a:lnTo>
                  <a:close/>
                  <a:moveTo>
                    <a:pt x="12" y="707"/>
                  </a:moveTo>
                  <a:lnTo>
                    <a:pt x="12" y="715"/>
                  </a:lnTo>
                  <a:lnTo>
                    <a:pt x="0" y="715"/>
                  </a:lnTo>
                  <a:lnTo>
                    <a:pt x="0" y="707"/>
                  </a:lnTo>
                  <a:lnTo>
                    <a:pt x="12" y="707"/>
                  </a:lnTo>
                  <a:close/>
                  <a:moveTo>
                    <a:pt x="12" y="715"/>
                  </a:moveTo>
                  <a:lnTo>
                    <a:pt x="12" y="715"/>
                  </a:lnTo>
                  <a:lnTo>
                    <a:pt x="0" y="715"/>
                  </a:lnTo>
                  <a:lnTo>
                    <a:pt x="12" y="715"/>
                  </a:lnTo>
                  <a:close/>
                  <a:moveTo>
                    <a:pt x="12" y="715"/>
                  </a:moveTo>
                  <a:lnTo>
                    <a:pt x="12" y="723"/>
                  </a:lnTo>
                  <a:lnTo>
                    <a:pt x="0" y="723"/>
                  </a:lnTo>
                  <a:lnTo>
                    <a:pt x="0" y="715"/>
                  </a:lnTo>
                  <a:lnTo>
                    <a:pt x="12" y="715"/>
                  </a:lnTo>
                  <a:close/>
                  <a:moveTo>
                    <a:pt x="12" y="723"/>
                  </a:moveTo>
                  <a:lnTo>
                    <a:pt x="12" y="731"/>
                  </a:lnTo>
                  <a:lnTo>
                    <a:pt x="0" y="731"/>
                  </a:lnTo>
                  <a:lnTo>
                    <a:pt x="0" y="723"/>
                  </a:lnTo>
                  <a:lnTo>
                    <a:pt x="12" y="723"/>
                  </a:lnTo>
                  <a:close/>
                  <a:moveTo>
                    <a:pt x="12" y="731"/>
                  </a:moveTo>
                  <a:lnTo>
                    <a:pt x="12" y="731"/>
                  </a:lnTo>
                  <a:lnTo>
                    <a:pt x="0" y="731"/>
                  </a:lnTo>
                  <a:lnTo>
                    <a:pt x="12" y="731"/>
                  </a:lnTo>
                  <a:close/>
                  <a:moveTo>
                    <a:pt x="12" y="731"/>
                  </a:moveTo>
                  <a:lnTo>
                    <a:pt x="12" y="738"/>
                  </a:lnTo>
                  <a:lnTo>
                    <a:pt x="0" y="738"/>
                  </a:lnTo>
                  <a:lnTo>
                    <a:pt x="0" y="731"/>
                  </a:lnTo>
                  <a:lnTo>
                    <a:pt x="12" y="731"/>
                  </a:lnTo>
                  <a:close/>
                  <a:moveTo>
                    <a:pt x="12" y="738"/>
                  </a:moveTo>
                  <a:lnTo>
                    <a:pt x="12" y="746"/>
                  </a:lnTo>
                  <a:lnTo>
                    <a:pt x="0" y="746"/>
                  </a:lnTo>
                  <a:lnTo>
                    <a:pt x="0" y="738"/>
                  </a:lnTo>
                  <a:lnTo>
                    <a:pt x="12" y="738"/>
                  </a:lnTo>
                  <a:close/>
                  <a:moveTo>
                    <a:pt x="12" y="746"/>
                  </a:moveTo>
                  <a:lnTo>
                    <a:pt x="12" y="746"/>
                  </a:lnTo>
                  <a:lnTo>
                    <a:pt x="0" y="746"/>
                  </a:lnTo>
                  <a:lnTo>
                    <a:pt x="12" y="746"/>
                  </a:lnTo>
                  <a:close/>
                  <a:moveTo>
                    <a:pt x="12" y="746"/>
                  </a:moveTo>
                  <a:lnTo>
                    <a:pt x="12" y="754"/>
                  </a:lnTo>
                  <a:lnTo>
                    <a:pt x="0" y="754"/>
                  </a:lnTo>
                  <a:lnTo>
                    <a:pt x="0" y="746"/>
                  </a:lnTo>
                  <a:lnTo>
                    <a:pt x="12" y="746"/>
                  </a:lnTo>
                  <a:close/>
                  <a:moveTo>
                    <a:pt x="12" y="754"/>
                  </a:moveTo>
                  <a:lnTo>
                    <a:pt x="12" y="761"/>
                  </a:lnTo>
                  <a:lnTo>
                    <a:pt x="0" y="761"/>
                  </a:lnTo>
                  <a:lnTo>
                    <a:pt x="0" y="754"/>
                  </a:lnTo>
                  <a:lnTo>
                    <a:pt x="12" y="754"/>
                  </a:lnTo>
                  <a:close/>
                  <a:moveTo>
                    <a:pt x="12" y="761"/>
                  </a:moveTo>
                  <a:lnTo>
                    <a:pt x="12" y="761"/>
                  </a:lnTo>
                  <a:lnTo>
                    <a:pt x="0" y="761"/>
                  </a:lnTo>
                  <a:lnTo>
                    <a:pt x="12" y="761"/>
                  </a:lnTo>
                  <a:close/>
                  <a:moveTo>
                    <a:pt x="12" y="761"/>
                  </a:moveTo>
                  <a:lnTo>
                    <a:pt x="12" y="769"/>
                  </a:lnTo>
                  <a:lnTo>
                    <a:pt x="0" y="769"/>
                  </a:lnTo>
                  <a:lnTo>
                    <a:pt x="0" y="761"/>
                  </a:lnTo>
                  <a:lnTo>
                    <a:pt x="12" y="761"/>
                  </a:lnTo>
                  <a:close/>
                  <a:moveTo>
                    <a:pt x="12" y="769"/>
                  </a:moveTo>
                  <a:lnTo>
                    <a:pt x="12" y="777"/>
                  </a:lnTo>
                  <a:lnTo>
                    <a:pt x="0" y="777"/>
                  </a:lnTo>
                  <a:lnTo>
                    <a:pt x="0" y="769"/>
                  </a:lnTo>
                  <a:lnTo>
                    <a:pt x="12" y="769"/>
                  </a:lnTo>
                  <a:close/>
                  <a:moveTo>
                    <a:pt x="12" y="777"/>
                  </a:moveTo>
                  <a:lnTo>
                    <a:pt x="12" y="777"/>
                  </a:lnTo>
                  <a:lnTo>
                    <a:pt x="0" y="777"/>
                  </a:lnTo>
                  <a:lnTo>
                    <a:pt x="12" y="777"/>
                  </a:lnTo>
                  <a:close/>
                  <a:moveTo>
                    <a:pt x="12" y="777"/>
                  </a:moveTo>
                  <a:lnTo>
                    <a:pt x="12" y="784"/>
                  </a:lnTo>
                  <a:lnTo>
                    <a:pt x="0" y="784"/>
                  </a:lnTo>
                  <a:lnTo>
                    <a:pt x="0" y="777"/>
                  </a:lnTo>
                  <a:lnTo>
                    <a:pt x="12" y="777"/>
                  </a:lnTo>
                  <a:close/>
                  <a:moveTo>
                    <a:pt x="12" y="784"/>
                  </a:moveTo>
                  <a:lnTo>
                    <a:pt x="12" y="792"/>
                  </a:lnTo>
                  <a:lnTo>
                    <a:pt x="0" y="792"/>
                  </a:lnTo>
                  <a:lnTo>
                    <a:pt x="0" y="784"/>
                  </a:lnTo>
                  <a:lnTo>
                    <a:pt x="12" y="784"/>
                  </a:lnTo>
                  <a:close/>
                  <a:moveTo>
                    <a:pt x="12" y="792"/>
                  </a:moveTo>
                  <a:lnTo>
                    <a:pt x="12" y="792"/>
                  </a:lnTo>
                  <a:lnTo>
                    <a:pt x="0" y="792"/>
                  </a:lnTo>
                  <a:lnTo>
                    <a:pt x="12" y="792"/>
                  </a:lnTo>
                  <a:close/>
                  <a:moveTo>
                    <a:pt x="12" y="792"/>
                  </a:moveTo>
                  <a:lnTo>
                    <a:pt x="12" y="800"/>
                  </a:lnTo>
                  <a:lnTo>
                    <a:pt x="0" y="800"/>
                  </a:lnTo>
                  <a:lnTo>
                    <a:pt x="0" y="792"/>
                  </a:lnTo>
                  <a:lnTo>
                    <a:pt x="12" y="792"/>
                  </a:lnTo>
                  <a:close/>
                  <a:moveTo>
                    <a:pt x="12" y="800"/>
                  </a:moveTo>
                  <a:lnTo>
                    <a:pt x="12" y="807"/>
                  </a:lnTo>
                  <a:lnTo>
                    <a:pt x="0" y="807"/>
                  </a:lnTo>
                  <a:lnTo>
                    <a:pt x="0" y="800"/>
                  </a:lnTo>
                  <a:lnTo>
                    <a:pt x="12" y="800"/>
                  </a:lnTo>
                  <a:close/>
                  <a:moveTo>
                    <a:pt x="12" y="807"/>
                  </a:moveTo>
                  <a:lnTo>
                    <a:pt x="12" y="807"/>
                  </a:lnTo>
                  <a:lnTo>
                    <a:pt x="0" y="807"/>
                  </a:lnTo>
                  <a:lnTo>
                    <a:pt x="12" y="807"/>
                  </a:lnTo>
                  <a:close/>
                  <a:moveTo>
                    <a:pt x="12" y="807"/>
                  </a:moveTo>
                  <a:lnTo>
                    <a:pt x="12" y="815"/>
                  </a:lnTo>
                  <a:lnTo>
                    <a:pt x="0" y="815"/>
                  </a:lnTo>
                  <a:lnTo>
                    <a:pt x="0" y="807"/>
                  </a:lnTo>
                  <a:lnTo>
                    <a:pt x="12" y="807"/>
                  </a:lnTo>
                  <a:close/>
                  <a:moveTo>
                    <a:pt x="12" y="815"/>
                  </a:moveTo>
                  <a:lnTo>
                    <a:pt x="12" y="823"/>
                  </a:lnTo>
                  <a:lnTo>
                    <a:pt x="0" y="823"/>
                  </a:lnTo>
                  <a:lnTo>
                    <a:pt x="0" y="815"/>
                  </a:lnTo>
                  <a:lnTo>
                    <a:pt x="12" y="815"/>
                  </a:lnTo>
                  <a:close/>
                  <a:moveTo>
                    <a:pt x="12" y="823"/>
                  </a:moveTo>
                  <a:lnTo>
                    <a:pt x="12" y="823"/>
                  </a:lnTo>
                  <a:lnTo>
                    <a:pt x="0" y="823"/>
                  </a:lnTo>
                  <a:lnTo>
                    <a:pt x="12" y="823"/>
                  </a:lnTo>
                  <a:close/>
                  <a:moveTo>
                    <a:pt x="12" y="823"/>
                  </a:moveTo>
                  <a:lnTo>
                    <a:pt x="12" y="830"/>
                  </a:lnTo>
                  <a:lnTo>
                    <a:pt x="0" y="830"/>
                  </a:lnTo>
                  <a:lnTo>
                    <a:pt x="0" y="823"/>
                  </a:lnTo>
                  <a:lnTo>
                    <a:pt x="12" y="823"/>
                  </a:lnTo>
                  <a:close/>
                  <a:moveTo>
                    <a:pt x="12" y="830"/>
                  </a:moveTo>
                  <a:lnTo>
                    <a:pt x="12" y="838"/>
                  </a:lnTo>
                  <a:lnTo>
                    <a:pt x="0" y="838"/>
                  </a:lnTo>
                  <a:lnTo>
                    <a:pt x="0" y="830"/>
                  </a:lnTo>
                  <a:lnTo>
                    <a:pt x="12" y="830"/>
                  </a:lnTo>
                  <a:close/>
                  <a:moveTo>
                    <a:pt x="12" y="838"/>
                  </a:moveTo>
                  <a:lnTo>
                    <a:pt x="12" y="838"/>
                  </a:lnTo>
                  <a:lnTo>
                    <a:pt x="0" y="838"/>
                  </a:lnTo>
                  <a:lnTo>
                    <a:pt x="12" y="838"/>
                  </a:lnTo>
                  <a:close/>
                  <a:moveTo>
                    <a:pt x="12" y="838"/>
                  </a:moveTo>
                  <a:lnTo>
                    <a:pt x="12" y="846"/>
                  </a:lnTo>
                  <a:lnTo>
                    <a:pt x="0" y="846"/>
                  </a:lnTo>
                  <a:lnTo>
                    <a:pt x="0" y="838"/>
                  </a:lnTo>
                  <a:lnTo>
                    <a:pt x="12" y="838"/>
                  </a:lnTo>
                  <a:close/>
                  <a:moveTo>
                    <a:pt x="12" y="846"/>
                  </a:moveTo>
                  <a:lnTo>
                    <a:pt x="12" y="853"/>
                  </a:lnTo>
                  <a:lnTo>
                    <a:pt x="0" y="853"/>
                  </a:lnTo>
                  <a:lnTo>
                    <a:pt x="0" y="846"/>
                  </a:lnTo>
                  <a:lnTo>
                    <a:pt x="12" y="846"/>
                  </a:lnTo>
                  <a:close/>
                  <a:moveTo>
                    <a:pt x="12" y="853"/>
                  </a:moveTo>
                  <a:lnTo>
                    <a:pt x="12" y="853"/>
                  </a:lnTo>
                  <a:lnTo>
                    <a:pt x="0" y="853"/>
                  </a:lnTo>
                  <a:lnTo>
                    <a:pt x="12" y="853"/>
                  </a:lnTo>
                  <a:close/>
                  <a:moveTo>
                    <a:pt x="12" y="853"/>
                  </a:moveTo>
                  <a:lnTo>
                    <a:pt x="12" y="861"/>
                  </a:lnTo>
                  <a:lnTo>
                    <a:pt x="0" y="861"/>
                  </a:lnTo>
                  <a:lnTo>
                    <a:pt x="0" y="853"/>
                  </a:lnTo>
                  <a:lnTo>
                    <a:pt x="12" y="853"/>
                  </a:lnTo>
                  <a:close/>
                  <a:moveTo>
                    <a:pt x="12" y="861"/>
                  </a:moveTo>
                  <a:lnTo>
                    <a:pt x="12" y="869"/>
                  </a:lnTo>
                  <a:lnTo>
                    <a:pt x="0" y="869"/>
                  </a:lnTo>
                  <a:lnTo>
                    <a:pt x="0" y="861"/>
                  </a:lnTo>
                  <a:lnTo>
                    <a:pt x="12" y="861"/>
                  </a:lnTo>
                  <a:close/>
                  <a:moveTo>
                    <a:pt x="12" y="869"/>
                  </a:moveTo>
                  <a:lnTo>
                    <a:pt x="12" y="869"/>
                  </a:lnTo>
                  <a:lnTo>
                    <a:pt x="0" y="869"/>
                  </a:lnTo>
                  <a:lnTo>
                    <a:pt x="12" y="869"/>
                  </a:lnTo>
                  <a:close/>
                  <a:moveTo>
                    <a:pt x="12" y="869"/>
                  </a:moveTo>
                  <a:lnTo>
                    <a:pt x="12" y="877"/>
                  </a:lnTo>
                  <a:lnTo>
                    <a:pt x="0" y="877"/>
                  </a:lnTo>
                  <a:lnTo>
                    <a:pt x="0" y="869"/>
                  </a:lnTo>
                  <a:lnTo>
                    <a:pt x="12" y="869"/>
                  </a:lnTo>
                  <a:close/>
                  <a:moveTo>
                    <a:pt x="12" y="877"/>
                  </a:moveTo>
                  <a:lnTo>
                    <a:pt x="12" y="884"/>
                  </a:lnTo>
                  <a:lnTo>
                    <a:pt x="0" y="884"/>
                  </a:lnTo>
                  <a:lnTo>
                    <a:pt x="0" y="877"/>
                  </a:lnTo>
                  <a:lnTo>
                    <a:pt x="12" y="877"/>
                  </a:lnTo>
                  <a:close/>
                  <a:moveTo>
                    <a:pt x="12" y="884"/>
                  </a:moveTo>
                  <a:lnTo>
                    <a:pt x="12" y="884"/>
                  </a:lnTo>
                  <a:lnTo>
                    <a:pt x="0" y="884"/>
                  </a:lnTo>
                  <a:lnTo>
                    <a:pt x="12" y="884"/>
                  </a:lnTo>
                  <a:close/>
                  <a:moveTo>
                    <a:pt x="12" y="884"/>
                  </a:moveTo>
                  <a:lnTo>
                    <a:pt x="12" y="892"/>
                  </a:lnTo>
                  <a:lnTo>
                    <a:pt x="0" y="892"/>
                  </a:lnTo>
                  <a:lnTo>
                    <a:pt x="0" y="884"/>
                  </a:lnTo>
                  <a:lnTo>
                    <a:pt x="12" y="884"/>
                  </a:lnTo>
                  <a:close/>
                  <a:moveTo>
                    <a:pt x="12" y="892"/>
                  </a:moveTo>
                  <a:lnTo>
                    <a:pt x="12" y="900"/>
                  </a:lnTo>
                  <a:lnTo>
                    <a:pt x="0" y="900"/>
                  </a:lnTo>
                  <a:lnTo>
                    <a:pt x="0" y="892"/>
                  </a:lnTo>
                  <a:lnTo>
                    <a:pt x="12" y="892"/>
                  </a:lnTo>
                  <a:close/>
                  <a:moveTo>
                    <a:pt x="12" y="900"/>
                  </a:moveTo>
                  <a:lnTo>
                    <a:pt x="12" y="900"/>
                  </a:lnTo>
                  <a:lnTo>
                    <a:pt x="0" y="900"/>
                  </a:lnTo>
                  <a:lnTo>
                    <a:pt x="12" y="900"/>
                  </a:lnTo>
                  <a:close/>
                  <a:moveTo>
                    <a:pt x="12" y="900"/>
                  </a:moveTo>
                  <a:lnTo>
                    <a:pt x="12" y="907"/>
                  </a:lnTo>
                  <a:lnTo>
                    <a:pt x="0" y="907"/>
                  </a:lnTo>
                  <a:lnTo>
                    <a:pt x="0" y="900"/>
                  </a:lnTo>
                  <a:lnTo>
                    <a:pt x="12" y="900"/>
                  </a:lnTo>
                  <a:close/>
                  <a:moveTo>
                    <a:pt x="12" y="907"/>
                  </a:moveTo>
                  <a:lnTo>
                    <a:pt x="12" y="915"/>
                  </a:lnTo>
                  <a:lnTo>
                    <a:pt x="0" y="915"/>
                  </a:lnTo>
                  <a:lnTo>
                    <a:pt x="0" y="907"/>
                  </a:lnTo>
                  <a:lnTo>
                    <a:pt x="12" y="907"/>
                  </a:lnTo>
                  <a:close/>
                  <a:moveTo>
                    <a:pt x="12" y="915"/>
                  </a:moveTo>
                  <a:lnTo>
                    <a:pt x="12" y="915"/>
                  </a:lnTo>
                  <a:lnTo>
                    <a:pt x="0" y="915"/>
                  </a:lnTo>
                  <a:lnTo>
                    <a:pt x="12" y="915"/>
                  </a:lnTo>
                  <a:close/>
                  <a:moveTo>
                    <a:pt x="12" y="915"/>
                  </a:moveTo>
                  <a:lnTo>
                    <a:pt x="12" y="923"/>
                  </a:lnTo>
                  <a:lnTo>
                    <a:pt x="0" y="923"/>
                  </a:lnTo>
                  <a:lnTo>
                    <a:pt x="0" y="915"/>
                  </a:lnTo>
                  <a:lnTo>
                    <a:pt x="12" y="915"/>
                  </a:lnTo>
                  <a:close/>
                  <a:moveTo>
                    <a:pt x="12" y="923"/>
                  </a:moveTo>
                  <a:lnTo>
                    <a:pt x="12" y="930"/>
                  </a:lnTo>
                  <a:lnTo>
                    <a:pt x="0" y="930"/>
                  </a:lnTo>
                  <a:lnTo>
                    <a:pt x="0" y="923"/>
                  </a:lnTo>
                  <a:lnTo>
                    <a:pt x="12" y="923"/>
                  </a:lnTo>
                  <a:close/>
                  <a:moveTo>
                    <a:pt x="12" y="930"/>
                  </a:moveTo>
                  <a:lnTo>
                    <a:pt x="12" y="930"/>
                  </a:lnTo>
                  <a:lnTo>
                    <a:pt x="0" y="930"/>
                  </a:lnTo>
                  <a:lnTo>
                    <a:pt x="12" y="930"/>
                  </a:lnTo>
                  <a:close/>
                  <a:moveTo>
                    <a:pt x="12" y="930"/>
                  </a:moveTo>
                  <a:lnTo>
                    <a:pt x="12" y="938"/>
                  </a:lnTo>
                  <a:lnTo>
                    <a:pt x="0" y="938"/>
                  </a:lnTo>
                  <a:lnTo>
                    <a:pt x="0" y="930"/>
                  </a:lnTo>
                  <a:lnTo>
                    <a:pt x="12" y="930"/>
                  </a:lnTo>
                  <a:close/>
                  <a:moveTo>
                    <a:pt x="12" y="938"/>
                  </a:moveTo>
                  <a:lnTo>
                    <a:pt x="12" y="946"/>
                  </a:lnTo>
                  <a:lnTo>
                    <a:pt x="0" y="946"/>
                  </a:lnTo>
                  <a:lnTo>
                    <a:pt x="0" y="938"/>
                  </a:lnTo>
                  <a:lnTo>
                    <a:pt x="12" y="938"/>
                  </a:lnTo>
                  <a:close/>
                  <a:moveTo>
                    <a:pt x="12" y="946"/>
                  </a:moveTo>
                  <a:lnTo>
                    <a:pt x="12" y="946"/>
                  </a:lnTo>
                  <a:lnTo>
                    <a:pt x="0" y="946"/>
                  </a:lnTo>
                  <a:lnTo>
                    <a:pt x="12" y="946"/>
                  </a:lnTo>
                  <a:close/>
                  <a:moveTo>
                    <a:pt x="12" y="946"/>
                  </a:moveTo>
                  <a:lnTo>
                    <a:pt x="12" y="953"/>
                  </a:lnTo>
                  <a:lnTo>
                    <a:pt x="0" y="953"/>
                  </a:lnTo>
                  <a:lnTo>
                    <a:pt x="0" y="946"/>
                  </a:lnTo>
                  <a:lnTo>
                    <a:pt x="12" y="946"/>
                  </a:lnTo>
                  <a:close/>
                  <a:moveTo>
                    <a:pt x="12" y="953"/>
                  </a:moveTo>
                  <a:lnTo>
                    <a:pt x="12" y="961"/>
                  </a:lnTo>
                  <a:lnTo>
                    <a:pt x="0" y="961"/>
                  </a:lnTo>
                  <a:lnTo>
                    <a:pt x="0" y="953"/>
                  </a:lnTo>
                  <a:lnTo>
                    <a:pt x="12" y="953"/>
                  </a:lnTo>
                  <a:close/>
                  <a:moveTo>
                    <a:pt x="12" y="961"/>
                  </a:moveTo>
                  <a:lnTo>
                    <a:pt x="12" y="961"/>
                  </a:lnTo>
                  <a:lnTo>
                    <a:pt x="0" y="961"/>
                  </a:lnTo>
                  <a:lnTo>
                    <a:pt x="12" y="961"/>
                  </a:lnTo>
                  <a:close/>
                  <a:moveTo>
                    <a:pt x="12" y="961"/>
                  </a:moveTo>
                  <a:lnTo>
                    <a:pt x="12" y="969"/>
                  </a:lnTo>
                  <a:lnTo>
                    <a:pt x="0" y="969"/>
                  </a:lnTo>
                  <a:lnTo>
                    <a:pt x="0" y="961"/>
                  </a:lnTo>
                  <a:lnTo>
                    <a:pt x="12" y="961"/>
                  </a:lnTo>
                  <a:close/>
                  <a:moveTo>
                    <a:pt x="12" y="969"/>
                  </a:moveTo>
                  <a:lnTo>
                    <a:pt x="12" y="976"/>
                  </a:lnTo>
                  <a:lnTo>
                    <a:pt x="0" y="976"/>
                  </a:lnTo>
                  <a:lnTo>
                    <a:pt x="0" y="969"/>
                  </a:lnTo>
                  <a:lnTo>
                    <a:pt x="12" y="969"/>
                  </a:lnTo>
                  <a:close/>
                  <a:moveTo>
                    <a:pt x="12" y="976"/>
                  </a:moveTo>
                  <a:lnTo>
                    <a:pt x="12" y="976"/>
                  </a:lnTo>
                  <a:lnTo>
                    <a:pt x="0" y="976"/>
                  </a:lnTo>
                  <a:lnTo>
                    <a:pt x="12" y="976"/>
                  </a:lnTo>
                  <a:close/>
                  <a:moveTo>
                    <a:pt x="12" y="976"/>
                  </a:moveTo>
                  <a:lnTo>
                    <a:pt x="12" y="984"/>
                  </a:lnTo>
                  <a:lnTo>
                    <a:pt x="0" y="984"/>
                  </a:lnTo>
                  <a:lnTo>
                    <a:pt x="0" y="976"/>
                  </a:lnTo>
                  <a:lnTo>
                    <a:pt x="12" y="976"/>
                  </a:lnTo>
                  <a:close/>
                  <a:moveTo>
                    <a:pt x="12" y="984"/>
                  </a:moveTo>
                  <a:lnTo>
                    <a:pt x="12" y="992"/>
                  </a:lnTo>
                  <a:lnTo>
                    <a:pt x="0" y="992"/>
                  </a:lnTo>
                  <a:lnTo>
                    <a:pt x="0" y="984"/>
                  </a:lnTo>
                  <a:lnTo>
                    <a:pt x="12" y="984"/>
                  </a:lnTo>
                  <a:close/>
                  <a:moveTo>
                    <a:pt x="12" y="992"/>
                  </a:moveTo>
                  <a:lnTo>
                    <a:pt x="12" y="992"/>
                  </a:lnTo>
                  <a:lnTo>
                    <a:pt x="0" y="992"/>
                  </a:lnTo>
                  <a:lnTo>
                    <a:pt x="12" y="992"/>
                  </a:lnTo>
                  <a:close/>
                  <a:moveTo>
                    <a:pt x="12" y="992"/>
                  </a:moveTo>
                  <a:lnTo>
                    <a:pt x="12" y="999"/>
                  </a:lnTo>
                  <a:lnTo>
                    <a:pt x="0" y="999"/>
                  </a:lnTo>
                  <a:lnTo>
                    <a:pt x="0" y="992"/>
                  </a:lnTo>
                  <a:lnTo>
                    <a:pt x="12" y="992"/>
                  </a:lnTo>
                  <a:close/>
                  <a:moveTo>
                    <a:pt x="12" y="999"/>
                  </a:moveTo>
                  <a:lnTo>
                    <a:pt x="12" y="1007"/>
                  </a:lnTo>
                  <a:lnTo>
                    <a:pt x="0" y="1007"/>
                  </a:lnTo>
                  <a:lnTo>
                    <a:pt x="0" y="999"/>
                  </a:lnTo>
                  <a:lnTo>
                    <a:pt x="12" y="999"/>
                  </a:lnTo>
                  <a:close/>
                  <a:moveTo>
                    <a:pt x="12" y="1007"/>
                  </a:moveTo>
                  <a:lnTo>
                    <a:pt x="12" y="1007"/>
                  </a:lnTo>
                  <a:lnTo>
                    <a:pt x="0" y="1007"/>
                  </a:lnTo>
                  <a:lnTo>
                    <a:pt x="12" y="1007"/>
                  </a:lnTo>
                  <a:close/>
                  <a:moveTo>
                    <a:pt x="12" y="1007"/>
                  </a:moveTo>
                  <a:lnTo>
                    <a:pt x="12" y="1015"/>
                  </a:lnTo>
                  <a:lnTo>
                    <a:pt x="0" y="1015"/>
                  </a:lnTo>
                  <a:lnTo>
                    <a:pt x="0" y="1007"/>
                  </a:lnTo>
                  <a:lnTo>
                    <a:pt x="12" y="1007"/>
                  </a:lnTo>
                  <a:close/>
                  <a:moveTo>
                    <a:pt x="12" y="1015"/>
                  </a:moveTo>
                  <a:lnTo>
                    <a:pt x="12" y="1023"/>
                  </a:lnTo>
                  <a:lnTo>
                    <a:pt x="0" y="1023"/>
                  </a:lnTo>
                  <a:lnTo>
                    <a:pt x="0" y="1015"/>
                  </a:lnTo>
                  <a:lnTo>
                    <a:pt x="12" y="1015"/>
                  </a:lnTo>
                  <a:close/>
                  <a:moveTo>
                    <a:pt x="12" y="1023"/>
                  </a:moveTo>
                  <a:lnTo>
                    <a:pt x="12" y="1023"/>
                  </a:lnTo>
                  <a:lnTo>
                    <a:pt x="0" y="1023"/>
                  </a:lnTo>
                  <a:lnTo>
                    <a:pt x="12" y="1023"/>
                  </a:lnTo>
                  <a:close/>
                  <a:moveTo>
                    <a:pt x="12" y="1023"/>
                  </a:moveTo>
                  <a:lnTo>
                    <a:pt x="12" y="1030"/>
                  </a:lnTo>
                  <a:lnTo>
                    <a:pt x="0" y="1030"/>
                  </a:lnTo>
                  <a:lnTo>
                    <a:pt x="0" y="1023"/>
                  </a:lnTo>
                  <a:lnTo>
                    <a:pt x="12" y="1023"/>
                  </a:lnTo>
                  <a:close/>
                  <a:moveTo>
                    <a:pt x="12" y="1030"/>
                  </a:moveTo>
                  <a:lnTo>
                    <a:pt x="12" y="1038"/>
                  </a:lnTo>
                  <a:lnTo>
                    <a:pt x="0" y="1038"/>
                  </a:lnTo>
                  <a:lnTo>
                    <a:pt x="0" y="1030"/>
                  </a:lnTo>
                  <a:lnTo>
                    <a:pt x="12" y="1030"/>
                  </a:lnTo>
                  <a:close/>
                  <a:moveTo>
                    <a:pt x="12" y="1038"/>
                  </a:moveTo>
                  <a:lnTo>
                    <a:pt x="12" y="1038"/>
                  </a:lnTo>
                  <a:lnTo>
                    <a:pt x="0" y="1038"/>
                  </a:lnTo>
                  <a:lnTo>
                    <a:pt x="12" y="1038"/>
                  </a:lnTo>
                  <a:close/>
                  <a:moveTo>
                    <a:pt x="12" y="1038"/>
                  </a:moveTo>
                  <a:lnTo>
                    <a:pt x="12" y="1046"/>
                  </a:lnTo>
                  <a:lnTo>
                    <a:pt x="0" y="1046"/>
                  </a:lnTo>
                  <a:lnTo>
                    <a:pt x="0" y="1038"/>
                  </a:lnTo>
                  <a:lnTo>
                    <a:pt x="12" y="1038"/>
                  </a:lnTo>
                  <a:close/>
                  <a:moveTo>
                    <a:pt x="12" y="1046"/>
                  </a:moveTo>
                  <a:lnTo>
                    <a:pt x="12" y="1053"/>
                  </a:lnTo>
                  <a:lnTo>
                    <a:pt x="0" y="1053"/>
                  </a:lnTo>
                  <a:lnTo>
                    <a:pt x="0" y="1046"/>
                  </a:lnTo>
                  <a:lnTo>
                    <a:pt x="12" y="1046"/>
                  </a:lnTo>
                  <a:close/>
                  <a:moveTo>
                    <a:pt x="12" y="1053"/>
                  </a:moveTo>
                  <a:lnTo>
                    <a:pt x="12" y="1053"/>
                  </a:lnTo>
                  <a:lnTo>
                    <a:pt x="0" y="1053"/>
                  </a:lnTo>
                  <a:lnTo>
                    <a:pt x="12" y="1053"/>
                  </a:lnTo>
                  <a:close/>
                  <a:moveTo>
                    <a:pt x="12" y="1053"/>
                  </a:moveTo>
                  <a:lnTo>
                    <a:pt x="12" y="1061"/>
                  </a:lnTo>
                  <a:lnTo>
                    <a:pt x="0" y="1061"/>
                  </a:lnTo>
                  <a:lnTo>
                    <a:pt x="0" y="1053"/>
                  </a:lnTo>
                  <a:lnTo>
                    <a:pt x="12" y="1053"/>
                  </a:lnTo>
                  <a:close/>
                  <a:moveTo>
                    <a:pt x="12" y="1061"/>
                  </a:moveTo>
                  <a:lnTo>
                    <a:pt x="12" y="1069"/>
                  </a:lnTo>
                  <a:lnTo>
                    <a:pt x="0" y="1069"/>
                  </a:lnTo>
                  <a:lnTo>
                    <a:pt x="0" y="1061"/>
                  </a:lnTo>
                  <a:lnTo>
                    <a:pt x="12" y="1061"/>
                  </a:lnTo>
                  <a:close/>
                  <a:moveTo>
                    <a:pt x="12" y="1069"/>
                  </a:moveTo>
                  <a:lnTo>
                    <a:pt x="12" y="1069"/>
                  </a:lnTo>
                  <a:lnTo>
                    <a:pt x="0" y="1069"/>
                  </a:lnTo>
                  <a:lnTo>
                    <a:pt x="12" y="1069"/>
                  </a:lnTo>
                  <a:close/>
                  <a:moveTo>
                    <a:pt x="12" y="1069"/>
                  </a:moveTo>
                  <a:lnTo>
                    <a:pt x="12" y="1076"/>
                  </a:lnTo>
                  <a:lnTo>
                    <a:pt x="0" y="1076"/>
                  </a:lnTo>
                  <a:lnTo>
                    <a:pt x="0" y="1069"/>
                  </a:lnTo>
                  <a:lnTo>
                    <a:pt x="12" y="1069"/>
                  </a:lnTo>
                  <a:close/>
                  <a:moveTo>
                    <a:pt x="12" y="1076"/>
                  </a:moveTo>
                  <a:lnTo>
                    <a:pt x="12" y="1084"/>
                  </a:lnTo>
                  <a:lnTo>
                    <a:pt x="0" y="1084"/>
                  </a:lnTo>
                  <a:lnTo>
                    <a:pt x="0" y="1076"/>
                  </a:lnTo>
                  <a:lnTo>
                    <a:pt x="12" y="1076"/>
                  </a:lnTo>
                  <a:close/>
                  <a:moveTo>
                    <a:pt x="12" y="1084"/>
                  </a:moveTo>
                  <a:lnTo>
                    <a:pt x="12" y="1084"/>
                  </a:lnTo>
                  <a:lnTo>
                    <a:pt x="0" y="1084"/>
                  </a:lnTo>
                  <a:lnTo>
                    <a:pt x="12" y="1084"/>
                  </a:lnTo>
                  <a:close/>
                  <a:moveTo>
                    <a:pt x="12" y="1084"/>
                  </a:moveTo>
                  <a:lnTo>
                    <a:pt x="12" y="1092"/>
                  </a:lnTo>
                  <a:lnTo>
                    <a:pt x="0" y="1092"/>
                  </a:lnTo>
                  <a:lnTo>
                    <a:pt x="0" y="1084"/>
                  </a:lnTo>
                  <a:lnTo>
                    <a:pt x="12" y="1084"/>
                  </a:lnTo>
                  <a:close/>
                  <a:moveTo>
                    <a:pt x="12" y="1092"/>
                  </a:moveTo>
                  <a:lnTo>
                    <a:pt x="12" y="1099"/>
                  </a:lnTo>
                  <a:lnTo>
                    <a:pt x="0" y="1099"/>
                  </a:lnTo>
                  <a:lnTo>
                    <a:pt x="0" y="1092"/>
                  </a:lnTo>
                  <a:lnTo>
                    <a:pt x="12" y="1092"/>
                  </a:lnTo>
                  <a:close/>
                  <a:moveTo>
                    <a:pt x="12" y="1099"/>
                  </a:moveTo>
                  <a:lnTo>
                    <a:pt x="12" y="1099"/>
                  </a:lnTo>
                  <a:lnTo>
                    <a:pt x="0" y="1099"/>
                  </a:lnTo>
                  <a:lnTo>
                    <a:pt x="12" y="1099"/>
                  </a:lnTo>
                  <a:close/>
                  <a:moveTo>
                    <a:pt x="12" y="1099"/>
                  </a:moveTo>
                  <a:lnTo>
                    <a:pt x="12" y="1107"/>
                  </a:lnTo>
                  <a:lnTo>
                    <a:pt x="0" y="1107"/>
                  </a:lnTo>
                  <a:lnTo>
                    <a:pt x="0" y="1099"/>
                  </a:lnTo>
                  <a:lnTo>
                    <a:pt x="12" y="1099"/>
                  </a:lnTo>
                  <a:close/>
                  <a:moveTo>
                    <a:pt x="12" y="1107"/>
                  </a:moveTo>
                  <a:lnTo>
                    <a:pt x="12" y="1115"/>
                  </a:lnTo>
                  <a:lnTo>
                    <a:pt x="0" y="1115"/>
                  </a:lnTo>
                  <a:lnTo>
                    <a:pt x="0" y="1107"/>
                  </a:lnTo>
                  <a:lnTo>
                    <a:pt x="12" y="1107"/>
                  </a:lnTo>
                  <a:close/>
                  <a:moveTo>
                    <a:pt x="12" y="1115"/>
                  </a:moveTo>
                  <a:lnTo>
                    <a:pt x="12" y="1115"/>
                  </a:lnTo>
                  <a:lnTo>
                    <a:pt x="0" y="1115"/>
                  </a:lnTo>
                  <a:lnTo>
                    <a:pt x="12" y="1115"/>
                  </a:lnTo>
                  <a:close/>
                  <a:moveTo>
                    <a:pt x="12" y="1115"/>
                  </a:moveTo>
                  <a:lnTo>
                    <a:pt x="12" y="1122"/>
                  </a:lnTo>
                  <a:lnTo>
                    <a:pt x="0" y="1122"/>
                  </a:lnTo>
                  <a:lnTo>
                    <a:pt x="0" y="1115"/>
                  </a:lnTo>
                  <a:lnTo>
                    <a:pt x="12" y="1115"/>
                  </a:lnTo>
                  <a:close/>
                  <a:moveTo>
                    <a:pt x="12" y="1122"/>
                  </a:moveTo>
                  <a:lnTo>
                    <a:pt x="12" y="1130"/>
                  </a:lnTo>
                  <a:lnTo>
                    <a:pt x="0" y="1130"/>
                  </a:lnTo>
                  <a:lnTo>
                    <a:pt x="0" y="1122"/>
                  </a:lnTo>
                  <a:lnTo>
                    <a:pt x="12" y="1122"/>
                  </a:lnTo>
                  <a:close/>
                  <a:moveTo>
                    <a:pt x="12" y="1130"/>
                  </a:moveTo>
                  <a:lnTo>
                    <a:pt x="12" y="1130"/>
                  </a:lnTo>
                  <a:lnTo>
                    <a:pt x="0" y="1130"/>
                  </a:lnTo>
                  <a:lnTo>
                    <a:pt x="12" y="1130"/>
                  </a:lnTo>
                  <a:close/>
                  <a:moveTo>
                    <a:pt x="12" y="1130"/>
                  </a:moveTo>
                  <a:lnTo>
                    <a:pt x="12" y="1138"/>
                  </a:lnTo>
                  <a:lnTo>
                    <a:pt x="0" y="1138"/>
                  </a:lnTo>
                  <a:lnTo>
                    <a:pt x="0" y="1130"/>
                  </a:lnTo>
                  <a:lnTo>
                    <a:pt x="12" y="1130"/>
                  </a:lnTo>
                  <a:close/>
                  <a:moveTo>
                    <a:pt x="12" y="1138"/>
                  </a:moveTo>
                  <a:lnTo>
                    <a:pt x="12" y="1146"/>
                  </a:lnTo>
                  <a:lnTo>
                    <a:pt x="0" y="1146"/>
                  </a:lnTo>
                  <a:lnTo>
                    <a:pt x="0" y="1138"/>
                  </a:lnTo>
                  <a:lnTo>
                    <a:pt x="12" y="1138"/>
                  </a:lnTo>
                  <a:close/>
                  <a:moveTo>
                    <a:pt x="12" y="1146"/>
                  </a:moveTo>
                  <a:lnTo>
                    <a:pt x="12" y="1146"/>
                  </a:lnTo>
                  <a:lnTo>
                    <a:pt x="0" y="1146"/>
                  </a:lnTo>
                  <a:lnTo>
                    <a:pt x="12" y="1146"/>
                  </a:lnTo>
                  <a:close/>
                  <a:moveTo>
                    <a:pt x="12" y="1146"/>
                  </a:moveTo>
                  <a:lnTo>
                    <a:pt x="12" y="1153"/>
                  </a:lnTo>
                  <a:lnTo>
                    <a:pt x="0" y="1153"/>
                  </a:lnTo>
                  <a:lnTo>
                    <a:pt x="0" y="1146"/>
                  </a:lnTo>
                  <a:lnTo>
                    <a:pt x="12" y="1146"/>
                  </a:lnTo>
                  <a:close/>
                  <a:moveTo>
                    <a:pt x="12" y="1153"/>
                  </a:moveTo>
                  <a:lnTo>
                    <a:pt x="12" y="1161"/>
                  </a:lnTo>
                  <a:lnTo>
                    <a:pt x="0" y="1161"/>
                  </a:lnTo>
                  <a:lnTo>
                    <a:pt x="0" y="1153"/>
                  </a:lnTo>
                  <a:lnTo>
                    <a:pt x="12" y="1153"/>
                  </a:lnTo>
                  <a:close/>
                  <a:moveTo>
                    <a:pt x="12" y="1161"/>
                  </a:moveTo>
                  <a:lnTo>
                    <a:pt x="12" y="1161"/>
                  </a:lnTo>
                  <a:lnTo>
                    <a:pt x="0" y="1161"/>
                  </a:lnTo>
                  <a:lnTo>
                    <a:pt x="12" y="1161"/>
                  </a:lnTo>
                  <a:close/>
                  <a:moveTo>
                    <a:pt x="12" y="1161"/>
                  </a:moveTo>
                  <a:lnTo>
                    <a:pt x="12" y="1169"/>
                  </a:lnTo>
                  <a:lnTo>
                    <a:pt x="0" y="1169"/>
                  </a:lnTo>
                  <a:lnTo>
                    <a:pt x="0" y="1161"/>
                  </a:lnTo>
                  <a:lnTo>
                    <a:pt x="12" y="1161"/>
                  </a:lnTo>
                  <a:close/>
                  <a:moveTo>
                    <a:pt x="12" y="1169"/>
                  </a:moveTo>
                  <a:lnTo>
                    <a:pt x="12" y="1176"/>
                  </a:lnTo>
                  <a:lnTo>
                    <a:pt x="0" y="1176"/>
                  </a:lnTo>
                  <a:lnTo>
                    <a:pt x="0" y="1169"/>
                  </a:lnTo>
                  <a:lnTo>
                    <a:pt x="12" y="1169"/>
                  </a:lnTo>
                  <a:close/>
                  <a:moveTo>
                    <a:pt x="12" y="1176"/>
                  </a:moveTo>
                  <a:lnTo>
                    <a:pt x="12" y="1176"/>
                  </a:lnTo>
                  <a:lnTo>
                    <a:pt x="0" y="1176"/>
                  </a:lnTo>
                  <a:lnTo>
                    <a:pt x="12" y="1176"/>
                  </a:lnTo>
                  <a:close/>
                  <a:moveTo>
                    <a:pt x="12" y="1176"/>
                  </a:moveTo>
                  <a:lnTo>
                    <a:pt x="12" y="1184"/>
                  </a:lnTo>
                  <a:lnTo>
                    <a:pt x="0" y="1184"/>
                  </a:lnTo>
                  <a:lnTo>
                    <a:pt x="0" y="1176"/>
                  </a:lnTo>
                  <a:lnTo>
                    <a:pt x="12" y="1176"/>
                  </a:lnTo>
                  <a:close/>
                  <a:moveTo>
                    <a:pt x="12" y="1184"/>
                  </a:moveTo>
                  <a:lnTo>
                    <a:pt x="12" y="1192"/>
                  </a:lnTo>
                  <a:lnTo>
                    <a:pt x="0" y="1192"/>
                  </a:lnTo>
                  <a:lnTo>
                    <a:pt x="0" y="1184"/>
                  </a:lnTo>
                  <a:lnTo>
                    <a:pt x="12" y="1184"/>
                  </a:lnTo>
                  <a:close/>
                  <a:moveTo>
                    <a:pt x="12" y="1192"/>
                  </a:moveTo>
                  <a:lnTo>
                    <a:pt x="12" y="1192"/>
                  </a:lnTo>
                  <a:lnTo>
                    <a:pt x="0" y="1192"/>
                  </a:lnTo>
                  <a:lnTo>
                    <a:pt x="12" y="1192"/>
                  </a:lnTo>
                  <a:close/>
                  <a:moveTo>
                    <a:pt x="12" y="1192"/>
                  </a:moveTo>
                  <a:lnTo>
                    <a:pt x="12" y="1199"/>
                  </a:lnTo>
                  <a:lnTo>
                    <a:pt x="0" y="1199"/>
                  </a:lnTo>
                  <a:lnTo>
                    <a:pt x="0" y="1192"/>
                  </a:lnTo>
                  <a:lnTo>
                    <a:pt x="12" y="1192"/>
                  </a:lnTo>
                  <a:close/>
                  <a:moveTo>
                    <a:pt x="12" y="1199"/>
                  </a:moveTo>
                  <a:lnTo>
                    <a:pt x="12" y="1207"/>
                  </a:lnTo>
                  <a:lnTo>
                    <a:pt x="0" y="1207"/>
                  </a:lnTo>
                  <a:lnTo>
                    <a:pt x="0" y="1199"/>
                  </a:lnTo>
                  <a:lnTo>
                    <a:pt x="12" y="1199"/>
                  </a:lnTo>
                  <a:close/>
                  <a:moveTo>
                    <a:pt x="12" y="1207"/>
                  </a:moveTo>
                  <a:lnTo>
                    <a:pt x="12" y="1207"/>
                  </a:lnTo>
                  <a:lnTo>
                    <a:pt x="0" y="1207"/>
                  </a:lnTo>
                  <a:lnTo>
                    <a:pt x="12" y="1207"/>
                  </a:lnTo>
                  <a:close/>
                  <a:moveTo>
                    <a:pt x="12" y="1207"/>
                  </a:moveTo>
                  <a:lnTo>
                    <a:pt x="12" y="1215"/>
                  </a:lnTo>
                  <a:lnTo>
                    <a:pt x="0" y="1215"/>
                  </a:lnTo>
                  <a:lnTo>
                    <a:pt x="0" y="1207"/>
                  </a:lnTo>
                  <a:lnTo>
                    <a:pt x="12" y="1207"/>
                  </a:lnTo>
                  <a:close/>
                  <a:moveTo>
                    <a:pt x="12" y="1215"/>
                  </a:moveTo>
                  <a:lnTo>
                    <a:pt x="12" y="1222"/>
                  </a:lnTo>
                  <a:lnTo>
                    <a:pt x="0" y="1222"/>
                  </a:lnTo>
                  <a:lnTo>
                    <a:pt x="0" y="1215"/>
                  </a:lnTo>
                  <a:lnTo>
                    <a:pt x="12" y="1215"/>
                  </a:lnTo>
                  <a:close/>
                  <a:moveTo>
                    <a:pt x="12" y="1222"/>
                  </a:moveTo>
                  <a:lnTo>
                    <a:pt x="12" y="1222"/>
                  </a:lnTo>
                  <a:lnTo>
                    <a:pt x="0" y="1222"/>
                  </a:lnTo>
                  <a:lnTo>
                    <a:pt x="12" y="1222"/>
                  </a:lnTo>
                  <a:close/>
                  <a:moveTo>
                    <a:pt x="12" y="1222"/>
                  </a:moveTo>
                  <a:lnTo>
                    <a:pt x="12" y="1230"/>
                  </a:lnTo>
                  <a:lnTo>
                    <a:pt x="0" y="1230"/>
                  </a:lnTo>
                  <a:lnTo>
                    <a:pt x="0" y="1222"/>
                  </a:lnTo>
                  <a:lnTo>
                    <a:pt x="12" y="1222"/>
                  </a:lnTo>
                  <a:close/>
                  <a:moveTo>
                    <a:pt x="12" y="1230"/>
                  </a:moveTo>
                  <a:lnTo>
                    <a:pt x="12" y="1238"/>
                  </a:lnTo>
                  <a:lnTo>
                    <a:pt x="0" y="1238"/>
                  </a:lnTo>
                  <a:lnTo>
                    <a:pt x="0" y="1230"/>
                  </a:lnTo>
                  <a:lnTo>
                    <a:pt x="12" y="1230"/>
                  </a:lnTo>
                  <a:close/>
                  <a:moveTo>
                    <a:pt x="12" y="1238"/>
                  </a:moveTo>
                  <a:lnTo>
                    <a:pt x="12" y="1238"/>
                  </a:lnTo>
                  <a:lnTo>
                    <a:pt x="0" y="1238"/>
                  </a:lnTo>
                  <a:lnTo>
                    <a:pt x="12" y="1238"/>
                  </a:lnTo>
                  <a:close/>
                  <a:moveTo>
                    <a:pt x="12" y="1238"/>
                  </a:moveTo>
                  <a:lnTo>
                    <a:pt x="12" y="1245"/>
                  </a:lnTo>
                  <a:lnTo>
                    <a:pt x="0" y="1245"/>
                  </a:lnTo>
                  <a:lnTo>
                    <a:pt x="0" y="1238"/>
                  </a:lnTo>
                  <a:lnTo>
                    <a:pt x="12" y="1238"/>
                  </a:lnTo>
                  <a:close/>
                  <a:moveTo>
                    <a:pt x="12" y="1245"/>
                  </a:moveTo>
                  <a:lnTo>
                    <a:pt x="12" y="1253"/>
                  </a:lnTo>
                  <a:lnTo>
                    <a:pt x="0" y="1253"/>
                  </a:lnTo>
                  <a:lnTo>
                    <a:pt x="0" y="1245"/>
                  </a:lnTo>
                  <a:lnTo>
                    <a:pt x="12" y="1245"/>
                  </a:lnTo>
                  <a:close/>
                  <a:moveTo>
                    <a:pt x="12" y="1253"/>
                  </a:moveTo>
                  <a:lnTo>
                    <a:pt x="12" y="1253"/>
                  </a:lnTo>
                  <a:lnTo>
                    <a:pt x="0" y="1253"/>
                  </a:lnTo>
                  <a:lnTo>
                    <a:pt x="12" y="1253"/>
                  </a:lnTo>
                  <a:close/>
                  <a:moveTo>
                    <a:pt x="12" y="1253"/>
                  </a:moveTo>
                  <a:lnTo>
                    <a:pt x="12" y="1261"/>
                  </a:lnTo>
                  <a:lnTo>
                    <a:pt x="0" y="1261"/>
                  </a:lnTo>
                  <a:lnTo>
                    <a:pt x="0" y="1253"/>
                  </a:lnTo>
                  <a:lnTo>
                    <a:pt x="12" y="1253"/>
                  </a:lnTo>
                  <a:close/>
                  <a:moveTo>
                    <a:pt x="12" y="1261"/>
                  </a:moveTo>
                  <a:lnTo>
                    <a:pt x="12" y="1268"/>
                  </a:lnTo>
                  <a:lnTo>
                    <a:pt x="0" y="1268"/>
                  </a:lnTo>
                  <a:lnTo>
                    <a:pt x="0" y="1261"/>
                  </a:lnTo>
                  <a:lnTo>
                    <a:pt x="12" y="1261"/>
                  </a:lnTo>
                  <a:close/>
                  <a:moveTo>
                    <a:pt x="12" y="1268"/>
                  </a:moveTo>
                  <a:lnTo>
                    <a:pt x="12" y="1268"/>
                  </a:lnTo>
                  <a:lnTo>
                    <a:pt x="0" y="1268"/>
                  </a:lnTo>
                  <a:lnTo>
                    <a:pt x="12" y="1268"/>
                  </a:lnTo>
                  <a:close/>
                  <a:moveTo>
                    <a:pt x="12" y="1268"/>
                  </a:moveTo>
                  <a:lnTo>
                    <a:pt x="12" y="1276"/>
                  </a:lnTo>
                  <a:lnTo>
                    <a:pt x="0" y="1276"/>
                  </a:lnTo>
                  <a:lnTo>
                    <a:pt x="0" y="1268"/>
                  </a:lnTo>
                  <a:lnTo>
                    <a:pt x="12" y="1268"/>
                  </a:lnTo>
                  <a:close/>
                  <a:moveTo>
                    <a:pt x="12" y="1276"/>
                  </a:moveTo>
                  <a:lnTo>
                    <a:pt x="12" y="1284"/>
                  </a:lnTo>
                  <a:lnTo>
                    <a:pt x="0" y="1284"/>
                  </a:lnTo>
                  <a:lnTo>
                    <a:pt x="0" y="1276"/>
                  </a:lnTo>
                  <a:lnTo>
                    <a:pt x="12" y="1276"/>
                  </a:lnTo>
                  <a:close/>
                  <a:moveTo>
                    <a:pt x="12" y="1284"/>
                  </a:moveTo>
                  <a:lnTo>
                    <a:pt x="12" y="1284"/>
                  </a:lnTo>
                  <a:lnTo>
                    <a:pt x="0" y="1284"/>
                  </a:lnTo>
                  <a:lnTo>
                    <a:pt x="12" y="1284"/>
                  </a:lnTo>
                  <a:close/>
                  <a:moveTo>
                    <a:pt x="12" y="1284"/>
                  </a:moveTo>
                  <a:lnTo>
                    <a:pt x="12" y="1292"/>
                  </a:lnTo>
                  <a:lnTo>
                    <a:pt x="0" y="1292"/>
                  </a:lnTo>
                  <a:lnTo>
                    <a:pt x="0" y="1284"/>
                  </a:lnTo>
                  <a:lnTo>
                    <a:pt x="12" y="1284"/>
                  </a:lnTo>
                  <a:close/>
                  <a:moveTo>
                    <a:pt x="12" y="1292"/>
                  </a:moveTo>
                  <a:lnTo>
                    <a:pt x="12" y="1299"/>
                  </a:lnTo>
                  <a:lnTo>
                    <a:pt x="0" y="1299"/>
                  </a:lnTo>
                  <a:lnTo>
                    <a:pt x="0" y="1292"/>
                  </a:lnTo>
                  <a:lnTo>
                    <a:pt x="12" y="1292"/>
                  </a:lnTo>
                  <a:close/>
                  <a:moveTo>
                    <a:pt x="12" y="1299"/>
                  </a:moveTo>
                  <a:lnTo>
                    <a:pt x="12" y="1299"/>
                  </a:lnTo>
                  <a:lnTo>
                    <a:pt x="0" y="1299"/>
                  </a:lnTo>
                  <a:lnTo>
                    <a:pt x="12" y="1299"/>
                  </a:lnTo>
                  <a:close/>
                  <a:moveTo>
                    <a:pt x="12" y="1299"/>
                  </a:moveTo>
                  <a:lnTo>
                    <a:pt x="12" y="1307"/>
                  </a:lnTo>
                  <a:lnTo>
                    <a:pt x="0" y="1307"/>
                  </a:lnTo>
                  <a:lnTo>
                    <a:pt x="0" y="1299"/>
                  </a:lnTo>
                  <a:lnTo>
                    <a:pt x="12" y="1299"/>
                  </a:lnTo>
                  <a:close/>
                  <a:moveTo>
                    <a:pt x="12" y="1307"/>
                  </a:moveTo>
                  <a:lnTo>
                    <a:pt x="12" y="1315"/>
                  </a:lnTo>
                  <a:lnTo>
                    <a:pt x="0" y="1315"/>
                  </a:lnTo>
                  <a:lnTo>
                    <a:pt x="0" y="1307"/>
                  </a:lnTo>
                  <a:lnTo>
                    <a:pt x="12" y="1307"/>
                  </a:lnTo>
                  <a:close/>
                  <a:moveTo>
                    <a:pt x="12" y="1315"/>
                  </a:moveTo>
                  <a:lnTo>
                    <a:pt x="12" y="1315"/>
                  </a:lnTo>
                  <a:lnTo>
                    <a:pt x="0" y="1315"/>
                  </a:lnTo>
                  <a:lnTo>
                    <a:pt x="12" y="1315"/>
                  </a:lnTo>
                  <a:close/>
                  <a:moveTo>
                    <a:pt x="12" y="1315"/>
                  </a:moveTo>
                  <a:lnTo>
                    <a:pt x="12" y="1322"/>
                  </a:lnTo>
                  <a:lnTo>
                    <a:pt x="0" y="1322"/>
                  </a:lnTo>
                  <a:lnTo>
                    <a:pt x="0" y="1315"/>
                  </a:lnTo>
                  <a:lnTo>
                    <a:pt x="12" y="1315"/>
                  </a:lnTo>
                  <a:close/>
                  <a:moveTo>
                    <a:pt x="12" y="1322"/>
                  </a:moveTo>
                  <a:lnTo>
                    <a:pt x="12" y="1330"/>
                  </a:lnTo>
                  <a:lnTo>
                    <a:pt x="0" y="1330"/>
                  </a:lnTo>
                  <a:lnTo>
                    <a:pt x="0" y="1322"/>
                  </a:lnTo>
                  <a:lnTo>
                    <a:pt x="12" y="1322"/>
                  </a:lnTo>
                  <a:close/>
                  <a:moveTo>
                    <a:pt x="12" y="1330"/>
                  </a:moveTo>
                  <a:lnTo>
                    <a:pt x="12" y="1330"/>
                  </a:lnTo>
                  <a:lnTo>
                    <a:pt x="0" y="1330"/>
                  </a:lnTo>
                  <a:lnTo>
                    <a:pt x="12" y="1330"/>
                  </a:lnTo>
                  <a:close/>
                  <a:moveTo>
                    <a:pt x="12" y="1330"/>
                  </a:moveTo>
                  <a:lnTo>
                    <a:pt x="12" y="1338"/>
                  </a:lnTo>
                  <a:lnTo>
                    <a:pt x="0" y="1338"/>
                  </a:lnTo>
                  <a:lnTo>
                    <a:pt x="0" y="1330"/>
                  </a:lnTo>
                  <a:lnTo>
                    <a:pt x="12" y="1330"/>
                  </a:lnTo>
                  <a:close/>
                  <a:moveTo>
                    <a:pt x="12" y="1338"/>
                  </a:moveTo>
                  <a:lnTo>
                    <a:pt x="12" y="1345"/>
                  </a:lnTo>
                  <a:lnTo>
                    <a:pt x="0" y="1345"/>
                  </a:lnTo>
                  <a:lnTo>
                    <a:pt x="0" y="1338"/>
                  </a:lnTo>
                  <a:lnTo>
                    <a:pt x="12" y="1338"/>
                  </a:lnTo>
                  <a:close/>
                  <a:moveTo>
                    <a:pt x="12" y="1345"/>
                  </a:moveTo>
                  <a:lnTo>
                    <a:pt x="12" y="1345"/>
                  </a:lnTo>
                  <a:lnTo>
                    <a:pt x="0" y="1345"/>
                  </a:lnTo>
                  <a:lnTo>
                    <a:pt x="12" y="1345"/>
                  </a:lnTo>
                  <a:close/>
                  <a:moveTo>
                    <a:pt x="12" y="1345"/>
                  </a:moveTo>
                  <a:lnTo>
                    <a:pt x="12" y="1353"/>
                  </a:lnTo>
                  <a:lnTo>
                    <a:pt x="0" y="1353"/>
                  </a:lnTo>
                  <a:lnTo>
                    <a:pt x="0" y="1345"/>
                  </a:lnTo>
                  <a:lnTo>
                    <a:pt x="12" y="1345"/>
                  </a:lnTo>
                  <a:close/>
                  <a:moveTo>
                    <a:pt x="12" y="1353"/>
                  </a:moveTo>
                  <a:lnTo>
                    <a:pt x="12" y="1361"/>
                  </a:lnTo>
                  <a:lnTo>
                    <a:pt x="0" y="1361"/>
                  </a:lnTo>
                  <a:lnTo>
                    <a:pt x="0" y="1353"/>
                  </a:lnTo>
                  <a:lnTo>
                    <a:pt x="12" y="1353"/>
                  </a:lnTo>
                  <a:close/>
                  <a:moveTo>
                    <a:pt x="12" y="1361"/>
                  </a:moveTo>
                  <a:lnTo>
                    <a:pt x="12" y="1361"/>
                  </a:lnTo>
                  <a:lnTo>
                    <a:pt x="0" y="1361"/>
                  </a:lnTo>
                  <a:lnTo>
                    <a:pt x="12" y="1361"/>
                  </a:lnTo>
                  <a:close/>
                  <a:moveTo>
                    <a:pt x="12" y="1361"/>
                  </a:moveTo>
                  <a:lnTo>
                    <a:pt x="12" y="1368"/>
                  </a:lnTo>
                  <a:lnTo>
                    <a:pt x="0" y="1368"/>
                  </a:lnTo>
                  <a:lnTo>
                    <a:pt x="0" y="1361"/>
                  </a:lnTo>
                  <a:lnTo>
                    <a:pt x="12" y="1361"/>
                  </a:lnTo>
                  <a:close/>
                  <a:moveTo>
                    <a:pt x="12" y="1368"/>
                  </a:moveTo>
                  <a:lnTo>
                    <a:pt x="12" y="1376"/>
                  </a:lnTo>
                  <a:lnTo>
                    <a:pt x="0" y="1376"/>
                  </a:lnTo>
                  <a:lnTo>
                    <a:pt x="0" y="1368"/>
                  </a:lnTo>
                  <a:lnTo>
                    <a:pt x="12" y="1368"/>
                  </a:lnTo>
                  <a:close/>
                  <a:moveTo>
                    <a:pt x="12" y="1376"/>
                  </a:moveTo>
                  <a:lnTo>
                    <a:pt x="12" y="1376"/>
                  </a:lnTo>
                  <a:lnTo>
                    <a:pt x="0" y="1376"/>
                  </a:lnTo>
                  <a:lnTo>
                    <a:pt x="12" y="1376"/>
                  </a:lnTo>
                  <a:close/>
                  <a:moveTo>
                    <a:pt x="12" y="1376"/>
                  </a:moveTo>
                  <a:lnTo>
                    <a:pt x="12" y="1384"/>
                  </a:lnTo>
                  <a:lnTo>
                    <a:pt x="0" y="1384"/>
                  </a:lnTo>
                  <a:lnTo>
                    <a:pt x="0" y="1376"/>
                  </a:lnTo>
                  <a:lnTo>
                    <a:pt x="12" y="1376"/>
                  </a:lnTo>
                  <a:close/>
                  <a:moveTo>
                    <a:pt x="12" y="1384"/>
                  </a:moveTo>
                  <a:lnTo>
                    <a:pt x="12" y="1391"/>
                  </a:lnTo>
                  <a:lnTo>
                    <a:pt x="0" y="1391"/>
                  </a:lnTo>
                  <a:lnTo>
                    <a:pt x="0" y="1384"/>
                  </a:lnTo>
                  <a:lnTo>
                    <a:pt x="12" y="1384"/>
                  </a:lnTo>
                  <a:close/>
                  <a:moveTo>
                    <a:pt x="12" y="1391"/>
                  </a:moveTo>
                  <a:lnTo>
                    <a:pt x="12" y="1391"/>
                  </a:lnTo>
                  <a:lnTo>
                    <a:pt x="0" y="1391"/>
                  </a:lnTo>
                  <a:lnTo>
                    <a:pt x="12" y="1391"/>
                  </a:lnTo>
                  <a:close/>
                  <a:moveTo>
                    <a:pt x="12" y="1391"/>
                  </a:moveTo>
                  <a:lnTo>
                    <a:pt x="12" y="1399"/>
                  </a:lnTo>
                  <a:lnTo>
                    <a:pt x="0" y="1399"/>
                  </a:lnTo>
                  <a:lnTo>
                    <a:pt x="0" y="1391"/>
                  </a:lnTo>
                  <a:lnTo>
                    <a:pt x="12" y="1391"/>
                  </a:lnTo>
                  <a:close/>
                  <a:moveTo>
                    <a:pt x="12" y="1399"/>
                  </a:moveTo>
                  <a:lnTo>
                    <a:pt x="12" y="1407"/>
                  </a:lnTo>
                  <a:lnTo>
                    <a:pt x="0" y="1407"/>
                  </a:lnTo>
                  <a:lnTo>
                    <a:pt x="0" y="1399"/>
                  </a:lnTo>
                  <a:lnTo>
                    <a:pt x="12" y="1399"/>
                  </a:lnTo>
                  <a:close/>
                  <a:moveTo>
                    <a:pt x="12" y="1407"/>
                  </a:moveTo>
                  <a:lnTo>
                    <a:pt x="12" y="1407"/>
                  </a:lnTo>
                  <a:lnTo>
                    <a:pt x="0" y="1407"/>
                  </a:lnTo>
                  <a:lnTo>
                    <a:pt x="12" y="1407"/>
                  </a:lnTo>
                  <a:close/>
                  <a:moveTo>
                    <a:pt x="12" y="1407"/>
                  </a:moveTo>
                  <a:lnTo>
                    <a:pt x="12" y="1414"/>
                  </a:lnTo>
                  <a:lnTo>
                    <a:pt x="0" y="1414"/>
                  </a:lnTo>
                  <a:lnTo>
                    <a:pt x="0" y="1407"/>
                  </a:lnTo>
                  <a:lnTo>
                    <a:pt x="12" y="1407"/>
                  </a:lnTo>
                  <a:close/>
                  <a:moveTo>
                    <a:pt x="12" y="1414"/>
                  </a:moveTo>
                  <a:lnTo>
                    <a:pt x="12" y="1422"/>
                  </a:lnTo>
                  <a:lnTo>
                    <a:pt x="0" y="1422"/>
                  </a:lnTo>
                  <a:lnTo>
                    <a:pt x="0" y="1414"/>
                  </a:lnTo>
                  <a:lnTo>
                    <a:pt x="12" y="1414"/>
                  </a:lnTo>
                  <a:close/>
                  <a:moveTo>
                    <a:pt x="12" y="1422"/>
                  </a:moveTo>
                  <a:lnTo>
                    <a:pt x="12" y="1422"/>
                  </a:lnTo>
                  <a:lnTo>
                    <a:pt x="0" y="1422"/>
                  </a:lnTo>
                  <a:lnTo>
                    <a:pt x="12" y="1422"/>
                  </a:lnTo>
                  <a:close/>
                  <a:moveTo>
                    <a:pt x="12" y="1422"/>
                  </a:moveTo>
                  <a:lnTo>
                    <a:pt x="12" y="1430"/>
                  </a:lnTo>
                  <a:lnTo>
                    <a:pt x="0" y="1430"/>
                  </a:lnTo>
                  <a:lnTo>
                    <a:pt x="0" y="1422"/>
                  </a:lnTo>
                  <a:lnTo>
                    <a:pt x="12" y="1422"/>
                  </a:lnTo>
                  <a:close/>
                  <a:moveTo>
                    <a:pt x="12" y="1430"/>
                  </a:moveTo>
                  <a:lnTo>
                    <a:pt x="12" y="1438"/>
                  </a:lnTo>
                  <a:lnTo>
                    <a:pt x="0" y="1438"/>
                  </a:lnTo>
                  <a:lnTo>
                    <a:pt x="0" y="1430"/>
                  </a:lnTo>
                  <a:lnTo>
                    <a:pt x="12" y="1430"/>
                  </a:lnTo>
                  <a:close/>
                  <a:moveTo>
                    <a:pt x="12" y="1438"/>
                  </a:moveTo>
                  <a:lnTo>
                    <a:pt x="12" y="1438"/>
                  </a:lnTo>
                  <a:lnTo>
                    <a:pt x="0" y="1438"/>
                  </a:lnTo>
                  <a:lnTo>
                    <a:pt x="12" y="1438"/>
                  </a:lnTo>
                  <a:close/>
                  <a:moveTo>
                    <a:pt x="12" y="1438"/>
                  </a:moveTo>
                  <a:lnTo>
                    <a:pt x="12" y="1445"/>
                  </a:lnTo>
                  <a:lnTo>
                    <a:pt x="0" y="1445"/>
                  </a:lnTo>
                  <a:lnTo>
                    <a:pt x="0" y="1438"/>
                  </a:lnTo>
                  <a:lnTo>
                    <a:pt x="12" y="1438"/>
                  </a:lnTo>
                  <a:close/>
                  <a:moveTo>
                    <a:pt x="12" y="1445"/>
                  </a:moveTo>
                  <a:lnTo>
                    <a:pt x="12" y="1453"/>
                  </a:lnTo>
                  <a:lnTo>
                    <a:pt x="0" y="1453"/>
                  </a:lnTo>
                  <a:lnTo>
                    <a:pt x="0" y="1445"/>
                  </a:lnTo>
                  <a:lnTo>
                    <a:pt x="12" y="1445"/>
                  </a:lnTo>
                  <a:close/>
                  <a:moveTo>
                    <a:pt x="12" y="1453"/>
                  </a:moveTo>
                  <a:lnTo>
                    <a:pt x="12" y="1453"/>
                  </a:lnTo>
                  <a:lnTo>
                    <a:pt x="0" y="1453"/>
                  </a:lnTo>
                  <a:lnTo>
                    <a:pt x="12" y="1453"/>
                  </a:lnTo>
                  <a:close/>
                  <a:moveTo>
                    <a:pt x="12" y="1453"/>
                  </a:moveTo>
                  <a:lnTo>
                    <a:pt x="12" y="1461"/>
                  </a:lnTo>
                  <a:lnTo>
                    <a:pt x="0" y="1461"/>
                  </a:lnTo>
                  <a:lnTo>
                    <a:pt x="0" y="1453"/>
                  </a:lnTo>
                  <a:lnTo>
                    <a:pt x="12" y="1453"/>
                  </a:lnTo>
                  <a:close/>
                  <a:moveTo>
                    <a:pt x="12" y="1461"/>
                  </a:moveTo>
                  <a:lnTo>
                    <a:pt x="12" y="1468"/>
                  </a:lnTo>
                  <a:lnTo>
                    <a:pt x="0" y="1468"/>
                  </a:lnTo>
                  <a:lnTo>
                    <a:pt x="0" y="1461"/>
                  </a:lnTo>
                  <a:lnTo>
                    <a:pt x="12" y="1461"/>
                  </a:lnTo>
                  <a:close/>
                  <a:moveTo>
                    <a:pt x="12" y="1468"/>
                  </a:moveTo>
                  <a:lnTo>
                    <a:pt x="12" y="1468"/>
                  </a:lnTo>
                  <a:lnTo>
                    <a:pt x="0" y="1468"/>
                  </a:lnTo>
                  <a:lnTo>
                    <a:pt x="12" y="1468"/>
                  </a:lnTo>
                  <a:close/>
                  <a:moveTo>
                    <a:pt x="12" y="1468"/>
                  </a:moveTo>
                  <a:lnTo>
                    <a:pt x="12" y="1476"/>
                  </a:lnTo>
                  <a:lnTo>
                    <a:pt x="0" y="1476"/>
                  </a:lnTo>
                  <a:lnTo>
                    <a:pt x="0" y="1468"/>
                  </a:lnTo>
                  <a:lnTo>
                    <a:pt x="12" y="1468"/>
                  </a:lnTo>
                  <a:close/>
                  <a:moveTo>
                    <a:pt x="12" y="1476"/>
                  </a:moveTo>
                  <a:lnTo>
                    <a:pt x="12" y="1484"/>
                  </a:lnTo>
                  <a:lnTo>
                    <a:pt x="0" y="1484"/>
                  </a:lnTo>
                  <a:lnTo>
                    <a:pt x="0" y="1476"/>
                  </a:lnTo>
                  <a:lnTo>
                    <a:pt x="12" y="1476"/>
                  </a:lnTo>
                  <a:close/>
                  <a:moveTo>
                    <a:pt x="12" y="1484"/>
                  </a:moveTo>
                  <a:lnTo>
                    <a:pt x="12" y="1484"/>
                  </a:lnTo>
                  <a:lnTo>
                    <a:pt x="0" y="1484"/>
                  </a:lnTo>
                  <a:lnTo>
                    <a:pt x="12" y="1484"/>
                  </a:lnTo>
                  <a:close/>
                  <a:moveTo>
                    <a:pt x="12" y="1484"/>
                  </a:moveTo>
                  <a:lnTo>
                    <a:pt x="12" y="1491"/>
                  </a:lnTo>
                  <a:lnTo>
                    <a:pt x="0" y="1491"/>
                  </a:lnTo>
                  <a:lnTo>
                    <a:pt x="0" y="1484"/>
                  </a:lnTo>
                  <a:lnTo>
                    <a:pt x="12" y="1484"/>
                  </a:lnTo>
                  <a:close/>
                  <a:moveTo>
                    <a:pt x="12" y="1491"/>
                  </a:moveTo>
                  <a:lnTo>
                    <a:pt x="12" y="1499"/>
                  </a:lnTo>
                  <a:lnTo>
                    <a:pt x="0" y="1499"/>
                  </a:lnTo>
                  <a:lnTo>
                    <a:pt x="0" y="1491"/>
                  </a:lnTo>
                  <a:lnTo>
                    <a:pt x="12" y="1491"/>
                  </a:lnTo>
                  <a:close/>
                  <a:moveTo>
                    <a:pt x="12" y="1499"/>
                  </a:moveTo>
                  <a:lnTo>
                    <a:pt x="12" y="1499"/>
                  </a:lnTo>
                  <a:lnTo>
                    <a:pt x="0" y="1499"/>
                  </a:lnTo>
                  <a:lnTo>
                    <a:pt x="12" y="1499"/>
                  </a:lnTo>
                  <a:close/>
                  <a:moveTo>
                    <a:pt x="12" y="1499"/>
                  </a:moveTo>
                  <a:lnTo>
                    <a:pt x="12" y="1507"/>
                  </a:lnTo>
                  <a:lnTo>
                    <a:pt x="0" y="1507"/>
                  </a:lnTo>
                  <a:lnTo>
                    <a:pt x="0" y="1499"/>
                  </a:lnTo>
                  <a:lnTo>
                    <a:pt x="12" y="1499"/>
                  </a:lnTo>
                  <a:close/>
                  <a:moveTo>
                    <a:pt x="12" y="1507"/>
                  </a:moveTo>
                  <a:lnTo>
                    <a:pt x="12" y="1514"/>
                  </a:lnTo>
                  <a:lnTo>
                    <a:pt x="0" y="1514"/>
                  </a:lnTo>
                  <a:lnTo>
                    <a:pt x="0" y="1507"/>
                  </a:lnTo>
                  <a:lnTo>
                    <a:pt x="12" y="1507"/>
                  </a:lnTo>
                  <a:close/>
                  <a:moveTo>
                    <a:pt x="12" y="1514"/>
                  </a:moveTo>
                  <a:lnTo>
                    <a:pt x="12" y="1514"/>
                  </a:lnTo>
                  <a:lnTo>
                    <a:pt x="0" y="1514"/>
                  </a:lnTo>
                  <a:lnTo>
                    <a:pt x="12" y="1514"/>
                  </a:lnTo>
                  <a:close/>
                  <a:moveTo>
                    <a:pt x="12" y="1514"/>
                  </a:moveTo>
                  <a:lnTo>
                    <a:pt x="12" y="1522"/>
                  </a:lnTo>
                  <a:lnTo>
                    <a:pt x="0" y="1522"/>
                  </a:lnTo>
                  <a:lnTo>
                    <a:pt x="0" y="1514"/>
                  </a:lnTo>
                  <a:lnTo>
                    <a:pt x="12" y="1514"/>
                  </a:lnTo>
                  <a:close/>
                  <a:moveTo>
                    <a:pt x="12" y="1522"/>
                  </a:moveTo>
                  <a:lnTo>
                    <a:pt x="12" y="1530"/>
                  </a:lnTo>
                  <a:lnTo>
                    <a:pt x="0" y="1530"/>
                  </a:lnTo>
                  <a:lnTo>
                    <a:pt x="0" y="1522"/>
                  </a:lnTo>
                  <a:lnTo>
                    <a:pt x="12" y="1522"/>
                  </a:lnTo>
                  <a:close/>
                  <a:moveTo>
                    <a:pt x="12" y="1530"/>
                  </a:moveTo>
                  <a:lnTo>
                    <a:pt x="12" y="1530"/>
                  </a:lnTo>
                  <a:lnTo>
                    <a:pt x="0" y="1530"/>
                  </a:lnTo>
                  <a:lnTo>
                    <a:pt x="12" y="1530"/>
                  </a:lnTo>
                  <a:close/>
                  <a:moveTo>
                    <a:pt x="12" y="1530"/>
                  </a:moveTo>
                  <a:lnTo>
                    <a:pt x="12" y="1537"/>
                  </a:lnTo>
                  <a:lnTo>
                    <a:pt x="0" y="1537"/>
                  </a:lnTo>
                  <a:lnTo>
                    <a:pt x="0" y="1530"/>
                  </a:lnTo>
                  <a:lnTo>
                    <a:pt x="12" y="1530"/>
                  </a:lnTo>
                  <a:close/>
                  <a:moveTo>
                    <a:pt x="12" y="1537"/>
                  </a:moveTo>
                  <a:lnTo>
                    <a:pt x="12" y="1545"/>
                  </a:lnTo>
                  <a:lnTo>
                    <a:pt x="0" y="1545"/>
                  </a:lnTo>
                  <a:lnTo>
                    <a:pt x="0" y="1537"/>
                  </a:lnTo>
                  <a:lnTo>
                    <a:pt x="12" y="1537"/>
                  </a:lnTo>
                  <a:close/>
                  <a:moveTo>
                    <a:pt x="12" y="1545"/>
                  </a:moveTo>
                  <a:lnTo>
                    <a:pt x="12" y="1545"/>
                  </a:lnTo>
                  <a:lnTo>
                    <a:pt x="0" y="1545"/>
                  </a:lnTo>
                  <a:lnTo>
                    <a:pt x="12" y="1545"/>
                  </a:lnTo>
                  <a:close/>
                  <a:moveTo>
                    <a:pt x="12" y="1545"/>
                  </a:moveTo>
                  <a:lnTo>
                    <a:pt x="12" y="1553"/>
                  </a:lnTo>
                  <a:lnTo>
                    <a:pt x="0" y="1553"/>
                  </a:lnTo>
                  <a:lnTo>
                    <a:pt x="0" y="1545"/>
                  </a:lnTo>
                  <a:lnTo>
                    <a:pt x="12" y="1545"/>
                  </a:lnTo>
                  <a:close/>
                  <a:moveTo>
                    <a:pt x="12" y="1553"/>
                  </a:moveTo>
                  <a:lnTo>
                    <a:pt x="12" y="1560"/>
                  </a:lnTo>
                  <a:lnTo>
                    <a:pt x="0" y="1560"/>
                  </a:lnTo>
                  <a:lnTo>
                    <a:pt x="0" y="1553"/>
                  </a:lnTo>
                  <a:lnTo>
                    <a:pt x="12" y="1553"/>
                  </a:lnTo>
                  <a:close/>
                  <a:moveTo>
                    <a:pt x="12" y="1560"/>
                  </a:moveTo>
                  <a:lnTo>
                    <a:pt x="12" y="1560"/>
                  </a:lnTo>
                  <a:lnTo>
                    <a:pt x="0" y="1560"/>
                  </a:lnTo>
                  <a:lnTo>
                    <a:pt x="12" y="1560"/>
                  </a:lnTo>
                  <a:close/>
                  <a:moveTo>
                    <a:pt x="12" y="1560"/>
                  </a:moveTo>
                  <a:lnTo>
                    <a:pt x="12" y="1568"/>
                  </a:lnTo>
                  <a:lnTo>
                    <a:pt x="0" y="1568"/>
                  </a:lnTo>
                  <a:lnTo>
                    <a:pt x="0" y="1560"/>
                  </a:lnTo>
                  <a:lnTo>
                    <a:pt x="12" y="1560"/>
                  </a:lnTo>
                  <a:close/>
                  <a:moveTo>
                    <a:pt x="12" y="1568"/>
                  </a:moveTo>
                  <a:lnTo>
                    <a:pt x="12" y="1576"/>
                  </a:lnTo>
                  <a:lnTo>
                    <a:pt x="0" y="1576"/>
                  </a:lnTo>
                  <a:lnTo>
                    <a:pt x="0" y="1568"/>
                  </a:lnTo>
                  <a:lnTo>
                    <a:pt x="12" y="1568"/>
                  </a:lnTo>
                  <a:close/>
                  <a:moveTo>
                    <a:pt x="12" y="1576"/>
                  </a:moveTo>
                  <a:lnTo>
                    <a:pt x="12" y="1576"/>
                  </a:lnTo>
                  <a:lnTo>
                    <a:pt x="0" y="1576"/>
                  </a:lnTo>
                  <a:lnTo>
                    <a:pt x="12" y="1576"/>
                  </a:lnTo>
                  <a:close/>
                  <a:moveTo>
                    <a:pt x="12" y="1576"/>
                  </a:moveTo>
                  <a:lnTo>
                    <a:pt x="12" y="1584"/>
                  </a:lnTo>
                  <a:lnTo>
                    <a:pt x="0" y="1584"/>
                  </a:lnTo>
                  <a:lnTo>
                    <a:pt x="0" y="1576"/>
                  </a:lnTo>
                  <a:lnTo>
                    <a:pt x="12" y="1576"/>
                  </a:lnTo>
                  <a:close/>
                  <a:moveTo>
                    <a:pt x="12" y="1584"/>
                  </a:moveTo>
                  <a:lnTo>
                    <a:pt x="12" y="1591"/>
                  </a:lnTo>
                  <a:lnTo>
                    <a:pt x="0" y="1591"/>
                  </a:lnTo>
                  <a:lnTo>
                    <a:pt x="0" y="1584"/>
                  </a:lnTo>
                  <a:lnTo>
                    <a:pt x="12" y="1584"/>
                  </a:lnTo>
                  <a:close/>
                  <a:moveTo>
                    <a:pt x="12" y="1591"/>
                  </a:moveTo>
                  <a:lnTo>
                    <a:pt x="12" y="1591"/>
                  </a:lnTo>
                  <a:lnTo>
                    <a:pt x="0" y="1591"/>
                  </a:lnTo>
                  <a:lnTo>
                    <a:pt x="12" y="1591"/>
                  </a:lnTo>
                  <a:close/>
                  <a:moveTo>
                    <a:pt x="12" y="1591"/>
                  </a:moveTo>
                  <a:lnTo>
                    <a:pt x="12" y="1599"/>
                  </a:lnTo>
                  <a:lnTo>
                    <a:pt x="0" y="1599"/>
                  </a:lnTo>
                  <a:lnTo>
                    <a:pt x="0" y="1591"/>
                  </a:lnTo>
                  <a:lnTo>
                    <a:pt x="12" y="1591"/>
                  </a:lnTo>
                  <a:close/>
                  <a:moveTo>
                    <a:pt x="12" y="1599"/>
                  </a:moveTo>
                  <a:lnTo>
                    <a:pt x="12" y="1607"/>
                  </a:lnTo>
                  <a:lnTo>
                    <a:pt x="0" y="1607"/>
                  </a:lnTo>
                  <a:lnTo>
                    <a:pt x="0" y="1599"/>
                  </a:lnTo>
                  <a:lnTo>
                    <a:pt x="12" y="1599"/>
                  </a:lnTo>
                  <a:close/>
                  <a:moveTo>
                    <a:pt x="12" y="1607"/>
                  </a:moveTo>
                  <a:lnTo>
                    <a:pt x="12" y="1607"/>
                  </a:lnTo>
                  <a:lnTo>
                    <a:pt x="0" y="1607"/>
                  </a:lnTo>
                  <a:lnTo>
                    <a:pt x="12" y="1607"/>
                  </a:lnTo>
                  <a:close/>
                  <a:moveTo>
                    <a:pt x="12" y="1607"/>
                  </a:moveTo>
                  <a:lnTo>
                    <a:pt x="12" y="1614"/>
                  </a:lnTo>
                  <a:lnTo>
                    <a:pt x="0" y="1614"/>
                  </a:lnTo>
                  <a:lnTo>
                    <a:pt x="0" y="1607"/>
                  </a:lnTo>
                  <a:lnTo>
                    <a:pt x="12" y="1607"/>
                  </a:lnTo>
                  <a:close/>
                  <a:moveTo>
                    <a:pt x="12" y="1614"/>
                  </a:moveTo>
                  <a:lnTo>
                    <a:pt x="12" y="1622"/>
                  </a:lnTo>
                  <a:lnTo>
                    <a:pt x="0" y="1622"/>
                  </a:lnTo>
                  <a:lnTo>
                    <a:pt x="0" y="1614"/>
                  </a:lnTo>
                  <a:lnTo>
                    <a:pt x="12" y="1614"/>
                  </a:lnTo>
                  <a:close/>
                  <a:moveTo>
                    <a:pt x="12" y="1622"/>
                  </a:moveTo>
                  <a:lnTo>
                    <a:pt x="12" y="1622"/>
                  </a:lnTo>
                  <a:lnTo>
                    <a:pt x="0" y="1622"/>
                  </a:lnTo>
                  <a:lnTo>
                    <a:pt x="12" y="1622"/>
                  </a:lnTo>
                  <a:close/>
                  <a:moveTo>
                    <a:pt x="12" y="1622"/>
                  </a:moveTo>
                  <a:lnTo>
                    <a:pt x="12" y="1630"/>
                  </a:lnTo>
                  <a:lnTo>
                    <a:pt x="0" y="1630"/>
                  </a:lnTo>
                  <a:lnTo>
                    <a:pt x="0" y="1622"/>
                  </a:lnTo>
                  <a:lnTo>
                    <a:pt x="12" y="1622"/>
                  </a:lnTo>
                  <a:close/>
                  <a:moveTo>
                    <a:pt x="12" y="1630"/>
                  </a:moveTo>
                  <a:lnTo>
                    <a:pt x="12" y="1637"/>
                  </a:lnTo>
                  <a:lnTo>
                    <a:pt x="0" y="1637"/>
                  </a:lnTo>
                  <a:lnTo>
                    <a:pt x="0" y="1630"/>
                  </a:lnTo>
                  <a:lnTo>
                    <a:pt x="12" y="1630"/>
                  </a:lnTo>
                  <a:close/>
                  <a:moveTo>
                    <a:pt x="12" y="1637"/>
                  </a:moveTo>
                  <a:lnTo>
                    <a:pt x="12" y="1637"/>
                  </a:lnTo>
                  <a:lnTo>
                    <a:pt x="0" y="1637"/>
                  </a:lnTo>
                  <a:lnTo>
                    <a:pt x="12" y="1637"/>
                  </a:lnTo>
                  <a:close/>
                  <a:moveTo>
                    <a:pt x="12" y="1637"/>
                  </a:moveTo>
                  <a:lnTo>
                    <a:pt x="12" y="1645"/>
                  </a:lnTo>
                  <a:lnTo>
                    <a:pt x="0" y="1645"/>
                  </a:lnTo>
                  <a:lnTo>
                    <a:pt x="0" y="1637"/>
                  </a:lnTo>
                  <a:lnTo>
                    <a:pt x="12" y="1637"/>
                  </a:lnTo>
                  <a:close/>
                  <a:moveTo>
                    <a:pt x="12" y="1645"/>
                  </a:moveTo>
                  <a:lnTo>
                    <a:pt x="12" y="1653"/>
                  </a:lnTo>
                  <a:lnTo>
                    <a:pt x="0" y="1653"/>
                  </a:lnTo>
                  <a:lnTo>
                    <a:pt x="0" y="1645"/>
                  </a:lnTo>
                  <a:lnTo>
                    <a:pt x="12" y="1645"/>
                  </a:lnTo>
                  <a:close/>
                  <a:moveTo>
                    <a:pt x="12" y="1653"/>
                  </a:moveTo>
                  <a:lnTo>
                    <a:pt x="12" y="1653"/>
                  </a:lnTo>
                  <a:lnTo>
                    <a:pt x="0" y="1653"/>
                  </a:lnTo>
                  <a:lnTo>
                    <a:pt x="12" y="1653"/>
                  </a:lnTo>
                  <a:close/>
                  <a:moveTo>
                    <a:pt x="12" y="1653"/>
                  </a:moveTo>
                  <a:lnTo>
                    <a:pt x="12" y="1660"/>
                  </a:lnTo>
                  <a:lnTo>
                    <a:pt x="0" y="1660"/>
                  </a:lnTo>
                  <a:lnTo>
                    <a:pt x="0" y="1653"/>
                  </a:lnTo>
                  <a:lnTo>
                    <a:pt x="12" y="1653"/>
                  </a:lnTo>
                  <a:close/>
                  <a:moveTo>
                    <a:pt x="12" y="1660"/>
                  </a:moveTo>
                  <a:lnTo>
                    <a:pt x="12" y="1668"/>
                  </a:lnTo>
                  <a:lnTo>
                    <a:pt x="0" y="1668"/>
                  </a:lnTo>
                  <a:lnTo>
                    <a:pt x="0" y="1660"/>
                  </a:lnTo>
                  <a:lnTo>
                    <a:pt x="12" y="1660"/>
                  </a:lnTo>
                  <a:close/>
                  <a:moveTo>
                    <a:pt x="12" y="1668"/>
                  </a:moveTo>
                  <a:lnTo>
                    <a:pt x="12" y="1668"/>
                  </a:lnTo>
                  <a:lnTo>
                    <a:pt x="0" y="1668"/>
                  </a:lnTo>
                  <a:lnTo>
                    <a:pt x="12" y="1668"/>
                  </a:lnTo>
                  <a:close/>
                  <a:moveTo>
                    <a:pt x="12" y="1668"/>
                  </a:moveTo>
                  <a:lnTo>
                    <a:pt x="12" y="1676"/>
                  </a:lnTo>
                  <a:lnTo>
                    <a:pt x="0" y="1676"/>
                  </a:lnTo>
                  <a:lnTo>
                    <a:pt x="0" y="1668"/>
                  </a:lnTo>
                  <a:lnTo>
                    <a:pt x="12" y="1668"/>
                  </a:lnTo>
                  <a:close/>
                  <a:moveTo>
                    <a:pt x="12" y="1676"/>
                  </a:moveTo>
                  <a:lnTo>
                    <a:pt x="12" y="1683"/>
                  </a:lnTo>
                  <a:lnTo>
                    <a:pt x="0" y="1683"/>
                  </a:lnTo>
                  <a:lnTo>
                    <a:pt x="0" y="1676"/>
                  </a:lnTo>
                  <a:lnTo>
                    <a:pt x="12" y="1676"/>
                  </a:lnTo>
                  <a:close/>
                  <a:moveTo>
                    <a:pt x="12" y="1683"/>
                  </a:moveTo>
                  <a:lnTo>
                    <a:pt x="12" y="1683"/>
                  </a:lnTo>
                  <a:lnTo>
                    <a:pt x="0" y="1683"/>
                  </a:lnTo>
                  <a:lnTo>
                    <a:pt x="12" y="1683"/>
                  </a:lnTo>
                  <a:close/>
                  <a:moveTo>
                    <a:pt x="12" y="1683"/>
                  </a:moveTo>
                  <a:lnTo>
                    <a:pt x="12" y="1691"/>
                  </a:lnTo>
                  <a:lnTo>
                    <a:pt x="0" y="1691"/>
                  </a:lnTo>
                  <a:lnTo>
                    <a:pt x="0" y="1683"/>
                  </a:lnTo>
                  <a:lnTo>
                    <a:pt x="12" y="1683"/>
                  </a:lnTo>
                  <a:close/>
                  <a:moveTo>
                    <a:pt x="12" y="1691"/>
                  </a:moveTo>
                  <a:lnTo>
                    <a:pt x="12" y="1699"/>
                  </a:lnTo>
                  <a:lnTo>
                    <a:pt x="0" y="1699"/>
                  </a:lnTo>
                  <a:lnTo>
                    <a:pt x="0" y="1691"/>
                  </a:lnTo>
                  <a:lnTo>
                    <a:pt x="12" y="1691"/>
                  </a:lnTo>
                  <a:close/>
                  <a:moveTo>
                    <a:pt x="12" y="1699"/>
                  </a:moveTo>
                  <a:lnTo>
                    <a:pt x="12" y="1699"/>
                  </a:lnTo>
                  <a:lnTo>
                    <a:pt x="0" y="1699"/>
                  </a:lnTo>
                  <a:lnTo>
                    <a:pt x="12" y="1699"/>
                  </a:lnTo>
                  <a:close/>
                  <a:moveTo>
                    <a:pt x="12" y="1699"/>
                  </a:moveTo>
                  <a:lnTo>
                    <a:pt x="12" y="1707"/>
                  </a:lnTo>
                  <a:lnTo>
                    <a:pt x="0" y="1707"/>
                  </a:lnTo>
                  <a:lnTo>
                    <a:pt x="0" y="1699"/>
                  </a:lnTo>
                  <a:lnTo>
                    <a:pt x="12" y="1699"/>
                  </a:lnTo>
                  <a:close/>
                  <a:moveTo>
                    <a:pt x="12" y="1707"/>
                  </a:moveTo>
                  <a:lnTo>
                    <a:pt x="12" y="1714"/>
                  </a:lnTo>
                  <a:lnTo>
                    <a:pt x="0" y="1714"/>
                  </a:lnTo>
                  <a:lnTo>
                    <a:pt x="0" y="1707"/>
                  </a:lnTo>
                  <a:lnTo>
                    <a:pt x="12" y="1707"/>
                  </a:lnTo>
                  <a:close/>
                  <a:moveTo>
                    <a:pt x="12" y="1714"/>
                  </a:moveTo>
                  <a:lnTo>
                    <a:pt x="12" y="1714"/>
                  </a:lnTo>
                  <a:lnTo>
                    <a:pt x="0" y="1714"/>
                  </a:lnTo>
                  <a:lnTo>
                    <a:pt x="12" y="1714"/>
                  </a:lnTo>
                  <a:close/>
                  <a:moveTo>
                    <a:pt x="12" y="1714"/>
                  </a:moveTo>
                  <a:lnTo>
                    <a:pt x="12" y="1722"/>
                  </a:lnTo>
                  <a:lnTo>
                    <a:pt x="0" y="1722"/>
                  </a:lnTo>
                  <a:lnTo>
                    <a:pt x="0" y="1714"/>
                  </a:lnTo>
                  <a:lnTo>
                    <a:pt x="12" y="1714"/>
                  </a:lnTo>
                  <a:close/>
                  <a:moveTo>
                    <a:pt x="12" y="1722"/>
                  </a:moveTo>
                  <a:lnTo>
                    <a:pt x="12" y="1730"/>
                  </a:lnTo>
                  <a:lnTo>
                    <a:pt x="0" y="1730"/>
                  </a:lnTo>
                  <a:lnTo>
                    <a:pt x="0" y="1722"/>
                  </a:lnTo>
                  <a:lnTo>
                    <a:pt x="12" y="1722"/>
                  </a:lnTo>
                  <a:close/>
                  <a:moveTo>
                    <a:pt x="12" y="1730"/>
                  </a:moveTo>
                  <a:lnTo>
                    <a:pt x="12" y="1730"/>
                  </a:lnTo>
                  <a:lnTo>
                    <a:pt x="0" y="1730"/>
                  </a:lnTo>
                  <a:lnTo>
                    <a:pt x="12" y="1730"/>
                  </a:lnTo>
                  <a:close/>
                  <a:moveTo>
                    <a:pt x="12" y="1730"/>
                  </a:moveTo>
                  <a:lnTo>
                    <a:pt x="12" y="1737"/>
                  </a:lnTo>
                  <a:lnTo>
                    <a:pt x="0" y="1737"/>
                  </a:lnTo>
                  <a:lnTo>
                    <a:pt x="0" y="1730"/>
                  </a:lnTo>
                  <a:lnTo>
                    <a:pt x="12" y="1730"/>
                  </a:lnTo>
                  <a:close/>
                  <a:moveTo>
                    <a:pt x="12" y="1737"/>
                  </a:moveTo>
                  <a:lnTo>
                    <a:pt x="12" y="1745"/>
                  </a:lnTo>
                  <a:lnTo>
                    <a:pt x="0" y="1745"/>
                  </a:lnTo>
                  <a:lnTo>
                    <a:pt x="0" y="1737"/>
                  </a:lnTo>
                  <a:lnTo>
                    <a:pt x="12" y="1737"/>
                  </a:lnTo>
                  <a:close/>
                  <a:moveTo>
                    <a:pt x="12" y="1745"/>
                  </a:moveTo>
                  <a:lnTo>
                    <a:pt x="12" y="1745"/>
                  </a:lnTo>
                  <a:lnTo>
                    <a:pt x="0" y="1745"/>
                  </a:lnTo>
                  <a:lnTo>
                    <a:pt x="12" y="1745"/>
                  </a:lnTo>
                  <a:close/>
                  <a:moveTo>
                    <a:pt x="12" y="1745"/>
                  </a:moveTo>
                  <a:lnTo>
                    <a:pt x="12" y="1753"/>
                  </a:lnTo>
                  <a:lnTo>
                    <a:pt x="0" y="1753"/>
                  </a:lnTo>
                  <a:lnTo>
                    <a:pt x="0" y="1745"/>
                  </a:lnTo>
                  <a:lnTo>
                    <a:pt x="12" y="1745"/>
                  </a:lnTo>
                  <a:close/>
                  <a:moveTo>
                    <a:pt x="12" y="1753"/>
                  </a:moveTo>
                  <a:lnTo>
                    <a:pt x="12" y="1760"/>
                  </a:lnTo>
                  <a:lnTo>
                    <a:pt x="0" y="1760"/>
                  </a:lnTo>
                  <a:lnTo>
                    <a:pt x="0" y="1753"/>
                  </a:lnTo>
                  <a:lnTo>
                    <a:pt x="12" y="1753"/>
                  </a:lnTo>
                  <a:close/>
                  <a:moveTo>
                    <a:pt x="12" y="1760"/>
                  </a:moveTo>
                  <a:lnTo>
                    <a:pt x="12" y="1760"/>
                  </a:lnTo>
                  <a:lnTo>
                    <a:pt x="0" y="1760"/>
                  </a:lnTo>
                  <a:lnTo>
                    <a:pt x="12" y="1760"/>
                  </a:lnTo>
                  <a:close/>
                  <a:moveTo>
                    <a:pt x="12" y="1760"/>
                  </a:moveTo>
                  <a:lnTo>
                    <a:pt x="12" y="1768"/>
                  </a:lnTo>
                  <a:lnTo>
                    <a:pt x="0" y="1768"/>
                  </a:lnTo>
                  <a:lnTo>
                    <a:pt x="0" y="1760"/>
                  </a:lnTo>
                  <a:lnTo>
                    <a:pt x="12" y="1760"/>
                  </a:lnTo>
                  <a:close/>
                  <a:moveTo>
                    <a:pt x="12" y="1768"/>
                  </a:moveTo>
                  <a:lnTo>
                    <a:pt x="12" y="1776"/>
                  </a:lnTo>
                  <a:lnTo>
                    <a:pt x="0" y="1776"/>
                  </a:lnTo>
                  <a:lnTo>
                    <a:pt x="0" y="1768"/>
                  </a:lnTo>
                  <a:lnTo>
                    <a:pt x="12" y="1768"/>
                  </a:lnTo>
                  <a:close/>
                  <a:moveTo>
                    <a:pt x="12" y="1776"/>
                  </a:moveTo>
                  <a:lnTo>
                    <a:pt x="12" y="1776"/>
                  </a:lnTo>
                  <a:lnTo>
                    <a:pt x="0" y="1776"/>
                  </a:lnTo>
                  <a:lnTo>
                    <a:pt x="12" y="1776"/>
                  </a:lnTo>
                  <a:close/>
                  <a:moveTo>
                    <a:pt x="12" y="1776"/>
                  </a:moveTo>
                  <a:lnTo>
                    <a:pt x="12" y="1783"/>
                  </a:lnTo>
                  <a:lnTo>
                    <a:pt x="0" y="1783"/>
                  </a:lnTo>
                  <a:lnTo>
                    <a:pt x="0" y="1776"/>
                  </a:lnTo>
                  <a:lnTo>
                    <a:pt x="12" y="1776"/>
                  </a:lnTo>
                  <a:close/>
                  <a:moveTo>
                    <a:pt x="12" y="1783"/>
                  </a:moveTo>
                  <a:lnTo>
                    <a:pt x="12" y="1791"/>
                  </a:lnTo>
                  <a:lnTo>
                    <a:pt x="0" y="1791"/>
                  </a:lnTo>
                  <a:lnTo>
                    <a:pt x="0" y="1783"/>
                  </a:lnTo>
                  <a:lnTo>
                    <a:pt x="12" y="1783"/>
                  </a:lnTo>
                  <a:close/>
                  <a:moveTo>
                    <a:pt x="12" y="1791"/>
                  </a:moveTo>
                  <a:lnTo>
                    <a:pt x="12" y="1791"/>
                  </a:lnTo>
                  <a:lnTo>
                    <a:pt x="0" y="1791"/>
                  </a:lnTo>
                  <a:lnTo>
                    <a:pt x="12" y="1791"/>
                  </a:lnTo>
                  <a:close/>
                  <a:moveTo>
                    <a:pt x="12" y="1791"/>
                  </a:moveTo>
                  <a:lnTo>
                    <a:pt x="12" y="1799"/>
                  </a:lnTo>
                  <a:lnTo>
                    <a:pt x="0" y="1799"/>
                  </a:lnTo>
                  <a:lnTo>
                    <a:pt x="0" y="1791"/>
                  </a:lnTo>
                  <a:lnTo>
                    <a:pt x="12" y="1791"/>
                  </a:lnTo>
                  <a:close/>
                  <a:moveTo>
                    <a:pt x="12" y="1799"/>
                  </a:moveTo>
                  <a:lnTo>
                    <a:pt x="12" y="1806"/>
                  </a:lnTo>
                  <a:lnTo>
                    <a:pt x="0" y="1806"/>
                  </a:lnTo>
                  <a:lnTo>
                    <a:pt x="0" y="1799"/>
                  </a:lnTo>
                  <a:lnTo>
                    <a:pt x="12" y="1799"/>
                  </a:lnTo>
                  <a:close/>
                  <a:moveTo>
                    <a:pt x="12" y="1806"/>
                  </a:moveTo>
                  <a:lnTo>
                    <a:pt x="12" y="1806"/>
                  </a:lnTo>
                  <a:lnTo>
                    <a:pt x="0" y="1806"/>
                  </a:lnTo>
                  <a:lnTo>
                    <a:pt x="12" y="1806"/>
                  </a:lnTo>
                  <a:close/>
                  <a:moveTo>
                    <a:pt x="12" y="1806"/>
                  </a:moveTo>
                  <a:lnTo>
                    <a:pt x="12" y="1814"/>
                  </a:lnTo>
                  <a:lnTo>
                    <a:pt x="0" y="1814"/>
                  </a:lnTo>
                  <a:lnTo>
                    <a:pt x="0" y="1806"/>
                  </a:lnTo>
                  <a:lnTo>
                    <a:pt x="12" y="1806"/>
                  </a:lnTo>
                  <a:close/>
                  <a:moveTo>
                    <a:pt x="12" y="1814"/>
                  </a:moveTo>
                  <a:lnTo>
                    <a:pt x="12" y="1822"/>
                  </a:lnTo>
                  <a:lnTo>
                    <a:pt x="0" y="1822"/>
                  </a:lnTo>
                  <a:lnTo>
                    <a:pt x="0" y="1814"/>
                  </a:lnTo>
                  <a:lnTo>
                    <a:pt x="12" y="1814"/>
                  </a:lnTo>
                  <a:close/>
                  <a:moveTo>
                    <a:pt x="12" y="1822"/>
                  </a:moveTo>
                  <a:lnTo>
                    <a:pt x="12" y="1822"/>
                  </a:lnTo>
                  <a:lnTo>
                    <a:pt x="0" y="1822"/>
                  </a:lnTo>
                  <a:lnTo>
                    <a:pt x="12" y="1822"/>
                  </a:lnTo>
                  <a:close/>
                  <a:moveTo>
                    <a:pt x="12" y="1822"/>
                  </a:moveTo>
                  <a:lnTo>
                    <a:pt x="12" y="1829"/>
                  </a:lnTo>
                  <a:lnTo>
                    <a:pt x="0" y="1829"/>
                  </a:lnTo>
                  <a:lnTo>
                    <a:pt x="0" y="1822"/>
                  </a:lnTo>
                  <a:lnTo>
                    <a:pt x="12" y="1822"/>
                  </a:lnTo>
                  <a:close/>
                  <a:moveTo>
                    <a:pt x="12" y="1829"/>
                  </a:moveTo>
                  <a:lnTo>
                    <a:pt x="12" y="1837"/>
                  </a:lnTo>
                  <a:lnTo>
                    <a:pt x="0" y="1837"/>
                  </a:lnTo>
                  <a:lnTo>
                    <a:pt x="0" y="1829"/>
                  </a:lnTo>
                  <a:lnTo>
                    <a:pt x="12" y="1829"/>
                  </a:lnTo>
                  <a:close/>
                  <a:moveTo>
                    <a:pt x="12" y="1837"/>
                  </a:moveTo>
                  <a:lnTo>
                    <a:pt x="12" y="1837"/>
                  </a:lnTo>
                  <a:lnTo>
                    <a:pt x="0" y="1837"/>
                  </a:lnTo>
                  <a:lnTo>
                    <a:pt x="12" y="1837"/>
                  </a:lnTo>
                  <a:close/>
                  <a:moveTo>
                    <a:pt x="12" y="1837"/>
                  </a:moveTo>
                  <a:lnTo>
                    <a:pt x="12" y="1845"/>
                  </a:lnTo>
                  <a:lnTo>
                    <a:pt x="0" y="1845"/>
                  </a:lnTo>
                  <a:lnTo>
                    <a:pt x="0" y="1837"/>
                  </a:lnTo>
                  <a:lnTo>
                    <a:pt x="12" y="1837"/>
                  </a:lnTo>
                  <a:close/>
                  <a:moveTo>
                    <a:pt x="12" y="1845"/>
                  </a:moveTo>
                  <a:lnTo>
                    <a:pt x="12" y="1853"/>
                  </a:lnTo>
                  <a:lnTo>
                    <a:pt x="0" y="1853"/>
                  </a:lnTo>
                  <a:lnTo>
                    <a:pt x="0" y="1845"/>
                  </a:lnTo>
                  <a:lnTo>
                    <a:pt x="12" y="1845"/>
                  </a:lnTo>
                  <a:close/>
                  <a:moveTo>
                    <a:pt x="12" y="1853"/>
                  </a:moveTo>
                  <a:lnTo>
                    <a:pt x="12" y="1853"/>
                  </a:lnTo>
                  <a:lnTo>
                    <a:pt x="0" y="1853"/>
                  </a:lnTo>
                  <a:lnTo>
                    <a:pt x="12" y="1853"/>
                  </a:lnTo>
                  <a:close/>
                  <a:moveTo>
                    <a:pt x="12" y="1853"/>
                  </a:moveTo>
                  <a:lnTo>
                    <a:pt x="12" y="1860"/>
                  </a:lnTo>
                  <a:lnTo>
                    <a:pt x="0" y="1860"/>
                  </a:lnTo>
                  <a:lnTo>
                    <a:pt x="0" y="1853"/>
                  </a:lnTo>
                  <a:lnTo>
                    <a:pt x="12" y="1853"/>
                  </a:lnTo>
                  <a:close/>
                  <a:moveTo>
                    <a:pt x="12" y="1860"/>
                  </a:moveTo>
                  <a:lnTo>
                    <a:pt x="12" y="1868"/>
                  </a:lnTo>
                  <a:lnTo>
                    <a:pt x="0" y="1868"/>
                  </a:lnTo>
                  <a:lnTo>
                    <a:pt x="0" y="1860"/>
                  </a:lnTo>
                  <a:lnTo>
                    <a:pt x="12" y="1860"/>
                  </a:lnTo>
                  <a:close/>
                  <a:moveTo>
                    <a:pt x="12" y="1868"/>
                  </a:moveTo>
                  <a:lnTo>
                    <a:pt x="12" y="1868"/>
                  </a:lnTo>
                  <a:lnTo>
                    <a:pt x="0" y="1868"/>
                  </a:lnTo>
                  <a:lnTo>
                    <a:pt x="12" y="1868"/>
                  </a:lnTo>
                  <a:close/>
                  <a:moveTo>
                    <a:pt x="12" y="1868"/>
                  </a:moveTo>
                  <a:lnTo>
                    <a:pt x="12" y="1876"/>
                  </a:lnTo>
                  <a:lnTo>
                    <a:pt x="0" y="1876"/>
                  </a:lnTo>
                  <a:lnTo>
                    <a:pt x="0" y="1868"/>
                  </a:lnTo>
                  <a:lnTo>
                    <a:pt x="12" y="1868"/>
                  </a:lnTo>
                  <a:close/>
                  <a:moveTo>
                    <a:pt x="12" y="1876"/>
                  </a:moveTo>
                  <a:lnTo>
                    <a:pt x="12" y="1883"/>
                  </a:lnTo>
                  <a:lnTo>
                    <a:pt x="0" y="1883"/>
                  </a:lnTo>
                  <a:lnTo>
                    <a:pt x="0" y="1876"/>
                  </a:lnTo>
                  <a:lnTo>
                    <a:pt x="12" y="1876"/>
                  </a:lnTo>
                  <a:close/>
                  <a:moveTo>
                    <a:pt x="12" y="1883"/>
                  </a:moveTo>
                  <a:lnTo>
                    <a:pt x="12" y="1883"/>
                  </a:lnTo>
                  <a:lnTo>
                    <a:pt x="0" y="1883"/>
                  </a:lnTo>
                  <a:lnTo>
                    <a:pt x="12" y="1883"/>
                  </a:lnTo>
                  <a:close/>
                  <a:moveTo>
                    <a:pt x="12" y="1883"/>
                  </a:moveTo>
                  <a:lnTo>
                    <a:pt x="12" y="1891"/>
                  </a:lnTo>
                  <a:lnTo>
                    <a:pt x="0" y="1891"/>
                  </a:lnTo>
                  <a:lnTo>
                    <a:pt x="0" y="1883"/>
                  </a:lnTo>
                  <a:lnTo>
                    <a:pt x="12" y="1883"/>
                  </a:lnTo>
                  <a:close/>
                  <a:moveTo>
                    <a:pt x="12" y="1891"/>
                  </a:moveTo>
                  <a:lnTo>
                    <a:pt x="12" y="1899"/>
                  </a:lnTo>
                  <a:lnTo>
                    <a:pt x="0" y="1899"/>
                  </a:lnTo>
                  <a:lnTo>
                    <a:pt x="0" y="1891"/>
                  </a:lnTo>
                  <a:lnTo>
                    <a:pt x="12" y="1891"/>
                  </a:lnTo>
                  <a:close/>
                  <a:moveTo>
                    <a:pt x="12" y="1899"/>
                  </a:moveTo>
                  <a:lnTo>
                    <a:pt x="12" y="1899"/>
                  </a:lnTo>
                  <a:lnTo>
                    <a:pt x="0" y="1899"/>
                  </a:lnTo>
                  <a:lnTo>
                    <a:pt x="12" y="1899"/>
                  </a:lnTo>
                  <a:close/>
                  <a:moveTo>
                    <a:pt x="12" y="1899"/>
                  </a:moveTo>
                  <a:lnTo>
                    <a:pt x="12" y="1906"/>
                  </a:lnTo>
                  <a:lnTo>
                    <a:pt x="0" y="1906"/>
                  </a:lnTo>
                  <a:lnTo>
                    <a:pt x="0" y="1899"/>
                  </a:lnTo>
                  <a:lnTo>
                    <a:pt x="12" y="1899"/>
                  </a:lnTo>
                  <a:close/>
                  <a:moveTo>
                    <a:pt x="12" y="1906"/>
                  </a:moveTo>
                  <a:lnTo>
                    <a:pt x="12" y="1914"/>
                  </a:lnTo>
                  <a:lnTo>
                    <a:pt x="0" y="1914"/>
                  </a:lnTo>
                  <a:lnTo>
                    <a:pt x="0" y="1906"/>
                  </a:lnTo>
                  <a:lnTo>
                    <a:pt x="12" y="1906"/>
                  </a:lnTo>
                  <a:close/>
                  <a:moveTo>
                    <a:pt x="12" y="1914"/>
                  </a:moveTo>
                  <a:lnTo>
                    <a:pt x="12" y="1914"/>
                  </a:lnTo>
                  <a:lnTo>
                    <a:pt x="0" y="1914"/>
                  </a:lnTo>
                  <a:lnTo>
                    <a:pt x="12" y="1914"/>
                  </a:lnTo>
                  <a:close/>
                  <a:moveTo>
                    <a:pt x="12" y="1914"/>
                  </a:moveTo>
                  <a:lnTo>
                    <a:pt x="12" y="1922"/>
                  </a:lnTo>
                  <a:lnTo>
                    <a:pt x="0" y="1922"/>
                  </a:lnTo>
                  <a:lnTo>
                    <a:pt x="0" y="1914"/>
                  </a:lnTo>
                  <a:lnTo>
                    <a:pt x="12" y="1914"/>
                  </a:lnTo>
                  <a:close/>
                  <a:moveTo>
                    <a:pt x="12" y="1922"/>
                  </a:moveTo>
                  <a:lnTo>
                    <a:pt x="12" y="1929"/>
                  </a:lnTo>
                  <a:lnTo>
                    <a:pt x="0" y="1929"/>
                  </a:lnTo>
                  <a:lnTo>
                    <a:pt x="0" y="1922"/>
                  </a:lnTo>
                  <a:lnTo>
                    <a:pt x="12" y="1922"/>
                  </a:lnTo>
                  <a:close/>
                  <a:moveTo>
                    <a:pt x="12" y="1929"/>
                  </a:moveTo>
                  <a:lnTo>
                    <a:pt x="12" y="1929"/>
                  </a:lnTo>
                  <a:lnTo>
                    <a:pt x="0" y="1929"/>
                  </a:lnTo>
                  <a:lnTo>
                    <a:pt x="12" y="1929"/>
                  </a:lnTo>
                  <a:close/>
                  <a:moveTo>
                    <a:pt x="12" y="1929"/>
                  </a:moveTo>
                  <a:lnTo>
                    <a:pt x="12" y="1937"/>
                  </a:lnTo>
                  <a:lnTo>
                    <a:pt x="0" y="1937"/>
                  </a:lnTo>
                  <a:lnTo>
                    <a:pt x="0" y="1929"/>
                  </a:lnTo>
                  <a:lnTo>
                    <a:pt x="12" y="1929"/>
                  </a:lnTo>
                  <a:close/>
                  <a:moveTo>
                    <a:pt x="12" y="1937"/>
                  </a:moveTo>
                  <a:lnTo>
                    <a:pt x="12" y="1945"/>
                  </a:lnTo>
                  <a:lnTo>
                    <a:pt x="0" y="1945"/>
                  </a:lnTo>
                  <a:lnTo>
                    <a:pt x="0" y="1937"/>
                  </a:lnTo>
                  <a:lnTo>
                    <a:pt x="12" y="1937"/>
                  </a:lnTo>
                  <a:close/>
                  <a:moveTo>
                    <a:pt x="12" y="1945"/>
                  </a:moveTo>
                  <a:lnTo>
                    <a:pt x="12" y="1945"/>
                  </a:lnTo>
                  <a:lnTo>
                    <a:pt x="0" y="1945"/>
                  </a:lnTo>
                  <a:lnTo>
                    <a:pt x="12" y="1945"/>
                  </a:lnTo>
                  <a:close/>
                  <a:moveTo>
                    <a:pt x="12" y="1945"/>
                  </a:moveTo>
                  <a:lnTo>
                    <a:pt x="12" y="1952"/>
                  </a:lnTo>
                  <a:lnTo>
                    <a:pt x="0" y="1952"/>
                  </a:lnTo>
                  <a:lnTo>
                    <a:pt x="0" y="1945"/>
                  </a:lnTo>
                  <a:lnTo>
                    <a:pt x="12" y="1945"/>
                  </a:lnTo>
                  <a:close/>
                  <a:moveTo>
                    <a:pt x="12" y="1952"/>
                  </a:moveTo>
                  <a:lnTo>
                    <a:pt x="12" y="1960"/>
                  </a:lnTo>
                  <a:lnTo>
                    <a:pt x="0" y="1960"/>
                  </a:lnTo>
                  <a:lnTo>
                    <a:pt x="0" y="1952"/>
                  </a:lnTo>
                  <a:lnTo>
                    <a:pt x="12" y="1952"/>
                  </a:lnTo>
                  <a:close/>
                  <a:moveTo>
                    <a:pt x="12" y="1960"/>
                  </a:moveTo>
                  <a:lnTo>
                    <a:pt x="12" y="1960"/>
                  </a:lnTo>
                  <a:lnTo>
                    <a:pt x="0" y="1960"/>
                  </a:lnTo>
                  <a:lnTo>
                    <a:pt x="12" y="1960"/>
                  </a:lnTo>
                  <a:close/>
                  <a:moveTo>
                    <a:pt x="12" y="1960"/>
                  </a:moveTo>
                  <a:lnTo>
                    <a:pt x="12" y="1968"/>
                  </a:lnTo>
                  <a:lnTo>
                    <a:pt x="0" y="1968"/>
                  </a:lnTo>
                  <a:lnTo>
                    <a:pt x="0" y="1960"/>
                  </a:lnTo>
                  <a:lnTo>
                    <a:pt x="12" y="1960"/>
                  </a:lnTo>
                  <a:close/>
                  <a:moveTo>
                    <a:pt x="12" y="1968"/>
                  </a:moveTo>
                  <a:lnTo>
                    <a:pt x="12" y="1975"/>
                  </a:lnTo>
                  <a:lnTo>
                    <a:pt x="0" y="1975"/>
                  </a:lnTo>
                  <a:lnTo>
                    <a:pt x="0" y="1968"/>
                  </a:lnTo>
                  <a:lnTo>
                    <a:pt x="12" y="1968"/>
                  </a:lnTo>
                  <a:close/>
                  <a:moveTo>
                    <a:pt x="12" y="1975"/>
                  </a:moveTo>
                  <a:lnTo>
                    <a:pt x="12" y="1975"/>
                  </a:lnTo>
                  <a:lnTo>
                    <a:pt x="0" y="1975"/>
                  </a:lnTo>
                  <a:lnTo>
                    <a:pt x="12" y="1975"/>
                  </a:lnTo>
                  <a:close/>
                  <a:moveTo>
                    <a:pt x="12" y="1975"/>
                  </a:moveTo>
                  <a:lnTo>
                    <a:pt x="12" y="1983"/>
                  </a:lnTo>
                  <a:lnTo>
                    <a:pt x="0" y="1983"/>
                  </a:lnTo>
                  <a:lnTo>
                    <a:pt x="0" y="1975"/>
                  </a:lnTo>
                  <a:lnTo>
                    <a:pt x="12" y="1975"/>
                  </a:lnTo>
                  <a:close/>
                  <a:moveTo>
                    <a:pt x="12" y="1983"/>
                  </a:moveTo>
                  <a:lnTo>
                    <a:pt x="12" y="1991"/>
                  </a:lnTo>
                  <a:lnTo>
                    <a:pt x="0" y="1991"/>
                  </a:lnTo>
                  <a:lnTo>
                    <a:pt x="0" y="1983"/>
                  </a:lnTo>
                  <a:lnTo>
                    <a:pt x="12" y="1983"/>
                  </a:lnTo>
                  <a:close/>
                  <a:moveTo>
                    <a:pt x="12" y="1991"/>
                  </a:moveTo>
                  <a:lnTo>
                    <a:pt x="12" y="1991"/>
                  </a:lnTo>
                  <a:lnTo>
                    <a:pt x="0" y="1991"/>
                  </a:lnTo>
                  <a:lnTo>
                    <a:pt x="12" y="1991"/>
                  </a:lnTo>
                  <a:close/>
                  <a:moveTo>
                    <a:pt x="12" y="1991"/>
                  </a:moveTo>
                  <a:lnTo>
                    <a:pt x="12" y="1999"/>
                  </a:lnTo>
                  <a:lnTo>
                    <a:pt x="0" y="1999"/>
                  </a:lnTo>
                  <a:lnTo>
                    <a:pt x="0" y="1991"/>
                  </a:lnTo>
                  <a:lnTo>
                    <a:pt x="12" y="1991"/>
                  </a:lnTo>
                  <a:close/>
                  <a:moveTo>
                    <a:pt x="12" y="1999"/>
                  </a:moveTo>
                  <a:lnTo>
                    <a:pt x="12" y="2006"/>
                  </a:lnTo>
                  <a:lnTo>
                    <a:pt x="0" y="2006"/>
                  </a:lnTo>
                  <a:lnTo>
                    <a:pt x="0" y="1999"/>
                  </a:lnTo>
                  <a:lnTo>
                    <a:pt x="12" y="1999"/>
                  </a:lnTo>
                  <a:close/>
                  <a:moveTo>
                    <a:pt x="12" y="2006"/>
                  </a:moveTo>
                  <a:lnTo>
                    <a:pt x="12" y="2006"/>
                  </a:lnTo>
                  <a:lnTo>
                    <a:pt x="0" y="2006"/>
                  </a:lnTo>
                  <a:lnTo>
                    <a:pt x="12" y="2006"/>
                  </a:lnTo>
                  <a:close/>
                  <a:moveTo>
                    <a:pt x="12" y="2006"/>
                  </a:moveTo>
                  <a:lnTo>
                    <a:pt x="12" y="2014"/>
                  </a:lnTo>
                  <a:lnTo>
                    <a:pt x="0" y="2014"/>
                  </a:lnTo>
                  <a:lnTo>
                    <a:pt x="0" y="2006"/>
                  </a:lnTo>
                  <a:lnTo>
                    <a:pt x="12" y="2006"/>
                  </a:lnTo>
                  <a:close/>
                  <a:moveTo>
                    <a:pt x="12" y="2014"/>
                  </a:moveTo>
                  <a:lnTo>
                    <a:pt x="12" y="2022"/>
                  </a:lnTo>
                  <a:lnTo>
                    <a:pt x="0" y="2022"/>
                  </a:lnTo>
                  <a:lnTo>
                    <a:pt x="0" y="2014"/>
                  </a:lnTo>
                  <a:lnTo>
                    <a:pt x="12" y="2014"/>
                  </a:lnTo>
                  <a:close/>
                  <a:moveTo>
                    <a:pt x="12" y="2022"/>
                  </a:moveTo>
                  <a:lnTo>
                    <a:pt x="12" y="2022"/>
                  </a:lnTo>
                  <a:lnTo>
                    <a:pt x="0" y="2022"/>
                  </a:lnTo>
                  <a:lnTo>
                    <a:pt x="12" y="2022"/>
                  </a:lnTo>
                  <a:close/>
                  <a:moveTo>
                    <a:pt x="12" y="2022"/>
                  </a:moveTo>
                  <a:lnTo>
                    <a:pt x="12" y="2029"/>
                  </a:lnTo>
                  <a:lnTo>
                    <a:pt x="0" y="2029"/>
                  </a:lnTo>
                  <a:lnTo>
                    <a:pt x="0" y="2022"/>
                  </a:lnTo>
                  <a:lnTo>
                    <a:pt x="12" y="2022"/>
                  </a:lnTo>
                  <a:close/>
                  <a:moveTo>
                    <a:pt x="12" y="2029"/>
                  </a:moveTo>
                  <a:lnTo>
                    <a:pt x="12" y="2037"/>
                  </a:lnTo>
                  <a:lnTo>
                    <a:pt x="0" y="2037"/>
                  </a:lnTo>
                  <a:lnTo>
                    <a:pt x="0" y="2029"/>
                  </a:lnTo>
                  <a:lnTo>
                    <a:pt x="12" y="2029"/>
                  </a:lnTo>
                  <a:close/>
                  <a:moveTo>
                    <a:pt x="12" y="2037"/>
                  </a:moveTo>
                  <a:lnTo>
                    <a:pt x="12" y="2037"/>
                  </a:lnTo>
                  <a:lnTo>
                    <a:pt x="0" y="2037"/>
                  </a:lnTo>
                  <a:lnTo>
                    <a:pt x="12" y="2037"/>
                  </a:lnTo>
                  <a:close/>
                  <a:moveTo>
                    <a:pt x="12" y="2037"/>
                  </a:moveTo>
                  <a:lnTo>
                    <a:pt x="12" y="2045"/>
                  </a:lnTo>
                  <a:lnTo>
                    <a:pt x="0" y="2045"/>
                  </a:lnTo>
                  <a:lnTo>
                    <a:pt x="0" y="2037"/>
                  </a:lnTo>
                  <a:lnTo>
                    <a:pt x="12" y="2037"/>
                  </a:lnTo>
                  <a:close/>
                  <a:moveTo>
                    <a:pt x="12" y="2045"/>
                  </a:moveTo>
                  <a:lnTo>
                    <a:pt x="12" y="2052"/>
                  </a:lnTo>
                  <a:lnTo>
                    <a:pt x="0" y="2052"/>
                  </a:lnTo>
                  <a:lnTo>
                    <a:pt x="0" y="2045"/>
                  </a:lnTo>
                  <a:lnTo>
                    <a:pt x="12" y="2045"/>
                  </a:lnTo>
                  <a:close/>
                  <a:moveTo>
                    <a:pt x="12" y="2052"/>
                  </a:moveTo>
                  <a:lnTo>
                    <a:pt x="12" y="2052"/>
                  </a:lnTo>
                  <a:lnTo>
                    <a:pt x="0" y="2052"/>
                  </a:lnTo>
                  <a:lnTo>
                    <a:pt x="12" y="2052"/>
                  </a:lnTo>
                  <a:close/>
                  <a:moveTo>
                    <a:pt x="12" y="2052"/>
                  </a:moveTo>
                  <a:lnTo>
                    <a:pt x="12" y="2060"/>
                  </a:lnTo>
                  <a:lnTo>
                    <a:pt x="0" y="2060"/>
                  </a:lnTo>
                  <a:lnTo>
                    <a:pt x="0" y="2052"/>
                  </a:lnTo>
                  <a:lnTo>
                    <a:pt x="12" y="2052"/>
                  </a:lnTo>
                  <a:close/>
                  <a:moveTo>
                    <a:pt x="12" y="2060"/>
                  </a:moveTo>
                  <a:lnTo>
                    <a:pt x="12" y="2068"/>
                  </a:lnTo>
                  <a:lnTo>
                    <a:pt x="0" y="2068"/>
                  </a:lnTo>
                  <a:lnTo>
                    <a:pt x="0" y="2060"/>
                  </a:lnTo>
                  <a:lnTo>
                    <a:pt x="12" y="2060"/>
                  </a:lnTo>
                  <a:close/>
                  <a:moveTo>
                    <a:pt x="12" y="2068"/>
                  </a:moveTo>
                  <a:lnTo>
                    <a:pt x="12" y="2068"/>
                  </a:lnTo>
                  <a:lnTo>
                    <a:pt x="0" y="2068"/>
                  </a:lnTo>
                  <a:lnTo>
                    <a:pt x="12" y="2068"/>
                  </a:lnTo>
                  <a:close/>
                  <a:moveTo>
                    <a:pt x="12" y="2068"/>
                  </a:moveTo>
                  <a:lnTo>
                    <a:pt x="12" y="2075"/>
                  </a:lnTo>
                  <a:lnTo>
                    <a:pt x="0" y="2075"/>
                  </a:lnTo>
                  <a:lnTo>
                    <a:pt x="0" y="2068"/>
                  </a:lnTo>
                  <a:lnTo>
                    <a:pt x="12" y="2068"/>
                  </a:lnTo>
                  <a:close/>
                  <a:moveTo>
                    <a:pt x="12" y="2075"/>
                  </a:moveTo>
                  <a:lnTo>
                    <a:pt x="12" y="2083"/>
                  </a:lnTo>
                  <a:lnTo>
                    <a:pt x="0" y="2083"/>
                  </a:lnTo>
                  <a:lnTo>
                    <a:pt x="0" y="2075"/>
                  </a:lnTo>
                  <a:lnTo>
                    <a:pt x="12" y="2075"/>
                  </a:lnTo>
                  <a:close/>
                  <a:moveTo>
                    <a:pt x="12" y="2083"/>
                  </a:moveTo>
                  <a:lnTo>
                    <a:pt x="12" y="2083"/>
                  </a:lnTo>
                  <a:lnTo>
                    <a:pt x="0" y="2083"/>
                  </a:lnTo>
                  <a:lnTo>
                    <a:pt x="12" y="2083"/>
                  </a:lnTo>
                  <a:close/>
                  <a:moveTo>
                    <a:pt x="12" y="2083"/>
                  </a:moveTo>
                  <a:lnTo>
                    <a:pt x="12" y="2091"/>
                  </a:lnTo>
                  <a:lnTo>
                    <a:pt x="0" y="2091"/>
                  </a:lnTo>
                  <a:lnTo>
                    <a:pt x="0" y="2083"/>
                  </a:lnTo>
                  <a:lnTo>
                    <a:pt x="12" y="2083"/>
                  </a:lnTo>
                  <a:close/>
                  <a:moveTo>
                    <a:pt x="12" y="2091"/>
                  </a:moveTo>
                  <a:lnTo>
                    <a:pt x="12" y="2098"/>
                  </a:lnTo>
                  <a:lnTo>
                    <a:pt x="0" y="2098"/>
                  </a:lnTo>
                  <a:lnTo>
                    <a:pt x="0" y="2091"/>
                  </a:lnTo>
                  <a:lnTo>
                    <a:pt x="12" y="2091"/>
                  </a:lnTo>
                  <a:close/>
                  <a:moveTo>
                    <a:pt x="12" y="2098"/>
                  </a:moveTo>
                  <a:lnTo>
                    <a:pt x="12" y="2098"/>
                  </a:lnTo>
                  <a:lnTo>
                    <a:pt x="0" y="2098"/>
                  </a:lnTo>
                  <a:lnTo>
                    <a:pt x="12" y="2098"/>
                  </a:lnTo>
                  <a:close/>
                  <a:moveTo>
                    <a:pt x="12" y="2098"/>
                  </a:moveTo>
                  <a:lnTo>
                    <a:pt x="12" y="2106"/>
                  </a:lnTo>
                  <a:lnTo>
                    <a:pt x="0" y="2106"/>
                  </a:lnTo>
                  <a:lnTo>
                    <a:pt x="0" y="2098"/>
                  </a:lnTo>
                  <a:lnTo>
                    <a:pt x="12" y="2098"/>
                  </a:lnTo>
                  <a:close/>
                  <a:moveTo>
                    <a:pt x="12" y="2106"/>
                  </a:moveTo>
                  <a:lnTo>
                    <a:pt x="12" y="2114"/>
                  </a:lnTo>
                  <a:lnTo>
                    <a:pt x="0" y="2114"/>
                  </a:lnTo>
                  <a:lnTo>
                    <a:pt x="0" y="2106"/>
                  </a:lnTo>
                  <a:lnTo>
                    <a:pt x="12" y="2106"/>
                  </a:lnTo>
                  <a:close/>
                  <a:moveTo>
                    <a:pt x="12" y="2114"/>
                  </a:moveTo>
                  <a:lnTo>
                    <a:pt x="12" y="2114"/>
                  </a:lnTo>
                  <a:lnTo>
                    <a:pt x="0" y="2114"/>
                  </a:lnTo>
                  <a:lnTo>
                    <a:pt x="12" y="2114"/>
                  </a:lnTo>
                  <a:close/>
                  <a:moveTo>
                    <a:pt x="12" y="2114"/>
                  </a:moveTo>
                  <a:lnTo>
                    <a:pt x="12" y="2121"/>
                  </a:lnTo>
                  <a:lnTo>
                    <a:pt x="0" y="2121"/>
                  </a:lnTo>
                  <a:lnTo>
                    <a:pt x="0" y="2114"/>
                  </a:lnTo>
                  <a:lnTo>
                    <a:pt x="12" y="2114"/>
                  </a:lnTo>
                  <a:close/>
                  <a:moveTo>
                    <a:pt x="12" y="2121"/>
                  </a:moveTo>
                  <a:lnTo>
                    <a:pt x="12" y="2129"/>
                  </a:lnTo>
                  <a:lnTo>
                    <a:pt x="0" y="2129"/>
                  </a:lnTo>
                  <a:lnTo>
                    <a:pt x="0" y="2121"/>
                  </a:lnTo>
                  <a:lnTo>
                    <a:pt x="12" y="2121"/>
                  </a:lnTo>
                  <a:close/>
                  <a:moveTo>
                    <a:pt x="12" y="2129"/>
                  </a:moveTo>
                  <a:lnTo>
                    <a:pt x="12" y="2129"/>
                  </a:lnTo>
                  <a:lnTo>
                    <a:pt x="0" y="2129"/>
                  </a:lnTo>
                  <a:lnTo>
                    <a:pt x="12" y="2129"/>
                  </a:lnTo>
                  <a:close/>
                  <a:moveTo>
                    <a:pt x="12" y="2129"/>
                  </a:moveTo>
                  <a:lnTo>
                    <a:pt x="12" y="2137"/>
                  </a:lnTo>
                  <a:lnTo>
                    <a:pt x="0" y="2137"/>
                  </a:lnTo>
                  <a:lnTo>
                    <a:pt x="0" y="2129"/>
                  </a:lnTo>
                  <a:lnTo>
                    <a:pt x="12" y="2129"/>
                  </a:lnTo>
                  <a:close/>
                  <a:moveTo>
                    <a:pt x="12" y="2137"/>
                  </a:moveTo>
                  <a:lnTo>
                    <a:pt x="12" y="2145"/>
                  </a:lnTo>
                  <a:lnTo>
                    <a:pt x="0" y="2145"/>
                  </a:lnTo>
                  <a:lnTo>
                    <a:pt x="0" y="2137"/>
                  </a:lnTo>
                  <a:lnTo>
                    <a:pt x="12" y="2137"/>
                  </a:lnTo>
                  <a:close/>
                  <a:moveTo>
                    <a:pt x="12" y="2145"/>
                  </a:moveTo>
                  <a:lnTo>
                    <a:pt x="12" y="2145"/>
                  </a:lnTo>
                  <a:lnTo>
                    <a:pt x="0" y="2145"/>
                  </a:lnTo>
                  <a:lnTo>
                    <a:pt x="12" y="2145"/>
                  </a:lnTo>
                  <a:close/>
                  <a:moveTo>
                    <a:pt x="12" y="2145"/>
                  </a:moveTo>
                  <a:lnTo>
                    <a:pt x="12" y="2152"/>
                  </a:lnTo>
                  <a:lnTo>
                    <a:pt x="0" y="2152"/>
                  </a:lnTo>
                  <a:lnTo>
                    <a:pt x="0" y="2145"/>
                  </a:lnTo>
                  <a:lnTo>
                    <a:pt x="12" y="2145"/>
                  </a:lnTo>
                  <a:close/>
                  <a:moveTo>
                    <a:pt x="12" y="2152"/>
                  </a:moveTo>
                  <a:lnTo>
                    <a:pt x="12" y="2160"/>
                  </a:lnTo>
                  <a:lnTo>
                    <a:pt x="0" y="2160"/>
                  </a:lnTo>
                  <a:lnTo>
                    <a:pt x="0" y="2152"/>
                  </a:lnTo>
                  <a:lnTo>
                    <a:pt x="12" y="2152"/>
                  </a:lnTo>
                  <a:close/>
                  <a:moveTo>
                    <a:pt x="12" y="2160"/>
                  </a:moveTo>
                  <a:lnTo>
                    <a:pt x="12" y="2160"/>
                  </a:lnTo>
                  <a:lnTo>
                    <a:pt x="0" y="2160"/>
                  </a:lnTo>
                  <a:lnTo>
                    <a:pt x="12" y="2160"/>
                  </a:lnTo>
                  <a:close/>
                  <a:moveTo>
                    <a:pt x="12" y="2160"/>
                  </a:moveTo>
                  <a:lnTo>
                    <a:pt x="12" y="2168"/>
                  </a:lnTo>
                  <a:lnTo>
                    <a:pt x="0" y="2168"/>
                  </a:lnTo>
                  <a:lnTo>
                    <a:pt x="0" y="2160"/>
                  </a:lnTo>
                  <a:lnTo>
                    <a:pt x="12" y="2160"/>
                  </a:lnTo>
                  <a:close/>
                  <a:moveTo>
                    <a:pt x="12" y="2168"/>
                  </a:moveTo>
                  <a:lnTo>
                    <a:pt x="12" y="2175"/>
                  </a:lnTo>
                  <a:lnTo>
                    <a:pt x="0" y="2175"/>
                  </a:lnTo>
                  <a:lnTo>
                    <a:pt x="0" y="2168"/>
                  </a:lnTo>
                  <a:lnTo>
                    <a:pt x="12" y="2168"/>
                  </a:lnTo>
                  <a:close/>
                  <a:moveTo>
                    <a:pt x="12" y="2175"/>
                  </a:moveTo>
                  <a:lnTo>
                    <a:pt x="12" y="2175"/>
                  </a:lnTo>
                  <a:lnTo>
                    <a:pt x="0" y="2175"/>
                  </a:lnTo>
                  <a:lnTo>
                    <a:pt x="12" y="2175"/>
                  </a:lnTo>
                  <a:close/>
                  <a:moveTo>
                    <a:pt x="12" y="2175"/>
                  </a:moveTo>
                  <a:lnTo>
                    <a:pt x="12" y="2183"/>
                  </a:lnTo>
                  <a:lnTo>
                    <a:pt x="0" y="2183"/>
                  </a:lnTo>
                  <a:lnTo>
                    <a:pt x="0" y="2175"/>
                  </a:lnTo>
                  <a:lnTo>
                    <a:pt x="12" y="2175"/>
                  </a:lnTo>
                  <a:close/>
                  <a:moveTo>
                    <a:pt x="12" y="2183"/>
                  </a:moveTo>
                  <a:lnTo>
                    <a:pt x="12" y="2191"/>
                  </a:lnTo>
                  <a:lnTo>
                    <a:pt x="0" y="2191"/>
                  </a:lnTo>
                  <a:lnTo>
                    <a:pt x="0" y="2183"/>
                  </a:lnTo>
                  <a:lnTo>
                    <a:pt x="12" y="2183"/>
                  </a:lnTo>
                  <a:close/>
                  <a:moveTo>
                    <a:pt x="12" y="2191"/>
                  </a:moveTo>
                  <a:lnTo>
                    <a:pt x="12" y="2191"/>
                  </a:lnTo>
                  <a:lnTo>
                    <a:pt x="0" y="2191"/>
                  </a:lnTo>
                  <a:lnTo>
                    <a:pt x="12" y="2191"/>
                  </a:lnTo>
                  <a:close/>
                  <a:moveTo>
                    <a:pt x="12" y="2191"/>
                  </a:moveTo>
                  <a:lnTo>
                    <a:pt x="12" y="2198"/>
                  </a:lnTo>
                  <a:lnTo>
                    <a:pt x="0" y="2198"/>
                  </a:lnTo>
                  <a:lnTo>
                    <a:pt x="0" y="2191"/>
                  </a:lnTo>
                  <a:lnTo>
                    <a:pt x="12" y="2191"/>
                  </a:lnTo>
                  <a:close/>
                  <a:moveTo>
                    <a:pt x="12" y="2198"/>
                  </a:moveTo>
                  <a:lnTo>
                    <a:pt x="12" y="2206"/>
                  </a:lnTo>
                  <a:lnTo>
                    <a:pt x="0" y="2206"/>
                  </a:lnTo>
                  <a:lnTo>
                    <a:pt x="0" y="2198"/>
                  </a:lnTo>
                  <a:lnTo>
                    <a:pt x="12" y="2198"/>
                  </a:lnTo>
                  <a:close/>
                  <a:moveTo>
                    <a:pt x="12" y="2206"/>
                  </a:moveTo>
                  <a:lnTo>
                    <a:pt x="12" y="2206"/>
                  </a:lnTo>
                  <a:lnTo>
                    <a:pt x="0" y="2206"/>
                  </a:lnTo>
                  <a:lnTo>
                    <a:pt x="12" y="2206"/>
                  </a:lnTo>
                  <a:close/>
                  <a:moveTo>
                    <a:pt x="12" y="2206"/>
                  </a:moveTo>
                  <a:lnTo>
                    <a:pt x="12" y="2214"/>
                  </a:lnTo>
                  <a:lnTo>
                    <a:pt x="0" y="2214"/>
                  </a:lnTo>
                  <a:lnTo>
                    <a:pt x="0" y="2206"/>
                  </a:lnTo>
                  <a:lnTo>
                    <a:pt x="12" y="2206"/>
                  </a:lnTo>
                  <a:close/>
                  <a:moveTo>
                    <a:pt x="12" y="2214"/>
                  </a:moveTo>
                  <a:lnTo>
                    <a:pt x="12" y="2221"/>
                  </a:lnTo>
                  <a:lnTo>
                    <a:pt x="0" y="2221"/>
                  </a:lnTo>
                  <a:lnTo>
                    <a:pt x="0" y="2214"/>
                  </a:lnTo>
                  <a:lnTo>
                    <a:pt x="12" y="2214"/>
                  </a:lnTo>
                  <a:close/>
                  <a:moveTo>
                    <a:pt x="12" y="2221"/>
                  </a:moveTo>
                  <a:lnTo>
                    <a:pt x="12" y="2221"/>
                  </a:lnTo>
                  <a:lnTo>
                    <a:pt x="0" y="2221"/>
                  </a:lnTo>
                  <a:lnTo>
                    <a:pt x="12" y="2221"/>
                  </a:lnTo>
                  <a:close/>
                  <a:moveTo>
                    <a:pt x="12" y="2221"/>
                  </a:moveTo>
                  <a:lnTo>
                    <a:pt x="12" y="2229"/>
                  </a:lnTo>
                  <a:lnTo>
                    <a:pt x="0" y="2229"/>
                  </a:lnTo>
                  <a:lnTo>
                    <a:pt x="0" y="2221"/>
                  </a:lnTo>
                  <a:lnTo>
                    <a:pt x="12" y="2221"/>
                  </a:lnTo>
                  <a:close/>
                  <a:moveTo>
                    <a:pt x="12" y="2229"/>
                  </a:moveTo>
                  <a:lnTo>
                    <a:pt x="12" y="2237"/>
                  </a:lnTo>
                  <a:lnTo>
                    <a:pt x="0" y="2237"/>
                  </a:lnTo>
                  <a:lnTo>
                    <a:pt x="0" y="2229"/>
                  </a:lnTo>
                  <a:lnTo>
                    <a:pt x="12" y="2229"/>
                  </a:lnTo>
                  <a:close/>
                  <a:moveTo>
                    <a:pt x="12" y="2237"/>
                  </a:moveTo>
                  <a:lnTo>
                    <a:pt x="12" y="2237"/>
                  </a:lnTo>
                  <a:lnTo>
                    <a:pt x="0" y="2237"/>
                  </a:lnTo>
                  <a:lnTo>
                    <a:pt x="12" y="2237"/>
                  </a:lnTo>
                  <a:close/>
                  <a:moveTo>
                    <a:pt x="12" y="2237"/>
                  </a:moveTo>
                  <a:lnTo>
                    <a:pt x="12" y="2244"/>
                  </a:lnTo>
                  <a:lnTo>
                    <a:pt x="0" y="2244"/>
                  </a:lnTo>
                  <a:lnTo>
                    <a:pt x="0" y="2237"/>
                  </a:lnTo>
                  <a:lnTo>
                    <a:pt x="12" y="2237"/>
                  </a:lnTo>
                  <a:close/>
                  <a:moveTo>
                    <a:pt x="12" y="2244"/>
                  </a:moveTo>
                  <a:lnTo>
                    <a:pt x="12" y="2252"/>
                  </a:lnTo>
                  <a:lnTo>
                    <a:pt x="0" y="2252"/>
                  </a:lnTo>
                  <a:lnTo>
                    <a:pt x="0" y="2244"/>
                  </a:lnTo>
                  <a:lnTo>
                    <a:pt x="12" y="2244"/>
                  </a:lnTo>
                  <a:close/>
                  <a:moveTo>
                    <a:pt x="12" y="2252"/>
                  </a:moveTo>
                  <a:lnTo>
                    <a:pt x="12" y="2252"/>
                  </a:lnTo>
                  <a:lnTo>
                    <a:pt x="0" y="2252"/>
                  </a:lnTo>
                  <a:lnTo>
                    <a:pt x="12" y="2252"/>
                  </a:lnTo>
                  <a:close/>
                  <a:moveTo>
                    <a:pt x="12" y="2252"/>
                  </a:moveTo>
                  <a:lnTo>
                    <a:pt x="12" y="2260"/>
                  </a:lnTo>
                  <a:lnTo>
                    <a:pt x="0" y="2260"/>
                  </a:lnTo>
                  <a:lnTo>
                    <a:pt x="0" y="2252"/>
                  </a:lnTo>
                  <a:lnTo>
                    <a:pt x="12" y="2252"/>
                  </a:lnTo>
                  <a:close/>
                  <a:moveTo>
                    <a:pt x="12" y="2260"/>
                  </a:moveTo>
                  <a:lnTo>
                    <a:pt x="12" y="2267"/>
                  </a:lnTo>
                  <a:lnTo>
                    <a:pt x="0" y="2267"/>
                  </a:lnTo>
                  <a:lnTo>
                    <a:pt x="0" y="2260"/>
                  </a:lnTo>
                  <a:lnTo>
                    <a:pt x="12" y="2260"/>
                  </a:lnTo>
                  <a:close/>
                  <a:moveTo>
                    <a:pt x="12" y="2267"/>
                  </a:moveTo>
                  <a:lnTo>
                    <a:pt x="12" y="2267"/>
                  </a:lnTo>
                  <a:lnTo>
                    <a:pt x="0" y="2267"/>
                  </a:lnTo>
                  <a:lnTo>
                    <a:pt x="12" y="2267"/>
                  </a:lnTo>
                  <a:close/>
                  <a:moveTo>
                    <a:pt x="12" y="2267"/>
                  </a:moveTo>
                  <a:lnTo>
                    <a:pt x="12" y="2275"/>
                  </a:lnTo>
                  <a:lnTo>
                    <a:pt x="0" y="2275"/>
                  </a:lnTo>
                  <a:lnTo>
                    <a:pt x="0" y="2267"/>
                  </a:lnTo>
                  <a:lnTo>
                    <a:pt x="12" y="2267"/>
                  </a:lnTo>
                  <a:close/>
                  <a:moveTo>
                    <a:pt x="12" y="2275"/>
                  </a:moveTo>
                  <a:lnTo>
                    <a:pt x="12" y="2283"/>
                  </a:lnTo>
                  <a:lnTo>
                    <a:pt x="0" y="2283"/>
                  </a:lnTo>
                  <a:lnTo>
                    <a:pt x="0" y="2275"/>
                  </a:lnTo>
                  <a:lnTo>
                    <a:pt x="12" y="2275"/>
                  </a:lnTo>
                  <a:close/>
                  <a:moveTo>
                    <a:pt x="12" y="2283"/>
                  </a:moveTo>
                  <a:lnTo>
                    <a:pt x="12" y="2283"/>
                  </a:lnTo>
                  <a:lnTo>
                    <a:pt x="0" y="2283"/>
                  </a:lnTo>
                  <a:lnTo>
                    <a:pt x="12" y="2283"/>
                  </a:lnTo>
                  <a:close/>
                  <a:moveTo>
                    <a:pt x="12" y="2283"/>
                  </a:moveTo>
                  <a:lnTo>
                    <a:pt x="12" y="2291"/>
                  </a:lnTo>
                  <a:lnTo>
                    <a:pt x="0" y="2291"/>
                  </a:lnTo>
                  <a:lnTo>
                    <a:pt x="0" y="2283"/>
                  </a:lnTo>
                  <a:lnTo>
                    <a:pt x="12" y="2283"/>
                  </a:lnTo>
                  <a:close/>
                  <a:moveTo>
                    <a:pt x="12" y="2291"/>
                  </a:moveTo>
                  <a:lnTo>
                    <a:pt x="12" y="2298"/>
                  </a:lnTo>
                  <a:lnTo>
                    <a:pt x="0" y="2298"/>
                  </a:lnTo>
                  <a:lnTo>
                    <a:pt x="0" y="2291"/>
                  </a:lnTo>
                  <a:lnTo>
                    <a:pt x="12" y="2291"/>
                  </a:lnTo>
                  <a:close/>
                  <a:moveTo>
                    <a:pt x="12" y="2298"/>
                  </a:moveTo>
                  <a:lnTo>
                    <a:pt x="12" y="2298"/>
                  </a:lnTo>
                  <a:lnTo>
                    <a:pt x="0" y="2298"/>
                  </a:lnTo>
                  <a:lnTo>
                    <a:pt x="12" y="2298"/>
                  </a:lnTo>
                  <a:close/>
                  <a:moveTo>
                    <a:pt x="12" y="2298"/>
                  </a:moveTo>
                  <a:lnTo>
                    <a:pt x="12" y="2306"/>
                  </a:lnTo>
                  <a:lnTo>
                    <a:pt x="0" y="2306"/>
                  </a:lnTo>
                  <a:lnTo>
                    <a:pt x="0" y="2298"/>
                  </a:lnTo>
                  <a:lnTo>
                    <a:pt x="12" y="2298"/>
                  </a:lnTo>
                  <a:close/>
                  <a:moveTo>
                    <a:pt x="12" y="2306"/>
                  </a:moveTo>
                  <a:lnTo>
                    <a:pt x="12" y="2314"/>
                  </a:lnTo>
                  <a:lnTo>
                    <a:pt x="0" y="2314"/>
                  </a:lnTo>
                  <a:lnTo>
                    <a:pt x="0" y="2306"/>
                  </a:lnTo>
                  <a:lnTo>
                    <a:pt x="12" y="2306"/>
                  </a:lnTo>
                  <a:close/>
                  <a:moveTo>
                    <a:pt x="12" y="2314"/>
                  </a:moveTo>
                  <a:lnTo>
                    <a:pt x="12" y="2314"/>
                  </a:lnTo>
                  <a:lnTo>
                    <a:pt x="0" y="2314"/>
                  </a:lnTo>
                  <a:lnTo>
                    <a:pt x="12" y="2314"/>
                  </a:lnTo>
                  <a:close/>
                  <a:moveTo>
                    <a:pt x="12" y="2314"/>
                  </a:moveTo>
                  <a:lnTo>
                    <a:pt x="12" y="2321"/>
                  </a:lnTo>
                  <a:lnTo>
                    <a:pt x="0" y="2321"/>
                  </a:lnTo>
                  <a:lnTo>
                    <a:pt x="0" y="2314"/>
                  </a:lnTo>
                  <a:lnTo>
                    <a:pt x="12" y="2314"/>
                  </a:lnTo>
                  <a:close/>
                  <a:moveTo>
                    <a:pt x="12" y="2321"/>
                  </a:moveTo>
                  <a:lnTo>
                    <a:pt x="12" y="2329"/>
                  </a:lnTo>
                  <a:lnTo>
                    <a:pt x="0" y="2329"/>
                  </a:lnTo>
                  <a:lnTo>
                    <a:pt x="0" y="2321"/>
                  </a:lnTo>
                  <a:lnTo>
                    <a:pt x="12" y="2321"/>
                  </a:lnTo>
                  <a:close/>
                  <a:moveTo>
                    <a:pt x="12" y="2329"/>
                  </a:moveTo>
                  <a:lnTo>
                    <a:pt x="12" y="2329"/>
                  </a:lnTo>
                  <a:lnTo>
                    <a:pt x="0" y="2329"/>
                  </a:lnTo>
                  <a:lnTo>
                    <a:pt x="12" y="2329"/>
                  </a:lnTo>
                  <a:close/>
                  <a:moveTo>
                    <a:pt x="12" y="2329"/>
                  </a:moveTo>
                  <a:lnTo>
                    <a:pt x="12" y="2337"/>
                  </a:lnTo>
                  <a:lnTo>
                    <a:pt x="0" y="2337"/>
                  </a:lnTo>
                  <a:lnTo>
                    <a:pt x="0" y="2329"/>
                  </a:lnTo>
                  <a:lnTo>
                    <a:pt x="12" y="2329"/>
                  </a:lnTo>
                  <a:close/>
                  <a:moveTo>
                    <a:pt x="12" y="2337"/>
                  </a:moveTo>
                  <a:lnTo>
                    <a:pt x="12" y="2344"/>
                  </a:lnTo>
                  <a:lnTo>
                    <a:pt x="0" y="2344"/>
                  </a:lnTo>
                  <a:lnTo>
                    <a:pt x="0" y="2337"/>
                  </a:lnTo>
                  <a:lnTo>
                    <a:pt x="12" y="2337"/>
                  </a:lnTo>
                  <a:close/>
                  <a:moveTo>
                    <a:pt x="12" y="2344"/>
                  </a:moveTo>
                  <a:lnTo>
                    <a:pt x="12" y="2344"/>
                  </a:lnTo>
                  <a:lnTo>
                    <a:pt x="0" y="2344"/>
                  </a:lnTo>
                  <a:lnTo>
                    <a:pt x="12" y="2344"/>
                  </a:lnTo>
                  <a:close/>
                  <a:moveTo>
                    <a:pt x="12" y="2344"/>
                  </a:moveTo>
                  <a:lnTo>
                    <a:pt x="12" y="2352"/>
                  </a:lnTo>
                  <a:lnTo>
                    <a:pt x="0" y="2352"/>
                  </a:lnTo>
                  <a:lnTo>
                    <a:pt x="0" y="2344"/>
                  </a:lnTo>
                  <a:lnTo>
                    <a:pt x="12" y="2344"/>
                  </a:lnTo>
                  <a:close/>
                  <a:moveTo>
                    <a:pt x="12" y="2352"/>
                  </a:moveTo>
                  <a:lnTo>
                    <a:pt x="12" y="2360"/>
                  </a:lnTo>
                  <a:lnTo>
                    <a:pt x="0" y="2360"/>
                  </a:lnTo>
                  <a:lnTo>
                    <a:pt x="0" y="2352"/>
                  </a:lnTo>
                  <a:lnTo>
                    <a:pt x="12" y="2352"/>
                  </a:lnTo>
                  <a:close/>
                  <a:moveTo>
                    <a:pt x="12" y="2360"/>
                  </a:moveTo>
                  <a:lnTo>
                    <a:pt x="12" y="2360"/>
                  </a:lnTo>
                  <a:lnTo>
                    <a:pt x="0" y="2360"/>
                  </a:lnTo>
                  <a:lnTo>
                    <a:pt x="12" y="2360"/>
                  </a:lnTo>
                  <a:close/>
                  <a:moveTo>
                    <a:pt x="12" y="2360"/>
                  </a:moveTo>
                  <a:lnTo>
                    <a:pt x="12" y="2367"/>
                  </a:lnTo>
                  <a:lnTo>
                    <a:pt x="0" y="2367"/>
                  </a:lnTo>
                  <a:lnTo>
                    <a:pt x="0" y="2360"/>
                  </a:lnTo>
                  <a:lnTo>
                    <a:pt x="12" y="2360"/>
                  </a:lnTo>
                  <a:close/>
                  <a:moveTo>
                    <a:pt x="12" y="2367"/>
                  </a:moveTo>
                  <a:lnTo>
                    <a:pt x="12" y="2375"/>
                  </a:lnTo>
                  <a:lnTo>
                    <a:pt x="0" y="2375"/>
                  </a:lnTo>
                  <a:lnTo>
                    <a:pt x="0" y="2367"/>
                  </a:lnTo>
                  <a:lnTo>
                    <a:pt x="12" y="2367"/>
                  </a:lnTo>
                  <a:close/>
                  <a:moveTo>
                    <a:pt x="12" y="2375"/>
                  </a:moveTo>
                  <a:lnTo>
                    <a:pt x="12" y="2375"/>
                  </a:lnTo>
                  <a:lnTo>
                    <a:pt x="0" y="2375"/>
                  </a:lnTo>
                  <a:lnTo>
                    <a:pt x="12" y="2375"/>
                  </a:lnTo>
                  <a:close/>
                  <a:moveTo>
                    <a:pt x="12" y="2375"/>
                  </a:moveTo>
                  <a:lnTo>
                    <a:pt x="12" y="2383"/>
                  </a:lnTo>
                  <a:lnTo>
                    <a:pt x="0" y="2383"/>
                  </a:lnTo>
                  <a:lnTo>
                    <a:pt x="0" y="2375"/>
                  </a:lnTo>
                  <a:lnTo>
                    <a:pt x="12" y="2375"/>
                  </a:lnTo>
                  <a:close/>
                  <a:moveTo>
                    <a:pt x="12" y="2383"/>
                  </a:moveTo>
                  <a:lnTo>
                    <a:pt x="12" y="2390"/>
                  </a:lnTo>
                  <a:lnTo>
                    <a:pt x="0" y="2390"/>
                  </a:lnTo>
                  <a:lnTo>
                    <a:pt x="0" y="2383"/>
                  </a:lnTo>
                  <a:lnTo>
                    <a:pt x="12" y="2383"/>
                  </a:lnTo>
                  <a:close/>
                  <a:moveTo>
                    <a:pt x="12" y="2390"/>
                  </a:moveTo>
                  <a:lnTo>
                    <a:pt x="12" y="2390"/>
                  </a:lnTo>
                  <a:lnTo>
                    <a:pt x="0" y="2390"/>
                  </a:lnTo>
                  <a:lnTo>
                    <a:pt x="12" y="2390"/>
                  </a:lnTo>
                  <a:close/>
                  <a:moveTo>
                    <a:pt x="12" y="2390"/>
                  </a:moveTo>
                  <a:lnTo>
                    <a:pt x="12" y="2398"/>
                  </a:lnTo>
                  <a:lnTo>
                    <a:pt x="0" y="2398"/>
                  </a:lnTo>
                  <a:lnTo>
                    <a:pt x="0" y="2390"/>
                  </a:lnTo>
                  <a:lnTo>
                    <a:pt x="12" y="2390"/>
                  </a:lnTo>
                  <a:close/>
                  <a:moveTo>
                    <a:pt x="12" y="2398"/>
                  </a:moveTo>
                  <a:lnTo>
                    <a:pt x="12" y="2406"/>
                  </a:lnTo>
                  <a:lnTo>
                    <a:pt x="0" y="2406"/>
                  </a:lnTo>
                  <a:lnTo>
                    <a:pt x="0" y="2398"/>
                  </a:lnTo>
                  <a:lnTo>
                    <a:pt x="12" y="2398"/>
                  </a:lnTo>
                  <a:close/>
                  <a:moveTo>
                    <a:pt x="12" y="2406"/>
                  </a:moveTo>
                  <a:lnTo>
                    <a:pt x="12" y="2406"/>
                  </a:lnTo>
                  <a:lnTo>
                    <a:pt x="0" y="2406"/>
                  </a:lnTo>
                  <a:lnTo>
                    <a:pt x="12" y="2406"/>
                  </a:lnTo>
                  <a:close/>
                  <a:moveTo>
                    <a:pt x="12" y="2406"/>
                  </a:moveTo>
                  <a:lnTo>
                    <a:pt x="12" y="2414"/>
                  </a:lnTo>
                  <a:lnTo>
                    <a:pt x="0" y="2414"/>
                  </a:lnTo>
                  <a:lnTo>
                    <a:pt x="0" y="2406"/>
                  </a:lnTo>
                  <a:lnTo>
                    <a:pt x="12" y="2406"/>
                  </a:lnTo>
                  <a:close/>
                  <a:moveTo>
                    <a:pt x="12" y="2414"/>
                  </a:moveTo>
                  <a:lnTo>
                    <a:pt x="12" y="2421"/>
                  </a:lnTo>
                  <a:lnTo>
                    <a:pt x="0" y="2421"/>
                  </a:lnTo>
                  <a:lnTo>
                    <a:pt x="0" y="2414"/>
                  </a:lnTo>
                  <a:lnTo>
                    <a:pt x="12" y="2414"/>
                  </a:lnTo>
                  <a:close/>
                  <a:moveTo>
                    <a:pt x="12" y="2421"/>
                  </a:moveTo>
                  <a:lnTo>
                    <a:pt x="12" y="2421"/>
                  </a:lnTo>
                  <a:lnTo>
                    <a:pt x="0" y="2421"/>
                  </a:lnTo>
                  <a:lnTo>
                    <a:pt x="12" y="2421"/>
                  </a:lnTo>
                  <a:close/>
                  <a:moveTo>
                    <a:pt x="12" y="2421"/>
                  </a:moveTo>
                  <a:lnTo>
                    <a:pt x="12" y="2429"/>
                  </a:lnTo>
                  <a:lnTo>
                    <a:pt x="0" y="2429"/>
                  </a:lnTo>
                  <a:lnTo>
                    <a:pt x="0" y="2421"/>
                  </a:lnTo>
                  <a:lnTo>
                    <a:pt x="12" y="2421"/>
                  </a:lnTo>
                  <a:close/>
                  <a:moveTo>
                    <a:pt x="12" y="2429"/>
                  </a:moveTo>
                  <a:lnTo>
                    <a:pt x="12" y="2437"/>
                  </a:lnTo>
                  <a:lnTo>
                    <a:pt x="0" y="2437"/>
                  </a:lnTo>
                  <a:lnTo>
                    <a:pt x="0" y="2429"/>
                  </a:lnTo>
                  <a:lnTo>
                    <a:pt x="12" y="2429"/>
                  </a:lnTo>
                  <a:close/>
                  <a:moveTo>
                    <a:pt x="12" y="2437"/>
                  </a:moveTo>
                  <a:lnTo>
                    <a:pt x="12" y="2437"/>
                  </a:lnTo>
                  <a:lnTo>
                    <a:pt x="0" y="2437"/>
                  </a:lnTo>
                  <a:lnTo>
                    <a:pt x="12" y="2437"/>
                  </a:lnTo>
                  <a:close/>
                  <a:moveTo>
                    <a:pt x="12" y="2437"/>
                  </a:moveTo>
                  <a:lnTo>
                    <a:pt x="12" y="2444"/>
                  </a:lnTo>
                  <a:lnTo>
                    <a:pt x="0" y="2444"/>
                  </a:lnTo>
                  <a:lnTo>
                    <a:pt x="0" y="2437"/>
                  </a:lnTo>
                  <a:lnTo>
                    <a:pt x="12" y="2437"/>
                  </a:lnTo>
                  <a:close/>
                  <a:moveTo>
                    <a:pt x="12" y="2444"/>
                  </a:moveTo>
                  <a:lnTo>
                    <a:pt x="12" y="2452"/>
                  </a:lnTo>
                  <a:lnTo>
                    <a:pt x="0" y="2452"/>
                  </a:lnTo>
                  <a:lnTo>
                    <a:pt x="0" y="2444"/>
                  </a:lnTo>
                  <a:lnTo>
                    <a:pt x="12" y="2444"/>
                  </a:lnTo>
                  <a:close/>
                  <a:moveTo>
                    <a:pt x="12" y="2452"/>
                  </a:moveTo>
                  <a:lnTo>
                    <a:pt x="12" y="2452"/>
                  </a:lnTo>
                  <a:lnTo>
                    <a:pt x="0" y="2452"/>
                  </a:lnTo>
                  <a:lnTo>
                    <a:pt x="12" y="2452"/>
                  </a:lnTo>
                  <a:close/>
                  <a:moveTo>
                    <a:pt x="12" y="2452"/>
                  </a:moveTo>
                  <a:lnTo>
                    <a:pt x="12" y="2460"/>
                  </a:lnTo>
                  <a:lnTo>
                    <a:pt x="0" y="2460"/>
                  </a:lnTo>
                  <a:lnTo>
                    <a:pt x="0" y="2452"/>
                  </a:lnTo>
                  <a:lnTo>
                    <a:pt x="12" y="2452"/>
                  </a:lnTo>
                  <a:close/>
                  <a:moveTo>
                    <a:pt x="12" y="2460"/>
                  </a:moveTo>
                  <a:lnTo>
                    <a:pt x="12" y="2467"/>
                  </a:lnTo>
                  <a:lnTo>
                    <a:pt x="0" y="2467"/>
                  </a:lnTo>
                  <a:lnTo>
                    <a:pt x="0" y="2460"/>
                  </a:lnTo>
                  <a:lnTo>
                    <a:pt x="12" y="2460"/>
                  </a:lnTo>
                  <a:close/>
                  <a:moveTo>
                    <a:pt x="12" y="2467"/>
                  </a:moveTo>
                  <a:lnTo>
                    <a:pt x="12" y="2467"/>
                  </a:lnTo>
                  <a:lnTo>
                    <a:pt x="0" y="2467"/>
                  </a:lnTo>
                  <a:lnTo>
                    <a:pt x="12" y="2467"/>
                  </a:lnTo>
                  <a:close/>
                  <a:moveTo>
                    <a:pt x="12" y="2467"/>
                  </a:moveTo>
                  <a:lnTo>
                    <a:pt x="12" y="2475"/>
                  </a:lnTo>
                  <a:lnTo>
                    <a:pt x="0" y="2475"/>
                  </a:lnTo>
                  <a:lnTo>
                    <a:pt x="0" y="2467"/>
                  </a:lnTo>
                  <a:lnTo>
                    <a:pt x="12" y="2467"/>
                  </a:lnTo>
                  <a:close/>
                  <a:moveTo>
                    <a:pt x="12" y="2475"/>
                  </a:moveTo>
                  <a:lnTo>
                    <a:pt x="12" y="2483"/>
                  </a:lnTo>
                  <a:lnTo>
                    <a:pt x="0" y="2483"/>
                  </a:lnTo>
                  <a:lnTo>
                    <a:pt x="0" y="2475"/>
                  </a:lnTo>
                  <a:lnTo>
                    <a:pt x="12" y="2475"/>
                  </a:lnTo>
                  <a:close/>
                  <a:moveTo>
                    <a:pt x="12" y="2483"/>
                  </a:moveTo>
                  <a:lnTo>
                    <a:pt x="12" y="2483"/>
                  </a:lnTo>
                  <a:lnTo>
                    <a:pt x="0" y="2483"/>
                  </a:lnTo>
                  <a:lnTo>
                    <a:pt x="12" y="2483"/>
                  </a:lnTo>
                  <a:close/>
                  <a:moveTo>
                    <a:pt x="12" y="2483"/>
                  </a:moveTo>
                  <a:lnTo>
                    <a:pt x="12" y="2490"/>
                  </a:lnTo>
                  <a:lnTo>
                    <a:pt x="0" y="2490"/>
                  </a:lnTo>
                  <a:lnTo>
                    <a:pt x="0" y="2483"/>
                  </a:lnTo>
                  <a:lnTo>
                    <a:pt x="12" y="2483"/>
                  </a:lnTo>
                  <a:close/>
                  <a:moveTo>
                    <a:pt x="12" y="2490"/>
                  </a:moveTo>
                  <a:lnTo>
                    <a:pt x="12" y="2498"/>
                  </a:lnTo>
                  <a:lnTo>
                    <a:pt x="0" y="2498"/>
                  </a:lnTo>
                  <a:lnTo>
                    <a:pt x="0" y="2490"/>
                  </a:lnTo>
                  <a:lnTo>
                    <a:pt x="12" y="2490"/>
                  </a:lnTo>
                  <a:close/>
                  <a:moveTo>
                    <a:pt x="12" y="2498"/>
                  </a:moveTo>
                  <a:lnTo>
                    <a:pt x="12" y="2498"/>
                  </a:lnTo>
                  <a:lnTo>
                    <a:pt x="0" y="2498"/>
                  </a:lnTo>
                  <a:lnTo>
                    <a:pt x="12" y="2498"/>
                  </a:lnTo>
                  <a:close/>
                  <a:moveTo>
                    <a:pt x="12" y="2498"/>
                  </a:moveTo>
                  <a:lnTo>
                    <a:pt x="12" y="2506"/>
                  </a:lnTo>
                  <a:lnTo>
                    <a:pt x="0" y="2506"/>
                  </a:lnTo>
                  <a:lnTo>
                    <a:pt x="0" y="2498"/>
                  </a:lnTo>
                  <a:lnTo>
                    <a:pt x="12" y="2498"/>
                  </a:lnTo>
                  <a:close/>
                  <a:moveTo>
                    <a:pt x="12" y="2506"/>
                  </a:moveTo>
                  <a:lnTo>
                    <a:pt x="12" y="2513"/>
                  </a:lnTo>
                  <a:lnTo>
                    <a:pt x="0" y="2513"/>
                  </a:lnTo>
                  <a:lnTo>
                    <a:pt x="0" y="2506"/>
                  </a:lnTo>
                  <a:lnTo>
                    <a:pt x="12" y="2506"/>
                  </a:lnTo>
                  <a:close/>
                  <a:moveTo>
                    <a:pt x="12" y="2513"/>
                  </a:moveTo>
                  <a:lnTo>
                    <a:pt x="12" y="2513"/>
                  </a:lnTo>
                  <a:lnTo>
                    <a:pt x="0" y="2513"/>
                  </a:lnTo>
                  <a:lnTo>
                    <a:pt x="12" y="2513"/>
                  </a:lnTo>
                  <a:close/>
                  <a:moveTo>
                    <a:pt x="12" y="2513"/>
                  </a:moveTo>
                  <a:lnTo>
                    <a:pt x="12" y="2521"/>
                  </a:lnTo>
                  <a:lnTo>
                    <a:pt x="0" y="2521"/>
                  </a:lnTo>
                  <a:lnTo>
                    <a:pt x="0" y="2513"/>
                  </a:lnTo>
                  <a:lnTo>
                    <a:pt x="12" y="2513"/>
                  </a:lnTo>
                  <a:close/>
                  <a:moveTo>
                    <a:pt x="12" y="2521"/>
                  </a:moveTo>
                  <a:lnTo>
                    <a:pt x="12" y="2529"/>
                  </a:lnTo>
                  <a:lnTo>
                    <a:pt x="0" y="2529"/>
                  </a:lnTo>
                  <a:lnTo>
                    <a:pt x="0" y="2521"/>
                  </a:lnTo>
                  <a:lnTo>
                    <a:pt x="12" y="2521"/>
                  </a:lnTo>
                  <a:close/>
                  <a:moveTo>
                    <a:pt x="12" y="2529"/>
                  </a:moveTo>
                  <a:lnTo>
                    <a:pt x="12" y="2529"/>
                  </a:lnTo>
                  <a:lnTo>
                    <a:pt x="0" y="2529"/>
                  </a:lnTo>
                  <a:lnTo>
                    <a:pt x="12" y="2529"/>
                  </a:lnTo>
                  <a:close/>
                  <a:moveTo>
                    <a:pt x="12" y="2529"/>
                  </a:moveTo>
                  <a:lnTo>
                    <a:pt x="12" y="2536"/>
                  </a:lnTo>
                  <a:lnTo>
                    <a:pt x="0" y="2536"/>
                  </a:lnTo>
                  <a:lnTo>
                    <a:pt x="0" y="2529"/>
                  </a:lnTo>
                  <a:lnTo>
                    <a:pt x="12" y="2529"/>
                  </a:lnTo>
                  <a:close/>
                  <a:moveTo>
                    <a:pt x="12" y="2536"/>
                  </a:moveTo>
                  <a:lnTo>
                    <a:pt x="12" y="2544"/>
                  </a:lnTo>
                  <a:lnTo>
                    <a:pt x="0" y="2544"/>
                  </a:lnTo>
                  <a:lnTo>
                    <a:pt x="0" y="2536"/>
                  </a:lnTo>
                  <a:lnTo>
                    <a:pt x="12" y="2536"/>
                  </a:lnTo>
                  <a:close/>
                  <a:moveTo>
                    <a:pt x="12" y="2544"/>
                  </a:moveTo>
                  <a:lnTo>
                    <a:pt x="12" y="2544"/>
                  </a:lnTo>
                  <a:lnTo>
                    <a:pt x="0" y="2544"/>
                  </a:lnTo>
                  <a:lnTo>
                    <a:pt x="12" y="2544"/>
                  </a:lnTo>
                  <a:close/>
                  <a:moveTo>
                    <a:pt x="12" y="2544"/>
                  </a:moveTo>
                  <a:lnTo>
                    <a:pt x="12" y="2552"/>
                  </a:lnTo>
                  <a:lnTo>
                    <a:pt x="0" y="2552"/>
                  </a:lnTo>
                  <a:lnTo>
                    <a:pt x="0" y="2544"/>
                  </a:lnTo>
                  <a:lnTo>
                    <a:pt x="12" y="2544"/>
                  </a:lnTo>
                  <a:close/>
                  <a:moveTo>
                    <a:pt x="12" y="2552"/>
                  </a:moveTo>
                  <a:lnTo>
                    <a:pt x="12" y="2560"/>
                  </a:lnTo>
                  <a:lnTo>
                    <a:pt x="0" y="2560"/>
                  </a:lnTo>
                  <a:lnTo>
                    <a:pt x="0" y="2552"/>
                  </a:lnTo>
                  <a:lnTo>
                    <a:pt x="12" y="2552"/>
                  </a:lnTo>
                  <a:close/>
                  <a:moveTo>
                    <a:pt x="12" y="2560"/>
                  </a:moveTo>
                  <a:lnTo>
                    <a:pt x="12" y="2560"/>
                  </a:lnTo>
                  <a:lnTo>
                    <a:pt x="0" y="2560"/>
                  </a:lnTo>
                  <a:lnTo>
                    <a:pt x="12" y="2560"/>
                  </a:lnTo>
                  <a:close/>
                  <a:moveTo>
                    <a:pt x="12" y="2560"/>
                  </a:moveTo>
                  <a:lnTo>
                    <a:pt x="12" y="2567"/>
                  </a:lnTo>
                  <a:lnTo>
                    <a:pt x="0" y="2567"/>
                  </a:lnTo>
                  <a:lnTo>
                    <a:pt x="0" y="2560"/>
                  </a:lnTo>
                  <a:lnTo>
                    <a:pt x="12" y="2560"/>
                  </a:lnTo>
                  <a:close/>
                  <a:moveTo>
                    <a:pt x="12" y="2567"/>
                  </a:moveTo>
                  <a:lnTo>
                    <a:pt x="12" y="2575"/>
                  </a:lnTo>
                  <a:lnTo>
                    <a:pt x="0" y="2575"/>
                  </a:lnTo>
                  <a:lnTo>
                    <a:pt x="0" y="2567"/>
                  </a:lnTo>
                  <a:lnTo>
                    <a:pt x="12" y="2567"/>
                  </a:lnTo>
                  <a:close/>
                  <a:moveTo>
                    <a:pt x="12" y="2575"/>
                  </a:moveTo>
                  <a:lnTo>
                    <a:pt x="12" y="2575"/>
                  </a:lnTo>
                  <a:lnTo>
                    <a:pt x="0" y="2575"/>
                  </a:lnTo>
                  <a:lnTo>
                    <a:pt x="12" y="2575"/>
                  </a:lnTo>
                  <a:close/>
                  <a:moveTo>
                    <a:pt x="12" y="2575"/>
                  </a:moveTo>
                  <a:lnTo>
                    <a:pt x="12" y="2583"/>
                  </a:lnTo>
                  <a:lnTo>
                    <a:pt x="0" y="2583"/>
                  </a:lnTo>
                  <a:lnTo>
                    <a:pt x="0" y="2575"/>
                  </a:lnTo>
                  <a:lnTo>
                    <a:pt x="12" y="2575"/>
                  </a:lnTo>
                  <a:close/>
                  <a:moveTo>
                    <a:pt x="12" y="2583"/>
                  </a:moveTo>
                  <a:lnTo>
                    <a:pt x="12" y="2590"/>
                  </a:lnTo>
                  <a:lnTo>
                    <a:pt x="0" y="2590"/>
                  </a:lnTo>
                  <a:lnTo>
                    <a:pt x="0" y="2583"/>
                  </a:lnTo>
                  <a:lnTo>
                    <a:pt x="12" y="2583"/>
                  </a:lnTo>
                  <a:close/>
                  <a:moveTo>
                    <a:pt x="12" y="2590"/>
                  </a:moveTo>
                  <a:lnTo>
                    <a:pt x="12" y="2590"/>
                  </a:lnTo>
                  <a:lnTo>
                    <a:pt x="0" y="2590"/>
                  </a:lnTo>
                  <a:lnTo>
                    <a:pt x="12" y="2590"/>
                  </a:lnTo>
                  <a:close/>
                  <a:moveTo>
                    <a:pt x="12" y="2590"/>
                  </a:moveTo>
                  <a:lnTo>
                    <a:pt x="12" y="2598"/>
                  </a:lnTo>
                  <a:lnTo>
                    <a:pt x="0" y="2598"/>
                  </a:lnTo>
                  <a:lnTo>
                    <a:pt x="0" y="2590"/>
                  </a:lnTo>
                  <a:lnTo>
                    <a:pt x="12" y="2590"/>
                  </a:lnTo>
                  <a:close/>
                  <a:moveTo>
                    <a:pt x="12" y="2598"/>
                  </a:moveTo>
                  <a:lnTo>
                    <a:pt x="12" y="2606"/>
                  </a:lnTo>
                  <a:lnTo>
                    <a:pt x="0" y="2606"/>
                  </a:lnTo>
                  <a:lnTo>
                    <a:pt x="0" y="2598"/>
                  </a:lnTo>
                  <a:lnTo>
                    <a:pt x="12" y="2598"/>
                  </a:lnTo>
                  <a:close/>
                  <a:moveTo>
                    <a:pt x="12" y="2606"/>
                  </a:moveTo>
                  <a:lnTo>
                    <a:pt x="12" y="2606"/>
                  </a:lnTo>
                  <a:lnTo>
                    <a:pt x="0" y="2606"/>
                  </a:lnTo>
                  <a:lnTo>
                    <a:pt x="12" y="2606"/>
                  </a:lnTo>
                  <a:close/>
                  <a:moveTo>
                    <a:pt x="12" y="2606"/>
                  </a:moveTo>
                  <a:lnTo>
                    <a:pt x="12" y="2613"/>
                  </a:lnTo>
                  <a:lnTo>
                    <a:pt x="0" y="2613"/>
                  </a:lnTo>
                  <a:lnTo>
                    <a:pt x="0" y="2606"/>
                  </a:lnTo>
                  <a:lnTo>
                    <a:pt x="12" y="2606"/>
                  </a:lnTo>
                  <a:close/>
                  <a:moveTo>
                    <a:pt x="12" y="2613"/>
                  </a:moveTo>
                  <a:lnTo>
                    <a:pt x="12" y="2621"/>
                  </a:lnTo>
                  <a:lnTo>
                    <a:pt x="0" y="2621"/>
                  </a:lnTo>
                  <a:lnTo>
                    <a:pt x="0" y="2613"/>
                  </a:lnTo>
                  <a:lnTo>
                    <a:pt x="12" y="2613"/>
                  </a:lnTo>
                  <a:close/>
                  <a:moveTo>
                    <a:pt x="12" y="2621"/>
                  </a:moveTo>
                  <a:lnTo>
                    <a:pt x="12" y="2621"/>
                  </a:lnTo>
                  <a:lnTo>
                    <a:pt x="0" y="2621"/>
                  </a:lnTo>
                  <a:lnTo>
                    <a:pt x="12" y="2621"/>
                  </a:lnTo>
                  <a:close/>
                  <a:moveTo>
                    <a:pt x="12" y="2621"/>
                  </a:moveTo>
                  <a:lnTo>
                    <a:pt x="12" y="2629"/>
                  </a:lnTo>
                  <a:lnTo>
                    <a:pt x="0" y="2629"/>
                  </a:lnTo>
                  <a:lnTo>
                    <a:pt x="0" y="2621"/>
                  </a:lnTo>
                  <a:lnTo>
                    <a:pt x="12" y="2621"/>
                  </a:lnTo>
                  <a:close/>
                  <a:moveTo>
                    <a:pt x="12" y="2629"/>
                  </a:moveTo>
                  <a:lnTo>
                    <a:pt x="12" y="2636"/>
                  </a:lnTo>
                  <a:lnTo>
                    <a:pt x="0" y="2636"/>
                  </a:lnTo>
                  <a:lnTo>
                    <a:pt x="0" y="2629"/>
                  </a:lnTo>
                  <a:lnTo>
                    <a:pt x="12" y="2629"/>
                  </a:lnTo>
                  <a:close/>
                  <a:moveTo>
                    <a:pt x="12" y="2636"/>
                  </a:moveTo>
                  <a:lnTo>
                    <a:pt x="12" y="2636"/>
                  </a:lnTo>
                  <a:lnTo>
                    <a:pt x="0" y="2636"/>
                  </a:lnTo>
                  <a:lnTo>
                    <a:pt x="12" y="2636"/>
                  </a:lnTo>
                  <a:close/>
                  <a:moveTo>
                    <a:pt x="12" y="2636"/>
                  </a:moveTo>
                  <a:lnTo>
                    <a:pt x="12" y="2644"/>
                  </a:lnTo>
                  <a:lnTo>
                    <a:pt x="0" y="2644"/>
                  </a:lnTo>
                  <a:lnTo>
                    <a:pt x="0" y="2636"/>
                  </a:lnTo>
                  <a:lnTo>
                    <a:pt x="12" y="2636"/>
                  </a:lnTo>
                  <a:close/>
                  <a:moveTo>
                    <a:pt x="12" y="2644"/>
                  </a:moveTo>
                  <a:lnTo>
                    <a:pt x="12" y="2652"/>
                  </a:lnTo>
                  <a:lnTo>
                    <a:pt x="0" y="2652"/>
                  </a:lnTo>
                  <a:lnTo>
                    <a:pt x="0" y="2644"/>
                  </a:lnTo>
                  <a:lnTo>
                    <a:pt x="12" y="2644"/>
                  </a:lnTo>
                  <a:close/>
                  <a:moveTo>
                    <a:pt x="12" y="2652"/>
                  </a:moveTo>
                  <a:lnTo>
                    <a:pt x="12" y="2652"/>
                  </a:lnTo>
                  <a:lnTo>
                    <a:pt x="0" y="2652"/>
                  </a:lnTo>
                  <a:lnTo>
                    <a:pt x="12" y="2652"/>
                  </a:lnTo>
                  <a:close/>
                  <a:moveTo>
                    <a:pt x="12" y="2652"/>
                  </a:moveTo>
                  <a:lnTo>
                    <a:pt x="12" y="2659"/>
                  </a:lnTo>
                  <a:lnTo>
                    <a:pt x="0" y="2659"/>
                  </a:lnTo>
                  <a:lnTo>
                    <a:pt x="0" y="2652"/>
                  </a:lnTo>
                  <a:lnTo>
                    <a:pt x="12" y="2652"/>
                  </a:lnTo>
                  <a:close/>
                  <a:moveTo>
                    <a:pt x="12" y="2659"/>
                  </a:moveTo>
                  <a:lnTo>
                    <a:pt x="12" y="2667"/>
                  </a:lnTo>
                  <a:lnTo>
                    <a:pt x="0" y="2667"/>
                  </a:lnTo>
                  <a:lnTo>
                    <a:pt x="0" y="2659"/>
                  </a:lnTo>
                  <a:lnTo>
                    <a:pt x="12" y="2659"/>
                  </a:lnTo>
                  <a:close/>
                  <a:moveTo>
                    <a:pt x="12" y="2667"/>
                  </a:moveTo>
                  <a:lnTo>
                    <a:pt x="12" y="2667"/>
                  </a:lnTo>
                  <a:lnTo>
                    <a:pt x="0" y="2667"/>
                  </a:lnTo>
                  <a:lnTo>
                    <a:pt x="12" y="2667"/>
                  </a:lnTo>
                  <a:close/>
                  <a:moveTo>
                    <a:pt x="12" y="2667"/>
                  </a:moveTo>
                  <a:lnTo>
                    <a:pt x="12" y="2675"/>
                  </a:lnTo>
                  <a:lnTo>
                    <a:pt x="0" y="2675"/>
                  </a:lnTo>
                  <a:lnTo>
                    <a:pt x="0" y="2667"/>
                  </a:lnTo>
                  <a:lnTo>
                    <a:pt x="12" y="2667"/>
                  </a:lnTo>
                  <a:close/>
                  <a:moveTo>
                    <a:pt x="12" y="2675"/>
                  </a:moveTo>
                  <a:lnTo>
                    <a:pt x="12" y="2682"/>
                  </a:lnTo>
                  <a:lnTo>
                    <a:pt x="0" y="2682"/>
                  </a:lnTo>
                  <a:lnTo>
                    <a:pt x="0" y="2675"/>
                  </a:lnTo>
                  <a:lnTo>
                    <a:pt x="12" y="2675"/>
                  </a:lnTo>
                  <a:close/>
                  <a:moveTo>
                    <a:pt x="12" y="2682"/>
                  </a:moveTo>
                  <a:lnTo>
                    <a:pt x="12" y="2682"/>
                  </a:lnTo>
                  <a:lnTo>
                    <a:pt x="0" y="2682"/>
                  </a:lnTo>
                  <a:lnTo>
                    <a:pt x="12" y="2682"/>
                  </a:lnTo>
                  <a:close/>
                  <a:moveTo>
                    <a:pt x="12" y="2682"/>
                  </a:moveTo>
                  <a:lnTo>
                    <a:pt x="12" y="2690"/>
                  </a:lnTo>
                  <a:lnTo>
                    <a:pt x="0" y="2690"/>
                  </a:lnTo>
                  <a:lnTo>
                    <a:pt x="0" y="2682"/>
                  </a:lnTo>
                  <a:lnTo>
                    <a:pt x="12" y="2682"/>
                  </a:lnTo>
                  <a:close/>
                  <a:moveTo>
                    <a:pt x="12" y="2690"/>
                  </a:moveTo>
                  <a:lnTo>
                    <a:pt x="12" y="2698"/>
                  </a:lnTo>
                  <a:lnTo>
                    <a:pt x="0" y="2698"/>
                  </a:lnTo>
                  <a:lnTo>
                    <a:pt x="0" y="2690"/>
                  </a:lnTo>
                  <a:lnTo>
                    <a:pt x="12" y="2690"/>
                  </a:lnTo>
                  <a:close/>
                  <a:moveTo>
                    <a:pt x="12" y="2698"/>
                  </a:moveTo>
                  <a:lnTo>
                    <a:pt x="12" y="2698"/>
                  </a:lnTo>
                  <a:lnTo>
                    <a:pt x="0" y="2698"/>
                  </a:lnTo>
                  <a:lnTo>
                    <a:pt x="12" y="2698"/>
                  </a:lnTo>
                  <a:close/>
                  <a:moveTo>
                    <a:pt x="12" y="2698"/>
                  </a:moveTo>
                  <a:lnTo>
                    <a:pt x="12" y="2706"/>
                  </a:lnTo>
                  <a:lnTo>
                    <a:pt x="0" y="2706"/>
                  </a:lnTo>
                  <a:lnTo>
                    <a:pt x="0" y="2698"/>
                  </a:lnTo>
                  <a:lnTo>
                    <a:pt x="12" y="2698"/>
                  </a:lnTo>
                  <a:close/>
                  <a:moveTo>
                    <a:pt x="12" y="2706"/>
                  </a:moveTo>
                  <a:lnTo>
                    <a:pt x="12" y="2713"/>
                  </a:lnTo>
                  <a:lnTo>
                    <a:pt x="0" y="2713"/>
                  </a:lnTo>
                  <a:lnTo>
                    <a:pt x="0" y="2706"/>
                  </a:lnTo>
                  <a:lnTo>
                    <a:pt x="12" y="2706"/>
                  </a:lnTo>
                  <a:close/>
                  <a:moveTo>
                    <a:pt x="12" y="2713"/>
                  </a:moveTo>
                  <a:lnTo>
                    <a:pt x="12" y="2713"/>
                  </a:lnTo>
                  <a:lnTo>
                    <a:pt x="0" y="2713"/>
                  </a:lnTo>
                  <a:lnTo>
                    <a:pt x="12" y="2713"/>
                  </a:lnTo>
                  <a:close/>
                  <a:moveTo>
                    <a:pt x="12" y="2713"/>
                  </a:moveTo>
                  <a:lnTo>
                    <a:pt x="12" y="2721"/>
                  </a:lnTo>
                  <a:lnTo>
                    <a:pt x="0" y="2721"/>
                  </a:lnTo>
                  <a:lnTo>
                    <a:pt x="0" y="2713"/>
                  </a:lnTo>
                  <a:lnTo>
                    <a:pt x="12" y="2713"/>
                  </a:lnTo>
                  <a:close/>
                  <a:moveTo>
                    <a:pt x="12" y="2721"/>
                  </a:moveTo>
                  <a:lnTo>
                    <a:pt x="12" y="2729"/>
                  </a:lnTo>
                  <a:lnTo>
                    <a:pt x="0" y="2729"/>
                  </a:lnTo>
                  <a:lnTo>
                    <a:pt x="0" y="2721"/>
                  </a:lnTo>
                  <a:lnTo>
                    <a:pt x="12" y="2721"/>
                  </a:lnTo>
                  <a:close/>
                  <a:moveTo>
                    <a:pt x="12" y="2729"/>
                  </a:moveTo>
                  <a:lnTo>
                    <a:pt x="12" y="2729"/>
                  </a:lnTo>
                  <a:lnTo>
                    <a:pt x="0" y="2729"/>
                  </a:lnTo>
                  <a:lnTo>
                    <a:pt x="12" y="2729"/>
                  </a:lnTo>
                  <a:close/>
                  <a:moveTo>
                    <a:pt x="12" y="2729"/>
                  </a:moveTo>
                  <a:lnTo>
                    <a:pt x="12" y="2736"/>
                  </a:lnTo>
                  <a:lnTo>
                    <a:pt x="0" y="2736"/>
                  </a:lnTo>
                  <a:lnTo>
                    <a:pt x="0" y="2729"/>
                  </a:lnTo>
                  <a:lnTo>
                    <a:pt x="12" y="2729"/>
                  </a:lnTo>
                  <a:close/>
                  <a:moveTo>
                    <a:pt x="12" y="2736"/>
                  </a:moveTo>
                  <a:lnTo>
                    <a:pt x="12" y="2744"/>
                  </a:lnTo>
                  <a:lnTo>
                    <a:pt x="0" y="2744"/>
                  </a:lnTo>
                  <a:lnTo>
                    <a:pt x="0" y="2736"/>
                  </a:lnTo>
                  <a:lnTo>
                    <a:pt x="12" y="2736"/>
                  </a:lnTo>
                  <a:close/>
                  <a:moveTo>
                    <a:pt x="12" y="2744"/>
                  </a:moveTo>
                  <a:lnTo>
                    <a:pt x="12" y="2744"/>
                  </a:lnTo>
                  <a:lnTo>
                    <a:pt x="0" y="2744"/>
                  </a:lnTo>
                  <a:lnTo>
                    <a:pt x="12" y="2744"/>
                  </a:lnTo>
                  <a:close/>
                  <a:moveTo>
                    <a:pt x="12" y="2744"/>
                  </a:moveTo>
                  <a:lnTo>
                    <a:pt x="12" y="2752"/>
                  </a:lnTo>
                  <a:lnTo>
                    <a:pt x="0" y="2752"/>
                  </a:lnTo>
                  <a:lnTo>
                    <a:pt x="0" y="2744"/>
                  </a:lnTo>
                  <a:lnTo>
                    <a:pt x="12" y="2744"/>
                  </a:lnTo>
                  <a:close/>
                  <a:moveTo>
                    <a:pt x="12" y="2752"/>
                  </a:moveTo>
                  <a:lnTo>
                    <a:pt x="12" y="2759"/>
                  </a:lnTo>
                  <a:lnTo>
                    <a:pt x="0" y="2759"/>
                  </a:lnTo>
                  <a:lnTo>
                    <a:pt x="0" y="2752"/>
                  </a:lnTo>
                  <a:lnTo>
                    <a:pt x="12" y="2752"/>
                  </a:lnTo>
                  <a:close/>
                  <a:moveTo>
                    <a:pt x="12" y="2759"/>
                  </a:moveTo>
                  <a:lnTo>
                    <a:pt x="12" y="2759"/>
                  </a:lnTo>
                  <a:lnTo>
                    <a:pt x="0" y="2759"/>
                  </a:lnTo>
                  <a:lnTo>
                    <a:pt x="12" y="2759"/>
                  </a:lnTo>
                  <a:close/>
                  <a:moveTo>
                    <a:pt x="12" y="2759"/>
                  </a:moveTo>
                  <a:lnTo>
                    <a:pt x="12" y="2767"/>
                  </a:lnTo>
                  <a:lnTo>
                    <a:pt x="0" y="2767"/>
                  </a:lnTo>
                  <a:lnTo>
                    <a:pt x="0" y="2759"/>
                  </a:lnTo>
                  <a:lnTo>
                    <a:pt x="12" y="2759"/>
                  </a:lnTo>
                  <a:close/>
                  <a:moveTo>
                    <a:pt x="12" y="2767"/>
                  </a:moveTo>
                  <a:lnTo>
                    <a:pt x="12" y="2775"/>
                  </a:lnTo>
                  <a:lnTo>
                    <a:pt x="0" y="2775"/>
                  </a:lnTo>
                  <a:lnTo>
                    <a:pt x="0" y="2767"/>
                  </a:lnTo>
                  <a:lnTo>
                    <a:pt x="12" y="2767"/>
                  </a:lnTo>
                  <a:close/>
                  <a:moveTo>
                    <a:pt x="12" y="2775"/>
                  </a:moveTo>
                  <a:lnTo>
                    <a:pt x="12" y="2775"/>
                  </a:lnTo>
                  <a:lnTo>
                    <a:pt x="0" y="2775"/>
                  </a:lnTo>
                  <a:lnTo>
                    <a:pt x="12" y="2775"/>
                  </a:lnTo>
                  <a:close/>
                  <a:moveTo>
                    <a:pt x="12" y="2775"/>
                  </a:moveTo>
                  <a:lnTo>
                    <a:pt x="12" y="2782"/>
                  </a:lnTo>
                  <a:lnTo>
                    <a:pt x="0" y="2782"/>
                  </a:lnTo>
                  <a:lnTo>
                    <a:pt x="0" y="2775"/>
                  </a:lnTo>
                  <a:lnTo>
                    <a:pt x="12" y="2775"/>
                  </a:lnTo>
                  <a:close/>
                  <a:moveTo>
                    <a:pt x="12" y="2782"/>
                  </a:moveTo>
                  <a:lnTo>
                    <a:pt x="12" y="2790"/>
                  </a:lnTo>
                  <a:lnTo>
                    <a:pt x="0" y="2790"/>
                  </a:lnTo>
                  <a:lnTo>
                    <a:pt x="0" y="2782"/>
                  </a:lnTo>
                  <a:lnTo>
                    <a:pt x="12" y="2782"/>
                  </a:lnTo>
                  <a:close/>
                  <a:moveTo>
                    <a:pt x="12" y="2790"/>
                  </a:moveTo>
                  <a:lnTo>
                    <a:pt x="12" y="2790"/>
                  </a:lnTo>
                  <a:lnTo>
                    <a:pt x="0" y="2790"/>
                  </a:lnTo>
                  <a:lnTo>
                    <a:pt x="12" y="2790"/>
                  </a:lnTo>
                  <a:close/>
                  <a:moveTo>
                    <a:pt x="12" y="2790"/>
                  </a:moveTo>
                  <a:lnTo>
                    <a:pt x="12" y="2798"/>
                  </a:lnTo>
                  <a:lnTo>
                    <a:pt x="0" y="2798"/>
                  </a:lnTo>
                  <a:lnTo>
                    <a:pt x="0" y="2790"/>
                  </a:lnTo>
                  <a:lnTo>
                    <a:pt x="12" y="2790"/>
                  </a:lnTo>
                  <a:close/>
                  <a:moveTo>
                    <a:pt x="12" y="2798"/>
                  </a:moveTo>
                  <a:lnTo>
                    <a:pt x="12" y="2805"/>
                  </a:lnTo>
                  <a:lnTo>
                    <a:pt x="0" y="2805"/>
                  </a:lnTo>
                  <a:lnTo>
                    <a:pt x="0" y="2798"/>
                  </a:lnTo>
                  <a:lnTo>
                    <a:pt x="12" y="2798"/>
                  </a:lnTo>
                  <a:close/>
                  <a:moveTo>
                    <a:pt x="12" y="2805"/>
                  </a:moveTo>
                  <a:lnTo>
                    <a:pt x="12" y="2805"/>
                  </a:lnTo>
                  <a:lnTo>
                    <a:pt x="0" y="2805"/>
                  </a:lnTo>
                  <a:lnTo>
                    <a:pt x="12" y="2805"/>
                  </a:lnTo>
                  <a:close/>
                  <a:moveTo>
                    <a:pt x="12" y="2805"/>
                  </a:moveTo>
                  <a:lnTo>
                    <a:pt x="12" y="2813"/>
                  </a:lnTo>
                  <a:lnTo>
                    <a:pt x="0" y="2813"/>
                  </a:lnTo>
                  <a:lnTo>
                    <a:pt x="0" y="2805"/>
                  </a:lnTo>
                  <a:lnTo>
                    <a:pt x="12" y="2805"/>
                  </a:lnTo>
                  <a:close/>
                  <a:moveTo>
                    <a:pt x="12" y="2813"/>
                  </a:moveTo>
                  <a:lnTo>
                    <a:pt x="12" y="2821"/>
                  </a:lnTo>
                  <a:lnTo>
                    <a:pt x="0" y="2821"/>
                  </a:lnTo>
                  <a:lnTo>
                    <a:pt x="0" y="2813"/>
                  </a:lnTo>
                  <a:lnTo>
                    <a:pt x="12" y="2813"/>
                  </a:lnTo>
                  <a:close/>
                  <a:moveTo>
                    <a:pt x="12" y="2821"/>
                  </a:moveTo>
                  <a:lnTo>
                    <a:pt x="12" y="2821"/>
                  </a:lnTo>
                  <a:lnTo>
                    <a:pt x="0" y="2821"/>
                  </a:lnTo>
                  <a:lnTo>
                    <a:pt x="12" y="2821"/>
                  </a:lnTo>
                  <a:close/>
                  <a:moveTo>
                    <a:pt x="12" y="2821"/>
                  </a:moveTo>
                  <a:lnTo>
                    <a:pt x="12" y="2828"/>
                  </a:lnTo>
                  <a:lnTo>
                    <a:pt x="0" y="2828"/>
                  </a:lnTo>
                  <a:lnTo>
                    <a:pt x="0" y="2821"/>
                  </a:lnTo>
                  <a:lnTo>
                    <a:pt x="12" y="2821"/>
                  </a:lnTo>
                  <a:close/>
                  <a:moveTo>
                    <a:pt x="12" y="2828"/>
                  </a:moveTo>
                  <a:lnTo>
                    <a:pt x="12" y="2836"/>
                  </a:lnTo>
                  <a:lnTo>
                    <a:pt x="0" y="2836"/>
                  </a:lnTo>
                  <a:lnTo>
                    <a:pt x="0" y="2828"/>
                  </a:lnTo>
                  <a:lnTo>
                    <a:pt x="12" y="2828"/>
                  </a:lnTo>
                  <a:close/>
                  <a:moveTo>
                    <a:pt x="12" y="2836"/>
                  </a:moveTo>
                  <a:lnTo>
                    <a:pt x="12" y="2836"/>
                  </a:lnTo>
                  <a:lnTo>
                    <a:pt x="0" y="2836"/>
                  </a:lnTo>
                  <a:lnTo>
                    <a:pt x="12" y="2836"/>
                  </a:lnTo>
                  <a:close/>
                  <a:moveTo>
                    <a:pt x="12" y="2836"/>
                  </a:moveTo>
                  <a:lnTo>
                    <a:pt x="12" y="2844"/>
                  </a:lnTo>
                  <a:lnTo>
                    <a:pt x="0" y="2844"/>
                  </a:lnTo>
                  <a:lnTo>
                    <a:pt x="0" y="2836"/>
                  </a:lnTo>
                  <a:lnTo>
                    <a:pt x="12" y="2836"/>
                  </a:lnTo>
                  <a:close/>
                  <a:moveTo>
                    <a:pt x="12" y="2844"/>
                  </a:moveTo>
                  <a:lnTo>
                    <a:pt x="12" y="2852"/>
                  </a:lnTo>
                  <a:lnTo>
                    <a:pt x="0" y="2852"/>
                  </a:lnTo>
                  <a:lnTo>
                    <a:pt x="0" y="2844"/>
                  </a:lnTo>
                  <a:lnTo>
                    <a:pt x="12" y="2844"/>
                  </a:lnTo>
                  <a:close/>
                  <a:moveTo>
                    <a:pt x="12" y="2852"/>
                  </a:moveTo>
                  <a:lnTo>
                    <a:pt x="12" y="2852"/>
                  </a:lnTo>
                  <a:lnTo>
                    <a:pt x="0" y="2852"/>
                  </a:lnTo>
                  <a:lnTo>
                    <a:pt x="12" y="2852"/>
                  </a:lnTo>
                  <a:close/>
                  <a:moveTo>
                    <a:pt x="12" y="2852"/>
                  </a:moveTo>
                  <a:lnTo>
                    <a:pt x="12" y="2859"/>
                  </a:lnTo>
                  <a:lnTo>
                    <a:pt x="0" y="2859"/>
                  </a:lnTo>
                  <a:lnTo>
                    <a:pt x="0" y="2852"/>
                  </a:lnTo>
                  <a:lnTo>
                    <a:pt x="12" y="2852"/>
                  </a:lnTo>
                  <a:close/>
                  <a:moveTo>
                    <a:pt x="12" y="2859"/>
                  </a:moveTo>
                  <a:lnTo>
                    <a:pt x="12" y="2867"/>
                  </a:lnTo>
                  <a:lnTo>
                    <a:pt x="0" y="2867"/>
                  </a:lnTo>
                  <a:lnTo>
                    <a:pt x="0" y="2859"/>
                  </a:lnTo>
                  <a:lnTo>
                    <a:pt x="12" y="2859"/>
                  </a:lnTo>
                  <a:close/>
                  <a:moveTo>
                    <a:pt x="12" y="2867"/>
                  </a:moveTo>
                  <a:lnTo>
                    <a:pt x="12" y="2867"/>
                  </a:lnTo>
                  <a:lnTo>
                    <a:pt x="0" y="2867"/>
                  </a:lnTo>
                  <a:lnTo>
                    <a:pt x="12" y="2867"/>
                  </a:lnTo>
                  <a:close/>
                  <a:moveTo>
                    <a:pt x="12" y="2867"/>
                  </a:moveTo>
                  <a:lnTo>
                    <a:pt x="12" y="2875"/>
                  </a:lnTo>
                  <a:lnTo>
                    <a:pt x="0" y="2875"/>
                  </a:lnTo>
                  <a:lnTo>
                    <a:pt x="0" y="2867"/>
                  </a:lnTo>
                  <a:lnTo>
                    <a:pt x="12" y="2867"/>
                  </a:lnTo>
                  <a:close/>
                  <a:moveTo>
                    <a:pt x="12" y="2875"/>
                  </a:moveTo>
                  <a:lnTo>
                    <a:pt x="12" y="2882"/>
                  </a:lnTo>
                  <a:lnTo>
                    <a:pt x="0" y="2882"/>
                  </a:lnTo>
                  <a:lnTo>
                    <a:pt x="0" y="2875"/>
                  </a:lnTo>
                  <a:lnTo>
                    <a:pt x="12" y="2875"/>
                  </a:lnTo>
                  <a:close/>
                  <a:moveTo>
                    <a:pt x="12" y="2882"/>
                  </a:moveTo>
                  <a:lnTo>
                    <a:pt x="12" y="2882"/>
                  </a:lnTo>
                  <a:lnTo>
                    <a:pt x="0" y="2882"/>
                  </a:lnTo>
                  <a:lnTo>
                    <a:pt x="12" y="2882"/>
                  </a:lnTo>
                  <a:close/>
                  <a:moveTo>
                    <a:pt x="12" y="2882"/>
                  </a:moveTo>
                  <a:lnTo>
                    <a:pt x="12" y="2890"/>
                  </a:lnTo>
                  <a:lnTo>
                    <a:pt x="0" y="2890"/>
                  </a:lnTo>
                  <a:lnTo>
                    <a:pt x="0" y="2882"/>
                  </a:lnTo>
                  <a:lnTo>
                    <a:pt x="12" y="2882"/>
                  </a:lnTo>
                  <a:close/>
                  <a:moveTo>
                    <a:pt x="12" y="2890"/>
                  </a:moveTo>
                  <a:lnTo>
                    <a:pt x="12" y="2898"/>
                  </a:lnTo>
                  <a:lnTo>
                    <a:pt x="0" y="2898"/>
                  </a:lnTo>
                  <a:lnTo>
                    <a:pt x="0" y="2890"/>
                  </a:lnTo>
                  <a:lnTo>
                    <a:pt x="12" y="2890"/>
                  </a:lnTo>
                  <a:close/>
                  <a:moveTo>
                    <a:pt x="12" y="2898"/>
                  </a:moveTo>
                  <a:lnTo>
                    <a:pt x="12" y="2898"/>
                  </a:lnTo>
                  <a:lnTo>
                    <a:pt x="0" y="2898"/>
                  </a:lnTo>
                  <a:lnTo>
                    <a:pt x="12" y="2898"/>
                  </a:lnTo>
                  <a:close/>
                  <a:moveTo>
                    <a:pt x="12" y="2898"/>
                  </a:moveTo>
                  <a:lnTo>
                    <a:pt x="12" y="2905"/>
                  </a:lnTo>
                  <a:lnTo>
                    <a:pt x="0" y="2905"/>
                  </a:lnTo>
                  <a:lnTo>
                    <a:pt x="0" y="2898"/>
                  </a:lnTo>
                  <a:lnTo>
                    <a:pt x="12" y="2898"/>
                  </a:lnTo>
                  <a:close/>
                  <a:moveTo>
                    <a:pt x="12" y="2905"/>
                  </a:moveTo>
                  <a:lnTo>
                    <a:pt x="12" y="2913"/>
                  </a:lnTo>
                  <a:lnTo>
                    <a:pt x="0" y="2913"/>
                  </a:lnTo>
                  <a:lnTo>
                    <a:pt x="0" y="2905"/>
                  </a:lnTo>
                  <a:lnTo>
                    <a:pt x="12" y="2905"/>
                  </a:lnTo>
                  <a:close/>
                  <a:moveTo>
                    <a:pt x="12" y="2913"/>
                  </a:moveTo>
                  <a:lnTo>
                    <a:pt x="12" y="2913"/>
                  </a:lnTo>
                  <a:lnTo>
                    <a:pt x="0" y="2913"/>
                  </a:lnTo>
                  <a:lnTo>
                    <a:pt x="12" y="2913"/>
                  </a:lnTo>
                  <a:close/>
                  <a:moveTo>
                    <a:pt x="12" y="2913"/>
                  </a:moveTo>
                  <a:lnTo>
                    <a:pt x="12" y="2921"/>
                  </a:lnTo>
                  <a:lnTo>
                    <a:pt x="0" y="2921"/>
                  </a:lnTo>
                  <a:lnTo>
                    <a:pt x="0" y="2913"/>
                  </a:lnTo>
                  <a:lnTo>
                    <a:pt x="12" y="2913"/>
                  </a:lnTo>
                  <a:close/>
                  <a:moveTo>
                    <a:pt x="12" y="2921"/>
                  </a:moveTo>
                  <a:lnTo>
                    <a:pt x="12" y="2928"/>
                  </a:lnTo>
                  <a:lnTo>
                    <a:pt x="0" y="2928"/>
                  </a:lnTo>
                  <a:lnTo>
                    <a:pt x="0" y="2921"/>
                  </a:lnTo>
                  <a:lnTo>
                    <a:pt x="12" y="2921"/>
                  </a:lnTo>
                  <a:close/>
                  <a:moveTo>
                    <a:pt x="12" y="2928"/>
                  </a:moveTo>
                  <a:lnTo>
                    <a:pt x="12" y="2928"/>
                  </a:lnTo>
                  <a:lnTo>
                    <a:pt x="0" y="2928"/>
                  </a:lnTo>
                  <a:lnTo>
                    <a:pt x="12" y="2928"/>
                  </a:lnTo>
                  <a:close/>
                  <a:moveTo>
                    <a:pt x="12" y="2928"/>
                  </a:moveTo>
                  <a:lnTo>
                    <a:pt x="12" y="2936"/>
                  </a:lnTo>
                  <a:lnTo>
                    <a:pt x="0" y="2936"/>
                  </a:lnTo>
                  <a:lnTo>
                    <a:pt x="0" y="2928"/>
                  </a:lnTo>
                  <a:lnTo>
                    <a:pt x="12" y="2928"/>
                  </a:lnTo>
                  <a:close/>
                  <a:moveTo>
                    <a:pt x="12" y="2936"/>
                  </a:moveTo>
                  <a:lnTo>
                    <a:pt x="12" y="2944"/>
                  </a:lnTo>
                  <a:lnTo>
                    <a:pt x="0" y="2944"/>
                  </a:lnTo>
                  <a:lnTo>
                    <a:pt x="0" y="2936"/>
                  </a:lnTo>
                  <a:lnTo>
                    <a:pt x="12" y="2936"/>
                  </a:lnTo>
                  <a:close/>
                  <a:moveTo>
                    <a:pt x="12" y="2944"/>
                  </a:moveTo>
                  <a:lnTo>
                    <a:pt x="12" y="2944"/>
                  </a:lnTo>
                  <a:lnTo>
                    <a:pt x="0" y="2944"/>
                  </a:lnTo>
                  <a:lnTo>
                    <a:pt x="12" y="2944"/>
                  </a:lnTo>
                  <a:close/>
                  <a:moveTo>
                    <a:pt x="12" y="2944"/>
                  </a:moveTo>
                  <a:lnTo>
                    <a:pt x="12" y="2951"/>
                  </a:lnTo>
                  <a:lnTo>
                    <a:pt x="0" y="2951"/>
                  </a:lnTo>
                  <a:lnTo>
                    <a:pt x="0" y="2944"/>
                  </a:lnTo>
                  <a:lnTo>
                    <a:pt x="12" y="2944"/>
                  </a:lnTo>
                  <a:close/>
                  <a:moveTo>
                    <a:pt x="12" y="2951"/>
                  </a:moveTo>
                  <a:lnTo>
                    <a:pt x="12" y="2959"/>
                  </a:lnTo>
                  <a:lnTo>
                    <a:pt x="0" y="2959"/>
                  </a:lnTo>
                  <a:lnTo>
                    <a:pt x="0" y="2951"/>
                  </a:lnTo>
                  <a:lnTo>
                    <a:pt x="12" y="2951"/>
                  </a:lnTo>
                  <a:close/>
                  <a:moveTo>
                    <a:pt x="12" y="2959"/>
                  </a:moveTo>
                  <a:lnTo>
                    <a:pt x="12" y="2959"/>
                  </a:lnTo>
                  <a:lnTo>
                    <a:pt x="0" y="2959"/>
                  </a:lnTo>
                  <a:lnTo>
                    <a:pt x="12" y="2959"/>
                  </a:lnTo>
                  <a:close/>
                  <a:moveTo>
                    <a:pt x="12" y="2959"/>
                  </a:moveTo>
                  <a:lnTo>
                    <a:pt x="12" y="2967"/>
                  </a:lnTo>
                  <a:lnTo>
                    <a:pt x="0" y="2967"/>
                  </a:lnTo>
                  <a:lnTo>
                    <a:pt x="0" y="2959"/>
                  </a:lnTo>
                  <a:lnTo>
                    <a:pt x="12" y="2959"/>
                  </a:lnTo>
                  <a:close/>
                  <a:moveTo>
                    <a:pt x="12" y="2967"/>
                  </a:moveTo>
                  <a:lnTo>
                    <a:pt x="12" y="2974"/>
                  </a:lnTo>
                  <a:lnTo>
                    <a:pt x="0" y="2974"/>
                  </a:lnTo>
                  <a:lnTo>
                    <a:pt x="0" y="2967"/>
                  </a:lnTo>
                  <a:lnTo>
                    <a:pt x="12" y="2967"/>
                  </a:lnTo>
                  <a:close/>
                  <a:moveTo>
                    <a:pt x="12" y="2974"/>
                  </a:moveTo>
                  <a:lnTo>
                    <a:pt x="12" y="2974"/>
                  </a:lnTo>
                  <a:lnTo>
                    <a:pt x="0" y="2974"/>
                  </a:lnTo>
                  <a:lnTo>
                    <a:pt x="12" y="2974"/>
                  </a:lnTo>
                  <a:close/>
                  <a:moveTo>
                    <a:pt x="12" y="2974"/>
                  </a:moveTo>
                  <a:lnTo>
                    <a:pt x="12" y="2982"/>
                  </a:lnTo>
                  <a:lnTo>
                    <a:pt x="0" y="2982"/>
                  </a:lnTo>
                  <a:lnTo>
                    <a:pt x="0" y="2974"/>
                  </a:lnTo>
                  <a:lnTo>
                    <a:pt x="12" y="2974"/>
                  </a:lnTo>
                  <a:close/>
                  <a:moveTo>
                    <a:pt x="12" y="2982"/>
                  </a:moveTo>
                  <a:lnTo>
                    <a:pt x="12" y="2990"/>
                  </a:lnTo>
                  <a:lnTo>
                    <a:pt x="0" y="2990"/>
                  </a:lnTo>
                  <a:lnTo>
                    <a:pt x="0" y="2982"/>
                  </a:lnTo>
                  <a:lnTo>
                    <a:pt x="12" y="2982"/>
                  </a:lnTo>
                  <a:close/>
                  <a:moveTo>
                    <a:pt x="12" y="2990"/>
                  </a:moveTo>
                  <a:lnTo>
                    <a:pt x="12" y="2990"/>
                  </a:lnTo>
                  <a:lnTo>
                    <a:pt x="0" y="2990"/>
                  </a:lnTo>
                  <a:lnTo>
                    <a:pt x="12" y="2990"/>
                  </a:lnTo>
                  <a:close/>
                  <a:moveTo>
                    <a:pt x="12" y="2990"/>
                  </a:moveTo>
                  <a:lnTo>
                    <a:pt x="12" y="2998"/>
                  </a:lnTo>
                  <a:lnTo>
                    <a:pt x="0" y="2998"/>
                  </a:lnTo>
                  <a:lnTo>
                    <a:pt x="0" y="2990"/>
                  </a:lnTo>
                  <a:lnTo>
                    <a:pt x="12" y="2990"/>
                  </a:lnTo>
                  <a:close/>
                  <a:moveTo>
                    <a:pt x="12" y="2998"/>
                  </a:moveTo>
                  <a:lnTo>
                    <a:pt x="12" y="3005"/>
                  </a:lnTo>
                  <a:lnTo>
                    <a:pt x="0" y="3005"/>
                  </a:lnTo>
                  <a:lnTo>
                    <a:pt x="0" y="2998"/>
                  </a:lnTo>
                  <a:lnTo>
                    <a:pt x="12" y="2998"/>
                  </a:lnTo>
                  <a:close/>
                  <a:moveTo>
                    <a:pt x="12" y="3005"/>
                  </a:moveTo>
                  <a:lnTo>
                    <a:pt x="12" y="3005"/>
                  </a:lnTo>
                  <a:lnTo>
                    <a:pt x="0" y="3005"/>
                  </a:lnTo>
                  <a:lnTo>
                    <a:pt x="12" y="3005"/>
                  </a:lnTo>
                  <a:close/>
                  <a:moveTo>
                    <a:pt x="12" y="3005"/>
                  </a:moveTo>
                  <a:lnTo>
                    <a:pt x="12" y="3013"/>
                  </a:lnTo>
                  <a:lnTo>
                    <a:pt x="0" y="3013"/>
                  </a:lnTo>
                  <a:lnTo>
                    <a:pt x="0" y="3005"/>
                  </a:lnTo>
                  <a:lnTo>
                    <a:pt x="12" y="3005"/>
                  </a:lnTo>
                  <a:close/>
                  <a:moveTo>
                    <a:pt x="12" y="3013"/>
                  </a:moveTo>
                  <a:lnTo>
                    <a:pt x="12" y="3021"/>
                  </a:lnTo>
                  <a:lnTo>
                    <a:pt x="0" y="3021"/>
                  </a:lnTo>
                  <a:lnTo>
                    <a:pt x="0" y="3013"/>
                  </a:lnTo>
                  <a:lnTo>
                    <a:pt x="12" y="3013"/>
                  </a:lnTo>
                  <a:close/>
                  <a:moveTo>
                    <a:pt x="12" y="3021"/>
                  </a:moveTo>
                  <a:lnTo>
                    <a:pt x="12" y="3021"/>
                  </a:lnTo>
                  <a:lnTo>
                    <a:pt x="0" y="3021"/>
                  </a:lnTo>
                  <a:lnTo>
                    <a:pt x="12" y="3021"/>
                  </a:lnTo>
                  <a:close/>
                  <a:moveTo>
                    <a:pt x="12" y="3021"/>
                  </a:moveTo>
                  <a:lnTo>
                    <a:pt x="12" y="3028"/>
                  </a:lnTo>
                  <a:lnTo>
                    <a:pt x="0" y="3028"/>
                  </a:lnTo>
                  <a:lnTo>
                    <a:pt x="0" y="3021"/>
                  </a:lnTo>
                  <a:lnTo>
                    <a:pt x="12" y="3021"/>
                  </a:lnTo>
                  <a:close/>
                  <a:moveTo>
                    <a:pt x="12" y="3028"/>
                  </a:moveTo>
                  <a:lnTo>
                    <a:pt x="12" y="3036"/>
                  </a:lnTo>
                  <a:lnTo>
                    <a:pt x="0" y="3036"/>
                  </a:lnTo>
                  <a:lnTo>
                    <a:pt x="0" y="3028"/>
                  </a:lnTo>
                  <a:lnTo>
                    <a:pt x="12" y="3028"/>
                  </a:lnTo>
                  <a:close/>
                  <a:moveTo>
                    <a:pt x="12" y="3036"/>
                  </a:moveTo>
                  <a:lnTo>
                    <a:pt x="12" y="3036"/>
                  </a:lnTo>
                  <a:lnTo>
                    <a:pt x="0" y="3036"/>
                  </a:lnTo>
                  <a:lnTo>
                    <a:pt x="12" y="3036"/>
                  </a:lnTo>
                  <a:close/>
                  <a:moveTo>
                    <a:pt x="12" y="3036"/>
                  </a:moveTo>
                  <a:lnTo>
                    <a:pt x="12" y="3044"/>
                  </a:lnTo>
                  <a:lnTo>
                    <a:pt x="0" y="3044"/>
                  </a:lnTo>
                  <a:lnTo>
                    <a:pt x="0" y="3036"/>
                  </a:lnTo>
                  <a:lnTo>
                    <a:pt x="12" y="3036"/>
                  </a:lnTo>
                  <a:close/>
                  <a:moveTo>
                    <a:pt x="12" y="3044"/>
                  </a:moveTo>
                  <a:lnTo>
                    <a:pt x="12" y="3051"/>
                  </a:lnTo>
                  <a:lnTo>
                    <a:pt x="0" y="3051"/>
                  </a:lnTo>
                  <a:lnTo>
                    <a:pt x="0" y="3044"/>
                  </a:lnTo>
                  <a:lnTo>
                    <a:pt x="12" y="3044"/>
                  </a:lnTo>
                  <a:close/>
                  <a:moveTo>
                    <a:pt x="12" y="3051"/>
                  </a:moveTo>
                  <a:lnTo>
                    <a:pt x="12" y="3051"/>
                  </a:lnTo>
                  <a:lnTo>
                    <a:pt x="0" y="3051"/>
                  </a:lnTo>
                  <a:lnTo>
                    <a:pt x="12" y="3051"/>
                  </a:lnTo>
                  <a:close/>
                  <a:moveTo>
                    <a:pt x="12" y="3051"/>
                  </a:moveTo>
                  <a:lnTo>
                    <a:pt x="12" y="3059"/>
                  </a:lnTo>
                  <a:lnTo>
                    <a:pt x="0" y="3059"/>
                  </a:lnTo>
                  <a:lnTo>
                    <a:pt x="0" y="3051"/>
                  </a:lnTo>
                  <a:lnTo>
                    <a:pt x="12" y="3051"/>
                  </a:lnTo>
                  <a:close/>
                  <a:moveTo>
                    <a:pt x="12" y="3059"/>
                  </a:moveTo>
                  <a:lnTo>
                    <a:pt x="12" y="3067"/>
                  </a:lnTo>
                  <a:lnTo>
                    <a:pt x="0" y="3067"/>
                  </a:lnTo>
                  <a:lnTo>
                    <a:pt x="0" y="3059"/>
                  </a:lnTo>
                  <a:lnTo>
                    <a:pt x="12" y="3059"/>
                  </a:lnTo>
                  <a:close/>
                  <a:moveTo>
                    <a:pt x="12" y="3067"/>
                  </a:moveTo>
                  <a:lnTo>
                    <a:pt x="12" y="3067"/>
                  </a:lnTo>
                  <a:lnTo>
                    <a:pt x="0" y="3067"/>
                  </a:lnTo>
                  <a:lnTo>
                    <a:pt x="12" y="3067"/>
                  </a:lnTo>
                  <a:close/>
                  <a:moveTo>
                    <a:pt x="12" y="3067"/>
                  </a:moveTo>
                  <a:lnTo>
                    <a:pt x="12" y="3074"/>
                  </a:lnTo>
                  <a:lnTo>
                    <a:pt x="0" y="3074"/>
                  </a:lnTo>
                  <a:lnTo>
                    <a:pt x="0" y="3067"/>
                  </a:lnTo>
                  <a:lnTo>
                    <a:pt x="12" y="3067"/>
                  </a:lnTo>
                  <a:close/>
                  <a:moveTo>
                    <a:pt x="12" y="3074"/>
                  </a:moveTo>
                  <a:lnTo>
                    <a:pt x="12" y="3082"/>
                  </a:lnTo>
                  <a:lnTo>
                    <a:pt x="0" y="3082"/>
                  </a:lnTo>
                  <a:lnTo>
                    <a:pt x="0" y="3074"/>
                  </a:lnTo>
                  <a:lnTo>
                    <a:pt x="12" y="3074"/>
                  </a:lnTo>
                  <a:close/>
                  <a:moveTo>
                    <a:pt x="12" y="3082"/>
                  </a:moveTo>
                  <a:lnTo>
                    <a:pt x="12" y="3082"/>
                  </a:lnTo>
                  <a:lnTo>
                    <a:pt x="0" y="3082"/>
                  </a:lnTo>
                  <a:lnTo>
                    <a:pt x="12" y="3082"/>
                  </a:lnTo>
                  <a:close/>
                  <a:moveTo>
                    <a:pt x="12" y="3082"/>
                  </a:moveTo>
                  <a:lnTo>
                    <a:pt x="12" y="3090"/>
                  </a:lnTo>
                  <a:lnTo>
                    <a:pt x="0" y="3090"/>
                  </a:lnTo>
                  <a:lnTo>
                    <a:pt x="0" y="3082"/>
                  </a:lnTo>
                  <a:lnTo>
                    <a:pt x="12" y="3082"/>
                  </a:lnTo>
                  <a:close/>
                  <a:moveTo>
                    <a:pt x="12" y="3090"/>
                  </a:moveTo>
                  <a:lnTo>
                    <a:pt x="12" y="3097"/>
                  </a:lnTo>
                  <a:lnTo>
                    <a:pt x="0" y="3097"/>
                  </a:lnTo>
                  <a:lnTo>
                    <a:pt x="0" y="3090"/>
                  </a:lnTo>
                  <a:lnTo>
                    <a:pt x="12" y="3090"/>
                  </a:lnTo>
                  <a:close/>
                  <a:moveTo>
                    <a:pt x="12" y="3097"/>
                  </a:moveTo>
                  <a:lnTo>
                    <a:pt x="12" y="3097"/>
                  </a:lnTo>
                  <a:lnTo>
                    <a:pt x="0" y="3097"/>
                  </a:lnTo>
                  <a:lnTo>
                    <a:pt x="12" y="3097"/>
                  </a:lnTo>
                  <a:close/>
                  <a:moveTo>
                    <a:pt x="12" y="3097"/>
                  </a:moveTo>
                  <a:lnTo>
                    <a:pt x="12" y="3105"/>
                  </a:lnTo>
                  <a:lnTo>
                    <a:pt x="0" y="3105"/>
                  </a:lnTo>
                  <a:lnTo>
                    <a:pt x="0" y="3097"/>
                  </a:lnTo>
                  <a:lnTo>
                    <a:pt x="12" y="3097"/>
                  </a:lnTo>
                  <a:close/>
                  <a:moveTo>
                    <a:pt x="12" y="3105"/>
                  </a:moveTo>
                  <a:lnTo>
                    <a:pt x="12" y="3113"/>
                  </a:lnTo>
                  <a:lnTo>
                    <a:pt x="0" y="3113"/>
                  </a:lnTo>
                  <a:lnTo>
                    <a:pt x="0" y="3105"/>
                  </a:lnTo>
                  <a:lnTo>
                    <a:pt x="12" y="3105"/>
                  </a:lnTo>
                  <a:close/>
                  <a:moveTo>
                    <a:pt x="12" y="3113"/>
                  </a:moveTo>
                  <a:lnTo>
                    <a:pt x="12" y="3113"/>
                  </a:lnTo>
                  <a:lnTo>
                    <a:pt x="0" y="3113"/>
                  </a:lnTo>
                  <a:lnTo>
                    <a:pt x="12" y="3113"/>
                  </a:lnTo>
                  <a:close/>
                  <a:moveTo>
                    <a:pt x="12" y="3113"/>
                  </a:moveTo>
                  <a:lnTo>
                    <a:pt x="12" y="3121"/>
                  </a:lnTo>
                  <a:lnTo>
                    <a:pt x="0" y="3121"/>
                  </a:lnTo>
                  <a:lnTo>
                    <a:pt x="0" y="3113"/>
                  </a:lnTo>
                  <a:lnTo>
                    <a:pt x="12" y="3113"/>
                  </a:lnTo>
                  <a:close/>
                  <a:moveTo>
                    <a:pt x="12" y="3121"/>
                  </a:moveTo>
                  <a:lnTo>
                    <a:pt x="12" y="3128"/>
                  </a:lnTo>
                  <a:lnTo>
                    <a:pt x="0" y="3128"/>
                  </a:lnTo>
                  <a:lnTo>
                    <a:pt x="0" y="3121"/>
                  </a:lnTo>
                  <a:lnTo>
                    <a:pt x="12" y="3121"/>
                  </a:lnTo>
                  <a:close/>
                  <a:moveTo>
                    <a:pt x="12" y="3128"/>
                  </a:moveTo>
                  <a:lnTo>
                    <a:pt x="12" y="3128"/>
                  </a:lnTo>
                  <a:lnTo>
                    <a:pt x="0" y="3128"/>
                  </a:lnTo>
                  <a:lnTo>
                    <a:pt x="12" y="3128"/>
                  </a:lnTo>
                  <a:close/>
                  <a:moveTo>
                    <a:pt x="12" y="3128"/>
                  </a:moveTo>
                  <a:lnTo>
                    <a:pt x="12" y="3136"/>
                  </a:lnTo>
                  <a:lnTo>
                    <a:pt x="0" y="3136"/>
                  </a:lnTo>
                  <a:lnTo>
                    <a:pt x="0" y="3128"/>
                  </a:lnTo>
                  <a:lnTo>
                    <a:pt x="12" y="3128"/>
                  </a:lnTo>
                  <a:close/>
                  <a:moveTo>
                    <a:pt x="12" y="3136"/>
                  </a:moveTo>
                  <a:lnTo>
                    <a:pt x="12" y="3144"/>
                  </a:lnTo>
                  <a:lnTo>
                    <a:pt x="0" y="3144"/>
                  </a:lnTo>
                  <a:lnTo>
                    <a:pt x="0" y="3136"/>
                  </a:lnTo>
                  <a:lnTo>
                    <a:pt x="12" y="3136"/>
                  </a:lnTo>
                  <a:close/>
                  <a:moveTo>
                    <a:pt x="12" y="3144"/>
                  </a:moveTo>
                  <a:lnTo>
                    <a:pt x="12" y="3144"/>
                  </a:lnTo>
                  <a:lnTo>
                    <a:pt x="0" y="3144"/>
                  </a:lnTo>
                  <a:lnTo>
                    <a:pt x="12" y="3144"/>
                  </a:lnTo>
                  <a:close/>
                  <a:moveTo>
                    <a:pt x="12" y="3144"/>
                  </a:moveTo>
                  <a:lnTo>
                    <a:pt x="12" y="3151"/>
                  </a:lnTo>
                  <a:lnTo>
                    <a:pt x="0" y="3151"/>
                  </a:lnTo>
                  <a:lnTo>
                    <a:pt x="0" y="3144"/>
                  </a:lnTo>
                  <a:lnTo>
                    <a:pt x="12" y="3144"/>
                  </a:lnTo>
                  <a:close/>
                  <a:moveTo>
                    <a:pt x="12" y="3151"/>
                  </a:moveTo>
                  <a:lnTo>
                    <a:pt x="12" y="3159"/>
                  </a:lnTo>
                  <a:lnTo>
                    <a:pt x="0" y="3159"/>
                  </a:lnTo>
                  <a:lnTo>
                    <a:pt x="0" y="3151"/>
                  </a:lnTo>
                  <a:lnTo>
                    <a:pt x="12" y="3151"/>
                  </a:lnTo>
                  <a:close/>
                  <a:moveTo>
                    <a:pt x="12" y="3159"/>
                  </a:moveTo>
                  <a:lnTo>
                    <a:pt x="12" y="3159"/>
                  </a:lnTo>
                  <a:lnTo>
                    <a:pt x="0" y="3159"/>
                  </a:lnTo>
                  <a:lnTo>
                    <a:pt x="12" y="3159"/>
                  </a:lnTo>
                  <a:close/>
                  <a:moveTo>
                    <a:pt x="12" y="3159"/>
                  </a:moveTo>
                  <a:lnTo>
                    <a:pt x="12" y="3167"/>
                  </a:lnTo>
                  <a:lnTo>
                    <a:pt x="0" y="3167"/>
                  </a:lnTo>
                  <a:lnTo>
                    <a:pt x="0" y="3159"/>
                  </a:lnTo>
                  <a:lnTo>
                    <a:pt x="12" y="3159"/>
                  </a:lnTo>
                  <a:close/>
                  <a:moveTo>
                    <a:pt x="12" y="3167"/>
                  </a:moveTo>
                  <a:lnTo>
                    <a:pt x="12" y="3174"/>
                  </a:lnTo>
                  <a:lnTo>
                    <a:pt x="0" y="3174"/>
                  </a:lnTo>
                  <a:lnTo>
                    <a:pt x="0" y="3167"/>
                  </a:lnTo>
                  <a:lnTo>
                    <a:pt x="12" y="3167"/>
                  </a:lnTo>
                  <a:close/>
                  <a:moveTo>
                    <a:pt x="12" y="3174"/>
                  </a:moveTo>
                  <a:lnTo>
                    <a:pt x="12" y="3174"/>
                  </a:lnTo>
                  <a:lnTo>
                    <a:pt x="0" y="3174"/>
                  </a:lnTo>
                  <a:lnTo>
                    <a:pt x="12" y="3174"/>
                  </a:lnTo>
                  <a:close/>
                  <a:moveTo>
                    <a:pt x="12" y="3174"/>
                  </a:moveTo>
                  <a:lnTo>
                    <a:pt x="12" y="3182"/>
                  </a:lnTo>
                  <a:lnTo>
                    <a:pt x="0" y="3182"/>
                  </a:lnTo>
                  <a:lnTo>
                    <a:pt x="0" y="3174"/>
                  </a:lnTo>
                  <a:lnTo>
                    <a:pt x="12" y="3174"/>
                  </a:lnTo>
                  <a:close/>
                  <a:moveTo>
                    <a:pt x="12" y="3182"/>
                  </a:moveTo>
                  <a:lnTo>
                    <a:pt x="12" y="3190"/>
                  </a:lnTo>
                  <a:lnTo>
                    <a:pt x="0" y="3190"/>
                  </a:lnTo>
                  <a:lnTo>
                    <a:pt x="0" y="3182"/>
                  </a:lnTo>
                  <a:lnTo>
                    <a:pt x="12" y="3182"/>
                  </a:lnTo>
                  <a:close/>
                  <a:moveTo>
                    <a:pt x="12" y="3190"/>
                  </a:moveTo>
                  <a:lnTo>
                    <a:pt x="12" y="3190"/>
                  </a:lnTo>
                  <a:lnTo>
                    <a:pt x="0" y="3190"/>
                  </a:lnTo>
                  <a:lnTo>
                    <a:pt x="12" y="3190"/>
                  </a:lnTo>
                  <a:close/>
                  <a:moveTo>
                    <a:pt x="12" y="3190"/>
                  </a:moveTo>
                  <a:lnTo>
                    <a:pt x="12" y="3197"/>
                  </a:lnTo>
                  <a:lnTo>
                    <a:pt x="0" y="3197"/>
                  </a:lnTo>
                  <a:lnTo>
                    <a:pt x="0" y="3190"/>
                  </a:lnTo>
                  <a:lnTo>
                    <a:pt x="12" y="3190"/>
                  </a:lnTo>
                  <a:close/>
                  <a:moveTo>
                    <a:pt x="12" y="3197"/>
                  </a:moveTo>
                  <a:lnTo>
                    <a:pt x="12" y="3205"/>
                  </a:lnTo>
                  <a:lnTo>
                    <a:pt x="0" y="3205"/>
                  </a:lnTo>
                  <a:lnTo>
                    <a:pt x="0" y="3197"/>
                  </a:lnTo>
                  <a:lnTo>
                    <a:pt x="12" y="3197"/>
                  </a:lnTo>
                  <a:close/>
                  <a:moveTo>
                    <a:pt x="12" y="3205"/>
                  </a:moveTo>
                  <a:lnTo>
                    <a:pt x="12" y="3205"/>
                  </a:lnTo>
                  <a:lnTo>
                    <a:pt x="0" y="3205"/>
                  </a:lnTo>
                  <a:lnTo>
                    <a:pt x="12" y="3205"/>
                  </a:lnTo>
                  <a:close/>
                  <a:moveTo>
                    <a:pt x="12" y="3205"/>
                  </a:moveTo>
                  <a:lnTo>
                    <a:pt x="12" y="3213"/>
                  </a:lnTo>
                  <a:lnTo>
                    <a:pt x="0" y="3213"/>
                  </a:lnTo>
                  <a:lnTo>
                    <a:pt x="0" y="3205"/>
                  </a:lnTo>
                  <a:lnTo>
                    <a:pt x="12" y="3205"/>
                  </a:lnTo>
                  <a:close/>
                  <a:moveTo>
                    <a:pt x="12" y="3213"/>
                  </a:moveTo>
                  <a:lnTo>
                    <a:pt x="12" y="3220"/>
                  </a:lnTo>
                  <a:lnTo>
                    <a:pt x="0" y="3220"/>
                  </a:lnTo>
                  <a:lnTo>
                    <a:pt x="0" y="3213"/>
                  </a:lnTo>
                  <a:lnTo>
                    <a:pt x="12" y="3213"/>
                  </a:lnTo>
                  <a:close/>
                  <a:moveTo>
                    <a:pt x="12" y="3220"/>
                  </a:moveTo>
                  <a:lnTo>
                    <a:pt x="12" y="3220"/>
                  </a:lnTo>
                  <a:lnTo>
                    <a:pt x="0" y="3220"/>
                  </a:lnTo>
                  <a:lnTo>
                    <a:pt x="12" y="3220"/>
                  </a:lnTo>
                  <a:close/>
                  <a:moveTo>
                    <a:pt x="12" y="3220"/>
                  </a:moveTo>
                  <a:lnTo>
                    <a:pt x="12" y="3228"/>
                  </a:lnTo>
                  <a:lnTo>
                    <a:pt x="0" y="3228"/>
                  </a:lnTo>
                  <a:lnTo>
                    <a:pt x="0" y="3220"/>
                  </a:lnTo>
                  <a:lnTo>
                    <a:pt x="12" y="3220"/>
                  </a:lnTo>
                  <a:close/>
                  <a:moveTo>
                    <a:pt x="12" y="3228"/>
                  </a:moveTo>
                  <a:lnTo>
                    <a:pt x="12" y="3236"/>
                  </a:lnTo>
                  <a:lnTo>
                    <a:pt x="0" y="3236"/>
                  </a:lnTo>
                  <a:lnTo>
                    <a:pt x="0" y="3228"/>
                  </a:lnTo>
                  <a:lnTo>
                    <a:pt x="12" y="3228"/>
                  </a:lnTo>
                  <a:close/>
                  <a:moveTo>
                    <a:pt x="12" y="3236"/>
                  </a:moveTo>
                  <a:lnTo>
                    <a:pt x="12" y="3236"/>
                  </a:lnTo>
                  <a:lnTo>
                    <a:pt x="0" y="3236"/>
                  </a:lnTo>
                  <a:lnTo>
                    <a:pt x="12" y="3236"/>
                  </a:lnTo>
                  <a:close/>
                  <a:moveTo>
                    <a:pt x="12" y="3236"/>
                  </a:moveTo>
                  <a:lnTo>
                    <a:pt x="12" y="3243"/>
                  </a:lnTo>
                  <a:lnTo>
                    <a:pt x="0" y="3243"/>
                  </a:lnTo>
                  <a:lnTo>
                    <a:pt x="0" y="3236"/>
                  </a:lnTo>
                  <a:lnTo>
                    <a:pt x="12" y="3236"/>
                  </a:lnTo>
                  <a:close/>
                  <a:moveTo>
                    <a:pt x="12" y="3243"/>
                  </a:moveTo>
                  <a:lnTo>
                    <a:pt x="12" y="3251"/>
                  </a:lnTo>
                  <a:lnTo>
                    <a:pt x="0" y="3251"/>
                  </a:lnTo>
                  <a:lnTo>
                    <a:pt x="0" y="3243"/>
                  </a:lnTo>
                  <a:lnTo>
                    <a:pt x="12" y="3243"/>
                  </a:lnTo>
                  <a:close/>
                  <a:moveTo>
                    <a:pt x="12" y="3251"/>
                  </a:moveTo>
                  <a:lnTo>
                    <a:pt x="12" y="3251"/>
                  </a:lnTo>
                  <a:lnTo>
                    <a:pt x="0" y="3251"/>
                  </a:lnTo>
                  <a:lnTo>
                    <a:pt x="12" y="3251"/>
                  </a:lnTo>
                  <a:close/>
                  <a:moveTo>
                    <a:pt x="12" y="3251"/>
                  </a:moveTo>
                  <a:lnTo>
                    <a:pt x="12" y="3259"/>
                  </a:lnTo>
                  <a:lnTo>
                    <a:pt x="0" y="3259"/>
                  </a:lnTo>
                  <a:lnTo>
                    <a:pt x="0" y="3251"/>
                  </a:lnTo>
                  <a:lnTo>
                    <a:pt x="12" y="3251"/>
                  </a:lnTo>
                  <a:close/>
                  <a:moveTo>
                    <a:pt x="12" y="3259"/>
                  </a:moveTo>
                  <a:lnTo>
                    <a:pt x="12" y="3267"/>
                  </a:lnTo>
                  <a:lnTo>
                    <a:pt x="0" y="3267"/>
                  </a:lnTo>
                  <a:lnTo>
                    <a:pt x="0" y="3259"/>
                  </a:lnTo>
                  <a:lnTo>
                    <a:pt x="12" y="3259"/>
                  </a:lnTo>
                  <a:close/>
                  <a:moveTo>
                    <a:pt x="12" y="3267"/>
                  </a:moveTo>
                  <a:lnTo>
                    <a:pt x="12" y="3267"/>
                  </a:lnTo>
                  <a:lnTo>
                    <a:pt x="0" y="3267"/>
                  </a:lnTo>
                  <a:lnTo>
                    <a:pt x="12" y="3267"/>
                  </a:lnTo>
                  <a:close/>
                  <a:moveTo>
                    <a:pt x="12" y="3267"/>
                  </a:moveTo>
                  <a:lnTo>
                    <a:pt x="12" y="3274"/>
                  </a:lnTo>
                  <a:lnTo>
                    <a:pt x="0" y="3274"/>
                  </a:lnTo>
                  <a:lnTo>
                    <a:pt x="0" y="3267"/>
                  </a:lnTo>
                  <a:lnTo>
                    <a:pt x="12" y="3267"/>
                  </a:lnTo>
                  <a:close/>
                  <a:moveTo>
                    <a:pt x="12" y="3274"/>
                  </a:moveTo>
                  <a:lnTo>
                    <a:pt x="12" y="3282"/>
                  </a:lnTo>
                  <a:lnTo>
                    <a:pt x="0" y="3282"/>
                  </a:lnTo>
                  <a:lnTo>
                    <a:pt x="0" y="3274"/>
                  </a:lnTo>
                  <a:lnTo>
                    <a:pt x="12" y="3274"/>
                  </a:lnTo>
                  <a:close/>
                  <a:moveTo>
                    <a:pt x="12" y="3282"/>
                  </a:moveTo>
                  <a:lnTo>
                    <a:pt x="12" y="3282"/>
                  </a:lnTo>
                  <a:lnTo>
                    <a:pt x="0" y="3282"/>
                  </a:lnTo>
                  <a:lnTo>
                    <a:pt x="12" y="3282"/>
                  </a:lnTo>
                  <a:close/>
                  <a:moveTo>
                    <a:pt x="12" y="3282"/>
                  </a:moveTo>
                  <a:lnTo>
                    <a:pt x="12" y="3290"/>
                  </a:lnTo>
                  <a:lnTo>
                    <a:pt x="0" y="3290"/>
                  </a:lnTo>
                  <a:lnTo>
                    <a:pt x="0" y="3282"/>
                  </a:lnTo>
                  <a:lnTo>
                    <a:pt x="12" y="3282"/>
                  </a:lnTo>
                  <a:close/>
                  <a:moveTo>
                    <a:pt x="12" y="3290"/>
                  </a:moveTo>
                  <a:lnTo>
                    <a:pt x="12" y="3297"/>
                  </a:lnTo>
                  <a:lnTo>
                    <a:pt x="0" y="3297"/>
                  </a:lnTo>
                  <a:lnTo>
                    <a:pt x="0" y="3290"/>
                  </a:lnTo>
                  <a:lnTo>
                    <a:pt x="12" y="3290"/>
                  </a:lnTo>
                  <a:close/>
                  <a:moveTo>
                    <a:pt x="12" y="3297"/>
                  </a:moveTo>
                  <a:lnTo>
                    <a:pt x="12" y="3297"/>
                  </a:lnTo>
                  <a:lnTo>
                    <a:pt x="0" y="3297"/>
                  </a:lnTo>
                  <a:lnTo>
                    <a:pt x="12" y="3297"/>
                  </a:lnTo>
                  <a:close/>
                  <a:moveTo>
                    <a:pt x="12" y="3297"/>
                  </a:moveTo>
                  <a:lnTo>
                    <a:pt x="12" y="3305"/>
                  </a:lnTo>
                  <a:lnTo>
                    <a:pt x="0" y="3305"/>
                  </a:lnTo>
                  <a:lnTo>
                    <a:pt x="0" y="3297"/>
                  </a:lnTo>
                  <a:lnTo>
                    <a:pt x="12" y="3297"/>
                  </a:lnTo>
                  <a:close/>
                  <a:moveTo>
                    <a:pt x="12" y="3305"/>
                  </a:moveTo>
                  <a:lnTo>
                    <a:pt x="12" y="3313"/>
                  </a:lnTo>
                  <a:lnTo>
                    <a:pt x="0" y="3313"/>
                  </a:lnTo>
                  <a:lnTo>
                    <a:pt x="0" y="3305"/>
                  </a:lnTo>
                  <a:lnTo>
                    <a:pt x="12" y="3305"/>
                  </a:lnTo>
                  <a:close/>
                  <a:moveTo>
                    <a:pt x="12" y="3313"/>
                  </a:moveTo>
                  <a:lnTo>
                    <a:pt x="12" y="3313"/>
                  </a:lnTo>
                  <a:lnTo>
                    <a:pt x="0" y="3313"/>
                  </a:lnTo>
                  <a:lnTo>
                    <a:pt x="12" y="3313"/>
                  </a:lnTo>
                  <a:close/>
                  <a:moveTo>
                    <a:pt x="12" y="3313"/>
                  </a:moveTo>
                  <a:lnTo>
                    <a:pt x="12" y="3320"/>
                  </a:lnTo>
                  <a:lnTo>
                    <a:pt x="0" y="3320"/>
                  </a:lnTo>
                  <a:lnTo>
                    <a:pt x="0" y="3313"/>
                  </a:lnTo>
                  <a:lnTo>
                    <a:pt x="12" y="3313"/>
                  </a:lnTo>
                  <a:close/>
                  <a:moveTo>
                    <a:pt x="12" y="3320"/>
                  </a:moveTo>
                  <a:lnTo>
                    <a:pt x="12" y="3328"/>
                  </a:lnTo>
                  <a:lnTo>
                    <a:pt x="0" y="3328"/>
                  </a:lnTo>
                  <a:lnTo>
                    <a:pt x="0" y="3320"/>
                  </a:lnTo>
                  <a:lnTo>
                    <a:pt x="12" y="3320"/>
                  </a:lnTo>
                  <a:close/>
                  <a:moveTo>
                    <a:pt x="12" y="3328"/>
                  </a:moveTo>
                  <a:lnTo>
                    <a:pt x="12" y="3328"/>
                  </a:lnTo>
                  <a:lnTo>
                    <a:pt x="0" y="3328"/>
                  </a:lnTo>
                  <a:lnTo>
                    <a:pt x="12" y="3328"/>
                  </a:lnTo>
                  <a:close/>
                  <a:moveTo>
                    <a:pt x="12" y="3328"/>
                  </a:moveTo>
                  <a:lnTo>
                    <a:pt x="12" y="3336"/>
                  </a:lnTo>
                  <a:lnTo>
                    <a:pt x="0" y="3336"/>
                  </a:lnTo>
                  <a:lnTo>
                    <a:pt x="0" y="3328"/>
                  </a:lnTo>
                  <a:lnTo>
                    <a:pt x="12" y="3328"/>
                  </a:lnTo>
                  <a:close/>
                  <a:moveTo>
                    <a:pt x="12" y="3336"/>
                  </a:moveTo>
                  <a:lnTo>
                    <a:pt x="12" y="3343"/>
                  </a:lnTo>
                  <a:lnTo>
                    <a:pt x="0" y="3343"/>
                  </a:lnTo>
                  <a:lnTo>
                    <a:pt x="0" y="3336"/>
                  </a:lnTo>
                  <a:lnTo>
                    <a:pt x="12" y="3336"/>
                  </a:lnTo>
                  <a:close/>
                  <a:moveTo>
                    <a:pt x="12" y="3343"/>
                  </a:moveTo>
                  <a:lnTo>
                    <a:pt x="12" y="3343"/>
                  </a:lnTo>
                  <a:lnTo>
                    <a:pt x="0" y="3343"/>
                  </a:lnTo>
                  <a:lnTo>
                    <a:pt x="12" y="3343"/>
                  </a:lnTo>
                  <a:close/>
                  <a:moveTo>
                    <a:pt x="12" y="3343"/>
                  </a:moveTo>
                  <a:lnTo>
                    <a:pt x="12" y="3351"/>
                  </a:lnTo>
                  <a:lnTo>
                    <a:pt x="0" y="3351"/>
                  </a:lnTo>
                  <a:lnTo>
                    <a:pt x="0" y="3343"/>
                  </a:lnTo>
                  <a:lnTo>
                    <a:pt x="12" y="3343"/>
                  </a:lnTo>
                  <a:close/>
                  <a:moveTo>
                    <a:pt x="12" y="3351"/>
                  </a:moveTo>
                  <a:lnTo>
                    <a:pt x="12" y="3359"/>
                  </a:lnTo>
                  <a:lnTo>
                    <a:pt x="0" y="3359"/>
                  </a:lnTo>
                  <a:lnTo>
                    <a:pt x="0" y="3351"/>
                  </a:lnTo>
                  <a:lnTo>
                    <a:pt x="12" y="3351"/>
                  </a:lnTo>
                  <a:close/>
                  <a:moveTo>
                    <a:pt x="12" y="3359"/>
                  </a:moveTo>
                  <a:lnTo>
                    <a:pt x="12" y="3359"/>
                  </a:lnTo>
                  <a:lnTo>
                    <a:pt x="0" y="3359"/>
                  </a:lnTo>
                  <a:lnTo>
                    <a:pt x="12" y="3359"/>
                  </a:lnTo>
                  <a:close/>
                  <a:moveTo>
                    <a:pt x="12" y="3359"/>
                  </a:moveTo>
                  <a:lnTo>
                    <a:pt x="12" y="3366"/>
                  </a:lnTo>
                  <a:lnTo>
                    <a:pt x="0" y="3366"/>
                  </a:lnTo>
                  <a:lnTo>
                    <a:pt x="0" y="3359"/>
                  </a:lnTo>
                  <a:lnTo>
                    <a:pt x="12" y="3359"/>
                  </a:lnTo>
                  <a:close/>
                  <a:moveTo>
                    <a:pt x="12" y="3366"/>
                  </a:moveTo>
                  <a:lnTo>
                    <a:pt x="12" y="3374"/>
                  </a:lnTo>
                  <a:lnTo>
                    <a:pt x="0" y="3374"/>
                  </a:lnTo>
                  <a:lnTo>
                    <a:pt x="0" y="3366"/>
                  </a:lnTo>
                  <a:lnTo>
                    <a:pt x="12" y="3366"/>
                  </a:lnTo>
                  <a:close/>
                  <a:moveTo>
                    <a:pt x="12" y="3374"/>
                  </a:moveTo>
                  <a:lnTo>
                    <a:pt x="12" y="3374"/>
                  </a:lnTo>
                  <a:lnTo>
                    <a:pt x="0" y="3374"/>
                  </a:lnTo>
                  <a:lnTo>
                    <a:pt x="12" y="3374"/>
                  </a:lnTo>
                  <a:close/>
                  <a:moveTo>
                    <a:pt x="12" y="3374"/>
                  </a:moveTo>
                  <a:lnTo>
                    <a:pt x="12" y="3382"/>
                  </a:lnTo>
                  <a:lnTo>
                    <a:pt x="0" y="3382"/>
                  </a:lnTo>
                  <a:lnTo>
                    <a:pt x="0" y="3374"/>
                  </a:lnTo>
                  <a:lnTo>
                    <a:pt x="12" y="3374"/>
                  </a:lnTo>
                  <a:close/>
                  <a:moveTo>
                    <a:pt x="12" y="3382"/>
                  </a:moveTo>
                  <a:lnTo>
                    <a:pt x="12" y="3389"/>
                  </a:lnTo>
                  <a:lnTo>
                    <a:pt x="0" y="3389"/>
                  </a:lnTo>
                  <a:lnTo>
                    <a:pt x="0" y="3382"/>
                  </a:lnTo>
                  <a:lnTo>
                    <a:pt x="12" y="3382"/>
                  </a:lnTo>
                  <a:close/>
                  <a:moveTo>
                    <a:pt x="12" y="3389"/>
                  </a:moveTo>
                  <a:lnTo>
                    <a:pt x="12" y="3389"/>
                  </a:lnTo>
                  <a:lnTo>
                    <a:pt x="0" y="3389"/>
                  </a:lnTo>
                  <a:lnTo>
                    <a:pt x="12" y="3389"/>
                  </a:lnTo>
                  <a:close/>
                  <a:moveTo>
                    <a:pt x="12" y="3389"/>
                  </a:moveTo>
                  <a:lnTo>
                    <a:pt x="12" y="3397"/>
                  </a:lnTo>
                  <a:lnTo>
                    <a:pt x="0" y="3397"/>
                  </a:lnTo>
                  <a:lnTo>
                    <a:pt x="0" y="3389"/>
                  </a:lnTo>
                  <a:lnTo>
                    <a:pt x="12" y="3389"/>
                  </a:lnTo>
                  <a:close/>
                  <a:moveTo>
                    <a:pt x="12" y="3397"/>
                  </a:moveTo>
                  <a:lnTo>
                    <a:pt x="12" y="3405"/>
                  </a:lnTo>
                  <a:lnTo>
                    <a:pt x="0" y="3405"/>
                  </a:lnTo>
                  <a:lnTo>
                    <a:pt x="0" y="3397"/>
                  </a:lnTo>
                  <a:lnTo>
                    <a:pt x="12" y="3397"/>
                  </a:lnTo>
                  <a:close/>
                  <a:moveTo>
                    <a:pt x="12" y="3405"/>
                  </a:moveTo>
                  <a:lnTo>
                    <a:pt x="12" y="3405"/>
                  </a:lnTo>
                  <a:lnTo>
                    <a:pt x="0" y="3405"/>
                  </a:lnTo>
                  <a:lnTo>
                    <a:pt x="12" y="3405"/>
                  </a:lnTo>
                  <a:close/>
                  <a:moveTo>
                    <a:pt x="12" y="3405"/>
                  </a:moveTo>
                  <a:lnTo>
                    <a:pt x="12" y="3413"/>
                  </a:lnTo>
                  <a:lnTo>
                    <a:pt x="0" y="3413"/>
                  </a:lnTo>
                  <a:lnTo>
                    <a:pt x="0" y="3405"/>
                  </a:lnTo>
                  <a:lnTo>
                    <a:pt x="12" y="3405"/>
                  </a:lnTo>
                  <a:close/>
                  <a:moveTo>
                    <a:pt x="12" y="3413"/>
                  </a:moveTo>
                  <a:lnTo>
                    <a:pt x="12" y="3420"/>
                  </a:lnTo>
                  <a:lnTo>
                    <a:pt x="0" y="3420"/>
                  </a:lnTo>
                  <a:lnTo>
                    <a:pt x="0" y="3413"/>
                  </a:lnTo>
                  <a:lnTo>
                    <a:pt x="12" y="3413"/>
                  </a:lnTo>
                  <a:close/>
                  <a:moveTo>
                    <a:pt x="12" y="3420"/>
                  </a:moveTo>
                  <a:lnTo>
                    <a:pt x="12" y="3420"/>
                  </a:lnTo>
                  <a:lnTo>
                    <a:pt x="0" y="3420"/>
                  </a:lnTo>
                  <a:lnTo>
                    <a:pt x="12" y="3420"/>
                  </a:lnTo>
                  <a:close/>
                  <a:moveTo>
                    <a:pt x="12" y="3420"/>
                  </a:moveTo>
                  <a:lnTo>
                    <a:pt x="12" y="3428"/>
                  </a:lnTo>
                  <a:lnTo>
                    <a:pt x="0" y="3428"/>
                  </a:lnTo>
                  <a:lnTo>
                    <a:pt x="0" y="3420"/>
                  </a:lnTo>
                  <a:lnTo>
                    <a:pt x="12" y="3420"/>
                  </a:lnTo>
                  <a:close/>
                  <a:moveTo>
                    <a:pt x="12" y="3428"/>
                  </a:moveTo>
                  <a:lnTo>
                    <a:pt x="12" y="3436"/>
                  </a:lnTo>
                  <a:lnTo>
                    <a:pt x="0" y="3436"/>
                  </a:lnTo>
                  <a:lnTo>
                    <a:pt x="0" y="3428"/>
                  </a:lnTo>
                  <a:lnTo>
                    <a:pt x="12" y="3428"/>
                  </a:lnTo>
                  <a:close/>
                  <a:moveTo>
                    <a:pt x="12" y="3436"/>
                  </a:moveTo>
                  <a:lnTo>
                    <a:pt x="12" y="3436"/>
                  </a:lnTo>
                  <a:lnTo>
                    <a:pt x="0" y="3436"/>
                  </a:lnTo>
                  <a:lnTo>
                    <a:pt x="12" y="3436"/>
                  </a:lnTo>
                  <a:close/>
                  <a:moveTo>
                    <a:pt x="12" y="3436"/>
                  </a:moveTo>
                  <a:lnTo>
                    <a:pt x="12" y="3443"/>
                  </a:lnTo>
                  <a:lnTo>
                    <a:pt x="0" y="3443"/>
                  </a:lnTo>
                  <a:lnTo>
                    <a:pt x="0" y="3436"/>
                  </a:lnTo>
                  <a:lnTo>
                    <a:pt x="12" y="3436"/>
                  </a:lnTo>
                  <a:close/>
                  <a:moveTo>
                    <a:pt x="12" y="3443"/>
                  </a:moveTo>
                  <a:lnTo>
                    <a:pt x="12" y="3451"/>
                  </a:lnTo>
                  <a:lnTo>
                    <a:pt x="0" y="3451"/>
                  </a:lnTo>
                  <a:lnTo>
                    <a:pt x="0" y="3443"/>
                  </a:lnTo>
                  <a:lnTo>
                    <a:pt x="12" y="3443"/>
                  </a:lnTo>
                  <a:close/>
                  <a:moveTo>
                    <a:pt x="12" y="3451"/>
                  </a:moveTo>
                  <a:lnTo>
                    <a:pt x="12" y="3451"/>
                  </a:lnTo>
                  <a:lnTo>
                    <a:pt x="0" y="3451"/>
                  </a:lnTo>
                  <a:lnTo>
                    <a:pt x="12" y="3451"/>
                  </a:lnTo>
                  <a:close/>
                  <a:moveTo>
                    <a:pt x="12" y="3451"/>
                  </a:moveTo>
                  <a:lnTo>
                    <a:pt x="12" y="3459"/>
                  </a:lnTo>
                  <a:lnTo>
                    <a:pt x="0" y="3459"/>
                  </a:lnTo>
                  <a:lnTo>
                    <a:pt x="0" y="3451"/>
                  </a:lnTo>
                  <a:lnTo>
                    <a:pt x="12" y="3451"/>
                  </a:lnTo>
                  <a:close/>
                  <a:moveTo>
                    <a:pt x="12" y="3459"/>
                  </a:moveTo>
                  <a:lnTo>
                    <a:pt x="12" y="3466"/>
                  </a:lnTo>
                  <a:lnTo>
                    <a:pt x="0" y="3466"/>
                  </a:lnTo>
                  <a:lnTo>
                    <a:pt x="0" y="3459"/>
                  </a:lnTo>
                  <a:lnTo>
                    <a:pt x="12" y="3459"/>
                  </a:lnTo>
                  <a:close/>
                  <a:moveTo>
                    <a:pt x="12" y="3466"/>
                  </a:moveTo>
                  <a:lnTo>
                    <a:pt x="12" y="3466"/>
                  </a:lnTo>
                  <a:lnTo>
                    <a:pt x="0" y="3466"/>
                  </a:lnTo>
                  <a:lnTo>
                    <a:pt x="12" y="3466"/>
                  </a:lnTo>
                  <a:close/>
                  <a:moveTo>
                    <a:pt x="12" y="3466"/>
                  </a:moveTo>
                  <a:lnTo>
                    <a:pt x="12" y="3474"/>
                  </a:lnTo>
                  <a:lnTo>
                    <a:pt x="0" y="3474"/>
                  </a:lnTo>
                  <a:lnTo>
                    <a:pt x="0" y="3466"/>
                  </a:lnTo>
                  <a:lnTo>
                    <a:pt x="12" y="3466"/>
                  </a:lnTo>
                  <a:close/>
                  <a:moveTo>
                    <a:pt x="12" y="3474"/>
                  </a:moveTo>
                  <a:lnTo>
                    <a:pt x="12" y="3482"/>
                  </a:lnTo>
                  <a:lnTo>
                    <a:pt x="0" y="3482"/>
                  </a:lnTo>
                  <a:lnTo>
                    <a:pt x="0" y="3474"/>
                  </a:lnTo>
                  <a:lnTo>
                    <a:pt x="12" y="3474"/>
                  </a:lnTo>
                  <a:close/>
                  <a:moveTo>
                    <a:pt x="12" y="3482"/>
                  </a:moveTo>
                  <a:lnTo>
                    <a:pt x="12" y="3482"/>
                  </a:lnTo>
                  <a:lnTo>
                    <a:pt x="0" y="3482"/>
                  </a:lnTo>
                  <a:lnTo>
                    <a:pt x="12" y="3482"/>
                  </a:lnTo>
                  <a:close/>
                  <a:moveTo>
                    <a:pt x="12" y="3482"/>
                  </a:moveTo>
                  <a:lnTo>
                    <a:pt x="12" y="3489"/>
                  </a:lnTo>
                  <a:lnTo>
                    <a:pt x="0" y="3489"/>
                  </a:lnTo>
                  <a:lnTo>
                    <a:pt x="0" y="3482"/>
                  </a:lnTo>
                  <a:lnTo>
                    <a:pt x="12" y="3482"/>
                  </a:lnTo>
                  <a:close/>
                  <a:moveTo>
                    <a:pt x="12" y="3489"/>
                  </a:moveTo>
                  <a:lnTo>
                    <a:pt x="12" y="3497"/>
                  </a:lnTo>
                  <a:lnTo>
                    <a:pt x="0" y="3497"/>
                  </a:lnTo>
                  <a:lnTo>
                    <a:pt x="0" y="3489"/>
                  </a:lnTo>
                  <a:lnTo>
                    <a:pt x="12" y="3489"/>
                  </a:lnTo>
                  <a:close/>
                  <a:moveTo>
                    <a:pt x="12" y="3497"/>
                  </a:moveTo>
                  <a:lnTo>
                    <a:pt x="12" y="3497"/>
                  </a:lnTo>
                  <a:lnTo>
                    <a:pt x="0" y="3497"/>
                  </a:lnTo>
                  <a:lnTo>
                    <a:pt x="12" y="3497"/>
                  </a:lnTo>
                  <a:close/>
                  <a:moveTo>
                    <a:pt x="12" y="3497"/>
                  </a:moveTo>
                  <a:lnTo>
                    <a:pt x="12" y="3505"/>
                  </a:lnTo>
                  <a:lnTo>
                    <a:pt x="0" y="3505"/>
                  </a:lnTo>
                  <a:lnTo>
                    <a:pt x="0" y="3497"/>
                  </a:lnTo>
                  <a:lnTo>
                    <a:pt x="12" y="3497"/>
                  </a:lnTo>
                  <a:close/>
                  <a:moveTo>
                    <a:pt x="12" y="3505"/>
                  </a:moveTo>
                  <a:lnTo>
                    <a:pt x="12" y="3512"/>
                  </a:lnTo>
                  <a:lnTo>
                    <a:pt x="0" y="3512"/>
                  </a:lnTo>
                  <a:lnTo>
                    <a:pt x="0" y="3505"/>
                  </a:lnTo>
                  <a:lnTo>
                    <a:pt x="12" y="3505"/>
                  </a:lnTo>
                  <a:close/>
                  <a:moveTo>
                    <a:pt x="12" y="3512"/>
                  </a:moveTo>
                  <a:lnTo>
                    <a:pt x="12" y="3512"/>
                  </a:lnTo>
                  <a:lnTo>
                    <a:pt x="0" y="3512"/>
                  </a:lnTo>
                  <a:lnTo>
                    <a:pt x="12" y="3512"/>
                  </a:lnTo>
                  <a:close/>
                  <a:moveTo>
                    <a:pt x="12" y="3512"/>
                  </a:moveTo>
                  <a:lnTo>
                    <a:pt x="12" y="3520"/>
                  </a:lnTo>
                  <a:lnTo>
                    <a:pt x="0" y="3520"/>
                  </a:lnTo>
                  <a:lnTo>
                    <a:pt x="0" y="3512"/>
                  </a:lnTo>
                  <a:lnTo>
                    <a:pt x="12" y="3512"/>
                  </a:lnTo>
                  <a:close/>
                  <a:moveTo>
                    <a:pt x="12" y="3520"/>
                  </a:moveTo>
                  <a:lnTo>
                    <a:pt x="12" y="3528"/>
                  </a:lnTo>
                  <a:lnTo>
                    <a:pt x="0" y="3528"/>
                  </a:lnTo>
                  <a:lnTo>
                    <a:pt x="0" y="3520"/>
                  </a:lnTo>
                  <a:lnTo>
                    <a:pt x="12" y="3520"/>
                  </a:lnTo>
                  <a:close/>
                  <a:moveTo>
                    <a:pt x="12" y="3528"/>
                  </a:moveTo>
                  <a:lnTo>
                    <a:pt x="12" y="3528"/>
                  </a:lnTo>
                  <a:lnTo>
                    <a:pt x="0" y="3528"/>
                  </a:lnTo>
                  <a:lnTo>
                    <a:pt x="12" y="3528"/>
                  </a:lnTo>
                  <a:close/>
                  <a:moveTo>
                    <a:pt x="12" y="3528"/>
                  </a:moveTo>
                  <a:lnTo>
                    <a:pt x="12" y="3535"/>
                  </a:lnTo>
                  <a:lnTo>
                    <a:pt x="0" y="3535"/>
                  </a:lnTo>
                  <a:lnTo>
                    <a:pt x="0" y="3528"/>
                  </a:lnTo>
                  <a:lnTo>
                    <a:pt x="12" y="3528"/>
                  </a:lnTo>
                  <a:close/>
                  <a:moveTo>
                    <a:pt x="12" y="3535"/>
                  </a:moveTo>
                  <a:lnTo>
                    <a:pt x="12" y="3543"/>
                  </a:lnTo>
                  <a:lnTo>
                    <a:pt x="0" y="3543"/>
                  </a:lnTo>
                  <a:lnTo>
                    <a:pt x="0" y="3535"/>
                  </a:lnTo>
                  <a:lnTo>
                    <a:pt x="12" y="3535"/>
                  </a:lnTo>
                  <a:close/>
                  <a:moveTo>
                    <a:pt x="12" y="3543"/>
                  </a:moveTo>
                  <a:lnTo>
                    <a:pt x="12" y="3543"/>
                  </a:lnTo>
                  <a:lnTo>
                    <a:pt x="0" y="3543"/>
                  </a:lnTo>
                  <a:lnTo>
                    <a:pt x="12" y="3543"/>
                  </a:lnTo>
                  <a:close/>
                  <a:moveTo>
                    <a:pt x="12" y="3543"/>
                  </a:moveTo>
                  <a:lnTo>
                    <a:pt x="12" y="3551"/>
                  </a:lnTo>
                  <a:lnTo>
                    <a:pt x="0" y="3551"/>
                  </a:lnTo>
                  <a:lnTo>
                    <a:pt x="0" y="3543"/>
                  </a:lnTo>
                  <a:lnTo>
                    <a:pt x="12" y="3543"/>
                  </a:lnTo>
                  <a:close/>
                  <a:moveTo>
                    <a:pt x="12" y="3551"/>
                  </a:moveTo>
                  <a:lnTo>
                    <a:pt x="12" y="3559"/>
                  </a:lnTo>
                  <a:lnTo>
                    <a:pt x="0" y="3559"/>
                  </a:lnTo>
                  <a:lnTo>
                    <a:pt x="0" y="3551"/>
                  </a:lnTo>
                  <a:lnTo>
                    <a:pt x="12" y="3551"/>
                  </a:lnTo>
                  <a:close/>
                  <a:moveTo>
                    <a:pt x="12" y="3559"/>
                  </a:moveTo>
                  <a:lnTo>
                    <a:pt x="12" y="3559"/>
                  </a:lnTo>
                  <a:lnTo>
                    <a:pt x="0" y="3559"/>
                  </a:lnTo>
                  <a:lnTo>
                    <a:pt x="12" y="3559"/>
                  </a:lnTo>
                  <a:close/>
                  <a:moveTo>
                    <a:pt x="12" y="3559"/>
                  </a:moveTo>
                  <a:lnTo>
                    <a:pt x="12" y="3566"/>
                  </a:lnTo>
                  <a:lnTo>
                    <a:pt x="0" y="3566"/>
                  </a:lnTo>
                  <a:lnTo>
                    <a:pt x="0" y="3559"/>
                  </a:lnTo>
                  <a:lnTo>
                    <a:pt x="12" y="3559"/>
                  </a:lnTo>
                  <a:close/>
                  <a:moveTo>
                    <a:pt x="12" y="3566"/>
                  </a:moveTo>
                  <a:lnTo>
                    <a:pt x="12" y="3574"/>
                  </a:lnTo>
                  <a:lnTo>
                    <a:pt x="0" y="3574"/>
                  </a:lnTo>
                  <a:lnTo>
                    <a:pt x="0" y="3566"/>
                  </a:lnTo>
                  <a:lnTo>
                    <a:pt x="12" y="3566"/>
                  </a:lnTo>
                  <a:close/>
                  <a:moveTo>
                    <a:pt x="12" y="3574"/>
                  </a:moveTo>
                  <a:lnTo>
                    <a:pt x="12" y="3574"/>
                  </a:lnTo>
                  <a:lnTo>
                    <a:pt x="0" y="3574"/>
                  </a:lnTo>
                  <a:lnTo>
                    <a:pt x="12" y="3574"/>
                  </a:lnTo>
                  <a:close/>
                  <a:moveTo>
                    <a:pt x="12" y="3574"/>
                  </a:moveTo>
                  <a:lnTo>
                    <a:pt x="12" y="3582"/>
                  </a:lnTo>
                  <a:lnTo>
                    <a:pt x="0" y="3582"/>
                  </a:lnTo>
                  <a:lnTo>
                    <a:pt x="0" y="3574"/>
                  </a:lnTo>
                  <a:lnTo>
                    <a:pt x="12" y="3574"/>
                  </a:lnTo>
                  <a:close/>
                  <a:moveTo>
                    <a:pt x="12" y="3582"/>
                  </a:moveTo>
                  <a:lnTo>
                    <a:pt x="12" y="3589"/>
                  </a:lnTo>
                  <a:lnTo>
                    <a:pt x="0" y="3589"/>
                  </a:lnTo>
                  <a:lnTo>
                    <a:pt x="0" y="3582"/>
                  </a:lnTo>
                  <a:lnTo>
                    <a:pt x="12" y="3582"/>
                  </a:lnTo>
                  <a:close/>
                  <a:moveTo>
                    <a:pt x="12" y="3589"/>
                  </a:moveTo>
                  <a:lnTo>
                    <a:pt x="12" y="3589"/>
                  </a:lnTo>
                  <a:lnTo>
                    <a:pt x="0" y="3589"/>
                  </a:lnTo>
                  <a:lnTo>
                    <a:pt x="12" y="3589"/>
                  </a:lnTo>
                  <a:close/>
                  <a:moveTo>
                    <a:pt x="12" y="3589"/>
                  </a:moveTo>
                  <a:lnTo>
                    <a:pt x="12" y="3597"/>
                  </a:lnTo>
                  <a:lnTo>
                    <a:pt x="0" y="3597"/>
                  </a:lnTo>
                  <a:lnTo>
                    <a:pt x="0" y="3589"/>
                  </a:lnTo>
                  <a:lnTo>
                    <a:pt x="12" y="3589"/>
                  </a:lnTo>
                  <a:close/>
                  <a:moveTo>
                    <a:pt x="12" y="3597"/>
                  </a:moveTo>
                  <a:lnTo>
                    <a:pt x="12" y="3605"/>
                  </a:lnTo>
                  <a:lnTo>
                    <a:pt x="0" y="3605"/>
                  </a:lnTo>
                  <a:lnTo>
                    <a:pt x="0" y="3597"/>
                  </a:lnTo>
                  <a:lnTo>
                    <a:pt x="12" y="3597"/>
                  </a:lnTo>
                  <a:close/>
                  <a:moveTo>
                    <a:pt x="12" y="3605"/>
                  </a:moveTo>
                  <a:lnTo>
                    <a:pt x="12" y="3605"/>
                  </a:lnTo>
                  <a:lnTo>
                    <a:pt x="0" y="3605"/>
                  </a:lnTo>
                  <a:lnTo>
                    <a:pt x="12" y="3605"/>
                  </a:lnTo>
                  <a:close/>
                  <a:moveTo>
                    <a:pt x="12" y="3605"/>
                  </a:moveTo>
                  <a:lnTo>
                    <a:pt x="12" y="3612"/>
                  </a:lnTo>
                  <a:lnTo>
                    <a:pt x="0" y="3612"/>
                  </a:lnTo>
                  <a:lnTo>
                    <a:pt x="0" y="3605"/>
                  </a:lnTo>
                  <a:lnTo>
                    <a:pt x="12" y="3605"/>
                  </a:lnTo>
                  <a:close/>
                  <a:moveTo>
                    <a:pt x="12" y="3612"/>
                  </a:moveTo>
                  <a:lnTo>
                    <a:pt x="12" y="3620"/>
                  </a:lnTo>
                  <a:lnTo>
                    <a:pt x="0" y="3620"/>
                  </a:lnTo>
                  <a:lnTo>
                    <a:pt x="0" y="3612"/>
                  </a:lnTo>
                  <a:lnTo>
                    <a:pt x="12" y="3612"/>
                  </a:lnTo>
                  <a:close/>
                  <a:moveTo>
                    <a:pt x="12" y="3620"/>
                  </a:moveTo>
                  <a:lnTo>
                    <a:pt x="12" y="3620"/>
                  </a:lnTo>
                  <a:lnTo>
                    <a:pt x="0" y="3620"/>
                  </a:lnTo>
                  <a:lnTo>
                    <a:pt x="12" y="3620"/>
                  </a:lnTo>
                  <a:close/>
                  <a:moveTo>
                    <a:pt x="12" y="3620"/>
                  </a:moveTo>
                  <a:lnTo>
                    <a:pt x="12" y="3628"/>
                  </a:lnTo>
                  <a:lnTo>
                    <a:pt x="0" y="3628"/>
                  </a:lnTo>
                  <a:lnTo>
                    <a:pt x="0" y="3620"/>
                  </a:lnTo>
                  <a:lnTo>
                    <a:pt x="12" y="3620"/>
                  </a:lnTo>
                  <a:close/>
                  <a:moveTo>
                    <a:pt x="12" y="3628"/>
                  </a:moveTo>
                  <a:lnTo>
                    <a:pt x="12" y="3635"/>
                  </a:lnTo>
                  <a:lnTo>
                    <a:pt x="0" y="3635"/>
                  </a:lnTo>
                  <a:lnTo>
                    <a:pt x="0" y="3628"/>
                  </a:lnTo>
                  <a:lnTo>
                    <a:pt x="12" y="3628"/>
                  </a:lnTo>
                  <a:close/>
                  <a:moveTo>
                    <a:pt x="12" y="3635"/>
                  </a:moveTo>
                  <a:lnTo>
                    <a:pt x="12" y="3635"/>
                  </a:lnTo>
                  <a:lnTo>
                    <a:pt x="0" y="3635"/>
                  </a:lnTo>
                  <a:lnTo>
                    <a:pt x="12" y="3635"/>
                  </a:lnTo>
                  <a:close/>
                  <a:moveTo>
                    <a:pt x="12" y="3635"/>
                  </a:moveTo>
                  <a:lnTo>
                    <a:pt x="12" y="3643"/>
                  </a:lnTo>
                  <a:lnTo>
                    <a:pt x="0" y="3643"/>
                  </a:lnTo>
                  <a:lnTo>
                    <a:pt x="0" y="3635"/>
                  </a:lnTo>
                  <a:lnTo>
                    <a:pt x="12" y="3635"/>
                  </a:lnTo>
                  <a:close/>
                  <a:moveTo>
                    <a:pt x="12" y="3643"/>
                  </a:moveTo>
                  <a:lnTo>
                    <a:pt x="12" y="3651"/>
                  </a:lnTo>
                  <a:lnTo>
                    <a:pt x="0" y="3651"/>
                  </a:lnTo>
                  <a:lnTo>
                    <a:pt x="0" y="3643"/>
                  </a:lnTo>
                  <a:lnTo>
                    <a:pt x="12" y="3643"/>
                  </a:lnTo>
                  <a:close/>
                  <a:moveTo>
                    <a:pt x="12" y="3651"/>
                  </a:moveTo>
                  <a:lnTo>
                    <a:pt x="12" y="3651"/>
                  </a:lnTo>
                  <a:lnTo>
                    <a:pt x="0" y="3651"/>
                  </a:lnTo>
                  <a:lnTo>
                    <a:pt x="12" y="3651"/>
                  </a:lnTo>
                  <a:close/>
                  <a:moveTo>
                    <a:pt x="12" y="3651"/>
                  </a:moveTo>
                  <a:lnTo>
                    <a:pt x="12" y="3658"/>
                  </a:lnTo>
                  <a:lnTo>
                    <a:pt x="0" y="3658"/>
                  </a:lnTo>
                  <a:lnTo>
                    <a:pt x="0" y="3651"/>
                  </a:lnTo>
                  <a:lnTo>
                    <a:pt x="12" y="3651"/>
                  </a:lnTo>
                  <a:close/>
                  <a:moveTo>
                    <a:pt x="12" y="3658"/>
                  </a:moveTo>
                  <a:lnTo>
                    <a:pt x="12" y="3666"/>
                  </a:lnTo>
                  <a:lnTo>
                    <a:pt x="0" y="3666"/>
                  </a:lnTo>
                  <a:lnTo>
                    <a:pt x="0" y="3658"/>
                  </a:lnTo>
                  <a:lnTo>
                    <a:pt x="12" y="3658"/>
                  </a:lnTo>
                  <a:close/>
                  <a:moveTo>
                    <a:pt x="12" y="3666"/>
                  </a:moveTo>
                  <a:lnTo>
                    <a:pt x="12" y="3666"/>
                  </a:lnTo>
                  <a:lnTo>
                    <a:pt x="0" y="3666"/>
                  </a:lnTo>
                  <a:lnTo>
                    <a:pt x="12" y="3666"/>
                  </a:lnTo>
                  <a:close/>
                  <a:moveTo>
                    <a:pt x="12" y="3666"/>
                  </a:moveTo>
                  <a:lnTo>
                    <a:pt x="12" y="3674"/>
                  </a:lnTo>
                  <a:lnTo>
                    <a:pt x="0" y="3674"/>
                  </a:lnTo>
                  <a:lnTo>
                    <a:pt x="0" y="3666"/>
                  </a:lnTo>
                  <a:lnTo>
                    <a:pt x="12" y="3666"/>
                  </a:lnTo>
                  <a:close/>
                  <a:moveTo>
                    <a:pt x="12" y="3674"/>
                  </a:moveTo>
                  <a:lnTo>
                    <a:pt x="12" y="3681"/>
                  </a:lnTo>
                  <a:lnTo>
                    <a:pt x="0" y="3681"/>
                  </a:lnTo>
                  <a:lnTo>
                    <a:pt x="0" y="3674"/>
                  </a:lnTo>
                  <a:lnTo>
                    <a:pt x="12" y="3674"/>
                  </a:lnTo>
                  <a:close/>
                  <a:moveTo>
                    <a:pt x="12" y="3681"/>
                  </a:moveTo>
                  <a:lnTo>
                    <a:pt x="12" y="3681"/>
                  </a:lnTo>
                  <a:lnTo>
                    <a:pt x="0" y="3681"/>
                  </a:lnTo>
                  <a:lnTo>
                    <a:pt x="12" y="3681"/>
                  </a:lnTo>
                  <a:close/>
                  <a:moveTo>
                    <a:pt x="12" y="3681"/>
                  </a:moveTo>
                  <a:lnTo>
                    <a:pt x="12" y="3689"/>
                  </a:lnTo>
                  <a:lnTo>
                    <a:pt x="0" y="3689"/>
                  </a:lnTo>
                  <a:lnTo>
                    <a:pt x="0" y="3681"/>
                  </a:lnTo>
                  <a:lnTo>
                    <a:pt x="12" y="3681"/>
                  </a:lnTo>
                  <a:close/>
                  <a:moveTo>
                    <a:pt x="12" y="3689"/>
                  </a:moveTo>
                  <a:lnTo>
                    <a:pt x="12" y="3697"/>
                  </a:lnTo>
                  <a:lnTo>
                    <a:pt x="0" y="3697"/>
                  </a:lnTo>
                  <a:lnTo>
                    <a:pt x="0" y="3689"/>
                  </a:lnTo>
                  <a:lnTo>
                    <a:pt x="12" y="3689"/>
                  </a:lnTo>
                  <a:close/>
                  <a:moveTo>
                    <a:pt x="12" y="3697"/>
                  </a:moveTo>
                  <a:lnTo>
                    <a:pt x="12" y="3697"/>
                  </a:lnTo>
                  <a:lnTo>
                    <a:pt x="0" y="3697"/>
                  </a:lnTo>
                  <a:lnTo>
                    <a:pt x="12" y="3697"/>
                  </a:lnTo>
                  <a:close/>
                  <a:moveTo>
                    <a:pt x="12" y="3697"/>
                  </a:moveTo>
                  <a:lnTo>
                    <a:pt x="12" y="3705"/>
                  </a:lnTo>
                  <a:lnTo>
                    <a:pt x="0" y="3705"/>
                  </a:lnTo>
                  <a:lnTo>
                    <a:pt x="0" y="3697"/>
                  </a:lnTo>
                  <a:lnTo>
                    <a:pt x="12" y="3697"/>
                  </a:lnTo>
                  <a:close/>
                  <a:moveTo>
                    <a:pt x="12" y="3705"/>
                  </a:moveTo>
                  <a:lnTo>
                    <a:pt x="12" y="3712"/>
                  </a:lnTo>
                  <a:lnTo>
                    <a:pt x="0" y="3712"/>
                  </a:lnTo>
                  <a:lnTo>
                    <a:pt x="0" y="3705"/>
                  </a:lnTo>
                  <a:lnTo>
                    <a:pt x="12" y="3705"/>
                  </a:lnTo>
                  <a:close/>
                  <a:moveTo>
                    <a:pt x="12" y="3712"/>
                  </a:moveTo>
                  <a:lnTo>
                    <a:pt x="12" y="3712"/>
                  </a:lnTo>
                  <a:lnTo>
                    <a:pt x="0" y="3712"/>
                  </a:lnTo>
                  <a:lnTo>
                    <a:pt x="12" y="3712"/>
                  </a:lnTo>
                  <a:close/>
                  <a:moveTo>
                    <a:pt x="12" y="3712"/>
                  </a:moveTo>
                  <a:lnTo>
                    <a:pt x="12" y="3720"/>
                  </a:lnTo>
                  <a:lnTo>
                    <a:pt x="0" y="3720"/>
                  </a:lnTo>
                  <a:lnTo>
                    <a:pt x="0" y="3712"/>
                  </a:lnTo>
                  <a:lnTo>
                    <a:pt x="12" y="3712"/>
                  </a:lnTo>
                  <a:close/>
                  <a:moveTo>
                    <a:pt x="12" y="3720"/>
                  </a:moveTo>
                  <a:lnTo>
                    <a:pt x="12" y="3728"/>
                  </a:lnTo>
                  <a:lnTo>
                    <a:pt x="0" y="3728"/>
                  </a:lnTo>
                  <a:lnTo>
                    <a:pt x="0" y="3720"/>
                  </a:lnTo>
                  <a:lnTo>
                    <a:pt x="12" y="3720"/>
                  </a:lnTo>
                  <a:close/>
                  <a:moveTo>
                    <a:pt x="12" y="3728"/>
                  </a:moveTo>
                  <a:lnTo>
                    <a:pt x="12" y="3728"/>
                  </a:lnTo>
                  <a:lnTo>
                    <a:pt x="0" y="3728"/>
                  </a:lnTo>
                  <a:lnTo>
                    <a:pt x="12" y="3728"/>
                  </a:lnTo>
                  <a:close/>
                  <a:moveTo>
                    <a:pt x="12" y="3728"/>
                  </a:moveTo>
                  <a:lnTo>
                    <a:pt x="12" y="3735"/>
                  </a:lnTo>
                  <a:lnTo>
                    <a:pt x="0" y="3735"/>
                  </a:lnTo>
                  <a:lnTo>
                    <a:pt x="0" y="3728"/>
                  </a:lnTo>
                  <a:lnTo>
                    <a:pt x="12" y="3728"/>
                  </a:lnTo>
                  <a:close/>
                  <a:moveTo>
                    <a:pt x="12" y="3735"/>
                  </a:moveTo>
                  <a:lnTo>
                    <a:pt x="12" y="3743"/>
                  </a:lnTo>
                  <a:lnTo>
                    <a:pt x="0" y="3743"/>
                  </a:lnTo>
                  <a:lnTo>
                    <a:pt x="0" y="3735"/>
                  </a:lnTo>
                  <a:lnTo>
                    <a:pt x="12" y="3735"/>
                  </a:lnTo>
                  <a:close/>
                  <a:moveTo>
                    <a:pt x="12" y="3743"/>
                  </a:moveTo>
                  <a:lnTo>
                    <a:pt x="12" y="3743"/>
                  </a:lnTo>
                  <a:lnTo>
                    <a:pt x="0" y="3743"/>
                  </a:lnTo>
                  <a:lnTo>
                    <a:pt x="12" y="3743"/>
                  </a:lnTo>
                  <a:close/>
                  <a:moveTo>
                    <a:pt x="12" y="3743"/>
                  </a:moveTo>
                  <a:lnTo>
                    <a:pt x="12" y="3751"/>
                  </a:lnTo>
                  <a:lnTo>
                    <a:pt x="0" y="3751"/>
                  </a:lnTo>
                  <a:lnTo>
                    <a:pt x="0" y="3743"/>
                  </a:lnTo>
                  <a:lnTo>
                    <a:pt x="12" y="3743"/>
                  </a:lnTo>
                  <a:close/>
                  <a:moveTo>
                    <a:pt x="12" y="3751"/>
                  </a:moveTo>
                  <a:lnTo>
                    <a:pt x="12" y="3758"/>
                  </a:lnTo>
                  <a:lnTo>
                    <a:pt x="0" y="3758"/>
                  </a:lnTo>
                  <a:lnTo>
                    <a:pt x="0" y="3751"/>
                  </a:lnTo>
                  <a:lnTo>
                    <a:pt x="12" y="3751"/>
                  </a:lnTo>
                  <a:close/>
                  <a:moveTo>
                    <a:pt x="12" y="3758"/>
                  </a:moveTo>
                  <a:lnTo>
                    <a:pt x="12" y="3758"/>
                  </a:lnTo>
                  <a:lnTo>
                    <a:pt x="0" y="3758"/>
                  </a:lnTo>
                  <a:lnTo>
                    <a:pt x="12" y="3758"/>
                  </a:lnTo>
                  <a:close/>
                  <a:moveTo>
                    <a:pt x="12" y="3758"/>
                  </a:moveTo>
                  <a:lnTo>
                    <a:pt x="12" y="3766"/>
                  </a:lnTo>
                  <a:lnTo>
                    <a:pt x="0" y="3766"/>
                  </a:lnTo>
                  <a:lnTo>
                    <a:pt x="0" y="3758"/>
                  </a:lnTo>
                  <a:lnTo>
                    <a:pt x="12" y="3758"/>
                  </a:lnTo>
                  <a:close/>
                  <a:moveTo>
                    <a:pt x="12" y="3766"/>
                  </a:moveTo>
                  <a:lnTo>
                    <a:pt x="12" y="3774"/>
                  </a:lnTo>
                  <a:lnTo>
                    <a:pt x="0" y="3774"/>
                  </a:lnTo>
                  <a:lnTo>
                    <a:pt x="0" y="3766"/>
                  </a:lnTo>
                  <a:lnTo>
                    <a:pt x="12" y="3766"/>
                  </a:lnTo>
                  <a:close/>
                  <a:moveTo>
                    <a:pt x="12" y="3774"/>
                  </a:moveTo>
                  <a:lnTo>
                    <a:pt x="12" y="3774"/>
                  </a:lnTo>
                  <a:lnTo>
                    <a:pt x="0" y="3774"/>
                  </a:lnTo>
                  <a:lnTo>
                    <a:pt x="12" y="3774"/>
                  </a:lnTo>
                  <a:close/>
                  <a:moveTo>
                    <a:pt x="12" y="3774"/>
                  </a:moveTo>
                  <a:lnTo>
                    <a:pt x="12" y="3781"/>
                  </a:lnTo>
                  <a:lnTo>
                    <a:pt x="0" y="3781"/>
                  </a:lnTo>
                  <a:lnTo>
                    <a:pt x="0" y="3774"/>
                  </a:lnTo>
                  <a:lnTo>
                    <a:pt x="12" y="3774"/>
                  </a:lnTo>
                  <a:close/>
                  <a:moveTo>
                    <a:pt x="12" y="3781"/>
                  </a:moveTo>
                  <a:lnTo>
                    <a:pt x="12" y="3789"/>
                  </a:lnTo>
                  <a:lnTo>
                    <a:pt x="0" y="3789"/>
                  </a:lnTo>
                  <a:lnTo>
                    <a:pt x="0" y="3781"/>
                  </a:lnTo>
                  <a:lnTo>
                    <a:pt x="12" y="3781"/>
                  </a:lnTo>
                  <a:close/>
                  <a:moveTo>
                    <a:pt x="12" y="3789"/>
                  </a:moveTo>
                  <a:lnTo>
                    <a:pt x="12" y="3789"/>
                  </a:lnTo>
                  <a:lnTo>
                    <a:pt x="0" y="3789"/>
                  </a:lnTo>
                  <a:lnTo>
                    <a:pt x="12" y="3789"/>
                  </a:lnTo>
                  <a:close/>
                  <a:moveTo>
                    <a:pt x="12" y="3789"/>
                  </a:moveTo>
                  <a:lnTo>
                    <a:pt x="12" y="3797"/>
                  </a:lnTo>
                  <a:lnTo>
                    <a:pt x="0" y="3797"/>
                  </a:lnTo>
                  <a:lnTo>
                    <a:pt x="0" y="3789"/>
                  </a:lnTo>
                  <a:lnTo>
                    <a:pt x="12" y="3789"/>
                  </a:lnTo>
                  <a:close/>
                  <a:moveTo>
                    <a:pt x="12" y="3797"/>
                  </a:moveTo>
                  <a:lnTo>
                    <a:pt x="12" y="3804"/>
                  </a:lnTo>
                  <a:lnTo>
                    <a:pt x="0" y="3804"/>
                  </a:lnTo>
                  <a:lnTo>
                    <a:pt x="0" y="3797"/>
                  </a:lnTo>
                  <a:lnTo>
                    <a:pt x="12" y="3797"/>
                  </a:lnTo>
                  <a:close/>
                  <a:moveTo>
                    <a:pt x="12" y="3804"/>
                  </a:moveTo>
                  <a:lnTo>
                    <a:pt x="12" y="3804"/>
                  </a:lnTo>
                  <a:lnTo>
                    <a:pt x="0" y="3804"/>
                  </a:lnTo>
                  <a:lnTo>
                    <a:pt x="12" y="3804"/>
                  </a:lnTo>
                  <a:close/>
                  <a:moveTo>
                    <a:pt x="12" y="3804"/>
                  </a:moveTo>
                  <a:lnTo>
                    <a:pt x="12" y="3812"/>
                  </a:lnTo>
                  <a:lnTo>
                    <a:pt x="0" y="3812"/>
                  </a:lnTo>
                  <a:lnTo>
                    <a:pt x="0" y="3804"/>
                  </a:lnTo>
                  <a:lnTo>
                    <a:pt x="12" y="3804"/>
                  </a:lnTo>
                  <a:close/>
                  <a:moveTo>
                    <a:pt x="12" y="3812"/>
                  </a:moveTo>
                  <a:lnTo>
                    <a:pt x="12" y="3820"/>
                  </a:lnTo>
                  <a:lnTo>
                    <a:pt x="0" y="3820"/>
                  </a:lnTo>
                  <a:lnTo>
                    <a:pt x="0" y="3812"/>
                  </a:lnTo>
                  <a:lnTo>
                    <a:pt x="12" y="3812"/>
                  </a:lnTo>
                  <a:close/>
                  <a:moveTo>
                    <a:pt x="12" y="3820"/>
                  </a:moveTo>
                  <a:lnTo>
                    <a:pt x="12" y="3820"/>
                  </a:lnTo>
                  <a:lnTo>
                    <a:pt x="0" y="3820"/>
                  </a:lnTo>
                  <a:lnTo>
                    <a:pt x="12" y="3820"/>
                  </a:lnTo>
                  <a:close/>
                  <a:moveTo>
                    <a:pt x="12" y="3820"/>
                  </a:moveTo>
                  <a:lnTo>
                    <a:pt x="12" y="3828"/>
                  </a:lnTo>
                  <a:lnTo>
                    <a:pt x="0" y="3828"/>
                  </a:lnTo>
                  <a:lnTo>
                    <a:pt x="0" y="3820"/>
                  </a:lnTo>
                  <a:lnTo>
                    <a:pt x="12" y="3820"/>
                  </a:lnTo>
                  <a:close/>
                  <a:moveTo>
                    <a:pt x="12" y="3828"/>
                  </a:moveTo>
                  <a:lnTo>
                    <a:pt x="12" y="3835"/>
                  </a:lnTo>
                  <a:lnTo>
                    <a:pt x="0" y="3835"/>
                  </a:lnTo>
                  <a:lnTo>
                    <a:pt x="0" y="3828"/>
                  </a:lnTo>
                  <a:lnTo>
                    <a:pt x="12" y="3828"/>
                  </a:lnTo>
                  <a:close/>
                  <a:moveTo>
                    <a:pt x="12" y="3835"/>
                  </a:moveTo>
                  <a:lnTo>
                    <a:pt x="12" y="3835"/>
                  </a:lnTo>
                  <a:lnTo>
                    <a:pt x="0" y="3835"/>
                  </a:lnTo>
                  <a:lnTo>
                    <a:pt x="12" y="3835"/>
                  </a:lnTo>
                  <a:close/>
                  <a:moveTo>
                    <a:pt x="12" y="3835"/>
                  </a:moveTo>
                  <a:lnTo>
                    <a:pt x="12" y="3843"/>
                  </a:lnTo>
                  <a:lnTo>
                    <a:pt x="0" y="3843"/>
                  </a:lnTo>
                  <a:lnTo>
                    <a:pt x="0" y="3835"/>
                  </a:lnTo>
                  <a:lnTo>
                    <a:pt x="12" y="3835"/>
                  </a:lnTo>
                  <a:close/>
                  <a:moveTo>
                    <a:pt x="12" y="3843"/>
                  </a:moveTo>
                  <a:lnTo>
                    <a:pt x="12" y="3851"/>
                  </a:lnTo>
                  <a:lnTo>
                    <a:pt x="0" y="3851"/>
                  </a:lnTo>
                  <a:lnTo>
                    <a:pt x="0" y="3843"/>
                  </a:lnTo>
                  <a:lnTo>
                    <a:pt x="12" y="3843"/>
                  </a:lnTo>
                  <a:close/>
                  <a:moveTo>
                    <a:pt x="12" y="3851"/>
                  </a:moveTo>
                  <a:lnTo>
                    <a:pt x="12" y="3851"/>
                  </a:lnTo>
                  <a:lnTo>
                    <a:pt x="0" y="3851"/>
                  </a:lnTo>
                  <a:lnTo>
                    <a:pt x="12" y="3851"/>
                  </a:lnTo>
                  <a:close/>
                  <a:moveTo>
                    <a:pt x="12" y="3851"/>
                  </a:moveTo>
                  <a:lnTo>
                    <a:pt x="12" y="3858"/>
                  </a:lnTo>
                  <a:lnTo>
                    <a:pt x="0" y="3858"/>
                  </a:lnTo>
                  <a:lnTo>
                    <a:pt x="0" y="3851"/>
                  </a:lnTo>
                  <a:lnTo>
                    <a:pt x="12" y="3851"/>
                  </a:lnTo>
                  <a:close/>
                  <a:moveTo>
                    <a:pt x="12" y="3858"/>
                  </a:moveTo>
                  <a:lnTo>
                    <a:pt x="12" y="3866"/>
                  </a:lnTo>
                  <a:lnTo>
                    <a:pt x="0" y="3866"/>
                  </a:lnTo>
                  <a:lnTo>
                    <a:pt x="0" y="3858"/>
                  </a:lnTo>
                  <a:lnTo>
                    <a:pt x="12" y="3858"/>
                  </a:lnTo>
                  <a:close/>
                  <a:moveTo>
                    <a:pt x="12" y="3866"/>
                  </a:moveTo>
                  <a:lnTo>
                    <a:pt x="12" y="3866"/>
                  </a:lnTo>
                  <a:lnTo>
                    <a:pt x="0" y="3866"/>
                  </a:lnTo>
                  <a:lnTo>
                    <a:pt x="12" y="3866"/>
                  </a:lnTo>
                  <a:close/>
                  <a:moveTo>
                    <a:pt x="12" y="3866"/>
                  </a:moveTo>
                  <a:lnTo>
                    <a:pt x="12" y="3874"/>
                  </a:lnTo>
                  <a:lnTo>
                    <a:pt x="0" y="3874"/>
                  </a:lnTo>
                  <a:lnTo>
                    <a:pt x="0" y="3866"/>
                  </a:lnTo>
                  <a:lnTo>
                    <a:pt x="12" y="3866"/>
                  </a:lnTo>
                  <a:close/>
                  <a:moveTo>
                    <a:pt x="12" y="3874"/>
                  </a:moveTo>
                  <a:lnTo>
                    <a:pt x="12" y="3881"/>
                  </a:lnTo>
                  <a:lnTo>
                    <a:pt x="0" y="3881"/>
                  </a:lnTo>
                  <a:lnTo>
                    <a:pt x="0" y="3874"/>
                  </a:lnTo>
                  <a:lnTo>
                    <a:pt x="12" y="3874"/>
                  </a:lnTo>
                  <a:close/>
                  <a:moveTo>
                    <a:pt x="12" y="3881"/>
                  </a:moveTo>
                  <a:lnTo>
                    <a:pt x="12" y="3881"/>
                  </a:lnTo>
                  <a:lnTo>
                    <a:pt x="0" y="3881"/>
                  </a:lnTo>
                  <a:lnTo>
                    <a:pt x="12" y="3881"/>
                  </a:lnTo>
                  <a:close/>
                  <a:moveTo>
                    <a:pt x="12" y="3881"/>
                  </a:moveTo>
                  <a:lnTo>
                    <a:pt x="12" y="3889"/>
                  </a:lnTo>
                  <a:lnTo>
                    <a:pt x="0" y="3889"/>
                  </a:lnTo>
                  <a:lnTo>
                    <a:pt x="0" y="3881"/>
                  </a:lnTo>
                  <a:lnTo>
                    <a:pt x="12" y="3881"/>
                  </a:lnTo>
                  <a:close/>
                  <a:moveTo>
                    <a:pt x="12" y="3889"/>
                  </a:moveTo>
                  <a:lnTo>
                    <a:pt x="12" y="3897"/>
                  </a:lnTo>
                  <a:lnTo>
                    <a:pt x="0" y="3897"/>
                  </a:lnTo>
                  <a:lnTo>
                    <a:pt x="0" y="3889"/>
                  </a:lnTo>
                  <a:lnTo>
                    <a:pt x="12" y="3889"/>
                  </a:lnTo>
                  <a:close/>
                  <a:moveTo>
                    <a:pt x="12" y="3897"/>
                  </a:moveTo>
                  <a:lnTo>
                    <a:pt x="12" y="3897"/>
                  </a:lnTo>
                  <a:lnTo>
                    <a:pt x="0" y="3897"/>
                  </a:lnTo>
                  <a:lnTo>
                    <a:pt x="12" y="3897"/>
                  </a:lnTo>
                  <a:close/>
                  <a:moveTo>
                    <a:pt x="12" y="3897"/>
                  </a:moveTo>
                  <a:lnTo>
                    <a:pt x="12" y="3904"/>
                  </a:lnTo>
                  <a:lnTo>
                    <a:pt x="0" y="3904"/>
                  </a:lnTo>
                  <a:lnTo>
                    <a:pt x="0" y="3897"/>
                  </a:lnTo>
                  <a:lnTo>
                    <a:pt x="12" y="3897"/>
                  </a:lnTo>
                  <a:close/>
                  <a:moveTo>
                    <a:pt x="12" y="3904"/>
                  </a:moveTo>
                  <a:lnTo>
                    <a:pt x="12" y="3912"/>
                  </a:lnTo>
                  <a:lnTo>
                    <a:pt x="0" y="3912"/>
                  </a:lnTo>
                  <a:lnTo>
                    <a:pt x="0" y="3904"/>
                  </a:lnTo>
                  <a:lnTo>
                    <a:pt x="12" y="3904"/>
                  </a:lnTo>
                  <a:close/>
                  <a:moveTo>
                    <a:pt x="12" y="3912"/>
                  </a:moveTo>
                  <a:lnTo>
                    <a:pt x="12" y="3912"/>
                  </a:lnTo>
                  <a:lnTo>
                    <a:pt x="0" y="3912"/>
                  </a:lnTo>
                  <a:lnTo>
                    <a:pt x="12" y="3912"/>
                  </a:lnTo>
                  <a:close/>
                  <a:moveTo>
                    <a:pt x="12" y="3912"/>
                  </a:moveTo>
                  <a:lnTo>
                    <a:pt x="12" y="3920"/>
                  </a:lnTo>
                  <a:lnTo>
                    <a:pt x="0" y="3920"/>
                  </a:lnTo>
                  <a:lnTo>
                    <a:pt x="0" y="3912"/>
                  </a:lnTo>
                  <a:lnTo>
                    <a:pt x="12" y="3912"/>
                  </a:lnTo>
                  <a:close/>
                  <a:moveTo>
                    <a:pt x="12" y="3920"/>
                  </a:moveTo>
                  <a:lnTo>
                    <a:pt x="12" y="3927"/>
                  </a:lnTo>
                  <a:lnTo>
                    <a:pt x="0" y="3927"/>
                  </a:lnTo>
                  <a:lnTo>
                    <a:pt x="0" y="3920"/>
                  </a:lnTo>
                  <a:lnTo>
                    <a:pt x="12" y="3920"/>
                  </a:lnTo>
                  <a:close/>
                  <a:moveTo>
                    <a:pt x="12" y="3927"/>
                  </a:moveTo>
                  <a:lnTo>
                    <a:pt x="12" y="3927"/>
                  </a:lnTo>
                  <a:lnTo>
                    <a:pt x="0" y="3927"/>
                  </a:lnTo>
                  <a:lnTo>
                    <a:pt x="12" y="3927"/>
                  </a:lnTo>
                  <a:close/>
                  <a:moveTo>
                    <a:pt x="12" y="3927"/>
                  </a:moveTo>
                  <a:lnTo>
                    <a:pt x="12" y="3935"/>
                  </a:lnTo>
                  <a:lnTo>
                    <a:pt x="0" y="3935"/>
                  </a:lnTo>
                  <a:lnTo>
                    <a:pt x="0" y="3927"/>
                  </a:lnTo>
                  <a:lnTo>
                    <a:pt x="12" y="3927"/>
                  </a:lnTo>
                  <a:close/>
                  <a:moveTo>
                    <a:pt x="12" y="3935"/>
                  </a:moveTo>
                  <a:lnTo>
                    <a:pt x="12" y="3943"/>
                  </a:lnTo>
                  <a:lnTo>
                    <a:pt x="0" y="3943"/>
                  </a:lnTo>
                  <a:lnTo>
                    <a:pt x="0" y="3935"/>
                  </a:lnTo>
                  <a:lnTo>
                    <a:pt x="12" y="3935"/>
                  </a:lnTo>
                  <a:close/>
                  <a:moveTo>
                    <a:pt x="12" y="3943"/>
                  </a:moveTo>
                  <a:lnTo>
                    <a:pt x="12" y="3943"/>
                  </a:lnTo>
                  <a:lnTo>
                    <a:pt x="0" y="3943"/>
                  </a:lnTo>
                  <a:lnTo>
                    <a:pt x="12" y="3943"/>
                  </a:lnTo>
                  <a:close/>
                  <a:moveTo>
                    <a:pt x="12" y="3943"/>
                  </a:moveTo>
                  <a:lnTo>
                    <a:pt x="12" y="3950"/>
                  </a:lnTo>
                  <a:lnTo>
                    <a:pt x="0" y="3950"/>
                  </a:lnTo>
                  <a:lnTo>
                    <a:pt x="0" y="3943"/>
                  </a:lnTo>
                  <a:lnTo>
                    <a:pt x="12" y="3943"/>
                  </a:lnTo>
                  <a:close/>
                  <a:moveTo>
                    <a:pt x="12" y="3950"/>
                  </a:moveTo>
                  <a:lnTo>
                    <a:pt x="12" y="3958"/>
                  </a:lnTo>
                  <a:lnTo>
                    <a:pt x="0" y="3958"/>
                  </a:lnTo>
                  <a:lnTo>
                    <a:pt x="0" y="3950"/>
                  </a:lnTo>
                  <a:lnTo>
                    <a:pt x="12" y="3950"/>
                  </a:lnTo>
                  <a:close/>
                  <a:moveTo>
                    <a:pt x="12" y="3958"/>
                  </a:moveTo>
                  <a:lnTo>
                    <a:pt x="12" y="3958"/>
                  </a:lnTo>
                  <a:lnTo>
                    <a:pt x="0" y="3958"/>
                  </a:lnTo>
                  <a:lnTo>
                    <a:pt x="12" y="3958"/>
                  </a:lnTo>
                  <a:close/>
                  <a:moveTo>
                    <a:pt x="12" y="3958"/>
                  </a:moveTo>
                  <a:lnTo>
                    <a:pt x="12" y="3966"/>
                  </a:lnTo>
                  <a:lnTo>
                    <a:pt x="0" y="3966"/>
                  </a:lnTo>
                  <a:lnTo>
                    <a:pt x="0" y="3958"/>
                  </a:lnTo>
                  <a:lnTo>
                    <a:pt x="12" y="3958"/>
                  </a:lnTo>
                  <a:close/>
                  <a:moveTo>
                    <a:pt x="12" y="3966"/>
                  </a:moveTo>
                  <a:lnTo>
                    <a:pt x="12" y="3974"/>
                  </a:lnTo>
                  <a:lnTo>
                    <a:pt x="0" y="3974"/>
                  </a:lnTo>
                  <a:lnTo>
                    <a:pt x="0" y="3966"/>
                  </a:lnTo>
                  <a:lnTo>
                    <a:pt x="12" y="3966"/>
                  </a:lnTo>
                  <a:close/>
                  <a:moveTo>
                    <a:pt x="12" y="3974"/>
                  </a:moveTo>
                  <a:lnTo>
                    <a:pt x="12" y="3974"/>
                  </a:lnTo>
                  <a:lnTo>
                    <a:pt x="0" y="3974"/>
                  </a:lnTo>
                  <a:lnTo>
                    <a:pt x="12" y="3974"/>
                  </a:lnTo>
                  <a:close/>
                  <a:moveTo>
                    <a:pt x="12" y="3974"/>
                  </a:moveTo>
                  <a:lnTo>
                    <a:pt x="12" y="3981"/>
                  </a:lnTo>
                  <a:lnTo>
                    <a:pt x="0" y="3981"/>
                  </a:lnTo>
                  <a:lnTo>
                    <a:pt x="0" y="3974"/>
                  </a:lnTo>
                  <a:lnTo>
                    <a:pt x="12" y="3974"/>
                  </a:lnTo>
                  <a:close/>
                  <a:moveTo>
                    <a:pt x="12" y="3981"/>
                  </a:moveTo>
                  <a:lnTo>
                    <a:pt x="12" y="3989"/>
                  </a:lnTo>
                  <a:lnTo>
                    <a:pt x="0" y="3989"/>
                  </a:lnTo>
                  <a:lnTo>
                    <a:pt x="0" y="3981"/>
                  </a:lnTo>
                  <a:lnTo>
                    <a:pt x="12" y="3981"/>
                  </a:lnTo>
                  <a:close/>
                  <a:moveTo>
                    <a:pt x="12" y="3989"/>
                  </a:moveTo>
                  <a:lnTo>
                    <a:pt x="12" y="3989"/>
                  </a:lnTo>
                  <a:lnTo>
                    <a:pt x="0" y="3989"/>
                  </a:lnTo>
                  <a:lnTo>
                    <a:pt x="12" y="3989"/>
                  </a:lnTo>
                  <a:close/>
                  <a:moveTo>
                    <a:pt x="12" y="3989"/>
                  </a:moveTo>
                  <a:lnTo>
                    <a:pt x="12" y="3997"/>
                  </a:lnTo>
                  <a:lnTo>
                    <a:pt x="0" y="3997"/>
                  </a:lnTo>
                  <a:lnTo>
                    <a:pt x="0" y="3989"/>
                  </a:lnTo>
                  <a:lnTo>
                    <a:pt x="12" y="3989"/>
                  </a:lnTo>
                  <a:close/>
                  <a:moveTo>
                    <a:pt x="12" y="3997"/>
                  </a:moveTo>
                  <a:lnTo>
                    <a:pt x="12" y="4004"/>
                  </a:lnTo>
                  <a:lnTo>
                    <a:pt x="0" y="4004"/>
                  </a:lnTo>
                  <a:lnTo>
                    <a:pt x="0" y="3997"/>
                  </a:lnTo>
                  <a:lnTo>
                    <a:pt x="12" y="3997"/>
                  </a:lnTo>
                  <a:close/>
                  <a:moveTo>
                    <a:pt x="12" y="4004"/>
                  </a:moveTo>
                  <a:lnTo>
                    <a:pt x="12" y="4004"/>
                  </a:lnTo>
                  <a:lnTo>
                    <a:pt x="0" y="4004"/>
                  </a:lnTo>
                  <a:lnTo>
                    <a:pt x="12" y="4004"/>
                  </a:lnTo>
                  <a:close/>
                  <a:moveTo>
                    <a:pt x="12" y="4004"/>
                  </a:moveTo>
                  <a:lnTo>
                    <a:pt x="12" y="4012"/>
                  </a:lnTo>
                  <a:lnTo>
                    <a:pt x="0" y="4012"/>
                  </a:lnTo>
                  <a:lnTo>
                    <a:pt x="0" y="4004"/>
                  </a:lnTo>
                  <a:lnTo>
                    <a:pt x="12" y="4004"/>
                  </a:lnTo>
                  <a:close/>
                  <a:moveTo>
                    <a:pt x="12" y="4012"/>
                  </a:moveTo>
                  <a:lnTo>
                    <a:pt x="12" y="4020"/>
                  </a:lnTo>
                  <a:lnTo>
                    <a:pt x="0" y="4020"/>
                  </a:lnTo>
                  <a:lnTo>
                    <a:pt x="0" y="4012"/>
                  </a:lnTo>
                  <a:lnTo>
                    <a:pt x="12" y="4012"/>
                  </a:lnTo>
                  <a:close/>
                  <a:moveTo>
                    <a:pt x="12" y="4020"/>
                  </a:moveTo>
                  <a:lnTo>
                    <a:pt x="12" y="4020"/>
                  </a:lnTo>
                  <a:lnTo>
                    <a:pt x="0" y="4020"/>
                  </a:lnTo>
                  <a:lnTo>
                    <a:pt x="12" y="4020"/>
                  </a:lnTo>
                  <a:close/>
                  <a:moveTo>
                    <a:pt x="12" y="4020"/>
                  </a:moveTo>
                  <a:lnTo>
                    <a:pt x="12" y="4027"/>
                  </a:lnTo>
                  <a:lnTo>
                    <a:pt x="0" y="4027"/>
                  </a:lnTo>
                  <a:lnTo>
                    <a:pt x="0" y="4020"/>
                  </a:lnTo>
                  <a:lnTo>
                    <a:pt x="12" y="4020"/>
                  </a:lnTo>
                  <a:close/>
                  <a:moveTo>
                    <a:pt x="12" y="4027"/>
                  </a:moveTo>
                  <a:lnTo>
                    <a:pt x="12" y="4035"/>
                  </a:lnTo>
                  <a:lnTo>
                    <a:pt x="0" y="4035"/>
                  </a:lnTo>
                  <a:lnTo>
                    <a:pt x="0" y="4027"/>
                  </a:lnTo>
                  <a:lnTo>
                    <a:pt x="12" y="4027"/>
                  </a:lnTo>
                  <a:close/>
                  <a:moveTo>
                    <a:pt x="12" y="4035"/>
                  </a:moveTo>
                  <a:lnTo>
                    <a:pt x="12" y="4035"/>
                  </a:lnTo>
                  <a:lnTo>
                    <a:pt x="0" y="4035"/>
                  </a:lnTo>
                  <a:lnTo>
                    <a:pt x="12" y="4035"/>
                  </a:lnTo>
                  <a:close/>
                  <a:moveTo>
                    <a:pt x="12" y="4035"/>
                  </a:moveTo>
                  <a:lnTo>
                    <a:pt x="12" y="4043"/>
                  </a:lnTo>
                  <a:lnTo>
                    <a:pt x="0" y="4043"/>
                  </a:lnTo>
                  <a:lnTo>
                    <a:pt x="0" y="4035"/>
                  </a:lnTo>
                  <a:lnTo>
                    <a:pt x="12" y="4035"/>
                  </a:lnTo>
                  <a:close/>
                  <a:moveTo>
                    <a:pt x="12" y="4043"/>
                  </a:moveTo>
                  <a:lnTo>
                    <a:pt x="12" y="4050"/>
                  </a:lnTo>
                  <a:lnTo>
                    <a:pt x="0" y="4050"/>
                  </a:lnTo>
                  <a:lnTo>
                    <a:pt x="0" y="4043"/>
                  </a:lnTo>
                  <a:lnTo>
                    <a:pt x="12" y="4043"/>
                  </a:lnTo>
                  <a:close/>
                  <a:moveTo>
                    <a:pt x="12" y="4050"/>
                  </a:moveTo>
                  <a:lnTo>
                    <a:pt x="12" y="4050"/>
                  </a:lnTo>
                  <a:lnTo>
                    <a:pt x="0" y="4050"/>
                  </a:lnTo>
                  <a:lnTo>
                    <a:pt x="12" y="4050"/>
                  </a:lnTo>
                  <a:close/>
                  <a:moveTo>
                    <a:pt x="12" y="4050"/>
                  </a:moveTo>
                  <a:lnTo>
                    <a:pt x="12" y="4058"/>
                  </a:lnTo>
                  <a:lnTo>
                    <a:pt x="0" y="4058"/>
                  </a:lnTo>
                  <a:lnTo>
                    <a:pt x="0" y="4050"/>
                  </a:lnTo>
                  <a:lnTo>
                    <a:pt x="12" y="4050"/>
                  </a:lnTo>
                  <a:close/>
                  <a:moveTo>
                    <a:pt x="12" y="4058"/>
                  </a:moveTo>
                  <a:lnTo>
                    <a:pt x="12" y="4066"/>
                  </a:lnTo>
                  <a:lnTo>
                    <a:pt x="0" y="4066"/>
                  </a:lnTo>
                  <a:lnTo>
                    <a:pt x="0" y="4058"/>
                  </a:lnTo>
                  <a:lnTo>
                    <a:pt x="12" y="4058"/>
                  </a:lnTo>
                  <a:close/>
                  <a:moveTo>
                    <a:pt x="12" y="4066"/>
                  </a:moveTo>
                  <a:lnTo>
                    <a:pt x="12" y="4066"/>
                  </a:lnTo>
                  <a:lnTo>
                    <a:pt x="0" y="4066"/>
                  </a:lnTo>
                  <a:lnTo>
                    <a:pt x="12" y="4066"/>
                  </a:lnTo>
                  <a:close/>
                  <a:moveTo>
                    <a:pt x="12" y="4066"/>
                  </a:moveTo>
                  <a:lnTo>
                    <a:pt x="12" y="4073"/>
                  </a:lnTo>
                  <a:lnTo>
                    <a:pt x="0" y="4073"/>
                  </a:lnTo>
                  <a:lnTo>
                    <a:pt x="0" y="4066"/>
                  </a:lnTo>
                  <a:lnTo>
                    <a:pt x="12" y="4066"/>
                  </a:lnTo>
                  <a:close/>
                  <a:moveTo>
                    <a:pt x="12" y="4073"/>
                  </a:moveTo>
                  <a:lnTo>
                    <a:pt x="12" y="4081"/>
                  </a:lnTo>
                  <a:lnTo>
                    <a:pt x="0" y="4081"/>
                  </a:lnTo>
                  <a:lnTo>
                    <a:pt x="0" y="4073"/>
                  </a:lnTo>
                  <a:lnTo>
                    <a:pt x="12" y="4073"/>
                  </a:lnTo>
                  <a:close/>
                  <a:moveTo>
                    <a:pt x="12" y="4081"/>
                  </a:moveTo>
                  <a:lnTo>
                    <a:pt x="12" y="4081"/>
                  </a:lnTo>
                  <a:lnTo>
                    <a:pt x="0" y="4081"/>
                  </a:lnTo>
                  <a:lnTo>
                    <a:pt x="12" y="4081"/>
                  </a:lnTo>
                  <a:close/>
                  <a:moveTo>
                    <a:pt x="12" y="4081"/>
                  </a:moveTo>
                  <a:lnTo>
                    <a:pt x="12" y="4089"/>
                  </a:lnTo>
                  <a:lnTo>
                    <a:pt x="0" y="4089"/>
                  </a:lnTo>
                  <a:lnTo>
                    <a:pt x="0" y="4081"/>
                  </a:lnTo>
                  <a:lnTo>
                    <a:pt x="12" y="4081"/>
                  </a:lnTo>
                  <a:close/>
                  <a:moveTo>
                    <a:pt x="12" y="4089"/>
                  </a:moveTo>
                  <a:lnTo>
                    <a:pt x="12" y="4096"/>
                  </a:lnTo>
                  <a:lnTo>
                    <a:pt x="0" y="4096"/>
                  </a:lnTo>
                  <a:lnTo>
                    <a:pt x="0" y="4089"/>
                  </a:lnTo>
                  <a:lnTo>
                    <a:pt x="12" y="4089"/>
                  </a:lnTo>
                  <a:close/>
                  <a:moveTo>
                    <a:pt x="12" y="4096"/>
                  </a:moveTo>
                  <a:lnTo>
                    <a:pt x="12" y="4096"/>
                  </a:lnTo>
                  <a:lnTo>
                    <a:pt x="0" y="4096"/>
                  </a:lnTo>
                  <a:lnTo>
                    <a:pt x="12" y="4096"/>
                  </a:lnTo>
                  <a:close/>
                  <a:moveTo>
                    <a:pt x="12" y="4096"/>
                  </a:moveTo>
                  <a:lnTo>
                    <a:pt x="12" y="4104"/>
                  </a:lnTo>
                  <a:lnTo>
                    <a:pt x="0" y="4104"/>
                  </a:lnTo>
                  <a:lnTo>
                    <a:pt x="0" y="4096"/>
                  </a:lnTo>
                  <a:lnTo>
                    <a:pt x="12" y="4096"/>
                  </a:lnTo>
                  <a:close/>
                  <a:moveTo>
                    <a:pt x="12" y="4104"/>
                  </a:moveTo>
                  <a:lnTo>
                    <a:pt x="12" y="4112"/>
                  </a:lnTo>
                  <a:lnTo>
                    <a:pt x="0" y="4112"/>
                  </a:lnTo>
                  <a:lnTo>
                    <a:pt x="0" y="4104"/>
                  </a:lnTo>
                  <a:lnTo>
                    <a:pt x="12" y="4104"/>
                  </a:lnTo>
                  <a:close/>
                  <a:moveTo>
                    <a:pt x="12" y="4112"/>
                  </a:moveTo>
                  <a:lnTo>
                    <a:pt x="12" y="4112"/>
                  </a:lnTo>
                  <a:lnTo>
                    <a:pt x="0" y="4112"/>
                  </a:lnTo>
                  <a:lnTo>
                    <a:pt x="12" y="4112"/>
                  </a:lnTo>
                  <a:close/>
                  <a:moveTo>
                    <a:pt x="12" y="4112"/>
                  </a:moveTo>
                  <a:lnTo>
                    <a:pt x="12" y="4120"/>
                  </a:lnTo>
                  <a:lnTo>
                    <a:pt x="0" y="4120"/>
                  </a:lnTo>
                  <a:lnTo>
                    <a:pt x="0" y="4112"/>
                  </a:lnTo>
                  <a:lnTo>
                    <a:pt x="12" y="4112"/>
                  </a:lnTo>
                  <a:close/>
                  <a:moveTo>
                    <a:pt x="12" y="4120"/>
                  </a:moveTo>
                  <a:lnTo>
                    <a:pt x="12" y="4127"/>
                  </a:lnTo>
                  <a:lnTo>
                    <a:pt x="0" y="4127"/>
                  </a:lnTo>
                  <a:lnTo>
                    <a:pt x="0" y="4120"/>
                  </a:lnTo>
                  <a:lnTo>
                    <a:pt x="12" y="4120"/>
                  </a:lnTo>
                  <a:close/>
                  <a:moveTo>
                    <a:pt x="12" y="4127"/>
                  </a:moveTo>
                  <a:lnTo>
                    <a:pt x="12" y="4127"/>
                  </a:lnTo>
                  <a:lnTo>
                    <a:pt x="0" y="4127"/>
                  </a:lnTo>
                  <a:lnTo>
                    <a:pt x="12" y="4127"/>
                  </a:lnTo>
                  <a:close/>
                  <a:moveTo>
                    <a:pt x="12" y="4127"/>
                  </a:moveTo>
                  <a:lnTo>
                    <a:pt x="12" y="4135"/>
                  </a:lnTo>
                  <a:lnTo>
                    <a:pt x="0" y="4135"/>
                  </a:lnTo>
                  <a:lnTo>
                    <a:pt x="0" y="4127"/>
                  </a:lnTo>
                  <a:lnTo>
                    <a:pt x="12" y="4127"/>
                  </a:lnTo>
                  <a:close/>
                  <a:moveTo>
                    <a:pt x="12" y="4135"/>
                  </a:moveTo>
                  <a:lnTo>
                    <a:pt x="12" y="4143"/>
                  </a:lnTo>
                  <a:lnTo>
                    <a:pt x="0" y="4143"/>
                  </a:lnTo>
                  <a:lnTo>
                    <a:pt x="0" y="4135"/>
                  </a:lnTo>
                  <a:lnTo>
                    <a:pt x="12" y="4135"/>
                  </a:lnTo>
                  <a:close/>
                  <a:moveTo>
                    <a:pt x="12" y="4143"/>
                  </a:moveTo>
                  <a:lnTo>
                    <a:pt x="12" y="4143"/>
                  </a:lnTo>
                  <a:lnTo>
                    <a:pt x="0" y="4143"/>
                  </a:lnTo>
                  <a:lnTo>
                    <a:pt x="12" y="4143"/>
                  </a:lnTo>
                  <a:close/>
                  <a:moveTo>
                    <a:pt x="12" y="4143"/>
                  </a:moveTo>
                  <a:lnTo>
                    <a:pt x="12" y="4150"/>
                  </a:lnTo>
                  <a:lnTo>
                    <a:pt x="0" y="4150"/>
                  </a:lnTo>
                  <a:lnTo>
                    <a:pt x="0" y="4143"/>
                  </a:lnTo>
                  <a:lnTo>
                    <a:pt x="12" y="4143"/>
                  </a:lnTo>
                  <a:close/>
                  <a:moveTo>
                    <a:pt x="12" y="4150"/>
                  </a:moveTo>
                  <a:lnTo>
                    <a:pt x="12" y="4158"/>
                  </a:lnTo>
                  <a:lnTo>
                    <a:pt x="0" y="4158"/>
                  </a:lnTo>
                  <a:lnTo>
                    <a:pt x="0" y="4150"/>
                  </a:lnTo>
                  <a:lnTo>
                    <a:pt x="12" y="4150"/>
                  </a:lnTo>
                  <a:close/>
                  <a:moveTo>
                    <a:pt x="12" y="4158"/>
                  </a:moveTo>
                  <a:lnTo>
                    <a:pt x="12" y="4158"/>
                  </a:lnTo>
                  <a:lnTo>
                    <a:pt x="0" y="4158"/>
                  </a:lnTo>
                  <a:lnTo>
                    <a:pt x="12" y="4158"/>
                  </a:lnTo>
                  <a:close/>
                  <a:moveTo>
                    <a:pt x="12" y="4158"/>
                  </a:moveTo>
                  <a:lnTo>
                    <a:pt x="12" y="4166"/>
                  </a:lnTo>
                  <a:lnTo>
                    <a:pt x="0" y="4166"/>
                  </a:lnTo>
                  <a:lnTo>
                    <a:pt x="0" y="4158"/>
                  </a:lnTo>
                  <a:lnTo>
                    <a:pt x="12" y="4158"/>
                  </a:lnTo>
                  <a:close/>
                  <a:moveTo>
                    <a:pt x="12" y="4166"/>
                  </a:moveTo>
                  <a:lnTo>
                    <a:pt x="12" y="4173"/>
                  </a:lnTo>
                  <a:lnTo>
                    <a:pt x="0" y="4173"/>
                  </a:lnTo>
                  <a:lnTo>
                    <a:pt x="0" y="4166"/>
                  </a:lnTo>
                  <a:lnTo>
                    <a:pt x="12" y="4166"/>
                  </a:lnTo>
                  <a:close/>
                  <a:moveTo>
                    <a:pt x="12" y="4173"/>
                  </a:moveTo>
                  <a:lnTo>
                    <a:pt x="12" y="4173"/>
                  </a:lnTo>
                  <a:lnTo>
                    <a:pt x="0" y="4173"/>
                  </a:lnTo>
                  <a:lnTo>
                    <a:pt x="12" y="4173"/>
                  </a:lnTo>
                  <a:close/>
                  <a:moveTo>
                    <a:pt x="12" y="4173"/>
                  </a:moveTo>
                  <a:lnTo>
                    <a:pt x="12" y="4181"/>
                  </a:lnTo>
                  <a:lnTo>
                    <a:pt x="0" y="4181"/>
                  </a:lnTo>
                  <a:lnTo>
                    <a:pt x="0" y="4173"/>
                  </a:lnTo>
                  <a:lnTo>
                    <a:pt x="12" y="4173"/>
                  </a:lnTo>
                  <a:close/>
                  <a:moveTo>
                    <a:pt x="12" y="4181"/>
                  </a:moveTo>
                  <a:lnTo>
                    <a:pt x="12" y="4189"/>
                  </a:lnTo>
                  <a:lnTo>
                    <a:pt x="0" y="4189"/>
                  </a:lnTo>
                  <a:lnTo>
                    <a:pt x="0" y="4181"/>
                  </a:lnTo>
                  <a:lnTo>
                    <a:pt x="12" y="4181"/>
                  </a:lnTo>
                  <a:close/>
                  <a:moveTo>
                    <a:pt x="12" y="4189"/>
                  </a:moveTo>
                  <a:lnTo>
                    <a:pt x="12" y="4189"/>
                  </a:lnTo>
                  <a:lnTo>
                    <a:pt x="0" y="4189"/>
                  </a:lnTo>
                  <a:lnTo>
                    <a:pt x="12" y="4189"/>
                  </a:lnTo>
                  <a:close/>
                  <a:moveTo>
                    <a:pt x="12" y="4189"/>
                  </a:moveTo>
                  <a:lnTo>
                    <a:pt x="12" y="4196"/>
                  </a:lnTo>
                  <a:lnTo>
                    <a:pt x="0" y="4196"/>
                  </a:lnTo>
                  <a:lnTo>
                    <a:pt x="0" y="4189"/>
                  </a:lnTo>
                  <a:lnTo>
                    <a:pt x="12" y="4189"/>
                  </a:lnTo>
                  <a:close/>
                  <a:moveTo>
                    <a:pt x="12" y="4196"/>
                  </a:moveTo>
                  <a:lnTo>
                    <a:pt x="12" y="4204"/>
                  </a:lnTo>
                  <a:lnTo>
                    <a:pt x="0" y="4204"/>
                  </a:lnTo>
                  <a:lnTo>
                    <a:pt x="0" y="4196"/>
                  </a:lnTo>
                  <a:lnTo>
                    <a:pt x="12" y="4196"/>
                  </a:lnTo>
                  <a:close/>
                  <a:moveTo>
                    <a:pt x="12" y="4204"/>
                  </a:moveTo>
                  <a:lnTo>
                    <a:pt x="12" y="4204"/>
                  </a:lnTo>
                  <a:lnTo>
                    <a:pt x="0" y="4204"/>
                  </a:lnTo>
                  <a:lnTo>
                    <a:pt x="12" y="4204"/>
                  </a:lnTo>
                  <a:close/>
                  <a:moveTo>
                    <a:pt x="12" y="4204"/>
                  </a:moveTo>
                  <a:lnTo>
                    <a:pt x="12" y="4212"/>
                  </a:lnTo>
                  <a:lnTo>
                    <a:pt x="0" y="4212"/>
                  </a:lnTo>
                  <a:lnTo>
                    <a:pt x="0" y="4204"/>
                  </a:lnTo>
                  <a:lnTo>
                    <a:pt x="12" y="4204"/>
                  </a:lnTo>
                  <a:close/>
                  <a:moveTo>
                    <a:pt x="12" y="4212"/>
                  </a:moveTo>
                  <a:lnTo>
                    <a:pt x="12" y="4219"/>
                  </a:lnTo>
                  <a:lnTo>
                    <a:pt x="0" y="4219"/>
                  </a:lnTo>
                  <a:lnTo>
                    <a:pt x="0" y="4212"/>
                  </a:lnTo>
                  <a:lnTo>
                    <a:pt x="12" y="4212"/>
                  </a:lnTo>
                  <a:close/>
                  <a:moveTo>
                    <a:pt x="12" y="4219"/>
                  </a:moveTo>
                  <a:lnTo>
                    <a:pt x="12" y="4219"/>
                  </a:lnTo>
                  <a:lnTo>
                    <a:pt x="0" y="4219"/>
                  </a:lnTo>
                  <a:lnTo>
                    <a:pt x="12" y="4219"/>
                  </a:lnTo>
                  <a:close/>
                  <a:moveTo>
                    <a:pt x="12" y="4219"/>
                  </a:moveTo>
                  <a:lnTo>
                    <a:pt x="12" y="4227"/>
                  </a:lnTo>
                  <a:lnTo>
                    <a:pt x="0" y="4227"/>
                  </a:lnTo>
                  <a:lnTo>
                    <a:pt x="0" y="4219"/>
                  </a:lnTo>
                  <a:lnTo>
                    <a:pt x="12" y="4219"/>
                  </a:lnTo>
                  <a:close/>
                  <a:moveTo>
                    <a:pt x="12" y="4227"/>
                  </a:moveTo>
                  <a:lnTo>
                    <a:pt x="12" y="4235"/>
                  </a:lnTo>
                  <a:lnTo>
                    <a:pt x="0" y="4235"/>
                  </a:lnTo>
                  <a:lnTo>
                    <a:pt x="0" y="4227"/>
                  </a:lnTo>
                  <a:lnTo>
                    <a:pt x="12" y="4227"/>
                  </a:lnTo>
                  <a:close/>
                  <a:moveTo>
                    <a:pt x="12" y="4235"/>
                  </a:moveTo>
                  <a:lnTo>
                    <a:pt x="12" y="4235"/>
                  </a:lnTo>
                  <a:lnTo>
                    <a:pt x="0" y="4235"/>
                  </a:lnTo>
                  <a:lnTo>
                    <a:pt x="12" y="4235"/>
                  </a:lnTo>
                  <a:close/>
                  <a:moveTo>
                    <a:pt x="12" y="4235"/>
                  </a:moveTo>
                  <a:lnTo>
                    <a:pt x="12" y="4242"/>
                  </a:lnTo>
                  <a:lnTo>
                    <a:pt x="0" y="4242"/>
                  </a:lnTo>
                  <a:lnTo>
                    <a:pt x="0" y="4235"/>
                  </a:lnTo>
                  <a:lnTo>
                    <a:pt x="12" y="4235"/>
                  </a:lnTo>
                  <a:close/>
                  <a:moveTo>
                    <a:pt x="12" y="4242"/>
                  </a:moveTo>
                  <a:lnTo>
                    <a:pt x="12" y="4250"/>
                  </a:lnTo>
                  <a:lnTo>
                    <a:pt x="0" y="4250"/>
                  </a:lnTo>
                  <a:lnTo>
                    <a:pt x="0" y="4242"/>
                  </a:lnTo>
                  <a:lnTo>
                    <a:pt x="12" y="4242"/>
                  </a:lnTo>
                  <a:close/>
                  <a:moveTo>
                    <a:pt x="12" y="4250"/>
                  </a:moveTo>
                  <a:lnTo>
                    <a:pt x="12" y="4250"/>
                  </a:lnTo>
                  <a:lnTo>
                    <a:pt x="0" y="4250"/>
                  </a:lnTo>
                  <a:lnTo>
                    <a:pt x="12" y="4250"/>
                  </a:lnTo>
                  <a:close/>
                  <a:moveTo>
                    <a:pt x="12" y="4250"/>
                  </a:moveTo>
                  <a:lnTo>
                    <a:pt x="12" y="4258"/>
                  </a:lnTo>
                  <a:lnTo>
                    <a:pt x="0" y="4258"/>
                  </a:lnTo>
                  <a:lnTo>
                    <a:pt x="0" y="4250"/>
                  </a:lnTo>
                  <a:lnTo>
                    <a:pt x="12" y="4250"/>
                  </a:lnTo>
                  <a:close/>
                  <a:moveTo>
                    <a:pt x="12" y="4258"/>
                  </a:moveTo>
                  <a:lnTo>
                    <a:pt x="12" y="4266"/>
                  </a:lnTo>
                  <a:lnTo>
                    <a:pt x="0" y="4266"/>
                  </a:lnTo>
                  <a:lnTo>
                    <a:pt x="0" y="4258"/>
                  </a:lnTo>
                  <a:lnTo>
                    <a:pt x="12" y="4258"/>
                  </a:lnTo>
                  <a:close/>
                  <a:moveTo>
                    <a:pt x="12" y="4266"/>
                  </a:moveTo>
                  <a:lnTo>
                    <a:pt x="12" y="4266"/>
                  </a:lnTo>
                  <a:lnTo>
                    <a:pt x="0" y="4266"/>
                  </a:lnTo>
                  <a:lnTo>
                    <a:pt x="12" y="4266"/>
                  </a:lnTo>
                  <a:close/>
                  <a:moveTo>
                    <a:pt x="12" y="4266"/>
                  </a:moveTo>
                  <a:lnTo>
                    <a:pt x="12" y="4273"/>
                  </a:lnTo>
                  <a:lnTo>
                    <a:pt x="0" y="4273"/>
                  </a:lnTo>
                  <a:lnTo>
                    <a:pt x="0" y="4266"/>
                  </a:lnTo>
                  <a:lnTo>
                    <a:pt x="12" y="4266"/>
                  </a:lnTo>
                  <a:close/>
                  <a:moveTo>
                    <a:pt x="12" y="4273"/>
                  </a:moveTo>
                  <a:lnTo>
                    <a:pt x="12" y="4281"/>
                  </a:lnTo>
                  <a:lnTo>
                    <a:pt x="0" y="4281"/>
                  </a:lnTo>
                  <a:lnTo>
                    <a:pt x="0" y="4273"/>
                  </a:lnTo>
                  <a:lnTo>
                    <a:pt x="12" y="4273"/>
                  </a:lnTo>
                  <a:close/>
                  <a:moveTo>
                    <a:pt x="12" y="4281"/>
                  </a:moveTo>
                  <a:lnTo>
                    <a:pt x="12" y="4281"/>
                  </a:lnTo>
                  <a:lnTo>
                    <a:pt x="0" y="4281"/>
                  </a:lnTo>
                  <a:lnTo>
                    <a:pt x="12" y="4281"/>
                  </a:lnTo>
                  <a:close/>
                  <a:moveTo>
                    <a:pt x="12" y="4281"/>
                  </a:moveTo>
                  <a:lnTo>
                    <a:pt x="12" y="4289"/>
                  </a:lnTo>
                  <a:lnTo>
                    <a:pt x="0" y="4289"/>
                  </a:lnTo>
                  <a:lnTo>
                    <a:pt x="0" y="4281"/>
                  </a:lnTo>
                  <a:lnTo>
                    <a:pt x="12" y="4281"/>
                  </a:lnTo>
                  <a:close/>
                  <a:moveTo>
                    <a:pt x="12" y="4289"/>
                  </a:moveTo>
                  <a:lnTo>
                    <a:pt x="12" y="4296"/>
                  </a:lnTo>
                  <a:lnTo>
                    <a:pt x="0" y="4296"/>
                  </a:lnTo>
                  <a:lnTo>
                    <a:pt x="0" y="4289"/>
                  </a:lnTo>
                  <a:lnTo>
                    <a:pt x="12" y="4289"/>
                  </a:lnTo>
                  <a:close/>
                  <a:moveTo>
                    <a:pt x="12" y="4296"/>
                  </a:moveTo>
                  <a:lnTo>
                    <a:pt x="12" y="4296"/>
                  </a:lnTo>
                  <a:lnTo>
                    <a:pt x="0" y="4296"/>
                  </a:lnTo>
                  <a:lnTo>
                    <a:pt x="12" y="4296"/>
                  </a:lnTo>
                  <a:close/>
                  <a:moveTo>
                    <a:pt x="12" y="4296"/>
                  </a:moveTo>
                  <a:lnTo>
                    <a:pt x="12" y="4304"/>
                  </a:lnTo>
                  <a:lnTo>
                    <a:pt x="0" y="4304"/>
                  </a:lnTo>
                  <a:lnTo>
                    <a:pt x="0" y="4296"/>
                  </a:lnTo>
                  <a:lnTo>
                    <a:pt x="12" y="4296"/>
                  </a:lnTo>
                  <a:close/>
                  <a:moveTo>
                    <a:pt x="12" y="4304"/>
                  </a:moveTo>
                  <a:lnTo>
                    <a:pt x="12" y="4312"/>
                  </a:lnTo>
                  <a:lnTo>
                    <a:pt x="0" y="4312"/>
                  </a:lnTo>
                  <a:lnTo>
                    <a:pt x="0" y="4304"/>
                  </a:lnTo>
                  <a:lnTo>
                    <a:pt x="12" y="4304"/>
                  </a:lnTo>
                  <a:close/>
                  <a:moveTo>
                    <a:pt x="12" y="4312"/>
                  </a:moveTo>
                  <a:lnTo>
                    <a:pt x="12" y="4312"/>
                  </a:lnTo>
                  <a:lnTo>
                    <a:pt x="0" y="4312"/>
                  </a:lnTo>
                  <a:lnTo>
                    <a:pt x="12" y="4312"/>
                  </a:lnTo>
                  <a:close/>
                  <a:moveTo>
                    <a:pt x="12" y="4312"/>
                  </a:moveTo>
                  <a:lnTo>
                    <a:pt x="12" y="4319"/>
                  </a:lnTo>
                  <a:lnTo>
                    <a:pt x="0" y="4319"/>
                  </a:lnTo>
                  <a:lnTo>
                    <a:pt x="0" y="4312"/>
                  </a:lnTo>
                  <a:lnTo>
                    <a:pt x="12" y="4312"/>
                  </a:lnTo>
                  <a:close/>
                  <a:moveTo>
                    <a:pt x="12" y="4319"/>
                  </a:moveTo>
                  <a:lnTo>
                    <a:pt x="12" y="4327"/>
                  </a:lnTo>
                  <a:lnTo>
                    <a:pt x="0" y="4327"/>
                  </a:lnTo>
                  <a:lnTo>
                    <a:pt x="0" y="4319"/>
                  </a:lnTo>
                  <a:lnTo>
                    <a:pt x="12" y="4319"/>
                  </a:lnTo>
                  <a:close/>
                  <a:moveTo>
                    <a:pt x="12" y="4327"/>
                  </a:moveTo>
                  <a:lnTo>
                    <a:pt x="12" y="4327"/>
                  </a:lnTo>
                  <a:lnTo>
                    <a:pt x="0" y="4327"/>
                  </a:lnTo>
                  <a:lnTo>
                    <a:pt x="12" y="4327"/>
                  </a:lnTo>
                  <a:close/>
                  <a:moveTo>
                    <a:pt x="12" y="4327"/>
                  </a:moveTo>
                  <a:lnTo>
                    <a:pt x="12" y="4335"/>
                  </a:lnTo>
                  <a:lnTo>
                    <a:pt x="0" y="4335"/>
                  </a:lnTo>
                  <a:lnTo>
                    <a:pt x="0" y="4327"/>
                  </a:lnTo>
                  <a:lnTo>
                    <a:pt x="12" y="4327"/>
                  </a:lnTo>
                  <a:close/>
                  <a:moveTo>
                    <a:pt x="12" y="4335"/>
                  </a:moveTo>
                  <a:lnTo>
                    <a:pt x="12" y="4342"/>
                  </a:lnTo>
                  <a:lnTo>
                    <a:pt x="0" y="4342"/>
                  </a:lnTo>
                  <a:lnTo>
                    <a:pt x="0" y="4335"/>
                  </a:lnTo>
                  <a:lnTo>
                    <a:pt x="12" y="4335"/>
                  </a:lnTo>
                  <a:close/>
                  <a:moveTo>
                    <a:pt x="12" y="4342"/>
                  </a:moveTo>
                  <a:lnTo>
                    <a:pt x="12" y="4342"/>
                  </a:lnTo>
                  <a:lnTo>
                    <a:pt x="0" y="4342"/>
                  </a:lnTo>
                  <a:lnTo>
                    <a:pt x="12" y="4342"/>
                  </a:lnTo>
                  <a:close/>
                  <a:moveTo>
                    <a:pt x="12" y="4342"/>
                  </a:moveTo>
                  <a:lnTo>
                    <a:pt x="12" y="4350"/>
                  </a:lnTo>
                  <a:lnTo>
                    <a:pt x="0" y="4350"/>
                  </a:lnTo>
                  <a:lnTo>
                    <a:pt x="0" y="4342"/>
                  </a:lnTo>
                  <a:lnTo>
                    <a:pt x="12" y="4342"/>
                  </a:lnTo>
                  <a:close/>
                  <a:moveTo>
                    <a:pt x="12" y="4350"/>
                  </a:moveTo>
                  <a:lnTo>
                    <a:pt x="12" y="4358"/>
                  </a:lnTo>
                  <a:lnTo>
                    <a:pt x="0" y="4358"/>
                  </a:lnTo>
                  <a:lnTo>
                    <a:pt x="0" y="4350"/>
                  </a:lnTo>
                  <a:lnTo>
                    <a:pt x="12" y="4350"/>
                  </a:lnTo>
                  <a:close/>
                  <a:moveTo>
                    <a:pt x="12" y="4358"/>
                  </a:moveTo>
                  <a:lnTo>
                    <a:pt x="12" y="4358"/>
                  </a:lnTo>
                  <a:lnTo>
                    <a:pt x="0" y="4358"/>
                  </a:lnTo>
                  <a:lnTo>
                    <a:pt x="12" y="4358"/>
                  </a:lnTo>
                  <a:close/>
                  <a:moveTo>
                    <a:pt x="12" y="4358"/>
                  </a:moveTo>
                  <a:lnTo>
                    <a:pt x="12" y="4365"/>
                  </a:lnTo>
                  <a:lnTo>
                    <a:pt x="0" y="4365"/>
                  </a:lnTo>
                  <a:lnTo>
                    <a:pt x="0" y="4358"/>
                  </a:lnTo>
                  <a:lnTo>
                    <a:pt x="12" y="4358"/>
                  </a:lnTo>
                  <a:close/>
                  <a:moveTo>
                    <a:pt x="12" y="4365"/>
                  </a:moveTo>
                  <a:lnTo>
                    <a:pt x="12" y="4373"/>
                  </a:lnTo>
                  <a:lnTo>
                    <a:pt x="0" y="4373"/>
                  </a:lnTo>
                  <a:lnTo>
                    <a:pt x="0" y="4365"/>
                  </a:lnTo>
                  <a:lnTo>
                    <a:pt x="12" y="4365"/>
                  </a:lnTo>
                  <a:close/>
                  <a:moveTo>
                    <a:pt x="12" y="4373"/>
                  </a:moveTo>
                  <a:lnTo>
                    <a:pt x="12" y="4373"/>
                  </a:lnTo>
                  <a:lnTo>
                    <a:pt x="0" y="4373"/>
                  </a:lnTo>
                  <a:lnTo>
                    <a:pt x="12" y="4373"/>
                  </a:lnTo>
                  <a:close/>
                  <a:moveTo>
                    <a:pt x="12" y="4373"/>
                  </a:moveTo>
                  <a:lnTo>
                    <a:pt x="12" y="4381"/>
                  </a:lnTo>
                  <a:lnTo>
                    <a:pt x="0" y="4381"/>
                  </a:lnTo>
                  <a:lnTo>
                    <a:pt x="0" y="4373"/>
                  </a:lnTo>
                  <a:lnTo>
                    <a:pt x="12" y="4373"/>
                  </a:lnTo>
                  <a:close/>
                  <a:moveTo>
                    <a:pt x="12" y="4381"/>
                  </a:moveTo>
                  <a:lnTo>
                    <a:pt x="12" y="4388"/>
                  </a:lnTo>
                  <a:lnTo>
                    <a:pt x="0" y="4388"/>
                  </a:lnTo>
                  <a:lnTo>
                    <a:pt x="0" y="4381"/>
                  </a:lnTo>
                  <a:lnTo>
                    <a:pt x="12" y="4381"/>
                  </a:lnTo>
                  <a:close/>
                  <a:moveTo>
                    <a:pt x="12" y="4388"/>
                  </a:moveTo>
                  <a:lnTo>
                    <a:pt x="12" y="4388"/>
                  </a:lnTo>
                  <a:lnTo>
                    <a:pt x="0" y="4388"/>
                  </a:lnTo>
                  <a:lnTo>
                    <a:pt x="12" y="4388"/>
                  </a:lnTo>
                  <a:close/>
                  <a:moveTo>
                    <a:pt x="12" y="4388"/>
                  </a:moveTo>
                  <a:lnTo>
                    <a:pt x="12" y="4396"/>
                  </a:lnTo>
                  <a:lnTo>
                    <a:pt x="0" y="4396"/>
                  </a:lnTo>
                  <a:lnTo>
                    <a:pt x="0" y="4388"/>
                  </a:lnTo>
                  <a:lnTo>
                    <a:pt x="12" y="4388"/>
                  </a:lnTo>
                  <a:close/>
                  <a:moveTo>
                    <a:pt x="12" y="4396"/>
                  </a:moveTo>
                  <a:lnTo>
                    <a:pt x="12" y="4404"/>
                  </a:lnTo>
                  <a:lnTo>
                    <a:pt x="0" y="4404"/>
                  </a:lnTo>
                  <a:lnTo>
                    <a:pt x="0" y="4396"/>
                  </a:lnTo>
                  <a:lnTo>
                    <a:pt x="12" y="4396"/>
                  </a:lnTo>
                  <a:close/>
                  <a:moveTo>
                    <a:pt x="12" y="4404"/>
                  </a:moveTo>
                  <a:lnTo>
                    <a:pt x="12" y="4404"/>
                  </a:lnTo>
                  <a:lnTo>
                    <a:pt x="0" y="4404"/>
                  </a:lnTo>
                  <a:lnTo>
                    <a:pt x="12" y="4404"/>
                  </a:lnTo>
                  <a:close/>
                  <a:moveTo>
                    <a:pt x="12" y="4404"/>
                  </a:moveTo>
                  <a:lnTo>
                    <a:pt x="12" y="4412"/>
                  </a:lnTo>
                  <a:lnTo>
                    <a:pt x="0" y="4412"/>
                  </a:lnTo>
                  <a:lnTo>
                    <a:pt x="0" y="4404"/>
                  </a:lnTo>
                  <a:lnTo>
                    <a:pt x="12" y="4404"/>
                  </a:lnTo>
                  <a:close/>
                  <a:moveTo>
                    <a:pt x="12" y="4412"/>
                  </a:moveTo>
                  <a:lnTo>
                    <a:pt x="12" y="4419"/>
                  </a:lnTo>
                  <a:lnTo>
                    <a:pt x="0" y="4419"/>
                  </a:lnTo>
                  <a:lnTo>
                    <a:pt x="0" y="4412"/>
                  </a:lnTo>
                  <a:lnTo>
                    <a:pt x="12" y="4412"/>
                  </a:lnTo>
                  <a:close/>
                  <a:moveTo>
                    <a:pt x="12" y="4419"/>
                  </a:moveTo>
                  <a:lnTo>
                    <a:pt x="12" y="4419"/>
                  </a:lnTo>
                  <a:lnTo>
                    <a:pt x="0" y="4419"/>
                  </a:lnTo>
                  <a:lnTo>
                    <a:pt x="12" y="4419"/>
                  </a:lnTo>
                  <a:close/>
                  <a:moveTo>
                    <a:pt x="12" y="4419"/>
                  </a:moveTo>
                  <a:lnTo>
                    <a:pt x="12" y="4427"/>
                  </a:lnTo>
                  <a:lnTo>
                    <a:pt x="0" y="4427"/>
                  </a:lnTo>
                  <a:lnTo>
                    <a:pt x="0" y="4419"/>
                  </a:lnTo>
                  <a:lnTo>
                    <a:pt x="12" y="4419"/>
                  </a:lnTo>
                  <a:close/>
                  <a:moveTo>
                    <a:pt x="12" y="4427"/>
                  </a:moveTo>
                  <a:lnTo>
                    <a:pt x="12" y="4435"/>
                  </a:lnTo>
                  <a:lnTo>
                    <a:pt x="0" y="4435"/>
                  </a:lnTo>
                  <a:lnTo>
                    <a:pt x="0" y="4427"/>
                  </a:lnTo>
                  <a:lnTo>
                    <a:pt x="12" y="4427"/>
                  </a:lnTo>
                  <a:close/>
                  <a:moveTo>
                    <a:pt x="12" y="4435"/>
                  </a:moveTo>
                  <a:lnTo>
                    <a:pt x="12" y="4435"/>
                  </a:lnTo>
                  <a:lnTo>
                    <a:pt x="0" y="4435"/>
                  </a:lnTo>
                  <a:lnTo>
                    <a:pt x="12" y="4435"/>
                  </a:lnTo>
                  <a:close/>
                  <a:moveTo>
                    <a:pt x="12" y="4435"/>
                  </a:moveTo>
                  <a:lnTo>
                    <a:pt x="12" y="4442"/>
                  </a:lnTo>
                  <a:lnTo>
                    <a:pt x="0" y="4442"/>
                  </a:lnTo>
                  <a:lnTo>
                    <a:pt x="0" y="4435"/>
                  </a:lnTo>
                  <a:lnTo>
                    <a:pt x="12" y="4435"/>
                  </a:lnTo>
                  <a:close/>
                  <a:moveTo>
                    <a:pt x="12" y="4442"/>
                  </a:moveTo>
                  <a:lnTo>
                    <a:pt x="12" y="4450"/>
                  </a:lnTo>
                  <a:lnTo>
                    <a:pt x="0" y="4450"/>
                  </a:lnTo>
                  <a:lnTo>
                    <a:pt x="0" y="4442"/>
                  </a:lnTo>
                  <a:lnTo>
                    <a:pt x="12" y="4442"/>
                  </a:lnTo>
                  <a:close/>
                  <a:moveTo>
                    <a:pt x="12" y="4450"/>
                  </a:moveTo>
                  <a:lnTo>
                    <a:pt x="12" y="4450"/>
                  </a:lnTo>
                  <a:lnTo>
                    <a:pt x="0" y="4450"/>
                  </a:lnTo>
                  <a:lnTo>
                    <a:pt x="12" y="4450"/>
                  </a:lnTo>
                  <a:close/>
                  <a:moveTo>
                    <a:pt x="12" y="4450"/>
                  </a:moveTo>
                  <a:lnTo>
                    <a:pt x="12" y="4458"/>
                  </a:lnTo>
                  <a:lnTo>
                    <a:pt x="0" y="4458"/>
                  </a:lnTo>
                  <a:lnTo>
                    <a:pt x="0" y="4450"/>
                  </a:lnTo>
                  <a:lnTo>
                    <a:pt x="12" y="4450"/>
                  </a:lnTo>
                  <a:close/>
                  <a:moveTo>
                    <a:pt x="12" y="4458"/>
                  </a:moveTo>
                  <a:lnTo>
                    <a:pt x="12" y="4465"/>
                  </a:lnTo>
                  <a:lnTo>
                    <a:pt x="0" y="4465"/>
                  </a:lnTo>
                  <a:lnTo>
                    <a:pt x="0" y="4458"/>
                  </a:lnTo>
                  <a:lnTo>
                    <a:pt x="12" y="4458"/>
                  </a:lnTo>
                  <a:close/>
                  <a:moveTo>
                    <a:pt x="12" y="4465"/>
                  </a:moveTo>
                  <a:lnTo>
                    <a:pt x="12" y="4465"/>
                  </a:lnTo>
                  <a:lnTo>
                    <a:pt x="0" y="4465"/>
                  </a:lnTo>
                  <a:lnTo>
                    <a:pt x="12" y="4465"/>
                  </a:lnTo>
                  <a:close/>
                  <a:moveTo>
                    <a:pt x="12" y="4465"/>
                  </a:moveTo>
                  <a:lnTo>
                    <a:pt x="12" y="4473"/>
                  </a:lnTo>
                  <a:lnTo>
                    <a:pt x="0" y="4473"/>
                  </a:lnTo>
                  <a:lnTo>
                    <a:pt x="0" y="4465"/>
                  </a:lnTo>
                  <a:lnTo>
                    <a:pt x="12" y="4465"/>
                  </a:lnTo>
                  <a:close/>
                  <a:moveTo>
                    <a:pt x="12" y="4473"/>
                  </a:moveTo>
                  <a:lnTo>
                    <a:pt x="12" y="4481"/>
                  </a:lnTo>
                  <a:lnTo>
                    <a:pt x="0" y="4481"/>
                  </a:lnTo>
                  <a:lnTo>
                    <a:pt x="0" y="4473"/>
                  </a:lnTo>
                  <a:lnTo>
                    <a:pt x="12" y="4473"/>
                  </a:lnTo>
                  <a:close/>
                  <a:moveTo>
                    <a:pt x="12" y="4481"/>
                  </a:moveTo>
                  <a:lnTo>
                    <a:pt x="12" y="4481"/>
                  </a:lnTo>
                  <a:lnTo>
                    <a:pt x="0" y="4481"/>
                  </a:lnTo>
                  <a:lnTo>
                    <a:pt x="12" y="4481"/>
                  </a:lnTo>
                  <a:close/>
                  <a:moveTo>
                    <a:pt x="12" y="4481"/>
                  </a:moveTo>
                  <a:lnTo>
                    <a:pt x="12" y="4488"/>
                  </a:lnTo>
                  <a:lnTo>
                    <a:pt x="0" y="4488"/>
                  </a:lnTo>
                  <a:lnTo>
                    <a:pt x="0" y="4481"/>
                  </a:lnTo>
                  <a:lnTo>
                    <a:pt x="12" y="4481"/>
                  </a:lnTo>
                  <a:close/>
                  <a:moveTo>
                    <a:pt x="12" y="4488"/>
                  </a:moveTo>
                  <a:lnTo>
                    <a:pt x="12" y="4496"/>
                  </a:lnTo>
                  <a:lnTo>
                    <a:pt x="0" y="4496"/>
                  </a:lnTo>
                  <a:lnTo>
                    <a:pt x="0" y="4488"/>
                  </a:lnTo>
                  <a:lnTo>
                    <a:pt x="12" y="4488"/>
                  </a:lnTo>
                  <a:close/>
                  <a:moveTo>
                    <a:pt x="12" y="4496"/>
                  </a:moveTo>
                  <a:lnTo>
                    <a:pt x="12" y="4496"/>
                  </a:lnTo>
                  <a:lnTo>
                    <a:pt x="0" y="4496"/>
                  </a:lnTo>
                  <a:lnTo>
                    <a:pt x="12" y="4496"/>
                  </a:lnTo>
                  <a:close/>
                  <a:moveTo>
                    <a:pt x="12" y="4496"/>
                  </a:moveTo>
                  <a:lnTo>
                    <a:pt x="12" y="4504"/>
                  </a:lnTo>
                  <a:lnTo>
                    <a:pt x="0" y="4504"/>
                  </a:lnTo>
                  <a:lnTo>
                    <a:pt x="0" y="4496"/>
                  </a:lnTo>
                  <a:lnTo>
                    <a:pt x="12" y="4496"/>
                  </a:lnTo>
                  <a:close/>
                  <a:moveTo>
                    <a:pt x="12" y="4504"/>
                  </a:moveTo>
                  <a:lnTo>
                    <a:pt x="12" y="4511"/>
                  </a:lnTo>
                  <a:lnTo>
                    <a:pt x="0" y="4511"/>
                  </a:lnTo>
                  <a:lnTo>
                    <a:pt x="0" y="4504"/>
                  </a:lnTo>
                  <a:lnTo>
                    <a:pt x="12" y="4504"/>
                  </a:lnTo>
                  <a:close/>
                  <a:moveTo>
                    <a:pt x="12" y="4511"/>
                  </a:moveTo>
                  <a:lnTo>
                    <a:pt x="12" y="4511"/>
                  </a:lnTo>
                  <a:lnTo>
                    <a:pt x="0" y="4511"/>
                  </a:lnTo>
                  <a:lnTo>
                    <a:pt x="12" y="4511"/>
                  </a:lnTo>
                  <a:close/>
                  <a:moveTo>
                    <a:pt x="12" y="4511"/>
                  </a:moveTo>
                  <a:lnTo>
                    <a:pt x="12" y="4519"/>
                  </a:lnTo>
                  <a:lnTo>
                    <a:pt x="0" y="4519"/>
                  </a:lnTo>
                  <a:lnTo>
                    <a:pt x="0" y="4511"/>
                  </a:lnTo>
                  <a:lnTo>
                    <a:pt x="12" y="4511"/>
                  </a:lnTo>
                  <a:close/>
                  <a:moveTo>
                    <a:pt x="12" y="4519"/>
                  </a:moveTo>
                  <a:lnTo>
                    <a:pt x="12" y="4527"/>
                  </a:lnTo>
                  <a:lnTo>
                    <a:pt x="0" y="4527"/>
                  </a:lnTo>
                  <a:lnTo>
                    <a:pt x="0" y="4519"/>
                  </a:lnTo>
                  <a:lnTo>
                    <a:pt x="12" y="4519"/>
                  </a:lnTo>
                  <a:close/>
                  <a:moveTo>
                    <a:pt x="12" y="4527"/>
                  </a:moveTo>
                  <a:lnTo>
                    <a:pt x="12" y="4527"/>
                  </a:lnTo>
                  <a:lnTo>
                    <a:pt x="0" y="4527"/>
                  </a:lnTo>
                  <a:lnTo>
                    <a:pt x="12" y="4527"/>
                  </a:lnTo>
                  <a:close/>
                  <a:moveTo>
                    <a:pt x="12" y="4527"/>
                  </a:moveTo>
                  <a:lnTo>
                    <a:pt x="12" y="4535"/>
                  </a:lnTo>
                  <a:lnTo>
                    <a:pt x="0" y="4535"/>
                  </a:lnTo>
                  <a:lnTo>
                    <a:pt x="0" y="4527"/>
                  </a:lnTo>
                  <a:lnTo>
                    <a:pt x="12" y="4527"/>
                  </a:lnTo>
                  <a:close/>
                  <a:moveTo>
                    <a:pt x="12" y="4535"/>
                  </a:moveTo>
                  <a:lnTo>
                    <a:pt x="12" y="4542"/>
                  </a:lnTo>
                  <a:lnTo>
                    <a:pt x="0" y="4542"/>
                  </a:lnTo>
                  <a:lnTo>
                    <a:pt x="0" y="4535"/>
                  </a:lnTo>
                  <a:lnTo>
                    <a:pt x="12" y="4535"/>
                  </a:lnTo>
                  <a:close/>
                  <a:moveTo>
                    <a:pt x="12" y="4542"/>
                  </a:moveTo>
                  <a:lnTo>
                    <a:pt x="12" y="4542"/>
                  </a:lnTo>
                  <a:lnTo>
                    <a:pt x="0" y="4542"/>
                  </a:lnTo>
                  <a:lnTo>
                    <a:pt x="12" y="4542"/>
                  </a:lnTo>
                  <a:close/>
                  <a:moveTo>
                    <a:pt x="12" y="4542"/>
                  </a:moveTo>
                  <a:lnTo>
                    <a:pt x="12" y="4550"/>
                  </a:lnTo>
                  <a:lnTo>
                    <a:pt x="0" y="4550"/>
                  </a:lnTo>
                  <a:lnTo>
                    <a:pt x="0" y="4542"/>
                  </a:lnTo>
                  <a:lnTo>
                    <a:pt x="12" y="4542"/>
                  </a:lnTo>
                  <a:close/>
                  <a:moveTo>
                    <a:pt x="12" y="4550"/>
                  </a:moveTo>
                  <a:lnTo>
                    <a:pt x="12" y="4558"/>
                  </a:lnTo>
                  <a:lnTo>
                    <a:pt x="0" y="4558"/>
                  </a:lnTo>
                  <a:lnTo>
                    <a:pt x="0" y="4550"/>
                  </a:lnTo>
                  <a:lnTo>
                    <a:pt x="12" y="4550"/>
                  </a:lnTo>
                  <a:close/>
                  <a:moveTo>
                    <a:pt x="12" y="4558"/>
                  </a:moveTo>
                  <a:lnTo>
                    <a:pt x="12" y="4558"/>
                  </a:lnTo>
                  <a:lnTo>
                    <a:pt x="0" y="4558"/>
                  </a:lnTo>
                  <a:lnTo>
                    <a:pt x="12" y="4558"/>
                  </a:lnTo>
                  <a:close/>
                  <a:moveTo>
                    <a:pt x="12" y="4558"/>
                  </a:moveTo>
                  <a:lnTo>
                    <a:pt x="12" y="4565"/>
                  </a:lnTo>
                  <a:lnTo>
                    <a:pt x="0" y="4565"/>
                  </a:lnTo>
                  <a:lnTo>
                    <a:pt x="0" y="4558"/>
                  </a:lnTo>
                  <a:lnTo>
                    <a:pt x="12" y="4558"/>
                  </a:lnTo>
                  <a:close/>
                  <a:moveTo>
                    <a:pt x="12" y="4565"/>
                  </a:moveTo>
                  <a:lnTo>
                    <a:pt x="12" y="4573"/>
                  </a:lnTo>
                  <a:lnTo>
                    <a:pt x="0" y="4573"/>
                  </a:lnTo>
                  <a:lnTo>
                    <a:pt x="0" y="4565"/>
                  </a:lnTo>
                  <a:lnTo>
                    <a:pt x="12" y="4565"/>
                  </a:lnTo>
                  <a:close/>
                  <a:moveTo>
                    <a:pt x="12" y="4573"/>
                  </a:moveTo>
                  <a:lnTo>
                    <a:pt x="12" y="4573"/>
                  </a:lnTo>
                  <a:lnTo>
                    <a:pt x="0" y="4573"/>
                  </a:lnTo>
                  <a:lnTo>
                    <a:pt x="12" y="4573"/>
                  </a:lnTo>
                  <a:close/>
                  <a:moveTo>
                    <a:pt x="12" y="4573"/>
                  </a:moveTo>
                  <a:lnTo>
                    <a:pt x="12" y="4581"/>
                  </a:lnTo>
                  <a:lnTo>
                    <a:pt x="0" y="4581"/>
                  </a:lnTo>
                  <a:lnTo>
                    <a:pt x="0" y="4573"/>
                  </a:lnTo>
                  <a:lnTo>
                    <a:pt x="12" y="4573"/>
                  </a:lnTo>
                  <a:close/>
                  <a:moveTo>
                    <a:pt x="12" y="4581"/>
                  </a:moveTo>
                  <a:lnTo>
                    <a:pt x="12" y="4588"/>
                  </a:lnTo>
                  <a:lnTo>
                    <a:pt x="0" y="4588"/>
                  </a:lnTo>
                  <a:lnTo>
                    <a:pt x="0" y="4581"/>
                  </a:lnTo>
                  <a:lnTo>
                    <a:pt x="12" y="4581"/>
                  </a:lnTo>
                  <a:close/>
                  <a:moveTo>
                    <a:pt x="12" y="4588"/>
                  </a:moveTo>
                  <a:lnTo>
                    <a:pt x="12" y="4588"/>
                  </a:lnTo>
                  <a:lnTo>
                    <a:pt x="0" y="4588"/>
                  </a:lnTo>
                  <a:lnTo>
                    <a:pt x="12" y="4588"/>
                  </a:lnTo>
                  <a:close/>
                  <a:moveTo>
                    <a:pt x="12" y="4588"/>
                  </a:moveTo>
                  <a:lnTo>
                    <a:pt x="12" y="4596"/>
                  </a:lnTo>
                  <a:lnTo>
                    <a:pt x="0" y="4596"/>
                  </a:lnTo>
                  <a:lnTo>
                    <a:pt x="0" y="4588"/>
                  </a:lnTo>
                  <a:lnTo>
                    <a:pt x="12" y="4588"/>
                  </a:lnTo>
                  <a:close/>
                  <a:moveTo>
                    <a:pt x="12" y="4596"/>
                  </a:moveTo>
                  <a:lnTo>
                    <a:pt x="12" y="4604"/>
                  </a:lnTo>
                  <a:lnTo>
                    <a:pt x="0" y="4604"/>
                  </a:lnTo>
                  <a:lnTo>
                    <a:pt x="0" y="4596"/>
                  </a:lnTo>
                  <a:lnTo>
                    <a:pt x="12" y="4596"/>
                  </a:lnTo>
                  <a:close/>
                  <a:moveTo>
                    <a:pt x="12" y="4604"/>
                  </a:moveTo>
                  <a:lnTo>
                    <a:pt x="12" y="4604"/>
                  </a:lnTo>
                  <a:lnTo>
                    <a:pt x="0" y="4604"/>
                  </a:lnTo>
                  <a:lnTo>
                    <a:pt x="12" y="4604"/>
                  </a:lnTo>
                  <a:close/>
                  <a:moveTo>
                    <a:pt x="12" y="4604"/>
                  </a:moveTo>
                  <a:lnTo>
                    <a:pt x="12" y="4611"/>
                  </a:lnTo>
                  <a:lnTo>
                    <a:pt x="0" y="4611"/>
                  </a:lnTo>
                  <a:lnTo>
                    <a:pt x="0" y="4604"/>
                  </a:lnTo>
                  <a:lnTo>
                    <a:pt x="12" y="4604"/>
                  </a:lnTo>
                  <a:close/>
                  <a:moveTo>
                    <a:pt x="12" y="4611"/>
                  </a:moveTo>
                  <a:lnTo>
                    <a:pt x="12" y="4619"/>
                  </a:lnTo>
                  <a:lnTo>
                    <a:pt x="0" y="4619"/>
                  </a:lnTo>
                  <a:lnTo>
                    <a:pt x="0" y="4611"/>
                  </a:lnTo>
                  <a:lnTo>
                    <a:pt x="12" y="4611"/>
                  </a:lnTo>
                  <a:close/>
                  <a:moveTo>
                    <a:pt x="12" y="4619"/>
                  </a:moveTo>
                  <a:lnTo>
                    <a:pt x="12" y="4619"/>
                  </a:lnTo>
                  <a:lnTo>
                    <a:pt x="0" y="4619"/>
                  </a:lnTo>
                  <a:lnTo>
                    <a:pt x="12" y="4619"/>
                  </a:lnTo>
                  <a:close/>
                  <a:moveTo>
                    <a:pt x="12" y="4619"/>
                  </a:moveTo>
                  <a:lnTo>
                    <a:pt x="12" y="4627"/>
                  </a:lnTo>
                  <a:lnTo>
                    <a:pt x="0" y="4627"/>
                  </a:lnTo>
                  <a:lnTo>
                    <a:pt x="0" y="4619"/>
                  </a:lnTo>
                  <a:lnTo>
                    <a:pt x="12" y="4619"/>
                  </a:lnTo>
                  <a:close/>
                  <a:moveTo>
                    <a:pt x="12" y="4627"/>
                  </a:moveTo>
                  <a:lnTo>
                    <a:pt x="12" y="4634"/>
                  </a:lnTo>
                  <a:lnTo>
                    <a:pt x="0" y="4634"/>
                  </a:lnTo>
                  <a:lnTo>
                    <a:pt x="0" y="4627"/>
                  </a:lnTo>
                  <a:lnTo>
                    <a:pt x="12" y="4627"/>
                  </a:lnTo>
                  <a:close/>
                  <a:moveTo>
                    <a:pt x="12" y="4634"/>
                  </a:moveTo>
                  <a:lnTo>
                    <a:pt x="12" y="4634"/>
                  </a:lnTo>
                  <a:lnTo>
                    <a:pt x="0" y="4634"/>
                  </a:lnTo>
                  <a:lnTo>
                    <a:pt x="12" y="4634"/>
                  </a:lnTo>
                  <a:close/>
                  <a:moveTo>
                    <a:pt x="12" y="4634"/>
                  </a:moveTo>
                  <a:lnTo>
                    <a:pt x="12" y="4642"/>
                  </a:lnTo>
                  <a:lnTo>
                    <a:pt x="0" y="4642"/>
                  </a:lnTo>
                  <a:lnTo>
                    <a:pt x="0" y="4634"/>
                  </a:lnTo>
                  <a:lnTo>
                    <a:pt x="12" y="4634"/>
                  </a:lnTo>
                  <a:close/>
                  <a:moveTo>
                    <a:pt x="12" y="4642"/>
                  </a:moveTo>
                  <a:lnTo>
                    <a:pt x="12" y="4650"/>
                  </a:lnTo>
                  <a:lnTo>
                    <a:pt x="0" y="4650"/>
                  </a:lnTo>
                  <a:lnTo>
                    <a:pt x="0" y="4642"/>
                  </a:lnTo>
                  <a:lnTo>
                    <a:pt x="12" y="4642"/>
                  </a:lnTo>
                  <a:close/>
                  <a:moveTo>
                    <a:pt x="12" y="4650"/>
                  </a:moveTo>
                  <a:lnTo>
                    <a:pt x="12" y="4650"/>
                  </a:lnTo>
                  <a:lnTo>
                    <a:pt x="0" y="4650"/>
                  </a:lnTo>
                  <a:lnTo>
                    <a:pt x="12" y="4650"/>
                  </a:lnTo>
                  <a:close/>
                  <a:moveTo>
                    <a:pt x="12" y="4650"/>
                  </a:moveTo>
                  <a:lnTo>
                    <a:pt x="12" y="4657"/>
                  </a:lnTo>
                  <a:lnTo>
                    <a:pt x="0" y="4657"/>
                  </a:lnTo>
                  <a:lnTo>
                    <a:pt x="0" y="4650"/>
                  </a:lnTo>
                  <a:lnTo>
                    <a:pt x="12" y="4650"/>
                  </a:lnTo>
                  <a:close/>
                  <a:moveTo>
                    <a:pt x="12" y="4657"/>
                  </a:moveTo>
                  <a:lnTo>
                    <a:pt x="12" y="4665"/>
                  </a:lnTo>
                  <a:lnTo>
                    <a:pt x="0" y="4665"/>
                  </a:lnTo>
                  <a:lnTo>
                    <a:pt x="0" y="4657"/>
                  </a:lnTo>
                  <a:lnTo>
                    <a:pt x="12" y="4657"/>
                  </a:lnTo>
                  <a:close/>
                  <a:moveTo>
                    <a:pt x="12" y="4665"/>
                  </a:moveTo>
                  <a:lnTo>
                    <a:pt x="12" y="4665"/>
                  </a:lnTo>
                  <a:lnTo>
                    <a:pt x="0" y="4665"/>
                  </a:lnTo>
                  <a:lnTo>
                    <a:pt x="12" y="4665"/>
                  </a:lnTo>
                  <a:close/>
                  <a:moveTo>
                    <a:pt x="12" y="4665"/>
                  </a:moveTo>
                  <a:lnTo>
                    <a:pt x="12" y="4673"/>
                  </a:lnTo>
                  <a:lnTo>
                    <a:pt x="0" y="4673"/>
                  </a:lnTo>
                  <a:lnTo>
                    <a:pt x="0" y="4665"/>
                  </a:lnTo>
                  <a:lnTo>
                    <a:pt x="12" y="4665"/>
                  </a:lnTo>
                  <a:close/>
                  <a:moveTo>
                    <a:pt x="12" y="4673"/>
                  </a:moveTo>
                  <a:lnTo>
                    <a:pt x="12" y="4681"/>
                  </a:lnTo>
                  <a:lnTo>
                    <a:pt x="0" y="4681"/>
                  </a:lnTo>
                  <a:lnTo>
                    <a:pt x="0" y="4673"/>
                  </a:lnTo>
                  <a:lnTo>
                    <a:pt x="12" y="4673"/>
                  </a:lnTo>
                  <a:close/>
                  <a:moveTo>
                    <a:pt x="12" y="4681"/>
                  </a:moveTo>
                  <a:lnTo>
                    <a:pt x="12" y="4681"/>
                  </a:lnTo>
                  <a:lnTo>
                    <a:pt x="0" y="4681"/>
                  </a:lnTo>
                  <a:lnTo>
                    <a:pt x="12" y="4681"/>
                  </a:lnTo>
                  <a:close/>
                  <a:moveTo>
                    <a:pt x="12" y="4681"/>
                  </a:moveTo>
                  <a:lnTo>
                    <a:pt x="12" y="4688"/>
                  </a:lnTo>
                  <a:lnTo>
                    <a:pt x="0" y="4688"/>
                  </a:lnTo>
                  <a:lnTo>
                    <a:pt x="0" y="4681"/>
                  </a:lnTo>
                  <a:lnTo>
                    <a:pt x="12" y="4681"/>
                  </a:lnTo>
                  <a:close/>
                  <a:moveTo>
                    <a:pt x="12" y="4688"/>
                  </a:moveTo>
                  <a:lnTo>
                    <a:pt x="12" y="4696"/>
                  </a:lnTo>
                  <a:lnTo>
                    <a:pt x="0" y="4696"/>
                  </a:lnTo>
                  <a:lnTo>
                    <a:pt x="0" y="4688"/>
                  </a:lnTo>
                  <a:lnTo>
                    <a:pt x="12" y="4688"/>
                  </a:lnTo>
                  <a:close/>
                  <a:moveTo>
                    <a:pt x="12" y="4696"/>
                  </a:moveTo>
                  <a:lnTo>
                    <a:pt x="12" y="4696"/>
                  </a:lnTo>
                  <a:lnTo>
                    <a:pt x="0" y="4696"/>
                  </a:lnTo>
                  <a:lnTo>
                    <a:pt x="12" y="4696"/>
                  </a:lnTo>
                  <a:close/>
                  <a:moveTo>
                    <a:pt x="12" y="4696"/>
                  </a:moveTo>
                  <a:lnTo>
                    <a:pt x="12" y="4704"/>
                  </a:lnTo>
                  <a:lnTo>
                    <a:pt x="0" y="4704"/>
                  </a:lnTo>
                  <a:lnTo>
                    <a:pt x="0" y="4696"/>
                  </a:lnTo>
                  <a:lnTo>
                    <a:pt x="12" y="4696"/>
                  </a:lnTo>
                  <a:close/>
                  <a:moveTo>
                    <a:pt x="12" y="4704"/>
                  </a:moveTo>
                  <a:lnTo>
                    <a:pt x="12" y="4711"/>
                  </a:lnTo>
                  <a:lnTo>
                    <a:pt x="0" y="4711"/>
                  </a:lnTo>
                  <a:lnTo>
                    <a:pt x="0" y="4704"/>
                  </a:lnTo>
                  <a:lnTo>
                    <a:pt x="12" y="4704"/>
                  </a:lnTo>
                  <a:close/>
                  <a:moveTo>
                    <a:pt x="12" y="4711"/>
                  </a:moveTo>
                  <a:lnTo>
                    <a:pt x="12" y="4711"/>
                  </a:lnTo>
                  <a:lnTo>
                    <a:pt x="0" y="4711"/>
                  </a:lnTo>
                  <a:lnTo>
                    <a:pt x="12" y="4711"/>
                  </a:lnTo>
                  <a:close/>
                  <a:moveTo>
                    <a:pt x="12" y="4711"/>
                  </a:moveTo>
                  <a:lnTo>
                    <a:pt x="12" y="4719"/>
                  </a:lnTo>
                  <a:lnTo>
                    <a:pt x="0" y="4719"/>
                  </a:lnTo>
                  <a:lnTo>
                    <a:pt x="0" y="4711"/>
                  </a:lnTo>
                  <a:lnTo>
                    <a:pt x="12" y="4711"/>
                  </a:lnTo>
                  <a:close/>
                  <a:moveTo>
                    <a:pt x="12" y="4719"/>
                  </a:moveTo>
                  <a:lnTo>
                    <a:pt x="12" y="4727"/>
                  </a:lnTo>
                  <a:lnTo>
                    <a:pt x="0" y="4727"/>
                  </a:lnTo>
                  <a:lnTo>
                    <a:pt x="0" y="4719"/>
                  </a:lnTo>
                  <a:lnTo>
                    <a:pt x="12" y="4719"/>
                  </a:lnTo>
                  <a:close/>
                  <a:moveTo>
                    <a:pt x="12" y="4727"/>
                  </a:moveTo>
                  <a:lnTo>
                    <a:pt x="12" y="4727"/>
                  </a:lnTo>
                  <a:lnTo>
                    <a:pt x="0" y="4727"/>
                  </a:lnTo>
                  <a:lnTo>
                    <a:pt x="12" y="4727"/>
                  </a:lnTo>
                  <a:close/>
                  <a:moveTo>
                    <a:pt x="12" y="4727"/>
                  </a:moveTo>
                  <a:lnTo>
                    <a:pt x="12" y="4734"/>
                  </a:lnTo>
                  <a:lnTo>
                    <a:pt x="0" y="4734"/>
                  </a:lnTo>
                  <a:lnTo>
                    <a:pt x="0" y="4727"/>
                  </a:lnTo>
                  <a:lnTo>
                    <a:pt x="12" y="4727"/>
                  </a:lnTo>
                  <a:close/>
                  <a:moveTo>
                    <a:pt x="12" y="4734"/>
                  </a:moveTo>
                  <a:lnTo>
                    <a:pt x="12" y="4742"/>
                  </a:lnTo>
                  <a:lnTo>
                    <a:pt x="0" y="4742"/>
                  </a:lnTo>
                  <a:lnTo>
                    <a:pt x="0" y="4734"/>
                  </a:lnTo>
                  <a:lnTo>
                    <a:pt x="12" y="4734"/>
                  </a:lnTo>
                  <a:close/>
                  <a:moveTo>
                    <a:pt x="12" y="4742"/>
                  </a:moveTo>
                  <a:lnTo>
                    <a:pt x="12" y="4742"/>
                  </a:lnTo>
                  <a:lnTo>
                    <a:pt x="0" y="4742"/>
                  </a:lnTo>
                  <a:lnTo>
                    <a:pt x="12" y="4742"/>
                  </a:lnTo>
                  <a:close/>
                  <a:moveTo>
                    <a:pt x="12" y="4742"/>
                  </a:moveTo>
                  <a:lnTo>
                    <a:pt x="12" y="4750"/>
                  </a:lnTo>
                  <a:lnTo>
                    <a:pt x="0" y="4750"/>
                  </a:lnTo>
                  <a:lnTo>
                    <a:pt x="0" y="4742"/>
                  </a:lnTo>
                  <a:lnTo>
                    <a:pt x="12" y="4742"/>
                  </a:lnTo>
                  <a:close/>
                  <a:moveTo>
                    <a:pt x="12" y="4750"/>
                  </a:moveTo>
                  <a:lnTo>
                    <a:pt x="12" y="4757"/>
                  </a:lnTo>
                  <a:lnTo>
                    <a:pt x="0" y="4757"/>
                  </a:lnTo>
                  <a:lnTo>
                    <a:pt x="0" y="4750"/>
                  </a:lnTo>
                  <a:lnTo>
                    <a:pt x="12" y="4750"/>
                  </a:lnTo>
                  <a:close/>
                  <a:moveTo>
                    <a:pt x="12" y="4757"/>
                  </a:moveTo>
                  <a:lnTo>
                    <a:pt x="12" y="4757"/>
                  </a:lnTo>
                  <a:lnTo>
                    <a:pt x="0" y="4757"/>
                  </a:lnTo>
                  <a:lnTo>
                    <a:pt x="12" y="4757"/>
                  </a:lnTo>
                  <a:close/>
                  <a:moveTo>
                    <a:pt x="12" y="4757"/>
                  </a:moveTo>
                  <a:lnTo>
                    <a:pt x="12" y="4765"/>
                  </a:lnTo>
                  <a:lnTo>
                    <a:pt x="0" y="4765"/>
                  </a:lnTo>
                  <a:lnTo>
                    <a:pt x="0" y="4757"/>
                  </a:lnTo>
                  <a:lnTo>
                    <a:pt x="12" y="4757"/>
                  </a:lnTo>
                  <a:close/>
                  <a:moveTo>
                    <a:pt x="12" y="4765"/>
                  </a:moveTo>
                  <a:lnTo>
                    <a:pt x="12" y="4773"/>
                  </a:lnTo>
                  <a:lnTo>
                    <a:pt x="0" y="4773"/>
                  </a:lnTo>
                  <a:lnTo>
                    <a:pt x="0" y="4765"/>
                  </a:lnTo>
                  <a:lnTo>
                    <a:pt x="12" y="4765"/>
                  </a:lnTo>
                  <a:close/>
                  <a:moveTo>
                    <a:pt x="12" y="4773"/>
                  </a:moveTo>
                  <a:lnTo>
                    <a:pt x="12" y="4773"/>
                  </a:lnTo>
                  <a:lnTo>
                    <a:pt x="0" y="4773"/>
                  </a:lnTo>
                  <a:lnTo>
                    <a:pt x="12" y="4773"/>
                  </a:lnTo>
                  <a:close/>
                  <a:moveTo>
                    <a:pt x="12" y="4773"/>
                  </a:moveTo>
                  <a:lnTo>
                    <a:pt x="12" y="4780"/>
                  </a:lnTo>
                  <a:lnTo>
                    <a:pt x="0" y="4780"/>
                  </a:lnTo>
                  <a:lnTo>
                    <a:pt x="0" y="4773"/>
                  </a:lnTo>
                  <a:lnTo>
                    <a:pt x="12" y="4773"/>
                  </a:lnTo>
                  <a:close/>
                  <a:moveTo>
                    <a:pt x="12" y="4780"/>
                  </a:moveTo>
                  <a:lnTo>
                    <a:pt x="12" y="4788"/>
                  </a:lnTo>
                  <a:lnTo>
                    <a:pt x="0" y="4788"/>
                  </a:lnTo>
                  <a:lnTo>
                    <a:pt x="0" y="4780"/>
                  </a:lnTo>
                  <a:lnTo>
                    <a:pt x="12" y="4780"/>
                  </a:lnTo>
                  <a:close/>
                  <a:moveTo>
                    <a:pt x="12" y="4788"/>
                  </a:moveTo>
                  <a:lnTo>
                    <a:pt x="12" y="4788"/>
                  </a:lnTo>
                  <a:lnTo>
                    <a:pt x="0" y="4788"/>
                  </a:lnTo>
                  <a:lnTo>
                    <a:pt x="12" y="4788"/>
                  </a:lnTo>
                  <a:close/>
                  <a:moveTo>
                    <a:pt x="12" y="4788"/>
                  </a:moveTo>
                  <a:lnTo>
                    <a:pt x="12" y="4796"/>
                  </a:lnTo>
                  <a:lnTo>
                    <a:pt x="0" y="4796"/>
                  </a:lnTo>
                  <a:lnTo>
                    <a:pt x="0" y="4788"/>
                  </a:lnTo>
                  <a:lnTo>
                    <a:pt x="12" y="4788"/>
                  </a:lnTo>
                  <a:close/>
                  <a:moveTo>
                    <a:pt x="12" y="4796"/>
                  </a:moveTo>
                  <a:lnTo>
                    <a:pt x="12" y="4803"/>
                  </a:lnTo>
                  <a:lnTo>
                    <a:pt x="0" y="4803"/>
                  </a:lnTo>
                  <a:lnTo>
                    <a:pt x="0" y="4796"/>
                  </a:lnTo>
                  <a:lnTo>
                    <a:pt x="12" y="4796"/>
                  </a:lnTo>
                  <a:close/>
                  <a:moveTo>
                    <a:pt x="12" y="4803"/>
                  </a:moveTo>
                  <a:lnTo>
                    <a:pt x="12" y="4803"/>
                  </a:lnTo>
                  <a:lnTo>
                    <a:pt x="0" y="4803"/>
                  </a:lnTo>
                  <a:lnTo>
                    <a:pt x="12" y="4803"/>
                  </a:lnTo>
                  <a:close/>
                  <a:moveTo>
                    <a:pt x="12" y="4803"/>
                  </a:moveTo>
                  <a:lnTo>
                    <a:pt x="12" y="4811"/>
                  </a:lnTo>
                  <a:lnTo>
                    <a:pt x="0" y="4811"/>
                  </a:lnTo>
                  <a:lnTo>
                    <a:pt x="0" y="4803"/>
                  </a:lnTo>
                  <a:lnTo>
                    <a:pt x="12" y="4803"/>
                  </a:lnTo>
                  <a:close/>
                  <a:moveTo>
                    <a:pt x="12" y="4811"/>
                  </a:moveTo>
                  <a:lnTo>
                    <a:pt x="12" y="4819"/>
                  </a:lnTo>
                  <a:lnTo>
                    <a:pt x="0" y="4819"/>
                  </a:lnTo>
                  <a:lnTo>
                    <a:pt x="0" y="4811"/>
                  </a:lnTo>
                  <a:lnTo>
                    <a:pt x="12" y="4811"/>
                  </a:lnTo>
                  <a:close/>
                  <a:moveTo>
                    <a:pt x="12" y="4819"/>
                  </a:moveTo>
                  <a:lnTo>
                    <a:pt x="12" y="4819"/>
                  </a:lnTo>
                  <a:lnTo>
                    <a:pt x="0" y="4819"/>
                  </a:lnTo>
                  <a:lnTo>
                    <a:pt x="12" y="4819"/>
                  </a:lnTo>
                  <a:close/>
                  <a:moveTo>
                    <a:pt x="12" y="4819"/>
                  </a:moveTo>
                  <a:lnTo>
                    <a:pt x="12" y="4827"/>
                  </a:lnTo>
                  <a:lnTo>
                    <a:pt x="0" y="4827"/>
                  </a:lnTo>
                  <a:lnTo>
                    <a:pt x="0" y="4819"/>
                  </a:lnTo>
                  <a:lnTo>
                    <a:pt x="12" y="4819"/>
                  </a:lnTo>
                  <a:close/>
                  <a:moveTo>
                    <a:pt x="12" y="4827"/>
                  </a:moveTo>
                  <a:lnTo>
                    <a:pt x="12" y="4834"/>
                  </a:lnTo>
                  <a:lnTo>
                    <a:pt x="0" y="4834"/>
                  </a:lnTo>
                  <a:lnTo>
                    <a:pt x="0" y="4827"/>
                  </a:lnTo>
                  <a:lnTo>
                    <a:pt x="12" y="4827"/>
                  </a:lnTo>
                  <a:close/>
                  <a:moveTo>
                    <a:pt x="12" y="4834"/>
                  </a:moveTo>
                  <a:lnTo>
                    <a:pt x="12" y="4834"/>
                  </a:lnTo>
                  <a:lnTo>
                    <a:pt x="0" y="4834"/>
                  </a:lnTo>
                  <a:lnTo>
                    <a:pt x="12" y="4834"/>
                  </a:lnTo>
                  <a:close/>
                  <a:moveTo>
                    <a:pt x="12" y="4834"/>
                  </a:moveTo>
                  <a:lnTo>
                    <a:pt x="12" y="4842"/>
                  </a:lnTo>
                  <a:lnTo>
                    <a:pt x="0" y="4842"/>
                  </a:lnTo>
                  <a:lnTo>
                    <a:pt x="0" y="4834"/>
                  </a:lnTo>
                  <a:lnTo>
                    <a:pt x="12" y="4834"/>
                  </a:lnTo>
                  <a:close/>
                  <a:moveTo>
                    <a:pt x="12" y="4842"/>
                  </a:moveTo>
                  <a:lnTo>
                    <a:pt x="12" y="4850"/>
                  </a:lnTo>
                  <a:lnTo>
                    <a:pt x="0" y="4850"/>
                  </a:lnTo>
                  <a:lnTo>
                    <a:pt x="0" y="4842"/>
                  </a:lnTo>
                  <a:lnTo>
                    <a:pt x="12" y="4842"/>
                  </a:lnTo>
                  <a:close/>
                  <a:moveTo>
                    <a:pt x="12" y="4850"/>
                  </a:moveTo>
                  <a:lnTo>
                    <a:pt x="12" y="4850"/>
                  </a:lnTo>
                  <a:lnTo>
                    <a:pt x="0" y="4850"/>
                  </a:lnTo>
                  <a:lnTo>
                    <a:pt x="12" y="4850"/>
                  </a:lnTo>
                  <a:close/>
                  <a:moveTo>
                    <a:pt x="12" y="4850"/>
                  </a:moveTo>
                  <a:lnTo>
                    <a:pt x="12" y="4857"/>
                  </a:lnTo>
                  <a:lnTo>
                    <a:pt x="0" y="4857"/>
                  </a:lnTo>
                  <a:lnTo>
                    <a:pt x="0" y="4850"/>
                  </a:lnTo>
                  <a:lnTo>
                    <a:pt x="12" y="4850"/>
                  </a:lnTo>
                  <a:close/>
                  <a:moveTo>
                    <a:pt x="12" y="4857"/>
                  </a:moveTo>
                  <a:lnTo>
                    <a:pt x="12" y="4865"/>
                  </a:lnTo>
                  <a:lnTo>
                    <a:pt x="0" y="4865"/>
                  </a:lnTo>
                  <a:lnTo>
                    <a:pt x="0" y="4857"/>
                  </a:lnTo>
                  <a:lnTo>
                    <a:pt x="12" y="4857"/>
                  </a:lnTo>
                  <a:close/>
                  <a:moveTo>
                    <a:pt x="12" y="4865"/>
                  </a:moveTo>
                  <a:lnTo>
                    <a:pt x="12" y="4865"/>
                  </a:lnTo>
                  <a:lnTo>
                    <a:pt x="0" y="4865"/>
                  </a:lnTo>
                  <a:lnTo>
                    <a:pt x="12" y="4865"/>
                  </a:lnTo>
                  <a:close/>
                  <a:moveTo>
                    <a:pt x="12" y="4865"/>
                  </a:moveTo>
                  <a:lnTo>
                    <a:pt x="12" y="4873"/>
                  </a:lnTo>
                  <a:lnTo>
                    <a:pt x="0" y="4873"/>
                  </a:lnTo>
                  <a:lnTo>
                    <a:pt x="0" y="4865"/>
                  </a:lnTo>
                  <a:lnTo>
                    <a:pt x="12" y="4865"/>
                  </a:lnTo>
                  <a:close/>
                  <a:moveTo>
                    <a:pt x="12" y="4873"/>
                  </a:moveTo>
                  <a:lnTo>
                    <a:pt x="12" y="4880"/>
                  </a:lnTo>
                  <a:lnTo>
                    <a:pt x="0" y="4880"/>
                  </a:lnTo>
                  <a:lnTo>
                    <a:pt x="0" y="4873"/>
                  </a:lnTo>
                  <a:lnTo>
                    <a:pt x="12" y="4873"/>
                  </a:lnTo>
                  <a:close/>
                  <a:moveTo>
                    <a:pt x="12" y="4880"/>
                  </a:moveTo>
                  <a:lnTo>
                    <a:pt x="12" y="4880"/>
                  </a:lnTo>
                  <a:lnTo>
                    <a:pt x="0" y="4880"/>
                  </a:lnTo>
                  <a:lnTo>
                    <a:pt x="12" y="4880"/>
                  </a:lnTo>
                  <a:close/>
                  <a:moveTo>
                    <a:pt x="12" y="4880"/>
                  </a:moveTo>
                  <a:lnTo>
                    <a:pt x="12" y="4888"/>
                  </a:lnTo>
                  <a:lnTo>
                    <a:pt x="0" y="4888"/>
                  </a:lnTo>
                  <a:lnTo>
                    <a:pt x="0" y="4880"/>
                  </a:lnTo>
                  <a:lnTo>
                    <a:pt x="12" y="4880"/>
                  </a:lnTo>
                  <a:close/>
                  <a:moveTo>
                    <a:pt x="12" y="4888"/>
                  </a:moveTo>
                  <a:lnTo>
                    <a:pt x="12" y="4896"/>
                  </a:lnTo>
                  <a:lnTo>
                    <a:pt x="0" y="4896"/>
                  </a:lnTo>
                  <a:lnTo>
                    <a:pt x="0" y="4888"/>
                  </a:lnTo>
                  <a:lnTo>
                    <a:pt x="12" y="4888"/>
                  </a:lnTo>
                  <a:close/>
                  <a:moveTo>
                    <a:pt x="12" y="4896"/>
                  </a:moveTo>
                  <a:lnTo>
                    <a:pt x="12" y="4896"/>
                  </a:lnTo>
                  <a:lnTo>
                    <a:pt x="0" y="4896"/>
                  </a:lnTo>
                  <a:lnTo>
                    <a:pt x="12" y="4896"/>
                  </a:lnTo>
                  <a:close/>
                  <a:moveTo>
                    <a:pt x="12" y="4896"/>
                  </a:moveTo>
                  <a:lnTo>
                    <a:pt x="12" y="4903"/>
                  </a:lnTo>
                  <a:lnTo>
                    <a:pt x="0" y="4903"/>
                  </a:lnTo>
                  <a:lnTo>
                    <a:pt x="0" y="4896"/>
                  </a:lnTo>
                  <a:lnTo>
                    <a:pt x="12" y="4896"/>
                  </a:lnTo>
                  <a:close/>
                  <a:moveTo>
                    <a:pt x="12" y="4903"/>
                  </a:moveTo>
                  <a:lnTo>
                    <a:pt x="12" y="4911"/>
                  </a:lnTo>
                  <a:lnTo>
                    <a:pt x="0" y="4911"/>
                  </a:lnTo>
                  <a:lnTo>
                    <a:pt x="0" y="4903"/>
                  </a:lnTo>
                  <a:lnTo>
                    <a:pt x="12" y="4903"/>
                  </a:lnTo>
                  <a:close/>
                  <a:moveTo>
                    <a:pt x="12" y="4911"/>
                  </a:moveTo>
                  <a:lnTo>
                    <a:pt x="12" y="4911"/>
                  </a:lnTo>
                  <a:lnTo>
                    <a:pt x="0" y="4911"/>
                  </a:lnTo>
                  <a:lnTo>
                    <a:pt x="12" y="4911"/>
                  </a:lnTo>
                  <a:close/>
                  <a:moveTo>
                    <a:pt x="12" y="4911"/>
                  </a:moveTo>
                  <a:lnTo>
                    <a:pt x="12" y="4919"/>
                  </a:lnTo>
                  <a:lnTo>
                    <a:pt x="0" y="4919"/>
                  </a:lnTo>
                  <a:lnTo>
                    <a:pt x="0" y="4911"/>
                  </a:lnTo>
                  <a:lnTo>
                    <a:pt x="12" y="4911"/>
                  </a:lnTo>
                  <a:close/>
                  <a:moveTo>
                    <a:pt x="12" y="4919"/>
                  </a:moveTo>
                  <a:lnTo>
                    <a:pt x="12" y="4926"/>
                  </a:lnTo>
                  <a:lnTo>
                    <a:pt x="0" y="4926"/>
                  </a:lnTo>
                  <a:lnTo>
                    <a:pt x="0" y="4919"/>
                  </a:lnTo>
                  <a:lnTo>
                    <a:pt x="12" y="4919"/>
                  </a:lnTo>
                  <a:close/>
                  <a:moveTo>
                    <a:pt x="12" y="4926"/>
                  </a:moveTo>
                  <a:lnTo>
                    <a:pt x="12" y="4926"/>
                  </a:lnTo>
                  <a:lnTo>
                    <a:pt x="0" y="4926"/>
                  </a:lnTo>
                  <a:lnTo>
                    <a:pt x="12" y="4926"/>
                  </a:lnTo>
                  <a:close/>
                  <a:moveTo>
                    <a:pt x="12" y="4926"/>
                  </a:moveTo>
                  <a:lnTo>
                    <a:pt x="12" y="4934"/>
                  </a:lnTo>
                  <a:lnTo>
                    <a:pt x="0" y="4934"/>
                  </a:lnTo>
                  <a:lnTo>
                    <a:pt x="0" y="4926"/>
                  </a:lnTo>
                  <a:lnTo>
                    <a:pt x="12" y="4926"/>
                  </a:lnTo>
                  <a:close/>
                  <a:moveTo>
                    <a:pt x="12" y="4934"/>
                  </a:moveTo>
                  <a:lnTo>
                    <a:pt x="12" y="4942"/>
                  </a:lnTo>
                  <a:lnTo>
                    <a:pt x="0" y="4942"/>
                  </a:lnTo>
                  <a:lnTo>
                    <a:pt x="0" y="4934"/>
                  </a:lnTo>
                  <a:lnTo>
                    <a:pt x="12" y="4934"/>
                  </a:lnTo>
                  <a:close/>
                  <a:moveTo>
                    <a:pt x="12" y="4942"/>
                  </a:moveTo>
                  <a:lnTo>
                    <a:pt x="12" y="4942"/>
                  </a:lnTo>
                  <a:lnTo>
                    <a:pt x="0" y="4942"/>
                  </a:lnTo>
                  <a:lnTo>
                    <a:pt x="12" y="4942"/>
                  </a:lnTo>
                  <a:close/>
                  <a:moveTo>
                    <a:pt x="12" y="4942"/>
                  </a:moveTo>
                  <a:lnTo>
                    <a:pt x="12" y="4949"/>
                  </a:lnTo>
                  <a:lnTo>
                    <a:pt x="0" y="4949"/>
                  </a:lnTo>
                  <a:lnTo>
                    <a:pt x="0" y="4942"/>
                  </a:lnTo>
                  <a:lnTo>
                    <a:pt x="12" y="4942"/>
                  </a:lnTo>
                  <a:close/>
                  <a:moveTo>
                    <a:pt x="12" y="4949"/>
                  </a:moveTo>
                  <a:lnTo>
                    <a:pt x="12" y="4957"/>
                  </a:lnTo>
                  <a:lnTo>
                    <a:pt x="0" y="4957"/>
                  </a:lnTo>
                  <a:lnTo>
                    <a:pt x="0" y="4949"/>
                  </a:lnTo>
                  <a:lnTo>
                    <a:pt x="12" y="4949"/>
                  </a:lnTo>
                  <a:close/>
                  <a:moveTo>
                    <a:pt x="12" y="4957"/>
                  </a:moveTo>
                  <a:lnTo>
                    <a:pt x="12" y="4957"/>
                  </a:lnTo>
                  <a:lnTo>
                    <a:pt x="0" y="4957"/>
                  </a:lnTo>
                  <a:lnTo>
                    <a:pt x="12" y="4957"/>
                  </a:lnTo>
                  <a:close/>
                  <a:moveTo>
                    <a:pt x="12" y="4957"/>
                  </a:moveTo>
                  <a:lnTo>
                    <a:pt x="12" y="4965"/>
                  </a:lnTo>
                  <a:lnTo>
                    <a:pt x="0" y="4965"/>
                  </a:lnTo>
                  <a:lnTo>
                    <a:pt x="0" y="4957"/>
                  </a:lnTo>
                  <a:lnTo>
                    <a:pt x="12" y="4957"/>
                  </a:lnTo>
                  <a:close/>
                  <a:moveTo>
                    <a:pt x="12" y="4965"/>
                  </a:moveTo>
                  <a:lnTo>
                    <a:pt x="12" y="4973"/>
                  </a:lnTo>
                  <a:lnTo>
                    <a:pt x="0" y="4973"/>
                  </a:lnTo>
                  <a:lnTo>
                    <a:pt x="0" y="4965"/>
                  </a:lnTo>
                  <a:lnTo>
                    <a:pt x="12" y="4965"/>
                  </a:lnTo>
                  <a:close/>
                  <a:moveTo>
                    <a:pt x="12" y="4973"/>
                  </a:moveTo>
                  <a:lnTo>
                    <a:pt x="12" y="4973"/>
                  </a:lnTo>
                  <a:lnTo>
                    <a:pt x="0" y="4973"/>
                  </a:lnTo>
                  <a:lnTo>
                    <a:pt x="12" y="4973"/>
                  </a:lnTo>
                  <a:close/>
                  <a:moveTo>
                    <a:pt x="12" y="4973"/>
                  </a:moveTo>
                  <a:lnTo>
                    <a:pt x="12" y="4980"/>
                  </a:lnTo>
                  <a:lnTo>
                    <a:pt x="0" y="4980"/>
                  </a:lnTo>
                  <a:lnTo>
                    <a:pt x="0" y="4973"/>
                  </a:lnTo>
                  <a:lnTo>
                    <a:pt x="12" y="4973"/>
                  </a:lnTo>
                  <a:close/>
                  <a:moveTo>
                    <a:pt x="12" y="4980"/>
                  </a:moveTo>
                  <a:lnTo>
                    <a:pt x="12" y="4988"/>
                  </a:lnTo>
                  <a:lnTo>
                    <a:pt x="0" y="4988"/>
                  </a:lnTo>
                  <a:lnTo>
                    <a:pt x="0" y="4980"/>
                  </a:lnTo>
                  <a:lnTo>
                    <a:pt x="12" y="4980"/>
                  </a:lnTo>
                  <a:close/>
                  <a:moveTo>
                    <a:pt x="12" y="4988"/>
                  </a:moveTo>
                  <a:lnTo>
                    <a:pt x="12" y="4988"/>
                  </a:lnTo>
                  <a:lnTo>
                    <a:pt x="0" y="4988"/>
                  </a:lnTo>
                  <a:lnTo>
                    <a:pt x="12" y="4988"/>
                  </a:lnTo>
                  <a:close/>
                  <a:moveTo>
                    <a:pt x="12" y="4988"/>
                  </a:moveTo>
                  <a:lnTo>
                    <a:pt x="12" y="4996"/>
                  </a:lnTo>
                  <a:lnTo>
                    <a:pt x="0" y="4996"/>
                  </a:lnTo>
                  <a:lnTo>
                    <a:pt x="0" y="4988"/>
                  </a:lnTo>
                  <a:lnTo>
                    <a:pt x="12" y="4988"/>
                  </a:lnTo>
                  <a:close/>
                  <a:moveTo>
                    <a:pt x="12" y="4996"/>
                  </a:moveTo>
                  <a:lnTo>
                    <a:pt x="12" y="5003"/>
                  </a:lnTo>
                  <a:lnTo>
                    <a:pt x="0" y="5003"/>
                  </a:lnTo>
                  <a:lnTo>
                    <a:pt x="0" y="4996"/>
                  </a:lnTo>
                  <a:lnTo>
                    <a:pt x="12" y="4996"/>
                  </a:lnTo>
                  <a:close/>
                  <a:moveTo>
                    <a:pt x="12" y="5003"/>
                  </a:moveTo>
                  <a:lnTo>
                    <a:pt x="12" y="5003"/>
                  </a:lnTo>
                  <a:lnTo>
                    <a:pt x="0" y="5003"/>
                  </a:lnTo>
                  <a:lnTo>
                    <a:pt x="12" y="5003"/>
                  </a:lnTo>
                  <a:close/>
                  <a:moveTo>
                    <a:pt x="12" y="5003"/>
                  </a:moveTo>
                  <a:lnTo>
                    <a:pt x="12" y="5011"/>
                  </a:lnTo>
                  <a:lnTo>
                    <a:pt x="0" y="5011"/>
                  </a:lnTo>
                  <a:lnTo>
                    <a:pt x="0" y="5003"/>
                  </a:lnTo>
                  <a:lnTo>
                    <a:pt x="12" y="5003"/>
                  </a:lnTo>
                  <a:close/>
                  <a:moveTo>
                    <a:pt x="12" y="5011"/>
                  </a:moveTo>
                  <a:lnTo>
                    <a:pt x="12" y="5019"/>
                  </a:lnTo>
                  <a:lnTo>
                    <a:pt x="0" y="5019"/>
                  </a:lnTo>
                  <a:lnTo>
                    <a:pt x="0" y="5011"/>
                  </a:lnTo>
                  <a:lnTo>
                    <a:pt x="12" y="5011"/>
                  </a:lnTo>
                  <a:close/>
                  <a:moveTo>
                    <a:pt x="12" y="5019"/>
                  </a:moveTo>
                  <a:lnTo>
                    <a:pt x="12" y="5019"/>
                  </a:lnTo>
                  <a:lnTo>
                    <a:pt x="0" y="5019"/>
                  </a:lnTo>
                  <a:lnTo>
                    <a:pt x="12" y="5019"/>
                  </a:lnTo>
                  <a:close/>
                  <a:moveTo>
                    <a:pt x="12" y="5019"/>
                  </a:moveTo>
                  <a:lnTo>
                    <a:pt x="12" y="5026"/>
                  </a:lnTo>
                  <a:lnTo>
                    <a:pt x="0" y="5026"/>
                  </a:lnTo>
                  <a:lnTo>
                    <a:pt x="0" y="5019"/>
                  </a:lnTo>
                  <a:lnTo>
                    <a:pt x="12" y="5019"/>
                  </a:lnTo>
                  <a:close/>
                  <a:moveTo>
                    <a:pt x="12" y="5026"/>
                  </a:moveTo>
                  <a:lnTo>
                    <a:pt x="12" y="5034"/>
                  </a:lnTo>
                  <a:lnTo>
                    <a:pt x="0" y="5034"/>
                  </a:lnTo>
                  <a:lnTo>
                    <a:pt x="0" y="5026"/>
                  </a:lnTo>
                  <a:lnTo>
                    <a:pt x="12" y="5026"/>
                  </a:lnTo>
                  <a:close/>
                  <a:moveTo>
                    <a:pt x="12" y="5034"/>
                  </a:moveTo>
                  <a:lnTo>
                    <a:pt x="12" y="5034"/>
                  </a:lnTo>
                  <a:lnTo>
                    <a:pt x="0" y="5034"/>
                  </a:lnTo>
                  <a:lnTo>
                    <a:pt x="12" y="5034"/>
                  </a:lnTo>
                  <a:close/>
                  <a:moveTo>
                    <a:pt x="12" y="5034"/>
                  </a:moveTo>
                  <a:lnTo>
                    <a:pt x="12" y="5042"/>
                  </a:lnTo>
                  <a:lnTo>
                    <a:pt x="0" y="5042"/>
                  </a:lnTo>
                  <a:lnTo>
                    <a:pt x="0" y="5034"/>
                  </a:lnTo>
                  <a:lnTo>
                    <a:pt x="12" y="5034"/>
                  </a:lnTo>
                  <a:close/>
                  <a:moveTo>
                    <a:pt x="12" y="5042"/>
                  </a:moveTo>
                  <a:lnTo>
                    <a:pt x="12" y="5049"/>
                  </a:lnTo>
                  <a:lnTo>
                    <a:pt x="0" y="5049"/>
                  </a:lnTo>
                  <a:lnTo>
                    <a:pt x="0" y="5042"/>
                  </a:lnTo>
                  <a:lnTo>
                    <a:pt x="12" y="5042"/>
                  </a:lnTo>
                  <a:close/>
                  <a:moveTo>
                    <a:pt x="12" y="5049"/>
                  </a:moveTo>
                  <a:lnTo>
                    <a:pt x="12" y="5049"/>
                  </a:lnTo>
                  <a:lnTo>
                    <a:pt x="0" y="5049"/>
                  </a:lnTo>
                  <a:lnTo>
                    <a:pt x="12" y="5049"/>
                  </a:lnTo>
                  <a:close/>
                  <a:moveTo>
                    <a:pt x="12" y="5049"/>
                  </a:moveTo>
                  <a:lnTo>
                    <a:pt x="12" y="5057"/>
                  </a:lnTo>
                  <a:lnTo>
                    <a:pt x="0" y="5057"/>
                  </a:lnTo>
                  <a:lnTo>
                    <a:pt x="0" y="5049"/>
                  </a:lnTo>
                  <a:lnTo>
                    <a:pt x="12" y="5049"/>
                  </a:lnTo>
                  <a:close/>
                  <a:moveTo>
                    <a:pt x="12" y="5057"/>
                  </a:moveTo>
                  <a:lnTo>
                    <a:pt x="12" y="5065"/>
                  </a:lnTo>
                  <a:lnTo>
                    <a:pt x="0" y="5065"/>
                  </a:lnTo>
                  <a:lnTo>
                    <a:pt x="0" y="5057"/>
                  </a:lnTo>
                  <a:lnTo>
                    <a:pt x="12" y="5057"/>
                  </a:lnTo>
                  <a:close/>
                  <a:moveTo>
                    <a:pt x="12" y="5065"/>
                  </a:moveTo>
                  <a:lnTo>
                    <a:pt x="12" y="5065"/>
                  </a:lnTo>
                  <a:lnTo>
                    <a:pt x="0" y="5065"/>
                  </a:lnTo>
                  <a:lnTo>
                    <a:pt x="12" y="5065"/>
                  </a:lnTo>
                  <a:close/>
                  <a:moveTo>
                    <a:pt x="12" y="5065"/>
                  </a:moveTo>
                  <a:lnTo>
                    <a:pt x="12" y="5072"/>
                  </a:lnTo>
                  <a:lnTo>
                    <a:pt x="0" y="5072"/>
                  </a:lnTo>
                  <a:lnTo>
                    <a:pt x="0" y="5065"/>
                  </a:lnTo>
                  <a:lnTo>
                    <a:pt x="12" y="5065"/>
                  </a:lnTo>
                  <a:close/>
                  <a:moveTo>
                    <a:pt x="12" y="5072"/>
                  </a:moveTo>
                  <a:lnTo>
                    <a:pt x="12" y="5080"/>
                  </a:lnTo>
                  <a:lnTo>
                    <a:pt x="0" y="5080"/>
                  </a:lnTo>
                  <a:lnTo>
                    <a:pt x="0" y="5072"/>
                  </a:lnTo>
                  <a:lnTo>
                    <a:pt x="12" y="5072"/>
                  </a:lnTo>
                  <a:close/>
                  <a:moveTo>
                    <a:pt x="12" y="5080"/>
                  </a:moveTo>
                  <a:lnTo>
                    <a:pt x="12" y="5080"/>
                  </a:lnTo>
                  <a:lnTo>
                    <a:pt x="0" y="5080"/>
                  </a:lnTo>
                  <a:lnTo>
                    <a:pt x="12" y="5080"/>
                  </a:lnTo>
                  <a:close/>
                  <a:moveTo>
                    <a:pt x="12" y="5080"/>
                  </a:moveTo>
                  <a:lnTo>
                    <a:pt x="12" y="5088"/>
                  </a:lnTo>
                  <a:lnTo>
                    <a:pt x="0" y="5088"/>
                  </a:lnTo>
                  <a:lnTo>
                    <a:pt x="0" y="5080"/>
                  </a:lnTo>
                  <a:lnTo>
                    <a:pt x="12" y="5080"/>
                  </a:lnTo>
                  <a:close/>
                  <a:moveTo>
                    <a:pt x="12" y="5088"/>
                  </a:moveTo>
                  <a:lnTo>
                    <a:pt x="12" y="5096"/>
                  </a:lnTo>
                  <a:lnTo>
                    <a:pt x="0" y="5096"/>
                  </a:lnTo>
                  <a:lnTo>
                    <a:pt x="0" y="5088"/>
                  </a:lnTo>
                  <a:lnTo>
                    <a:pt x="12" y="5088"/>
                  </a:lnTo>
                  <a:close/>
                  <a:moveTo>
                    <a:pt x="12" y="5096"/>
                  </a:moveTo>
                  <a:lnTo>
                    <a:pt x="12" y="5096"/>
                  </a:lnTo>
                  <a:lnTo>
                    <a:pt x="0" y="5096"/>
                  </a:lnTo>
                  <a:lnTo>
                    <a:pt x="12" y="5096"/>
                  </a:lnTo>
                  <a:close/>
                  <a:moveTo>
                    <a:pt x="12" y="5096"/>
                  </a:moveTo>
                  <a:lnTo>
                    <a:pt x="12" y="5103"/>
                  </a:lnTo>
                  <a:lnTo>
                    <a:pt x="0" y="5103"/>
                  </a:lnTo>
                  <a:lnTo>
                    <a:pt x="0" y="5096"/>
                  </a:lnTo>
                  <a:lnTo>
                    <a:pt x="12" y="5096"/>
                  </a:lnTo>
                  <a:close/>
                  <a:moveTo>
                    <a:pt x="12" y="5103"/>
                  </a:moveTo>
                  <a:lnTo>
                    <a:pt x="12" y="5111"/>
                  </a:lnTo>
                  <a:lnTo>
                    <a:pt x="0" y="5111"/>
                  </a:lnTo>
                  <a:lnTo>
                    <a:pt x="0" y="5103"/>
                  </a:lnTo>
                  <a:lnTo>
                    <a:pt x="12" y="5103"/>
                  </a:lnTo>
                  <a:close/>
                  <a:moveTo>
                    <a:pt x="12" y="5111"/>
                  </a:moveTo>
                  <a:lnTo>
                    <a:pt x="12" y="5111"/>
                  </a:lnTo>
                  <a:lnTo>
                    <a:pt x="0" y="5111"/>
                  </a:lnTo>
                  <a:lnTo>
                    <a:pt x="12" y="5111"/>
                  </a:lnTo>
                  <a:close/>
                  <a:moveTo>
                    <a:pt x="12" y="5111"/>
                  </a:moveTo>
                  <a:lnTo>
                    <a:pt x="12" y="5119"/>
                  </a:lnTo>
                  <a:lnTo>
                    <a:pt x="0" y="5119"/>
                  </a:lnTo>
                  <a:lnTo>
                    <a:pt x="0" y="5111"/>
                  </a:lnTo>
                  <a:lnTo>
                    <a:pt x="12" y="5111"/>
                  </a:lnTo>
                  <a:close/>
                  <a:moveTo>
                    <a:pt x="12" y="5119"/>
                  </a:moveTo>
                  <a:lnTo>
                    <a:pt x="12" y="5126"/>
                  </a:lnTo>
                  <a:lnTo>
                    <a:pt x="0" y="5126"/>
                  </a:lnTo>
                  <a:lnTo>
                    <a:pt x="0" y="5119"/>
                  </a:lnTo>
                  <a:lnTo>
                    <a:pt x="12" y="5119"/>
                  </a:lnTo>
                  <a:close/>
                  <a:moveTo>
                    <a:pt x="12" y="5126"/>
                  </a:moveTo>
                  <a:lnTo>
                    <a:pt x="12" y="5126"/>
                  </a:lnTo>
                  <a:lnTo>
                    <a:pt x="0" y="5126"/>
                  </a:lnTo>
                  <a:lnTo>
                    <a:pt x="12" y="5126"/>
                  </a:lnTo>
                  <a:close/>
                  <a:moveTo>
                    <a:pt x="12" y="5126"/>
                  </a:moveTo>
                  <a:lnTo>
                    <a:pt x="12" y="5134"/>
                  </a:lnTo>
                  <a:lnTo>
                    <a:pt x="0" y="5134"/>
                  </a:lnTo>
                  <a:lnTo>
                    <a:pt x="0" y="5126"/>
                  </a:lnTo>
                  <a:lnTo>
                    <a:pt x="12" y="5126"/>
                  </a:lnTo>
                  <a:close/>
                  <a:moveTo>
                    <a:pt x="12" y="5134"/>
                  </a:moveTo>
                  <a:lnTo>
                    <a:pt x="12" y="5142"/>
                  </a:lnTo>
                  <a:lnTo>
                    <a:pt x="0" y="5142"/>
                  </a:lnTo>
                  <a:lnTo>
                    <a:pt x="0" y="5134"/>
                  </a:lnTo>
                  <a:lnTo>
                    <a:pt x="12" y="5134"/>
                  </a:lnTo>
                  <a:close/>
                  <a:moveTo>
                    <a:pt x="12" y="5142"/>
                  </a:moveTo>
                  <a:lnTo>
                    <a:pt x="12" y="5142"/>
                  </a:lnTo>
                  <a:lnTo>
                    <a:pt x="0" y="5142"/>
                  </a:lnTo>
                  <a:lnTo>
                    <a:pt x="12" y="5142"/>
                  </a:lnTo>
                  <a:close/>
                  <a:moveTo>
                    <a:pt x="12" y="5142"/>
                  </a:moveTo>
                  <a:lnTo>
                    <a:pt x="12" y="5149"/>
                  </a:lnTo>
                  <a:lnTo>
                    <a:pt x="0" y="5149"/>
                  </a:lnTo>
                  <a:lnTo>
                    <a:pt x="0" y="5142"/>
                  </a:lnTo>
                  <a:lnTo>
                    <a:pt x="12" y="5142"/>
                  </a:lnTo>
                  <a:close/>
                  <a:moveTo>
                    <a:pt x="12" y="5149"/>
                  </a:moveTo>
                  <a:lnTo>
                    <a:pt x="12" y="5157"/>
                  </a:lnTo>
                  <a:lnTo>
                    <a:pt x="0" y="5157"/>
                  </a:lnTo>
                  <a:lnTo>
                    <a:pt x="0" y="5149"/>
                  </a:lnTo>
                  <a:lnTo>
                    <a:pt x="12" y="5149"/>
                  </a:lnTo>
                  <a:close/>
                  <a:moveTo>
                    <a:pt x="12" y="5157"/>
                  </a:moveTo>
                  <a:lnTo>
                    <a:pt x="12" y="5157"/>
                  </a:lnTo>
                  <a:lnTo>
                    <a:pt x="0" y="5157"/>
                  </a:lnTo>
                  <a:lnTo>
                    <a:pt x="12" y="5157"/>
                  </a:lnTo>
                  <a:close/>
                  <a:moveTo>
                    <a:pt x="12" y="5157"/>
                  </a:moveTo>
                  <a:lnTo>
                    <a:pt x="12" y="5165"/>
                  </a:lnTo>
                  <a:lnTo>
                    <a:pt x="0" y="5165"/>
                  </a:lnTo>
                  <a:lnTo>
                    <a:pt x="0" y="5157"/>
                  </a:lnTo>
                  <a:lnTo>
                    <a:pt x="12" y="5157"/>
                  </a:lnTo>
                  <a:close/>
                  <a:moveTo>
                    <a:pt x="12" y="5165"/>
                  </a:moveTo>
                  <a:lnTo>
                    <a:pt x="12" y="5172"/>
                  </a:lnTo>
                  <a:lnTo>
                    <a:pt x="0" y="5172"/>
                  </a:lnTo>
                  <a:lnTo>
                    <a:pt x="0" y="5165"/>
                  </a:lnTo>
                  <a:lnTo>
                    <a:pt x="12" y="5165"/>
                  </a:lnTo>
                  <a:close/>
                  <a:moveTo>
                    <a:pt x="12" y="5172"/>
                  </a:moveTo>
                  <a:lnTo>
                    <a:pt x="12" y="5172"/>
                  </a:lnTo>
                  <a:lnTo>
                    <a:pt x="0" y="5172"/>
                  </a:lnTo>
                  <a:lnTo>
                    <a:pt x="12" y="5172"/>
                  </a:lnTo>
                  <a:close/>
                  <a:moveTo>
                    <a:pt x="12" y="5172"/>
                  </a:moveTo>
                  <a:lnTo>
                    <a:pt x="12" y="5180"/>
                  </a:lnTo>
                  <a:lnTo>
                    <a:pt x="0" y="5180"/>
                  </a:lnTo>
                  <a:lnTo>
                    <a:pt x="0" y="5172"/>
                  </a:lnTo>
                  <a:lnTo>
                    <a:pt x="12" y="5172"/>
                  </a:lnTo>
                  <a:close/>
                  <a:moveTo>
                    <a:pt x="12" y="5180"/>
                  </a:moveTo>
                  <a:lnTo>
                    <a:pt x="12" y="5188"/>
                  </a:lnTo>
                  <a:lnTo>
                    <a:pt x="0" y="5188"/>
                  </a:lnTo>
                  <a:lnTo>
                    <a:pt x="0" y="5180"/>
                  </a:lnTo>
                  <a:lnTo>
                    <a:pt x="12" y="5180"/>
                  </a:lnTo>
                  <a:close/>
                  <a:moveTo>
                    <a:pt x="12" y="5188"/>
                  </a:moveTo>
                  <a:lnTo>
                    <a:pt x="12" y="5188"/>
                  </a:lnTo>
                  <a:lnTo>
                    <a:pt x="0" y="5188"/>
                  </a:lnTo>
                  <a:lnTo>
                    <a:pt x="12" y="5188"/>
                  </a:lnTo>
                  <a:close/>
                  <a:moveTo>
                    <a:pt x="12" y="5188"/>
                  </a:moveTo>
                  <a:lnTo>
                    <a:pt x="12" y="5195"/>
                  </a:lnTo>
                  <a:lnTo>
                    <a:pt x="0" y="5195"/>
                  </a:lnTo>
                  <a:lnTo>
                    <a:pt x="0" y="5188"/>
                  </a:lnTo>
                  <a:lnTo>
                    <a:pt x="12" y="5188"/>
                  </a:lnTo>
                  <a:close/>
                  <a:moveTo>
                    <a:pt x="12" y="5195"/>
                  </a:moveTo>
                  <a:lnTo>
                    <a:pt x="12" y="5203"/>
                  </a:lnTo>
                  <a:lnTo>
                    <a:pt x="0" y="5203"/>
                  </a:lnTo>
                  <a:lnTo>
                    <a:pt x="0" y="5195"/>
                  </a:lnTo>
                  <a:lnTo>
                    <a:pt x="12" y="5195"/>
                  </a:lnTo>
                  <a:close/>
                  <a:moveTo>
                    <a:pt x="12" y="5203"/>
                  </a:moveTo>
                  <a:lnTo>
                    <a:pt x="12" y="5203"/>
                  </a:lnTo>
                  <a:lnTo>
                    <a:pt x="0" y="5203"/>
                  </a:lnTo>
                  <a:lnTo>
                    <a:pt x="12" y="5203"/>
                  </a:lnTo>
                  <a:close/>
                  <a:moveTo>
                    <a:pt x="12" y="5203"/>
                  </a:moveTo>
                  <a:lnTo>
                    <a:pt x="12" y="5211"/>
                  </a:lnTo>
                  <a:lnTo>
                    <a:pt x="0" y="5211"/>
                  </a:lnTo>
                  <a:lnTo>
                    <a:pt x="0" y="5203"/>
                  </a:lnTo>
                  <a:lnTo>
                    <a:pt x="12" y="5203"/>
                  </a:lnTo>
                  <a:close/>
                  <a:moveTo>
                    <a:pt x="12" y="5211"/>
                  </a:moveTo>
                  <a:lnTo>
                    <a:pt x="12" y="5218"/>
                  </a:lnTo>
                  <a:lnTo>
                    <a:pt x="0" y="5218"/>
                  </a:lnTo>
                  <a:lnTo>
                    <a:pt x="0" y="5211"/>
                  </a:lnTo>
                  <a:lnTo>
                    <a:pt x="12" y="5211"/>
                  </a:lnTo>
                  <a:close/>
                  <a:moveTo>
                    <a:pt x="12" y="5218"/>
                  </a:moveTo>
                  <a:lnTo>
                    <a:pt x="12" y="5218"/>
                  </a:lnTo>
                  <a:lnTo>
                    <a:pt x="0" y="5218"/>
                  </a:lnTo>
                  <a:lnTo>
                    <a:pt x="12" y="5218"/>
                  </a:lnTo>
                  <a:close/>
                  <a:moveTo>
                    <a:pt x="12" y="5218"/>
                  </a:moveTo>
                  <a:lnTo>
                    <a:pt x="12" y="5226"/>
                  </a:lnTo>
                  <a:lnTo>
                    <a:pt x="0" y="5226"/>
                  </a:lnTo>
                  <a:lnTo>
                    <a:pt x="0" y="5218"/>
                  </a:lnTo>
                  <a:lnTo>
                    <a:pt x="12" y="5218"/>
                  </a:lnTo>
                  <a:close/>
                  <a:moveTo>
                    <a:pt x="12" y="5226"/>
                  </a:moveTo>
                  <a:lnTo>
                    <a:pt x="12" y="5234"/>
                  </a:lnTo>
                  <a:lnTo>
                    <a:pt x="0" y="5234"/>
                  </a:lnTo>
                  <a:lnTo>
                    <a:pt x="0" y="5226"/>
                  </a:lnTo>
                  <a:lnTo>
                    <a:pt x="12" y="5226"/>
                  </a:lnTo>
                  <a:close/>
                  <a:moveTo>
                    <a:pt x="12" y="5234"/>
                  </a:moveTo>
                  <a:lnTo>
                    <a:pt x="12" y="5234"/>
                  </a:lnTo>
                  <a:lnTo>
                    <a:pt x="0" y="5234"/>
                  </a:lnTo>
                  <a:lnTo>
                    <a:pt x="12" y="5234"/>
                  </a:lnTo>
                  <a:close/>
                  <a:moveTo>
                    <a:pt x="12" y="5234"/>
                  </a:moveTo>
                  <a:lnTo>
                    <a:pt x="12" y="5242"/>
                  </a:lnTo>
                  <a:lnTo>
                    <a:pt x="0" y="5242"/>
                  </a:lnTo>
                  <a:lnTo>
                    <a:pt x="0" y="5234"/>
                  </a:lnTo>
                  <a:lnTo>
                    <a:pt x="12" y="5234"/>
                  </a:lnTo>
                  <a:close/>
                  <a:moveTo>
                    <a:pt x="12" y="5242"/>
                  </a:moveTo>
                  <a:lnTo>
                    <a:pt x="12" y="5249"/>
                  </a:lnTo>
                  <a:lnTo>
                    <a:pt x="0" y="5249"/>
                  </a:lnTo>
                  <a:lnTo>
                    <a:pt x="0" y="5242"/>
                  </a:lnTo>
                  <a:lnTo>
                    <a:pt x="12" y="5242"/>
                  </a:lnTo>
                  <a:close/>
                  <a:moveTo>
                    <a:pt x="12" y="5249"/>
                  </a:moveTo>
                  <a:lnTo>
                    <a:pt x="12" y="5249"/>
                  </a:lnTo>
                  <a:lnTo>
                    <a:pt x="0" y="5249"/>
                  </a:lnTo>
                  <a:lnTo>
                    <a:pt x="12" y="5249"/>
                  </a:lnTo>
                  <a:close/>
                  <a:moveTo>
                    <a:pt x="12" y="5249"/>
                  </a:moveTo>
                  <a:lnTo>
                    <a:pt x="12" y="5257"/>
                  </a:lnTo>
                  <a:lnTo>
                    <a:pt x="0" y="5257"/>
                  </a:lnTo>
                  <a:lnTo>
                    <a:pt x="0" y="5249"/>
                  </a:lnTo>
                  <a:lnTo>
                    <a:pt x="12" y="5249"/>
                  </a:lnTo>
                  <a:close/>
                  <a:moveTo>
                    <a:pt x="12" y="5257"/>
                  </a:moveTo>
                  <a:lnTo>
                    <a:pt x="12" y="5265"/>
                  </a:lnTo>
                  <a:lnTo>
                    <a:pt x="0" y="5265"/>
                  </a:lnTo>
                  <a:lnTo>
                    <a:pt x="0" y="5257"/>
                  </a:lnTo>
                  <a:lnTo>
                    <a:pt x="12" y="5257"/>
                  </a:lnTo>
                  <a:close/>
                  <a:moveTo>
                    <a:pt x="12" y="5265"/>
                  </a:moveTo>
                  <a:lnTo>
                    <a:pt x="12" y="5265"/>
                  </a:lnTo>
                  <a:lnTo>
                    <a:pt x="0" y="5265"/>
                  </a:lnTo>
                  <a:lnTo>
                    <a:pt x="12" y="5265"/>
                  </a:lnTo>
                  <a:close/>
                  <a:moveTo>
                    <a:pt x="12" y="5265"/>
                  </a:moveTo>
                  <a:lnTo>
                    <a:pt x="12" y="5272"/>
                  </a:lnTo>
                  <a:lnTo>
                    <a:pt x="0" y="5272"/>
                  </a:lnTo>
                  <a:lnTo>
                    <a:pt x="0" y="5265"/>
                  </a:lnTo>
                  <a:lnTo>
                    <a:pt x="12" y="5265"/>
                  </a:lnTo>
                  <a:close/>
                  <a:moveTo>
                    <a:pt x="12" y="5272"/>
                  </a:moveTo>
                  <a:lnTo>
                    <a:pt x="12" y="5280"/>
                  </a:lnTo>
                  <a:lnTo>
                    <a:pt x="0" y="5280"/>
                  </a:lnTo>
                  <a:lnTo>
                    <a:pt x="0" y="5272"/>
                  </a:lnTo>
                  <a:lnTo>
                    <a:pt x="12" y="5272"/>
                  </a:lnTo>
                  <a:close/>
                  <a:moveTo>
                    <a:pt x="12" y="5280"/>
                  </a:moveTo>
                  <a:lnTo>
                    <a:pt x="12" y="5280"/>
                  </a:lnTo>
                  <a:lnTo>
                    <a:pt x="0" y="5280"/>
                  </a:lnTo>
                  <a:lnTo>
                    <a:pt x="12" y="5280"/>
                  </a:lnTo>
                  <a:close/>
                  <a:moveTo>
                    <a:pt x="12" y="5280"/>
                  </a:moveTo>
                  <a:lnTo>
                    <a:pt x="12" y="5288"/>
                  </a:lnTo>
                  <a:lnTo>
                    <a:pt x="0" y="5288"/>
                  </a:lnTo>
                  <a:lnTo>
                    <a:pt x="0" y="5280"/>
                  </a:lnTo>
                  <a:lnTo>
                    <a:pt x="12" y="5280"/>
                  </a:lnTo>
                  <a:close/>
                  <a:moveTo>
                    <a:pt x="12" y="5288"/>
                  </a:moveTo>
                  <a:lnTo>
                    <a:pt x="12" y="5295"/>
                  </a:lnTo>
                  <a:lnTo>
                    <a:pt x="0" y="5295"/>
                  </a:lnTo>
                  <a:lnTo>
                    <a:pt x="0" y="5288"/>
                  </a:lnTo>
                  <a:lnTo>
                    <a:pt x="12" y="5288"/>
                  </a:lnTo>
                  <a:close/>
                  <a:moveTo>
                    <a:pt x="12" y="5295"/>
                  </a:moveTo>
                  <a:lnTo>
                    <a:pt x="12" y="5295"/>
                  </a:lnTo>
                  <a:lnTo>
                    <a:pt x="0" y="5295"/>
                  </a:lnTo>
                  <a:lnTo>
                    <a:pt x="12" y="5295"/>
                  </a:lnTo>
                  <a:close/>
                  <a:moveTo>
                    <a:pt x="12" y="5295"/>
                  </a:moveTo>
                  <a:lnTo>
                    <a:pt x="12" y="5303"/>
                  </a:lnTo>
                  <a:lnTo>
                    <a:pt x="0" y="5303"/>
                  </a:lnTo>
                  <a:lnTo>
                    <a:pt x="0" y="5295"/>
                  </a:lnTo>
                  <a:lnTo>
                    <a:pt x="12" y="5295"/>
                  </a:lnTo>
                  <a:close/>
                  <a:moveTo>
                    <a:pt x="12" y="5303"/>
                  </a:moveTo>
                  <a:lnTo>
                    <a:pt x="12" y="5311"/>
                  </a:lnTo>
                  <a:lnTo>
                    <a:pt x="0" y="5311"/>
                  </a:lnTo>
                  <a:lnTo>
                    <a:pt x="0" y="5303"/>
                  </a:lnTo>
                  <a:lnTo>
                    <a:pt x="12" y="5303"/>
                  </a:lnTo>
                  <a:close/>
                  <a:moveTo>
                    <a:pt x="12" y="5311"/>
                  </a:moveTo>
                  <a:lnTo>
                    <a:pt x="12" y="5311"/>
                  </a:lnTo>
                  <a:lnTo>
                    <a:pt x="0" y="5311"/>
                  </a:lnTo>
                  <a:lnTo>
                    <a:pt x="12" y="5311"/>
                  </a:lnTo>
                  <a:close/>
                  <a:moveTo>
                    <a:pt x="12" y="5311"/>
                  </a:moveTo>
                  <a:lnTo>
                    <a:pt x="12" y="5318"/>
                  </a:lnTo>
                  <a:lnTo>
                    <a:pt x="0" y="5318"/>
                  </a:lnTo>
                  <a:lnTo>
                    <a:pt x="0" y="5311"/>
                  </a:lnTo>
                  <a:lnTo>
                    <a:pt x="12" y="5311"/>
                  </a:lnTo>
                  <a:close/>
                  <a:moveTo>
                    <a:pt x="12" y="5318"/>
                  </a:moveTo>
                  <a:lnTo>
                    <a:pt x="12" y="5326"/>
                  </a:lnTo>
                  <a:lnTo>
                    <a:pt x="0" y="5326"/>
                  </a:lnTo>
                  <a:lnTo>
                    <a:pt x="0" y="5318"/>
                  </a:lnTo>
                  <a:lnTo>
                    <a:pt x="12" y="5318"/>
                  </a:lnTo>
                  <a:close/>
                  <a:moveTo>
                    <a:pt x="12" y="5326"/>
                  </a:moveTo>
                  <a:lnTo>
                    <a:pt x="12" y="5326"/>
                  </a:lnTo>
                  <a:lnTo>
                    <a:pt x="0" y="5326"/>
                  </a:lnTo>
                  <a:lnTo>
                    <a:pt x="12" y="5326"/>
                  </a:lnTo>
                  <a:close/>
                  <a:moveTo>
                    <a:pt x="12" y="5326"/>
                  </a:moveTo>
                  <a:lnTo>
                    <a:pt x="12" y="5334"/>
                  </a:lnTo>
                  <a:lnTo>
                    <a:pt x="0" y="5334"/>
                  </a:lnTo>
                  <a:lnTo>
                    <a:pt x="0" y="5326"/>
                  </a:lnTo>
                  <a:lnTo>
                    <a:pt x="12" y="5326"/>
                  </a:lnTo>
                  <a:close/>
                  <a:moveTo>
                    <a:pt x="12" y="5334"/>
                  </a:moveTo>
                  <a:lnTo>
                    <a:pt x="12" y="5341"/>
                  </a:lnTo>
                  <a:lnTo>
                    <a:pt x="0" y="5341"/>
                  </a:lnTo>
                  <a:lnTo>
                    <a:pt x="0" y="5334"/>
                  </a:lnTo>
                  <a:lnTo>
                    <a:pt x="12" y="5334"/>
                  </a:lnTo>
                  <a:close/>
                  <a:moveTo>
                    <a:pt x="12" y="5341"/>
                  </a:moveTo>
                  <a:lnTo>
                    <a:pt x="12" y="5341"/>
                  </a:lnTo>
                  <a:lnTo>
                    <a:pt x="0" y="5341"/>
                  </a:lnTo>
                  <a:lnTo>
                    <a:pt x="12" y="5341"/>
                  </a:lnTo>
                  <a:close/>
                  <a:moveTo>
                    <a:pt x="12" y="5341"/>
                  </a:moveTo>
                  <a:lnTo>
                    <a:pt x="12" y="5349"/>
                  </a:lnTo>
                  <a:lnTo>
                    <a:pt x="0" y="5349"/>
                  </a:lnTo>
                  <a:lnTo>
                    <a:pt x="0" y="5341"/>
                  </a:lnTo>
                  <a:lnTo>
                    <a:pt x="12" y="5341"/>
                  </a:lnTo>
                  <a:close/>
                  <a:moveTo>
                    <a:pt x="12" y="5349"/>
                  </a:moveTo>
                  <a:lnTo>
                    <a:pt x="12" y="5357"/>
                  </a:lnTo>
                  <a:lnTo>
                    <a:pt x="0" y="5357"/>
                  </a:lnTo>
                  <a:lnTo>
                    <a:pt x="0" y="5349"/>
                  </a:lnTo>
                  <a:lnTo>
                    <a:pt x="12" y="5349"/>
                  </a:lnTo>
                  <a:close/>
                  <a:moveTo>
                    <a:pt x="12" y="5357"/>
                  </a:moveTo>
                  <a:lnTo>
                    <a:pt x="12" y="5357"/>
                  </a:lnTo>
                  <a:lnTo>
                    <a:pt x="0" y="5357"/>
                  </a:lnTo>
                  <a:lnTo>
                    <a:pt x="12" y="5357"/>
                  </a:lnTo>
                  <a:close/>
                  <a:moveTo>
                    <a:pt x="12" y="5357"/>
                  </a:moveTo>
                  <a:lnTo>
                    <a:pt x="12" y="5364"/>
                  </a:lnTo>
                  <a:lnTo>
                    <a:pt x="0" y="5364"/>
                  </a:lnTo>
                  <a:lnTo>
                    <a:pt x="0" y="5357"/>
                  </a:lnTo>
                  <a:lnTo>
                    <a:pt x="12" y="5357"/>
                  </a:lnTo>
                  <a:close/>
                  <a:moveTo>
                    <a:pt x="12" y="5364"/>
                  </a:moveTo>
                  <a:lnTo>
                    <a:pt x="12" y="5372"/>
                  </a:lnTo>
                  <a:lnTo>
                    <a:pt x="0" y="5372"/>
                  </a:lnTo>
                  <a:lnTo>
                    <a:pt x="0" y="5364"/>
                  </a:lnTo>
                  <a:lnTo>
                    <a:pt x="12" y="5364"/>
                  </a:lnTo>
                  <a:close/>
                  <a:moveTo>
                    <a:pt x="12" y="5372"/>
                  </a:moveTo>
                  <a:lnTo>
                    <a:pt x="12" y="5372"/>
                  </a:lnTo>
                  <a:lnTo>
                    <a:pt x="0" y="5372"/>
                  </a:lnTo>
                  <a:lnTo>
                    <a:pt x="12" y="5372"/>
                  </a:lnTo>
                  <a:close/>
                  <a:moveTo>
                    <a:pt x="12" y="5372"/>
                  </a:moveTo>
                  <a:lnTo>
                    <a:pt x="12" y="5380"/>
                  </a:lnTo>
                  <a:lnTo>
                    <a:pt x="0" y="5380"/>
                  </a:lnTo>
                  <a:lnTo>
                    <a:pt x="0" y="5372"/>
                  </a:lnTo>
                  <a:lnTo>
                    <a:pt x="12" y="5372"/>
                  </a:lnTo>
                  <a:close/>
                  <a:moveTo>
                    <a:pt x="12" y="5380"/>
                  </a:moveTo>
                  <a:lnTo>
                    <a:pt x="12" y="5388"/>
                  </a:lnTo>
                  <a:lnTo>
                    <a:pt x="0" y="5388"/>
                  </a:lnTo>
                  <a:lnTo>
                    <a:pt x="0" y="5380"/>
                  </a:lnTo>
                  <a:lnTo>
                    <a:pt x="12" y="5380"/>
                  </a:lnTo>
                  <a:close/>
                  <a:moveTo>
                    <a:pt x="12" y="5388"/>
                  </a:moveTo>
                  <a:lnTo>
                    <a:pt x="12" y="5388"/>
                  </a:lnTo>
                  <a:lnTo>
                    <a:pt x="0" y="5388"/>
                  </a:lnTo>
                  <a:lnTo>
                    <a:pt x="12" y="5388"/>
                  </a:lnTo>
                  <a:close/>
                  <a:moveTo>
                    <a:pt x="12" y="5388"/>
                  </a:moveTo>
                  <a:lnTo>
                    <a:pt x="12" y="5395"/>
                  </a:lnTo>
                  <a:lnTo>
                    <a:pt x="0" y="5395"/>
                  </a:lnTo>
                  <a:lnTo>
                    <a:pt x="0" y="5388"/>
                  </a:lnTo>
                  <a:lnTo>
                    <a:pt x="12" y="5388"/>
                  </a:lnTo>
                  <a:close/>
                  <a:moveTo>
                    <a:pt x="12" y="5395"/>
                  </a:moveTo>
                  <a:lnTo>
                    <a:pt x="12" y="5403"/>
                  </a:lnTo>
                  <a:lnTo>
                    <a:pt x="0" y="5403"/>
                  </a:lnTo>
                  <a:lnTo>
                    <a:pt x="0" y="5395"/>
                  </a:lnTo>
                  <a:lnTo>
                    <a:pt x="12" y="5395"/>
                  </a:lnTo>
                  <a:close/>
                  <a:moveTo>
                    <a:pt x="12" y="5403"/>
                  </a:moveTo>
                  <a:lnTo>
                    <a:pt x="12" y="5403"/>
                  </a:lnTo>
                  <a:lnTo>
                    <a:pt x="0" y="5403"/>
                  </a:lnTo>
                  <a:lnTo>
                    <a:pt x="12" y="5403"/>
                  </a:lnTo>
                  <a:close/>
                  <a:moveTo>
                    <a:pt x="12" y="5403"/>
                  </a:moveTo>
                  <a:lnTo>
                    <a:pt x="12" y="5411"/>
                  </a:lnTo>
                  <a:lnTo>
                    <a:pt x="0" y="5411"/>
                  </a:lnTo>
                  <a:lnTo>
                    <a:pt x="0" y="5403"/>
                  </a:lnTo>
                  <a:lnTo>
                    <a:pt x="12" y="5403"/>
                  </a:lnTo>
                  <a:close/>
                  <a:moveTo>
                    <a:pt x="12" y="5411"/>
                  </a:moveTo>
                  <a:lnTo>
                    <a:pt x="12" y="5418"/>
                  </a:lnTo>
                  <a:lnTo>
                    <a:pt x="0" y="5418"/>
                  </a:lnTo>
                  <a:lnTo>
                    <a:pt x="0" y="5411"/>
                  </a:lnTo>
                  <a:lnTo>
                    <a:pt x="12" y="5411"/>
                  </a:lnTo>
                  <a:close/>
                  <a:moveTo>
                    <a:pt x="12" y="5418"/>
                  </a:moveTo>
                  <a:lnTo>
                    <a:pt x="12" y="5418"/>
                  </a:lnTo>
                  <a:lnTo>
                    <a:pt x="0" y="5418"/>
                  </a:lnTo>
                  <a:lnTo>
                    <a:pt x="12" y="5418"/>
                  </a:lnTo>
                  <a:close/>
                  <a:moveTo>
                    <a:pt x="12" y="5418"/>
                  </a:moveTo>
                  <a:lnTo>
                    <a:pt x="12" y="5426"/>
                  </a:lnTo>
                  <a:lnTo>
                    <a:pt x="0" y="5426"/>
                  </a:lnTo>
                  <a:lnTo>
                    <a:pt x="0" y="5418"/>
                  </a:lnTo>
                  <a:lnTo>
                    <a:pt x="12" y="5418"/>
                  </a:lnTo>
                  <a:close/>
                  <a:moveTo>
                    <a:pt x="12" y="5426"/>
                  </a:moveTo>
                  <a:lnTo>
                    <a:pt x="12" y="5434"/>
                  </a:lnTo>
                  <a:lnTo>
                    <a:pt x="0" y="5434"/>
                  </a:lnTo>
                  <a:lnTo>
                    <a:pt x="0" y="5426"/>
                  </a:lnTo>
                  <a:lnTo>
                    <a:pt x="12" y="5426"/>
                  </a:lnTo>
                  <a:close/>
                  <a:moveTo>
                    <a:pt x="12" y="5434"/>
                  </a:moveTo>
                  <a:lnTo>
                    <a:pt x="12" y="5434"/>
                  </a:lnTo>
                  <a:lnTo>
                    <a:pt x="0" y="5434"/>
                  </a:lnTo>
                  <a:lnTo>
                    <a:pt x="12" y="5434"/>
                  </a:lnTo>
                  <a:close/>
                  <a:moveTo>
                    <a:pt x="12" y="5434"/>
                  </a:moveTo>
                  <a:lnTo>
                    <a:pt x="12" y="5441"/>
                  </a:lnTo>
                  <a:lnTo>
                    <a:pt x="0" y="5441"/>
                  </a:lnTo>
                  <a:lnTo>
                    <a:pt x="0" y="5434"/>
                  </a:lnTo>
                  <a:lnTo>
                    <a:pt x="12" y="5434"/>
                  </a:lnTo>
                  <a:close/>
                  <a:moveTo>
                    <a:pt x="12" y="5441"/>
                  </a:moveTo>
                  <a:lnTo>
                    <a:pt x="12" y="5449"/>
                  </a:lnTo>
                  <a:lnTo>
                    <a:pt x="0" y="5449"/>
                  </a:lnTo>
                  <a:lnTo>
                    <a:pt x="0" y="5441"/>
                  </a:lnTo>
                  <a:lnTo>
                    <a:pt x="12" y="5441"/>
                  </a:lnTo>
                  <a:close/>
                  <a:moveTo>
                    <a:pt x="12" y="5449"/>
                  </a:moveTo>
                  <a:lnTo>
                    <a:pt x="12" y="5449"/>
                  </a:lnTo>
                  <a:lnTo>
                    <a:pt x="0" y="5449"/>
                  </a:lnTo>
                  <a:lnTo>
                    <a:pt x="12" y="5449"/>
                  </a:lnTo>
                  <a:close/>
                  <a:moveTo>
                    <a:pt x="12" y="5449"/>
                  </a:moveTo>
                  <a:lnTo>
                    <a:pt x="12" y="5457"/>
                  </a:lnTo>
                  <a:lnTo>
                    <a:pt x="0" y="5457"/>
                  </a:lnTo>
                  <a:lnTo>
                    <a:pt x="0" y="5449"/>
                  </a:lnTo>
                  <a:lnTo>
                    <a:pt x="12" y="5449"/>
                  </a:lnTo>
                  <a:close/>
                  <a:moveTo>
                    <a:pt x="12" y="5457"/>
                  </a:moveTo>
                  <a:lnTo>
                    <a:pt x="12" y="5464"/>
                  </a:lnTo>
                  <a:lnTo>
                    <a:pt x="0" y="5464"/>
                  </a:lnTo>
                  <a:lnTo>
                    <a:pt x="0" y="5457"/>
                  </a:lnTo>
                  <a:lnTo>
                    <a:pt x="12" y="5457"/>
                  </a:lnTo>
                  <a:close/>
                  <a:moveTo>
                    <a:pt x="12" y="5464"/>
                  </a:moveTo>
                  <a:lnTo>
                    <a:pt x="12" y="5464"/>
                  </a:lnTo>
                  <a:lnTo>
                    <a:pt x="0" y="5464"/>
                  </a:lnTo>
                  <a:lnTo>
                    <a:pt x="12" y="5464"/>
                  </a:lnTo>
                  <a:close/>
                  <a:moveTo>
                    <a:pt x="12" y="5464"/>
                  </a:moveTo>
                  <a:lnTo>
                    <a:pt x="12" y="5472"/>
                  </a:lnTo>
                  <a:lnTo>
                    <a:pt x="0" y="5472"/>
                  </a:lnTo>
                  <a:lnTo>
                    <a:pt x="0" y="5464"/>
                  </a:lnTo>
                  <a:lnTo>
                    <a:pt x="12" y="5464"/>
                  </a:lnTo>
                  <a:close/>
                  <a:moveTo>
                    <a:pt x="12" y="5472"/>
                  </a:moveTo>
                  <a:lnTo>
                    <a:pt x="12" y="5480"/>
                  </a:lnTo>
                  <a:lnTo>
                    <a:pt x="0" y="5480"/>
                  </a:lnTo>
                  <a:lnTo>
                    <a:pt x="0" y="5472"/>
                  </a:lnTo>
                  <a:lnTo>
                    <a:pt x="12" y="5472"/>
                  </a:lnTo>
                  <a:close/>
                  <a:moveTo>
                    <a:pt x="12" y="5480"/>
                  </a:moveTo>
                  <a:lnTo>
                    <a:pt x="12" y="5480"/>
                  </a:lnTo>
                  <a:lnTo>
                    <a:pt x="0" y="5480"/>
                  </a:lnTo>
                  <a:lnTo>
                    <a:pt x="12" y="5480"/>
                  </a:lnTo>
                  <a:close/>
                  <a:moveTo>
                    <a:pt x="12" y="5480"/>
                  </a:moveTo>
                  <a:lnTo>
                    <a:pt x="12" y="5487"/>
                  </a:lnTo>
                  <a:lnTo>
                    <a:pt x="0" y="5487"/>
                  </a:lnTo>
                  <a:lnTo>
                    <a:pt x="0" y="5480"/>
                  </a:lnTo>
                  <a:lnTo>
                    <a:pt x="12" y="5480"/>
                  </a:lnTo>
                  <a:close/>
                  <a:moveTo>
                    <a:pt x="12" y="5487"/>
                  </a:moveTo>
                  <a:lnTo>
                    <a:pt x="12" y="5495"/>
                  </a:lnTo>
                  <a:lnTo>
                    <a:pt x="0" y="5495"/>
                  </a:lnTo>
                  <a:lnTo>
                    <a:pt x="0" y="5487"/>
                  </a:lnTo>
                  <a:lnTo>
                    <a:pt x="12" y="5487"/>
                  </a:lnTo>
                  <a:close/>
                  <a:moveTo>
                    <a:pt x="12" y="5495"/>
                  </a:moveTo>
                  <a:lnTo>
                    <a:pt x="12" y="5495"/>
                  </a:lnTo>
                  <a:lnTo>
                    <a:pt x="0" y="5495"/>
                  </a:lnTo>
                  <a:lnTo>
                    <a:pt x="12" y="5495"/>
                  </a:lnTo>
                  <a:close/>
                  <a:moveTo>
                    <a:pt x="12" y="5495"/>
                  </a:moveTo>
                  <a:lnTo>
                    <a:pt x="12" y="5503"/>
                  </a:lnTo>
                  <a:lnTo>
                    <a:pt x="0" y="5503"/>
                  </a:lnTo>
                  <a:lnTo>
                    <a:pt x="0" y="5495"/>
                  </a:lnTo>
                  <a:lnTo>
                    <a:pt x="12" y="5495"/>
                  </a:lnTo>
                  <a:close/>
                  <a:moveTo>
                    <a:pt x="12" y="5503"/>
                  </a:moveTo>
                  <a:lnTo>
                    <a:pt x="12" y="5510"/>
                  </a:lnTo>
                  <a:lnTo>
                    <a:pt x="0" y="5510"/>
                  </a:lnTo>
                  <a:lnTo>
                    <a:pt x="0" y="5503"/>
                  </a:lnTo>
                  <a:lnTo>
                    <a:pt x="12" y="5503"/>
                  </a:lnTo>
                  <a:close/>
                  <a:moveTo>
                    <a:pt x="12" y="5510"/>
                  </a:moveTo>
                  <a:lnTo>
                    <a:pt x="12" y="5510"/>
                  </a:lnTo>
                  <a:lnTo>
                    <a:pt x="0" y="5510"/>
                  </a:lnTo>
                  <a:lnTo>
                    <a:pt x="12" y="5510"/>
                  </a:lnTo>
                  <a:close/>
                  <a:moveTo>
                    <a:pt x="12" y="5510"/>
                  </a:moveTo>
                  <a:lnTo>
                    <a:pt x="12" y="5518"/>
                  </a:lnTo>
                  <a:lnTo>
                    <a:pt x="0" y="5518"/>
                  </a:lnTo>
                  <a:lnTo>
                    <a:pt x="0" y="5510"/>
                  </a:lnTo>
                  <a:lnTo>
                    <a:pt x="12" y="5510"/>
                  </a:lnTo>
                  <a:close/>
                  <a:moveTo>
                    <a:pt x="12" y="5518"/>
                  </a:moveTo>
                  <a:lnTo>
                    <a:pt x="12" y="5526"/>
                  </a:lnTo>
                  <a:lnTo>
                    <a:pt x="0" y="5526"/>
                  </a:lnTo>
                  <a:lnTo>
                    <a:pt x="0" y="5518"/>
                  </a:lnTo>
                  <a:lnTo>
                    <a:pt x="12" y="5518"/>
                  </a:lnTo>
                  <a:close/>
                  <a:moveTo>
                    <a:pt x="12" y="5526"/>
                  </a:moveTo>
                  <a:lnTo>
                    <a:pt x="12" y="5526"/>
                  </a:lnTo>
                  <a:lnTo>
                    <a:pt x="0" y="5526"/>
                  </a:lnTo>
                  <a:lnTo>
                    <a:pt x="12" y="5526"/>
                  </a:lnTo>
                  <a:close/>
                  <a:moveTo>
                    <a:pt x="12" y="5526"/>
                  </a:moveTo>
                  <a:lnTo>
                    <a:pt x="12" y="5534"/>
                  </a:lnTo>
                  <a:lnTo>
                    <a:pt x="0" y="5534"/>
                  </a:lnTo>
                  <a:lnTo>
                    <a:pt x="0" y="5526"/>
                  </a:lnTo>
                  <a:lnTo>
                    <a:pt x="12" y="5526"/>
                  </a:lnTo>
                  <a:close/>
                  <a:moveTo>
                    <a:pt x="12" y="5534"/>
                  </a:moveTo>
                  <a:lnTo>
                    <a:pt x="12" y="5541"/>
                  </a:lnTo>
                  <a:lnTo>
                    <a:pt x="0" y="5541"/>
                  </a:lnTo>
                  <a:lnTo>
                    <a:pt x="0" y="5534"/>
                  </a:lnTo>
                  <a:lnTo>
                    <a:pt x="12" y="5534"/>
                  </a:lnTo>
                  <a:close/>
                  <a:moveTo>
                    <a:pt x="12" y="5541"/>
                  </a:moveTo>
                  <a:lnTo>
                    <a:pt x="12" y="5541"/>
                  </a:lnTo>
                  <a:lnTo>
                    <a:pt x="0" y="5541"/>
                  </a:lnTo>
                  <a:lnTo>
                    <a:pt x="12" y="5541"/>
                  </a:lnTo>
                  <a:close/>
                  <a:moveTo>
                    <a:pt x="12" y="5541"/>
                  </a:moveTo>
                  <a:lnTo>
                    <a:pt x="12" y="5549"/>
                  </a:lnTo>
                  <a:lnTo>
                    <a:pt x="0" y="5549"/>
                  </a:lnTo>
                  <a:lnTo>
                    <a:pt x="0" y="5541"/>
                  </a:lnTo>
                  <a:lnTo>
                    <a:pt x="12" y="5541"/>
                  </a:lnTo>
                  <a:close/>
                  <a:moveTo>
                    <a:pt x="12" y="5549"/>
                  </a:moveTo>
                  <a:lnTo>
                    <a:pt x="12" y="5557"/>
                  </a:lnTo>
                  <a:lnTo>
                    <a:pt x="0" y="5557"/>
                  </a:lnTo>
                  <a:lnTo>
                    <a:pt x="0" y="5549"/>
                  </a:lnTo>
                  <a:lnTo>
                    <a:pt x="12" y="5549"/>
                  </a:lnTo>
                  <a:close/>
                  <a:moveTo>
                    <a:pt x="12" y="5557"/>
                  </a:moveTo>
                  <a:lnTo>
                    <a:pt x="12" y="5557"/>
                  </a:lnTo>
                  <a:lnTo>
                    <a:pt x="0" y="5557"/>
                  </a:lnTo>
                  <a:lnTo>
                    <a:pt x="12" y="5557"/>
                  </a:lnTo>
                  <a:close/>
                  <a:moveTo>
                    <a:pt x="12" y="5557"/>
                  </a:moveTo>
                  <a:lnTo>
                    <a:pt x="12" y="5564"/>
                  </a:lnTo>
                  <a:lnTo>
                    <a:pt x="0" y="5564"/>
                  </a:lnTo>
                  <a:lnTo>
                    <a:pt x="0" y="5557"/>
                  </a:lnTo>
                  <a:lnTo>
                    <a:pt x="12" y="5557"/>
                  </a:lnTo>
                  <a:close/>
                  <a:moveTo>
                    <a:pt x="12" y="5564"/>
                  </a:moveTo>
                  <a:lnTo>
                    <a:pt x="12" y="5572"/>
                  </a:lnTo>
                  <a:lnTo>
                    <a:pt x="0" y="5572"/>
                  </a:lnTo>
                  <a:lnTo>
                    <a:pt x="0" y="5564"/>
                  </a:lnTo>
                  <a:lnTo>
                    <a:pt x="12" y="5564"/>
                  </a:lnTo>
                  <a:close/>
                  <a:moveTo>
                    <a:pt x="12" y="5572"/>
                  </a:moveTo>
                  <a:lnTo>
                    <a:pt x="12" y="5572"/>
                  </a:lnTo>
                  <a:lnTo>
                    <a:pt x="0" y="5572"/>
                  </a:lnTo>
                  <a:lnTo>
                    <a:pt x="12" y="5572"/>
                  </a:lnTo>
                  <a:close/>
                  <a:moveTo>
                    <a:pt x="12" y="5572"/>
                  </a:moveTo>
                  <a:lnTo>
                    <a:pt x="12" y="5580"/>
                  </a:lnTo>
                  <a:lnTo>
                    <a:pt x="0" y="5580"/>
                  </a:lnTo>
                  <a:lnTo>
                    <a:pt x="0" y="5572"/>
                  </a:lnTo>
                  <a:lnTo>
                    <a:pt x="12" y="5572"/>
                  </a:lnTo>
                  <a:close/>
                  <a:moveTo>
                    <a:pt x="12" y="5580"/>
                  </a:moveTo>
                  <a:lnTo>
                    <a:pt x="12" y="5587"/>
                  </a:lnTo>
                  <a:lnTo>
                    <a:pt x="0" y="5587"/>
                  </a:lnTo>
                  <a:lnTo>
                    <a:pt x="0" y="5580"/>
                  </a:lnTo>
                  <a:lnTo>
                    <a:pt x="12" y="5580"/>
                  </a:lnTo>
                  <a:close/>
                  <a:moveTo>
                    <a:pt x="12" y="5587"/>
                  </a:moveTo>
                  <a:lnTo>
                    <a:pt x="12" y="5587"/>
                  </a:lnTo>
                  <a:lnTo>
                    <a:pt x="0" y="5587"/>
                  </a:lnTo>
                  <a:lnTo>
                    <a:pt x="12" y="5587"/>
                  </a:lnTo>
                  <a:close/>
                  <a:moveTo>
                    <a:pt x="12" y="5587"/>
                  </a:moveTo>
                  <a:lnTo>
                    <a:pt x="12" y="5595"/>
                  </a:lnTo>
                  <a:lnTo>
                    <a:pt x="0" y="5595"/>
                  </a:lnTo>
                  <a:lnTo>
                    <a:pt x="0" y="5587"/>
                  </a:lnTo>
                  <a:lnTo>
                    <a:pt x="12" y="5587"/>
                  </a:lnTo>
                  <a:close/>
                  <a:moveTo>
                    <a:pt x="12" y="5595"/>
                  </a:moveTo>
                  <a:lnTo>
                    <a:pt x="12" y="5603"/>
                  </a:lnTo>
                  <a:lnTo>
                    <a:pt x="0" y="5603"/>
                  </a:lnTo>
                  <a:lnTo>
                    <a:pt x="0" y="5595"/>
                  </a:lnTo>
                  <a:lnTo>
                    <a:pt x="12" y="5595"/>
                  </a:lnTo>
                  <a:close/>
                  <a:moveTo>
                    <a:pt x="12" y="5603"/>
                  </a:moveTo>
                  <a:lnTo>
                    <a:pt x="12" y="5603"/>
                  </a:lnTo>
                  <a:lnTo>
                    <a:pt x="0" y="5603"/>
                  </a:lnTo>
                  <a:lnTo>
                    <a:pt x="12" y="5603"/>
                  </a:lnTo>
                  <a:close/>
                  <a:moveTo>
                    <a:pt x="12" y="5603"/>
                  </a:moveTo>
                  <a:lnTo>
                    <a:pt x="12" y="5610"/>
                  </a:lnTo>
                  <a:lnTo>
                    <a:pt x="0" y="5610"/>
                  </a:lnTo>
                  <a:lnTo>
                    <a:pt x="0" y="5603"/>
                  </a:lnTo>
                  <a:lnTo>
                    <a:pt x="12" y="5603"/>
                  </a:lnTo>
                  <a:close/>
                  <a:moveTo>
                    <a:pt x="12" y="5610"/>
                  </a:moveTo>
                  <a:lnTo>
                    <a:pt x="12" y="5618"/>
                  </a:lnTo>
                  <a:lnTo>
                    <a:pt x="0" y="5618"/>
                  </a:lnTo>
                  <a:lnTo>
                    <a:pt x="0" y="5610"/>
                  </a:lnTo>
                  <a:lnTo>
                    <a:pt x="12" y="5610"/>
                  </a:lnTo>
                  <a:close/>
                  <a:moveTo>
                    <a:pt x="12" y="5618"/>
                  </a:moveTo>
                  <a:lnTo>
                    <a:pt x="12" y="5618"/>
                  </a:lnTo>
                  <a:lnTo>
                    <a:pt x="0" y="5618"/>
                  </a:lnTo>
                  <a:lnTo>
                    <a:pt x="12" y="5618"/>
                  </a:lnTo>
                  <a:close/>
                  <a:moveTo>
                    <a:pt x="12" y="5618"/>
                  </a:moveTo>
                  <a:lnTo>
                    <a:pt x="12" y="5626"/>
                  </a:lnTo>
                  <a:lnTo>
                    <a:pt x="0" y="5626"/>
                  </a:lnTo>
                  <a:lnTo>
                    <a:pt x="0" y="5618"/>
                  </a:lnTo>
                  <a:lnTo>
                    <a:pt x="12" y="5618"/>
                  </a:lnTo>
                  <a:close/>
                  <a:moveTo>
                    <a:pt x="12" y="5626"/>
                  </a:moveTo>
                  <a:lnTo>
                    <a:pt x="12" y="5633"/>
                  </a:lnTo>
                  <a:lnTo>
                    <a:pt x="0" y="5633"/>
                  </a:lnTo>
                  <a:lnTo>
                    <a:pt x="0" y="5626"/>
                  </a:lnTo>
                  <a:lnTo>
                    <a:pt x="12" y="5626"/>
                  </a:lnTo>
                  <a:close/>
                  <a:moveTo>
                    <a:pt x="12" y="5633"/>
                  </a:moveTo>
                  <a:lnTo>
                    <a:pt x="12" y="5633"/>
                  </a:lnTo>
                  <a:lnTo>
                    <a:pt x="0" y="5633"/>
                  </a:lnTo>
                  <a:lnTo>
                    <a:pt x="12" y="5633"/>
                  </a:lnTo>
                  <a:close/>
                  <a:moveTo>
                    <a:pt x="12" y="5633"/>
                  </a:moveTo>
                  <a:lnTo>
                    <a:pt x="12" y="5641"/>
                  </a:lnTo>
                  <a:lnTo>
                    <a:pt x="0" y="5641"/>
                  </a:lnTo>
                  <a:lnTo>
                    <a:pt x="0" y="5633"/>
                  </a:lnTo>
                  <a:lnTo>
                    <a:pt x="12" y="5633"/>
                  </a:lnTo>
                  <a:close/>
                  <a:moveTo>
                    <a:pt x="12" y="5641"/>
                  </a:moveTo>
                  <a:lnTo>
                    <a:pt x="12" y="5649"/>
                  </a:lnTo>
                  <a:lnTo>
                    <a:pt x="0" y="5649"/>
                  </a:lnTo>
                  <a:lnTo>
                    <a:pt x="0" y="5641"/>
                  </a:lnTo>
                  <a:lnTo>
                    <a:pt x="12" y="5641"/>
                  </a:lnTo>
                  <a:close/>
                  <a:moveTo>
                    <a:pt x="12" y="5649"/>
                  </a:moveTo>
                  <a:lnTo>
                    <a:pt x="12" y="5649"/>
                  </a:lnTo>
                  <a:lnTo>
                    <a:pt x="0" y="5649"/>
                  </a:lnTo>
                  <a:lnTo>
                    <a:pt x="12" y="5649"/>
                  </a:lnTo>
                  <a:close/>
                  <a:moveTo>
                    <a:pt x="12" y="5649"/>
                  </a:moveTo>
                  <a:lnTo>
                    <a:pt x="12" y="5656"/>
                  </a:lnTo>
                  <a:lnTo>
                    <a:pt x="0" y="5656"/>
                  </a:lnTo>
                  <a:lnTo>
                    <a:pt x="0" y="5649"/>
                  </a:lnTo>
                  <a:lnTo>
                    <a:pt x="12" y="5649"/>
                  </a:lnTo>
                  <a:close/>
                  <a:moveTo>
                    <a:pt x="12" y="5656"/>
                  </a:moveTo>
                  <a:lnTo>
                    <a:pt x="12" y="5664"/>
                  </a:lnTo>
                  <a:lnTo>
                    <a:pt x="0" y="5664"/>
                  </a:lnTo>
                  <a:lnTo>
                    <a:pt x="0" y="5656"/>
                  </a:lnTo>
                  <a:lnTo>
                    <a:pt x="12" y="5656"/>
                  </a:lnTo>
                  <a:close/>
                  <a:moveTo>
                    <a:pt x="12" y="5664"/>
                  </a:moveTo>
                  <a:lnTo>
                    <a:pt x="12" y="5664"/>
                  </a:lnTo>
                  <a:lnTo>
                    <a:pt x="0" y="5664"/>
                  </a:lnTo>
                  <a:lnTo>
                    <a:pt x="12" y="5664"/>
                  </a:lnTo>
                  <a:close/>
                  <a:moveTo>
                    <a:pt x="12" y="5664"/>
                  </a:moveTo>
                  <a:lnTo>
                    <a:pt x="12" y="5672"/>
                  </a:lnTo>
                  <a:lnTo>
                    <a:pt x="0" y="5672"/>
                  </a:lnTo>
                  <a:lnTo>
                    <a:pt x="0" y="5664"/>
                  </a:lnTo>
                  <a:lnTo>
                    <a:pt x="12" y="5664"/>
                  </a:lnTo>
                  <a:close/>
                  <a:moveTo>
                    <a:pt x="12" y="5672"/>
                  </a:moveTo>
                  <a:lnTo>
                    <a:pt x="12" y="5680"/>
                  </a:lnTo>
                  <a:lnTo>
                    <a:pt x="0" y="5680"/>
                  </a:lnTo>
                  <a:lnTo>
                    <a:pt x="0" y="5672"/>
                  </a:lnTo>
                  <a:lnTo>
                    <a:pt x="12" y="5672"/>
                  </a:lnTo>
                  <a:close/>
                  <a:moveTo>
                    <a:pt x="12" y="5680"/>
                  </a:moveTo>
                  <a:lnTo>
                    <a:pt x="12" y="5680"/>
                  </a:lnTo>
                  <a:lnTo>
                    <a:pt x="0" y="5680"/>
                  </a:lnTo>
                  <a:lnTo>
                    <a:pt x="12" y="5680"/>
                  </a:lnTo>
                  <a:close/>
                  <a:moveTo>
                    <a:pt x="12" y="5680"/>
                  </a:moveTo>
                  <a:lnTo>
                    <a:pt x="12" y="5687"/>
                  </a:lnTo>
                  <a:lnTo>
                    <a:pt x="0" y="5687"/>
                  </a:lnTo>
                  <a:lnTo>
                    <a:pt x="0" y="5680"/>
                  </a:lnTo>
                  <a:lnTo>
                    <a:pt x="12" y="5680"/>
                  </a:lnTo>
                  <a:close/>
                  <a:moveTo>
                    <a:pt x="12" y="5687"/>
                  </a:moveTo>
                  <a:lnTo>
                    <a:pt x="12" y="5695"/>
                  </a:lnTo>
                  <a:lnTo>
                    <a:pt x="0" y="5695"/>
                  </a:lnTo>
                  <a:lnTo>
                    <a:pt x="0" y="5687"/>
                  </a:lnTo>
                  <a:lnTo>
                    <a:pt x="12" y="5687"/>
                  </a:lnTo>
                  <a:close/>
                  <a:moveTo>
                    <a:pt x="12" y="5695"/>
                  </a:moveTo>
                  <a:lnTo>
                    <a:pt x="12" y="5695"/>
                  </a:lnTo>
                  <a:lnTo>
                    <a:pt x="0" y="5695"/>
                  </a:lnTo>
                  <a:lnTo>
                    <a:pt x="12" y="5695"/>
                  </a:lnTo>
                  <a:close/>
                  <a:moveTo>
                    <a:pt x="12" y="5695"/>
                  </a:moveTo>
                  <a:lnTo>
                    <a:pt x="12" y="5703"/>
                  </a:lnTo>
                  <a:lnTo>
                    <a:pt x="0" y="5703"/>
                  </a:lnTo>
                  <a:lnTo>
                    <a:pt x="0" y="5695"/>
                  </a:lnTo>
                  <a:lnTo>
                    <a:pt x="12" y="5695"/>
                  </a:lnTo>
                  <a:close/>
                  <a:moveTo>
                    <a:pt x="12" y="5703"/>
                  </a:moveTo>
                  <a:lnTo>
                    <a:pt x="12" y="5710"/>
                  </a:lnTo>
                  <a:lnTo>
                    <a:pt x="0" y="5710"/>
                  </a:lnTo>
                  <a:lnTo>
                    <a:pt x="0" y="5703"/>
                  </a:lnTo>
                  <a:lnTo>
                    <a:pt x="12" y="5703"/>
                  </a:lnTo>
                  <a:close/>
                  <a:moveTo>
                    <a:pt x="12" y="5710"/>
                  </a:moveTo>
                  <a:lnTo>
                    <a:pt x="12" y="5710"/>
                  </a:lnTo>
                  <a:lnTo>
                    <a:pt x="0" y="5710"/>
                  </a:lnTo>
                  <a:lnTo>
                    <a:pt x="12" y="5710"/>
                  </a:lnTo>
                  <a:close/>
                  <a:moveTo>
                    <a:pt x="12" y="5710"/>
                  </a:moveTo>
                  <a:lnTo>
                    <a:pt x="12" y="5718"/>
                  </a:lnTo>
                  <a:lnTo>
                    <a:pt x="0" y="5718"/>
                  </a:lnTo>
                  <a:lnTo>
                    <a:pt x="0" y="5710"/>
                  </a:lnTo>
                  <a:lnTo>
                    <a:pt x="12" y="5710"/>
                  </a:lnTo>
                  <a:close/>
                  <a:moveTo>
                    <a:pt x="12" y="5718"/>
                  </a:moveTo>
                  <a:lnTo>
                    <a:pt x="12" y="5726"/>
                  </a:lnTo>
                  <a:lnTo>
                    <a:pt x="0" y="5726"/>
                  </a:lnTo>
                  <a:lnTo>
                    <a:pt x="0" y="5718"/>
                  </a:lnTo>
                  <a:lnTo>
                    <a:pt x="12" y="5718"/>
                  </a:lnTo>
                  <a:close/>
                  <a:moveTo>
                    <a:pt x="12" y="5726"/>
                  </a:moveTo>
                  <a:lnTo>
                    <a:pt x="12" y="5726"/>
                  </a:lnTo>
                  <a:lnTo>
                    <a:pt x="0" y="5726"/>
                  </a:lnTo>
                  <a:lnTo>
                    <a:pt x="12" y="5726"/>
                  </a:lnTo>
                  <a:close/>
                  <a:moveTo>
                    <a:pt x="12" y="5726"/>
                  </a:moveTo>
                  <a:lnTo>
                    <a:pt x="12" y="5733"/>
                  </a:lnTo>
                  <a:lnTo>
                    <a:pt x="0" y="5733"/>
                  </a:lnTo>
                  <a:lnTo>
                    <a:pt x="0" y="5726"/>
                  </a:lnTo>
                  <a:lnTo>
                    <a:pt x="12" y="5726"/>
                  </a:lnTo>
                  <a:close/>
                  <a:moveTo>
                    <a:pt x="12" y="5733"/>
                  </a:moveTo>
                  <a:lnTo>
                    <a:pt x="12" y="5741"/>
                  </a:lnTo>
                  <a:lnTo>
                    <a:pt x="0" y="5741"/>
                  </a:lnTo>
                  <a:lnTo>
                    <a:pt x="0" y="5733"/>
                  </a:lnTo>
                  <a:lnTo>
                    <a:pt x="12" y="5733"/>
                  </a:lnTo>
                  <a:close/>
                  <a:moveTo>
                    <a:pt x="12" y="5741"/>
                  </a:moveTo>
                  <a:lnTo>
                    <a:pt x="12" y="5741"/>
                  </a:lnTo>
                  <a:lnTo>
                    <a:pt x="0" y="5741"/>
                  </a:lnTo>
                  <a:lnTo>
                    <a:pt x="12" y="5741"/>
                  </a:lnTo>
                  <a:close/>
                  <a:moveTo>
                    <a:pt x="12" y="5741"/>
                  </a:moveTo>
                  <a:lnTo>
                    <a:pt x="12" y="5749"/>
                  </a:lnTo>
                  <a:lnTo>
                    <a:pt x="0" y="5749"/>
                  </a:lnTo>
                  <a:lnTo>
                    <a:pt x="0" y="5741"/>
                  </a:lnTo>
                  <a:lnTo>
                    <a:pt x="12" y="5741"/>
                  </a:lnTo>
                  <a:close/>
                  <a:moveTo>
                    <a:pt x="12" y="5749"/>
                  </a:moveTo>
                  <a:lnTo>
                    <a:pt x="12" y="5756"/>
                  </a:lnTo>
                  <a:lnTo>
                    <a:pt x="0" y="5756"/>
                  </a:lnTo>
                  <a:lnTo>
                    <a:pt x="0" y="5749"/>
                  </a:lnTo>
                  <a:lnTo>
                    <a:pt x="12" y="5749"/>
                  </a:lnTo>
                  <a:close/>
                  <a:moveTo>
                    <a:pt x="12" y="5756"/>
                  </a:moveTo>
                  <a:lnTo>
                    <a:pt x="12" y="5756"/>
                  </a:lnTo>
                  <a:lnTo>
                    <a:pt x="0" y="5756"/>
                  </a:lnTo>
                  <a:lnTo>
                    <a:pt x="12" y="5756"/>
                  </a:lnTo>
                  <a:close/>
                  <a:moveTo>
                    <a:pt x="12" y="5756"/>
                  </a:moveTo>
                  <a:lnTo>
                    <a:pt x="12" y="5764"/>
                  </a:lnTo>
                  <a:lnTo>
                    <a:pt x="0" y="5764"/>
                  </a:lnTo>
                  <a:lnTo>
                    <a:pt x="0" y="5756"/>
                  </a:lnTo>
                  <a:lnTo>
                    <a:pt x="12" y="5756"/>
                  </a:lnTo>
                  <a:close/>
                  <a:moveTo>
                    <a:pt x="12" y="5764"/>
                  </a:moveTo>
                  <a:lnTo>
                    <a:pt x="12" y="5772"/>
                  </a:lnTo>
                  <a:lnTo>
                    <a:pt x="0" y="5772"/>
                  </a:lnTo>
                  <a:lnTo>
                    <a:pt x="0" y="5764"/>
                  </a:lnTo>
                  <a:lnTo>
                    <a:pt x="12" y="5764"/>
                  </a:lnTo>
                  <a:close/>
                  <a:moveTo>
                    <a:pt x="12" y="5772"/>
                  </a:moveTo>
                  <a:lnTo>
                    <a:pt x="12" y="5772"/>
                  </a:lnTo>
                  <a:lnTo>
                    <a:pt x="0" y="5772"/>
                  </a:lnTo>
                  <a:lnTo>
                    <a:pt x="12" y="5772"/>
                  </a:lnTo>
                  <a:close/>
                  <a:moveTo>
                    <a:pt x="12" y="5772"/>
                  </a:moveTo>
                  <a:lnTo>
                    <a:pt x="12" y="5779"/>
                  </a:lnTo>
                  <a:lnTo>
                    <a:pt x="0" y="5779"/>
                  </a:lnTo>
                  <a:lnTo>
                    <a:pt x="0" y="5772"/>
                  </a:lnTo>
                  <a:lnTo>
                    <a:pt x="12" y="5772"/>
                  </a:lnTo>
                  <a:close/>
                  <a:moveTo>
                    <a:pt x="12" y="5779"/>
                  </a:moveTo>
                  <a:lnTo>
                    <a:pt x="12" y="5787"/>
                  </a:lnTo>
                  <a:lnTo>
                    <a:pt x="0" y="5787"/>
                  </a:lnTo>
                  <a:lnTo>
                    <a:pt x="0" y="5779"/>
                  </a:lnTo>
                  <a:lnTo>
                    <a:pt x="12" y="5779"/>
                  </a:lnTo>
                  <a:close/>
                  <a:moveTo>
                    <a:pt x="12" y="5787"/>
                  </a:moveTo>
                  <a:lnTo>
                    <a:pt x="12" y="5787"/>
                  </a:lnTo>
                  <a:lnTo>
                    <a:pt x="0" y="5787"/>
                  </a:lnTo>
                  <a:lnTo>
                    <a:pt x="12" y="5787"/>
                  </a:lnTo>
                  <a:close/>
                  <a:moveTo>
                    <a:pt x="12" y="5787"/>
                  </a:moveTo>
                  <a:lnTo>
                    <a:pt x="12" y="5795"/>
                  </a:lnTo>
                  <a:lnTo>
                    <a:pt x="0" y="5795"/>
                  </a:lnTo>
                  <a:lnTo>
                    <a:pt x="0" y="5787"/>
                  </a:lnTo>
                  <a:lnTo>
                    <a:pt x="12" y="5787"/>
                  </a:lnTo>
                  <a:close/>
                  <a:moveTo>
                    <a:pt x="12" y="5795"/>
                  </a:moveTo>
                  <a:lnTo>
                    <a:pt x="12" y="5803"/>
                  </a:lnTo>
                  <a:lnTo>
                    <a:pt x="0" y="5803"/>
                  </a:lnTo>
                  <a:lnTo>
                    <a:pt x="0" y="5795"/>
                  </a:lnTo>
                  <a:lnTo>
                    <a:pt x="12" y="5795"/>
                  </a:lnTo>
                  <a:close/>
                  <a:moveTo>
                    <a:pt x="12" y="5803"/>
                  </a:moveTo>
                  <a:lnTo>
                    <a:pt x="12" y="5803"/>
                  </a:lnTo>
                  <a:lnTo>
                    <a:pt x="0" y="5803"/>
                  </a:lnTo>
                  <a:lnTo>
                    <a:pt x="12" y="5803"/>
                  </a:lnTo>
                  <a:close/>
                  <a:moveTo>
                    <a:pt x="12" y="5803"/>
                  </a:moveTo>
                  <a:lnTo>
                    <a:pt x="12" y="5810"/>
                  </a:lnTo>
                  <a:lnTo>
                    <a:pt x="0" y="5810"/>
                  </a:lnTo>
                  <a:lnTo>
                    <a:pt x="0" y="5803"/>
                  </a:lnTo>
                  <a:lnTo>
                    <a:pt x="12" y="5803"/>
                  </a:lnTo>
                  <a:close/>
                  <a:moveTo>
                    <a:pt x="12" y="5810"/>
                  </a:moveTo>
                  <a:lnTo>
                    <a:pt x="12" y="5818"/>
                  </a:lnTo>
                  <a:lnTo>
                    <a:pt x="0" y="5818"/>
                  </a:lnTo>
                  <a:lnTo>
                    <a:pt x="0" y="5810"/>
                  </a:lnTo>
                  <a:lnTo>
                    <a:pt x="12" y="5810"/>
                  </a:lnTo>
                  <a:close/>
                  <a:moveTo>
                    <a:pt x="12" y="5818"/>
                  </a:moveTo>
                  <a:lnTo>
                    <a:pt x="12" y="5818"/>
                  </a:lnTo>
                  <a:lnTo>
                    <a:pt x="0" y="5818"/>
                  </a:lnTo>
                  <a:lnTo>
                    <a:pt x="12" y="5818"/>
                  </a:lnTo>
                  <a:close/>
                  <a:moveTo>
                    <a:pt x="12" y="5818"/>
                  </a:moveTo>
                  <a:lnTo>
                    <a:pt x="12" y="5826"/>
                  </a:lnTo>
                  <a:lnTo>
                    <a:pt x="0" y="5826"/>
                  </a:lnTo>
                  <a:lnTo>
                    <a:pt x="0" y="5818"/>
                  </a:lnTo>
                  <a:lnTo>
                    <a:pt x="12" y="5818"/>
                  </a:lnTo>
                  <a:close/>
                  <a:moveTo>
                    <a:pt x="12" y="5826"/>
                  </a:moveTo>
                  <a:lnTo>
                    <a:pt x="12" y="5833"/>
                  </a:lnTo>
                  <a:lnTo>
                    <a:pt x="0" y="5833"/>
                  </a:lnTo>
                  <a:lnTo>
                    <a:pt x="0" y="5826"/>
                  </a:lnTo>
                  <a:lnTo>
                    <a:pt x="12" y="5826"/>
                  </a:lnTo>
                  <a:close/>
                  <a:moveTo>
                    <a:pt x="12" y="5833"/>
                  </a:moveTo>
                  <a:lnTo>
                    <a:pt x="12" y="5833"/>
                  </a:lnTo>
                  <a:lnTo>
                    <a:pt x="0" y="5833"/>
                  </a:lnTo>
                  <a:lnTo>
                    <a:pt x="12" y="5833"/>
                  </a:lnTo>
                  <a:close/>
                  <a:moveTo>
                    <a:pt x="12" y="5833"/>
                  </a:moveTo>
                  <a:lnTo>
                    <a:pt x="12" y="5841"/>
                  </a:lnTo>
                  <a:lnTo>
                    <a:pt x="0" y="5841"/>
                  </a:lnTo>
                  <a:lnTo>
                    <a:pt x="0" y="5833"/>
                  </a:lnTo>
                  <a:lnTo>
                    <a:pt x="12" y="5833"/>
                  </a:lnTo>
                  <a:close/>
                  <a:moveTo>
                    <a:pt x="12" y="5841"/>
                  </a:moveTo>
                  <a:lnTo>
                    <a:pt x="12" y="5849"/>
                  </a:lnTo>
                  <a:lnTo>
                    <a:pt x="0" y="5849"/>
                  </a:lnTo>
                  <a:lnTo>
                    <a:pt x="0" y="5841"/>
                  </a:lnTo>
                  <a:lnTo>
                    <a:pt x="12" y="5841"/>
                  </a:lnTo>
                  <a:close/>
                  <a:moveTo>
                    <a:pt x="12" y="5849"/>
                  </a:moveTo>
                  <a:lnTo>
                    <a:pt x="12" y="5849"/>
                  </a:lnTo>
                  <a:lnTo>
                    <a:pt x="0" y="5849"/>
                  </a:lnTo>
                  <a:lnTo>
                    <a:pt x="12" y="5849"/>
                  </a:lnTo>
                  <a:close/>
                  <a:moveTo>
                    <a:pt x="12" y="5849"/>
                  </a:moveTo>
                  <a:lnTo>
                    <a:pt x="12" y="5856"/>
                  </a:lnTo>
                  <a:lnTo>
                    <a:pt x="0" y="5856"/>
                  </a:lnTo>
                  <a:lnTo>
                    <a:pt x="0" y="5849"/>
                  </a:lnTo>
                  <a:lnTo>
                    <a:pt x="12" y="5849"/>
                  </a:lnTo>
                  <a:close/>
                  <a:moveTo>
                    <a:pt x="12" y="5856"/>
                  </a:moveTo>
                  <a:lnTo>
                    <a:pt x="12" y="5864"/>
                  </a:lnTo>
                  <a:lnTo>
                    <a:pt x="0" y="5864"/>
                  </a:lnTo>
                  <a:lnTo>
                    <a:pt x="0" y="5856"/>
                  </a:lnTo>
                  <a:lnTo>
                    <a:pt x="12" y="5856"/>
                  </a:lnTo>
                  <a:close/>
                  <a:moveTo>
                    <a:pt x="12" y="5864"/>
                  </a:moveTo>
                  <a:lnTo>
                    <a:pt x="12" y="5864"/>
                  </a:lnTo>
                  <a:lnTo>
                    <a:pt x="0" y="5864"/>
                  </a:lnTo>
                  <a:lnTo>
                    <a:pt x="12" y="5864"/>
                  </a:lnTo>
                  <a:close/>
                  <a:moveTo>
                    <a:pt x="12" y="5864"/>
                  </a:moveTo>
                  <a:lnTo>
                    <a:pt x="12" y="5872"/>
                  </a:lnTo>
                  <a:lnTo>
                    <a:pt x="0" y="5872"/>
                  </a:lnTo>
                  <a:lnTo>
                    <a:pt x="0" y="5864"/>
                  </a:lnTo>
                  <a:lnTo>
                    <a:pt x="12" y="5864"/>
                  </a:lnTo>
                  <a:close/>
                  <a:moveTo>
                    <a:pt x="12" y="5872"/>
                  </a:moveTo>
                  <a:lnTo>
                    <a:pt x="12" y="5879"/>
                  </a:lnTo>
                  <a:lnTo>
                    <a:pt x="0" y="5879"/>
                  </a:lnTo>
                  <a:lnTo>
                    <a:pt x="0" y="5872"/>
                  </a:lnTo>
                  <a:lnTo>
                    <a:pt x="12" y="5872"/>
                  </a:lnTo>
                  <a:close/>
                  <a:moveTo>
                    <a:pt x="12" y="5879"/>
                  </a:moveTo>
                  <a:lnTo>
                    <a:pt x="12" y="5879"/>
                  </a:lnTo>
                  <a:lnTo>
                    <a:pt x="0" y="5879"/>
                  </a:lnTo>
                  <a:lnTo>
                    <a:pt x="12" y="5879"/>
                  </a:lnTo>
                  <a:close/>
                  <a:moveTo>
                    <a:pt x="12" y="5879"/>
                  </a:moveTo>
                  <a:lnTo>
                    <a:pt x="12" y="5887"/>
                  </a:lnTo>
                  <a:lnTo>
                    <a:pt x="0" y="5887"/>
                  </a:lnTo>
                  <a:lnTo>
                    <a:pt x="0" y="5879"/>
                  </a:lnTo>
                  <a:lnTo>
                    <a:pt x="12" y="5879"/>
                  </a:lnTo>
                  <a:close/>
                  <a:moveTo>
                    <a:pt x="12" y="5887"/>
                  </a:moveTo>
                  <a:lnTo>
                    <a:pt x="12" y="5895"/>
                  </a:lnTo>
                  <a:lnTo>
                    <a:pt x="0" y="5895"/>
                  </a:lnTo>
                  <a:lnTo>
                    <a:pt x="0" y="5887"/>
                  </a:lnTo>
                  <a:lnTo>
                    <a:pt x="12" y="5887"/>
                  </a:lnTo>
                  <a:close/>
                  <a:moveTo>
                    <a:pt x="12" y="5895"/>
                  </a:moveTo>
                  <a:lnTo>
                    <a:pt x="12" y="5895"/>
                  </a:lnTo>
                  <a:lnTo>
                    <a:pt x="0" y="5895"/>
                  </a:lnTo>
                  <a:lnTo>
                    <a:pt x="12" y="5895"/>
                  </a:lnTo>
                  <a:close/>
                  <a:moveTo>
                    <a:pt x="12" y="5895"/>
                  </a:moveTo>
                  <a:lnTo>
                    <a:pt x="12" y="5902"/>
                  </a:lnTo>
                  <a:lnTo>
                    <a:pt x="0" y="5902"/>
                  </a:lnTo>
                  <a:lnTo>
                    <a:pt x="0" y="5895"/>
                  </a:lnTo>
                  <a:lnTo>
                    <a:pt x="12" y="5895"/>
                  </a:lnTo>
                  <a:close/>
                  <a:moveTo>
                    <a:pt x="12" y="5902"/>
                  </a:moveTo>
                  <a:lnTo>
                    <a:pt x="12" y="5910"/>
                  </a:lnTo>
                  <a:lnTo>
                    <a:pt x="0" y="5910"/>
                  </a:lnTo>
                  <a:lnTo>
                    <a:pt x="0" y="5902"/>
                  </a:lnTo>
                  <a:lnTo>
                    <a:pt x="12" y="5902"/>
                  </a:lnTo>
                  <a:close/>
                  <a:moveTo>
                    <a:pt x="12" y="5910"/>
                  </a:moveTo>
                  <a:lnTo>
                    <a:pt x="12" y="5910"/>
                  </a:lnTo>
                  <a:lnTo>
                    <a:pt x="0" y="5910"/>
                  </a:lnTo>
                  <a:lnTo>
                    <a:pt x="12" y="5910"/>
                  </a:lnTo>
                  <a:close/>
                  <a:moveTo>
                    <a:pt x="12" y="5910"/>
                  </a:moveTo>
                  <a:lnTo>
                    <a:pt x="12" y="5918"/>
                  </a:lnTo>
                  <a:lnTo>
                    <a:pt x="0" y="5918"/>
                  </a:lnTo>
                  <a:lnTo>
                    <a:pt x="0" y="5910"/>
                  </a:lnTo>
                  <a:lnTo>
                    <a:pt x="12" y="5910"/>
                  </a:lnTo>
                  <a:close/>
                  <a:moveTo>
                    <a:pt x="12" y="5918"/>
                  </a:moveTo>
                  <a:lnTo>
                    <a:pt x="12" y="5925"/>
                  </a:lnTo>
                  <a:lnTo>
                    <a:pt x="0" y="5925"/>
                  </a:lnTo>
                  <a:lnTo>
                    <a:pt x="0" y="5918"/>
                  </a:lnTo>
                  <a:lnTo>
                    <a:pt x="12" y="5918"/>
                  </a:lnTo>
                  <a:close/>
                  <a:moveTo>
                    <a:pt x="12" y="5925"/>
                  </a:moveTo>
                  <a:lnTo>
                    <a:pt x="12" y="5925"/>
                  </a:lnTo>
                  <a:lnTo>
                    <a:pt x="0" y="5925"/>
                  </a:lnTo>
                  <a:lnTo>
                    <a:pt x="12" y="5925"/>
                  </a:lnTo>
                  <a:close/>
                  <a:moveTo>
                    <a:pt x="12" y="5925"/>
                  </a:moveTo>
                  <a:lnTo>
                    <a:pt x="12" y="5933"/>
                  </a:lnTo>
                  <a:lnTo>
                    <a:pt x="0" y="5933"/>
                  </a:lnTo>
                  <a:lnTo>
                    <a:pt x="0" y="5925"/>
                  </a:lnTo>
                  <a:lnTo>
                    <a:pt x="12" y="5925"/>
                  </a:lnTo>
                  <a:close/>
                  <a:moveTo>
                    <a:pt x="12" y="5933"/>
                  </a:moveTo>
                  <a:lnTo>
                    <a:pt x="12" y="5941"/>
                  </a:lnTo>
                  <a:lnTo>
                    <a:pt x="0" y="5941"/>
                  </a:lnTo>
                  <a:lnTo>
                    <a:pt x="0" y="5933"/>
                  </a:lnTo>
                  <a:lnTo>
                    <a:pt x="12" y="5933"/>
                  </a:lnTo>
                  <a:close/>
                  <a:moveTo>
                    <a:pt x="12" y="5941"/>
                  </a:moveTo>
                  <a:lnTo>
                    <a:pt x="12" y="5941"/>
                  </a:lnTo>
                  <a:lnTo>
                    <a:pt x="0" y="5941"/>
                  </a:lnTo>
                  <a:lnTo>
                    <a:pt x="12" y="5941"/>
                  </a:lnTo>
                  <a:close/>
                  <a:moveTo>
                    <a:pt x="12" y="5941"/>
                  </a:moveTo>
                  <a:lnTo>
                    <a:pt x="12" y="5949"/>
                  </a:lnTo>
                  <a:lnTo>
                    <a:pt x="0" y="5949"/>
                  </a:lnTo>
                  <a:lnTo>
                    <a:pt x="0" y="5941"/>
                  </a:lnTo>
                  <a:lnTo>
                    <a:pt x="12" y="5941"/>
                  </a:lnTo>
                  <a:close/>
                  <a:moveTo>
                    <a:pt x="12" y="5949"/>
                  </a:moveTo>
                  <a:lnTo>
                    <a:pt x="12" y="5956"/>
                  </a:lnTo>
                  <a:lnTo>
                    <a:pt x="0" y="5956"/>
                  </a:lnTo>
                  <a:lnTo>
                    <a:pt x="0" y="5949"/>
                  </a:lnTo>
                  <a:lnTo>
                    <a:pt x="12" y="5949"/>
                  </a:lnTo>
                  <a:close/>
                  <a:moveTo>
                    <a:pt x="12" y="5956"/>
                  </a:moveTo>
                  <a:lnTo>
                    <a:pt x="12" y="5956"/>
                  </a:lnTo>
                  <a:lnTo>
                    <a:pt x="0" y="5956"/>
                  </a:lnTo>
                  <a:lnTo>
                    <a:pt x="12" y="5956"/>
                  </a:lnTo>
                  <a:close/>
                  <a:moveTo>
                    <a:pt x="12" y="5956"/>
                  </a:moveTo>
                  <a:lnTo>
                    <a:pt x="12" y="5964"/>
                  </a:lnTo>
                  <a:lnTo>
                    <a:pt x="0" y="5964"/>
                  </a:lnTo>
                  <a:lnTo>
                    <a:pt x="0" y="5956"/>
                  </a:lnTo>
                  <a:lnTo>
                    <a:pt x="12" y="5956"/>
                  </a:lnTo>
                  <a:close/>
                  <a:moveTo>
                    <a:pt x="12" y="5964"/>
                  </a:moveTo>
                  <a:lnTo>
                    <a:pt x="12" y="5972"/>
                  </a:lnTo>
                  <a:lnTo>
                    <a:pt x="0" y="5972"/>
                  </a:lnTo>
                  <a:lnTo>
                    <a:pt x="0" y="5964"/>
                  </a:lnTo>
                  <a:lnTo>
                    <a:pt x="12" y="5964"/>
                  </a:lnTo>
                  <a:close/>
                  <a:moveTo>
                    <a:pt x="12" y="5972"/>
                  </a:moveTo>
                  <a:lnTo>
                    <a:pt x="12" y="5972"/>
                  </a:lnTo>
                  <a:lnTo>
                    <a:pt x="0" y="5972"/>
                  </a:lnTo>
                  <a:lnTo>
                    <a:pt x="12" y="5972"/>
                  </a:lnTo>
                  <a:close/>
                  <a:moveTo>
                    <a:pt x="12" y="5972"/>
                  </a:moveTo>
                  <a:lnTo>
                    <a:pt x="12" y="5979"/>
                  </a:lnTo>
                  <a:lnTo>
                    <a:pt x="0" y="5979"/>
                  </a:lnTo>
                  <a:lnTo>
                    <a:pt x="0" y="5972"/>
                  </a:lnTo>
                  <a:lnTo>
                    <a:pt x="12" y="5972"/>
                  </a:lnTo>
                  <a:close/>
                  <a:moveTo>
                    <a:pt x="12" y="5979"/>
                  </a:moveTo>
                  <a:lnTo>
                    <a:pt x="12" y="5987"/>
                  </a:lnTo>
                  <a:lnTo>
                    <a:pt x="0" y="5987"/>
                  </a:lnTo>
                  <a:lnTo>
                    <a:pt x="0" y="5979"/>
                  </a:lnTo>
                  <a:lnTo>
                    <a:pt x="12" y="5979"/>
                  </a:lnTo>
                  <a:close/>
                  <a:moveTo>
                    <a:pt x="12" y="5987"/>
                  </a:moveTo>
                  <a:lnTo>
                    <a:pt x="12" y="5987"/>
                  </a:lnTo>
                  <a:lnTo>
                    <a:pt x="0" y="5987"/>
                  </a:lnTo>
                  <a:lnTo>
                    <a:pt x="12" y="5987"/>
                  </a:lnTo>
                  <a:close/>
                  <a:moveTo>
                    <a:pt x="12" y="5987"/>
                  </a:moveTo>
                  <a:lnTo>
                    <a:pt x="12" y="5995"/>
                  </a:lnTo>
                  <a:lnTo>
                    <a:pt x="0" y="5995"/>
                  </a:lnTo>
                  <a:lnTo>
                    <a:pt x="0" y="5987"/>
                  </a:lnTo>
                  <a:lnTo>
                    <a:pt x="12" y="5987"/>
                  </a:lnTo>
                  <a:close/>
                  <a:moveTo>
                    <a:pt x="12" y="5995"/>
                  </a:moveTo>
                  <a:lnTo>
                    <a:pt x="12" y="6002"/>
                  </a:lnTo>
                  <a:lnTo>
                    <a:pt x="0" y="6002"/>
                  </a:lnTo>
                  <a:lnTo>
                    <a:pt x="0" y="5995"/>
                  </a:lnTo>
                  <a:lnTo>
                    <a:pt x="12" y="5995"/>
                  </a:lnTo>
                  <a:close/>
                  <a:moveTo>
                    <a:pt x="12" y="6002"/>
                  </a:moveTo>
                  <a:lnTo>
                    <a:pt x="12" y="6002"/>
                  </a:lnTo>
                  <a:lnTo>
                    <a:pt x="0" y="6002"/>
                  </a:lnTo>
                  <a:lnTo>
                    <a:pt x="12" y="6002"/>
                  </a:lnTo>
                  <a:close/>
                  <a:moveTo>
                    <a:pt x="12" y="6002"/>
                  </a:moveTo>
                  <a:lnTo>
                    <a:pt x="12" y="6010"/>
                  </a:lnTo>
                  <a:lnTo>
                    <a:pt x="0" y="6010"/>
                  </a:lnTo>
                  <a:lnTo>
                    <a:pt x="0" y="6002"/>
                  </a:lnTo>
                  <a:lnTo>
                    <a:pt x="12" y="6002"/>
                  </a:lnTo>
                  <a:close/>
                  <a:moveTo>
                    <a:pt x="12" y="6010"/>
                  </a:moveTo>
                  <a:lnTo>
                    <a:pt x="12" y="6018"/>
                  </a:lnTo>
                  <a:lnTo>
                    <a:pt x="0" y="6018"/>
                  </a:lnTo>
                  <a:lnTo>
                    <a:pt x="0" y="6010"/>
                  </a:lnTo>
                  <a:lnTo>
                    <a:pt x="12" y="6010"/>
                  </a:lnTo>
                  <a:close/>
                  <a:moveTo>
                    <a:pt x="12" y="6018"/>
                  </a:moveTo>
                  <a:lnTo>
                    <a:pt x="12" y="6018"/>
                  </a:lnTo>
                  <a:lnTo>
                    <a:pt x="0" y="6018"/>
                  </a:lnTo>
                  <a:lnTo>
                    <a:pt x="12" y="6018"/>
                  </a:lnTo>
                  <a:close/>
                  <a:moveTo>
                    <a:pt x="12" y="6018"/>
                  </a:moveTo>
                  <a:lnTo>
                    <a:pt x="12" y="6025"/>
                  </a:lnTo>
                  <a:lnTo>
                    <a:pt x="0" y="6025"/>
                  </a:lnTo>
                  <a:lnTo>
                    <a:pt x="0" y="6018"/>
                  </a:lnTo>
                  <a:lnTo>
                    <a:pt x="12" y="6018"/>
                  </a:lnTo>
                  <a:close/>
                  <a:moveTo>
                    <a:pt x="12" y="6025"/>
                  </a:moveTo>
                  <a:lnTo>
                    <a:pt x="12" y="6033"/>
                  </a:lnTo>
                  <a:lnTo>
                    <a:pt x="0" y="6033"/>
                  </a:lnTo>
                  <a:lnTo>
                    <a:pt x="0" y="6025"/>
                  </a:lnTo>
                  <a:lnTo>
                    <a:pt x="12" y="6025"/>
                  </a:lnTo>
                  <a:close/>
                  <a:moveTo>
                    <a:pt x="12" y="6033"/>
                  </a:moveTo>
                  <a:lnTo>
                    <a:pt x="12" y="6033"/>
                  </a:lnTo>
                  <a:lnTo>
                    <a:pt x="0" y="6033"/>
                  </a:lnTo>
                  <a:lnTo>
                    <a:pt x="12" y="6033"/>
                  </a:lnTo>
                  <a:close/>
                  <a:moveTo>
                    <a:pt x="12" y="6033"/>
                  </a:moveTo>
                  <a:lnTo>
                    <a:pt x="12" y="6041"/>
                  </a:lnTo>
                  <a:lnTo>
                    <a:pt x="0" y="6041"/>
                  </a:lnTo>
                  <a:lnTo>
                    <a:pt x="0" y="6033"/>
                  </a:lnTo>
                  <a:lnTo>
                    <a:pt x="12" y="6033"/>
                  </a:lnTo>
                  <a:close/>
                  <a:moveTo>
                    <a:pt x="12" y="6041"/>
                  </a:moveTo>
                  <a:lnTo>
                    <a:pt x="12" y="6048"/>
                  </a:lnTo>
                  <a:lnTo>
                    <a:pt x="0" y="6048"/>
                  </a:lnTo>
                  <a:lnTo>
                    <a:pt x="0" y="6041"/>
                  </a:lnTo>
                  <a:lnTo>
                    <a:pt x="12" y="6041"/>
                  </a:lnTo>
                  <a:close/>
                  <a:moveTo>
                    <a:pt x="12" y="6048"/>
                  </a:moveTo>
                  <a:lnTo>
                    <a:pt x="12" y="6048"/>
                  </a:lnTo>
                  <a:lnTo>
                    <a:pt x="0" y="6048"/>
                  </a:lnTo>
                  <a:lnTo>
                    <a:pt x="12" y="6048"/>
                  </a:lnTo>
                  <a:close/>
                  <a:moveTo>
                    <a:pt x="12" y="6048"/>
                  </a:moveTo>
                  <a:lnTo>
                    <a:pt x="12" y="6056"/>
                  </a:lnTo>
                  <a:lnTo>
                    <a:pt x="0" y="6056"/>
                  </a:lnTo>
                  <a:lnTo>
                    <a:pt x="0" y="6048"/>
                  </a:lnTo>
                  <a:lnTo>
                    <a:pt x="12" y="6048"/>
                  </a:lnTo>
                  <a:close/>
                  <a:moveTo>
                    <a:pt x="12" y="6056"/>
                  </a:moveTo>
                  <a:lnTo>
                    <a:pt x="12" y="6064"/>
                  </a:lnTo>
                  <a:lnTo>
                    <a:pt x="0" y="6064"/>
                  </a:lnTo>
                  <a:lnTo>
                    <a:pt x="0" y="6056"/>
                  </a:lnTo>
                  <a:lnTo>
                    <a:pt x="12" y="6056"/>
                  </a:lnTo>
                  <a:close/>
                  <a:moveTo>
                    <a:pt x="12" y="6064"/>
                  </a:moveTo>
                  <a:lnTo>
                    <a:pt x="12" y="6064"/>
                  </a:lnTo>
                  <a:lnTo>
                    <a:pt x="0" y="6064"/>
                  </a:lnTo>
                  <a:lnTo>
                    <a:pt x="12" y="6064"/>
                  </a:lnTo>
                  <a:close/>
                  <a:moveTo>
                    <a:pt x="12" y="6064"/>
                  </a:moveTo>
                  <a:lnTo>
                    <a:pt x="12" y="6071"/>
                  </a:lnTo>
                  <a:lnTo>
                    <a:pt x="0" y="6071"/>
                  </a:lnTo>
                  <a:lnTo>
                    <a:pt x="0" y="6064"/>
                  </a:lnTo>
                  <a:lnTo>
                    <a:pt x="12" y="6064"/>
                  </a:lnTo>
                  <a:close/>
                  <a:moveTo>
                    <a:pt x="12" y="6071"/>
                  </a:moveTo>
                  <a:lnTo>
                    <a:pt x="12" y="6079"/>
                  </a:lnTo>
                  <a:lnTo>
                    <a:pt x="0" y="6079"/>
                  </a:lnTo>
                  <a:lnTo>
                    <a:pt x="0" y="6071"/>
                  </a:lnTo>
                  <a:lnTo>
                    <a:pt x="12" y="6071"/>
                  </a:lnTo>
                  <a:close/>
                  <a:moveTo>
                    <a:pt x="12" y="6079"/>
                  </a:moveTo>
                  <a:lnTo>
                    <a:pt x="12" y="6079"/>
                  </a:lnTo>
                  <a:lnTo>
                    <a:pt x="0" y="6079"/>
                  </a:lnTo>
                  <a:lnTo>
                    <a:pt x="12" y="6079"/>
                  </a:lnTo>
                  <a:close/>
                  <a:moveTo>
                    <a:pt x="12" y="6079"/>
                  </a:moveTo>
                  <a:lnTo>
                    <a:pt x="12" y="6087"/>
                  </a:lnTo>
                  <a:lnTo>
                    <a:pt x="0" y="6087"/>
                  </a:lnTo>
                  <a:lnTo>
                    <a:pt x="0" y="6079"/>
                  </a:lnTo>
                  <a:lnTo>
                    <a:pt x="12" y="6079"/>
                  </a:lnTo>
                  <a:close/>
                  <a:moveTo>
                    <a:pt x="12" y="6087"/>
                  </a:moveTo>
                  <a:lnTo>
                    <a:pt x="12" y="6095"/>
                  </a:lnTo>
                  <a:lnTo>
                    <a:pt x="0" y="6095"/>
                  </a:lnTo>
                  <a:lnTo>
                    <a:pt x="0" y="6087"/>
                  </a:lnTo>
                  <a:lnTo>
                    <a:pt x="12" y="6087"/>
                  </a:lnTo>
                  <a:close/>
                  <a:moveTo>
                    <a:pt x="12" y="6095"/>
                  </a:moveTo>
                  <a:lnTo>
                    <a:pt x="12" y="6095"/>
                  </a:lnTo>
                  <a:lnTo>
                    <a:pt x="0" y="6095"/>
                  </a:lnTo>
                  <a:lnTo>
                    <a:pt x="12" y="6095"/>
                  </a:lnTo>
                  <a:close/>
                  <a:moveTo>
                    <a:pt x="12" y="6095"/>
                  </a:moveTo>
                  <a:lnTo>
                    <a:pt x="12" y="6102"/>
                  </a:lnTo>
                  <a:lnTo>
                    <a:pt x="0" y="6102"/>
                  </a:lnTo>
                  <a:lnTo>
                    <a:pt x="0" y="6095"/>
                  </a:lnTo>
                  <a:lnTo>
                    <a:pt x="12" y="6095"/>
                  </a:lnTo>
                  <a:close/>
                  <a:moveTo>
                    <a:pt x="12" y="6102"/>
                  </a:moveTo>
                  <a:lnTo>
                    <a:pt x="12" y="6110"/>
                  </a:lnTo>
                  <a:lnTo>
                    <a:pt x="0" y="6110"/>
                  </a:lnTo>
                  <a:lnTo>
                    <a:pt x="0" y="6102"/>
                  </a:lnTo>
                  <a:lnTo>
                    <a:pt x="12" y="6102"/>
                  </a:lnTo>
                  <a:close/>
                  <a:moveTo>
                    <a:pt x="12" y="6110"/>
                  </a:moveTo>
                  <a:lnTo>
                    <a:pt x="12" y="6110"/>
                  </a:lnTo>
                  <a:lnTo>
                    <a:pt x="0" y="6110"/>
                  </a:lnTo>
                  <a:lnTo>
                    <a:pt x="12" y="6110"/>
                  </a:lnTo>
                  <a:close/>
                  <a:moveTo>
                    <a:pt x="12" y="6110"/>
                  </a:moveTo>
                  <a:lnTo>
                    <a:pt x="12" y="6118"/>
                  </a:lnTo>
                  <a:lnTo>
                    <a:pt x="0" y="6118"/>
                  </a:lnTo>
                  <a:lnTo>
                    <a:pt x="0" y="6110"/>
                  </a:lnTo>
                  <a:lnTo>
                    <a:pt x="12" y="6110"/>
                  </a:lnTo>
                  <a:close/>
                  <a:moveTo>
                    <a:pt x="12" y="6118"/>
                  </a:moveTo>
                  <a:lnTo>
                    <a:pt x="12" y="6125"/>
                  </a:lnTo>
                  <a:lnTo>
                    <a:pt x="0" y="6125"/>
                  </a:lnTo>
                  <a:lnTo>
                    <a:pt x="0" y="6118"/>
                  </a:lnTo>
                  <a:lnTo>
                    <a:pt x="12" y="6118"/>
                  </a:lnTo>
                  <a:close/>
                  <a:moveTo>
                    <a:pt x="12" y="6125"/>
                  </a:moveTo>
                  <a:lnTo>
                    <a:pt x="12" y="6125"/>
                  </a:lnTo>
                  <a:lnTo>
                    <a:pt x="0" y="6125"/>
                  </a:lnTo>
                  <a:lnTo>
                    <a:pt x="12" y="6125"/>
                  </a:lnTo>
                  <a:close/>
                  <a:moveTo>
                    <a:pt x="12" y="6125"/>
                  </a:moveTo>
                  <a:lnTo>
                    <a:pt x="12" y="6133"/>
                  </a:lnTo>
                  <a:lnTo>
                    <a:pt x="0" y="6133"/>
                  </a:lnTo>
                  <a:lnTo>
                    <a:pt x="0" y="6125"/>
                  </a:lnTo>
                  <a:lnTo>
                    <a:pt x="12" y="6125"/>
                  </a:lnTo>
                  <a:close/>
                  <a:moveTo>
                    <a:pt x="12" y="6133"/>
                  </a:moveTo>
                  <a:lnTo>
                    <a:pt x="12" y="6141"/>
                  </a:lnTo>
                  <a:lnTo>
                    <a:pt x="0" y="6141"/>
                  </a:lnTo>
                  <a:lnTo>
                    <a:pt x="0" y="6133"/>
                  </a:lnTo>
                  <a:lnTo>
                    <a:pt x="12" y="6133"/>
                  </a:lnTo>
                  <a:close/>
                  <a:moveTo>
                    <a:pt x="12" y="6141"/>
                  </a:moveTo>
                  <a:lnTo>
                    <a:pt x="12" y="6141"/>
                  </a:lnTo>
                  <a:lnTo>
                    <a:pt x="0" y="6141"/>
                  </a:lnTo>
                  <a:lnTo>
                    <a:pt x="12" y="6141"/>
                  </a:lnTo>
                  <a:close/>
                  <a:moveTo>
                    <a:pt x="12" y="6141"/>
                  </a:moveTo>
                  <a:lnTo>
                    <a:pt x="12" y="6148"/>
                  </a:lnTo>
                  <a:lnTo>
                    <a:pt x="0" y="6148"/>
                  </a:lnTo>
                  <a:lnTo>
                    <a:pt x="0" y="6141"/>
                  </a:lnTo>
                  <a:lnTo>
                    <a:pt x="12" y="6141"/>
                  </a:lnTo>
                  <a:close/>
                  <a:moveTo>
                    <a:pt x="12" y="6148"/>
                  </a:moveTo>
                  <a:lnTo>
                    <a:pt x="12" y="6156"/>
                  </a:lnTo>
                  <a:lnTo>
                    <a:pt x="0" y="6156"/>
                  </a:lnTo>
                  <a:lnTo>
                    <a:pt x="0" y="6148"/>
                  </a:lnTo>
                  <a:lnTo>
                    <a:pt x="12" y="6148"/>
                  </a:lnTo>
                  <a:close/>
                  <a:moveTo>
                    <a:pt x="12" y="6156"/>
                  </a:moveTo>
                  <a:lnTo>
                    <a:pt x="12" y="6156"/>
                  </a:lnTo>
                  <a:lnTo>
                    <a:pt x="0" y="6156"/>
                  </a:lnTo>
                  <a:lnTo>
                    <a:pt x="12" y="6156"/>
                  </a:lnTo>
                  <a:close/>
                  <a:moveTo>
                    <a:pt x="12" y="6156"/>
                  </a:moveTo>
                  <a:lnTo>
                    <a:pt x="12" y="6164"/>
                  </a:lnTo>
                  <a:lnTo>
                    <a:pt x="0" y="6164"/>
                  </a:lnTo>
                  <a:lnTo>
                    <a:pt x="0" y="6156"/>
                  </a:lnTo>
                  <a:lnTo>
                    <a:pt x="12" y="6156"/>
                  </a:lnTo>
                  <a:close/>
                  <a:moveTo>
                    <a:pt x="12" y="6164"/>
                  </a:moveTo>
                  <a:lnTo>
                    <a:pt x="12" y="6171"/>
                  </a:lnTo>
                  <a:lnTo>
                    <a:pt x="0" y="6171"/>
                  </a:lnTo>
                  <a:lnTo>
                    <a:pt x="0" y="6164"/>
                  </a:lnTo>
                  <a:lnTo>
                    <a:pt x="12" y="6164"/>
                  </a:lnTo>
                  <a:close/>
                  <a:moveTo>
                    <a:pt x="12" y="6171"/>
                  </a:moveTo>
                  <a:lnTo>
                    <a:pt x="12" y="6171"/>
                  </a:lnTo>
                  <a:lnTo>
                    <a:pt x="0" y="6171"/>
                  </a:lnTo>
                  <a:lnTo>
                    <a:pt x="12" y="6171"/>
                  </a:lnTo>
                  <a:close/>
                  <a:moveTo>
                    <a:pt x="12" y="6171"/>
                  </a:moveTo>
                  <a:lnTo>
                    <a:pt x="12" y="6179"/>
                  </a:lnTo>
                  <a:lnTo>
                    <a:pt x="0" y="6179"/>
                  </a:lnTo>
                  <a:lnTo>
                    <a:pt x="0" y="6171"/>
                  </a:lnTo>
                  <a:lnTo>
                    <a:pt x="12" y="6171"/>
                  </a:lnTo>
                  <a:close/>
                  <a:moveTo>
                    <a:pt x="12" y="6179"/>
                  </a:moveTo>
                  <a:lnTo>
                    <a:pt x="12" y="6187"/>
                  </a:lnTo>
                  <a:lnTo>
                    <a:pt x="0" y="6187"/>
                  </a:lnTo>
                  <a:lnTo>
                    <a:pt x="0" y="6179"/>
                  </a:lnTo>
                  <a:lnTo>
                    <a:pt x="12" y="6179"/>
                  </a:lnTo>
                  <a:close/>
                  <a:moveTo>
                    <a:pt x="12" y="6187"/>
                  </a:moveTo>
                  <a:lnTo>
                    <a:pt x="12" y="6187"/>
                  </a:lnTo>
                  <a:lnTo>
                    <a:pt x="0" y="6187"/>
                  </a:lnTo>
                  <a:lnTo>
                    <a:pt x="12" y="6187"/>
                  </a:lnTo>
                  <a:close/>
                  <a:moveTo>
                    <a:pt x="12" y="6187"/>
                  </a:moveTo>
                  <a:lnTo>
                    <a:pt x="12" y="6194"/>
                  </a:lnTo>
                  <a:lnTo>
                    <a:pt x="0" y="6194"/>
                  </a:lnTo>
                  <a:lnTo>
                    <a:pt x="0" y="6187"/>
                  </a:lnTo>
                  <a:lnTo>
                    <a:pt x="12" y="6187"/>
                  </a:lnTo>
                  <a:close/>
                  <a:moveTo>
                    <a:pt x="12" y="6194"/>
                  </a:moveTo>
                  <a:lnTo>
                    <a:pt x="12" y="6202"/>
                  </a:lnTo>
                  <a:lnTo>
                    <a:pt x="0" y="6202"/>
                  </a:lnTo>
                  <a:lnTo>
                    <a:pt x="0" y="6194"/>
                  </a:lnTo>
                  <a:lnTo>
                    <a:pt x="12" y="6194"/>
                  </a:lnTo>
                  <a:close/>
                  <a:moveTo>
                    <a:pt x="12" y="6202"/>
                  </a:moveTo>
                  <a:lnTo>
                    <a:pt x="12" y="6202"/>
                  </a:lnTo>
                  <a:lnTo>
                    <a:pt x="0" y="6202"/>
                  </a:lnTo>
                  <a:lnTo>
                    <a:pt x="12" y="6202"/>
                  </a:lnTo>
                  <a:close/>
                  <a:moveTo>
                    <a:pt x="12" y="6202"/>
                  </a:moveTo>
                  <a:lnTo>
                    <a:pt x="12" y="6210"/>
                  </a:lnTo>
                  <a:lnTo>
                    <a:pt x="0" y="6210"/>
                  </a:lnTo>
                  <a:lnTo>
                    <a:pt x="0" y="6202"/>
                  </a:lnTo>
                  <a:lnTo>
                    <a:pt x="12" y="6202"/>
                  </a:lnTo>
                  <a:close/>
                  <a:moveTo>
                    <a:pt x="12" y="6210"/>
                  </a:moveTo>
                  <a:lnTo>
                    <a:pt x="12" y="6217"/>
                  </a:lnTo>
                  <a:lnTo>
                    <a:pt x="0" y="6217"/>
                  </a:lnTo>
                  <a:lnTo>
                    <a:pt x="0" y="6210"/>
                  </a:lnTo>
                  <a:lnTo>
                    <a:pt x="12" y="6210"/>
                  </a:lnTo>
                  <a:close/>
                  <a:moveTo>
                    <a:pt x="12" y="6217"/>
                  </a:moveTo>
                  <a:lnTo>
                    <a:pt x="12" y="6217"/>
                  </a:lnTo>
                  <a:lnTo>
                    <a:pt x="0" y="6217"/>
                  </a:lnTo>
                  <a:lnTo>
                    <a:pt x="12" y="6217"/>
                  </a:lnTo>
                  <a:close/>
                  <a:moveTo>
                    <a:pt x="12" y="6217"/>
                  </a:moveTo>
                  <a:lnTo>
                    <a:pt x="12" y="6225"/>
                  </a:lnTo>
                  <a:lnTo>
                    <a:pt x="0" y="6225"/>
                  </a:lnTo>
                  <a:lnTo>
                    <a:pt x="0" y="6217"/>
                  </a:lnTo>
                  <a:lnTo>
                    <a:pt x="12" y="6217"/>
                  </a:lnTo>
                  <a:close/>
                  <a:moveTo>
                    <a:pt x="12" y="6225"/>
                  </a:moveTo>
                  <a:lnTo>
                    <a:pt x="12" y="6233"/>
                  </a:lnTo>
                  <a:lnTo>
                    <a:pt x="0" y="6233"/>
                  </a:lnTo>
                  <a:lnTo>
                    <a:pt x="0" y="6225"/>
                  </a:lnTo>
                  <a:lnTo>
                    <a:pt x="12" y="6225"/>
                  </a:lnTo>
                  <a:close/>
                  <a:moveTo>
                    <a:pt x="12" y="6233"/>
                  </a:moveTo>
                  <a:lnTo>
                    <a:pt x="12" y="6233"/>
                  </a:lnTo>
                  <a:lnTo>
                    <a:pt x="0" y="6233"/>
                  </a:lnTo>
                  <a:lnTo>
                    <a:pt x="12" y="6233"/>
                  </a:lnTo>
                  <a:close/>
                  <a:moveTo>
                    <a:pt x="12" y="6233"/>
                  </a:moveTo>
                  <a:lnTo>
                    <a:pt x="12" y="6241"/>
                  </a:lnTo>
                  <a:lnTo>
                    <a:pt x="0" y="6241"/>
                  </a:lnTo>
                  <a:lnTo>
                    <a:pt x="0" y="6233"/>
                  </a:lnTo>
                  <a:lnTo>
                    <a:pt x="12" y="6233"/>
                  </a:lnTo>
                  <a:close/>
                  <a:moveTo>
                    <a:pt x="12" y="6241"/>
                  </a:moveTo>
                  <a:lnTo>
                    <a:pt x="12" y="6248"/>
                  </a:lnTo>
                  <a:lnTo>
                    <a:pt x="0" y="6248"/>
                  </a:lnTo>
                  <a:lnTo>
                    <a:pt x="0" y="6241"/>
                  </a:lnTo>
                  <a:lnTo>
                    <a:pt x="12" y="6241"/>
                  </a:lnTo>
                  <a:close/>
                  <a:moveTo>
                    <a:pt x="12" y="6248"/>
                  </a:moveTo>
                  <a:lnTo>
                    <a:pt x="12" y="6248"/>
                  </a:lnTo>
                  <a:lnTo>
                    <a:pt x="0" y="6248"/>
                  </a:lnTo>
                  <a:lnTo>
                    <a:pt x="12" y="6248"/>
                  </a:lnTo>
                  <a:close/>
                  <a:moveTo>
                    <a:pt x="12" y="6248"/>
                  </a:moveTo>
                  <a:lnTo>
                    <a:pt x="12" y="6256"/>
                  </a:lnTo>
                  <a:lnTo>
                    <a:pt x="0" y="6256"/>
                  </a:lnTo>
                  <a:lnTo>
                    <a:pt x="0" y="6248"/>
                  </a:lnTo>
                  <a:lnTo>
                    <a:pt x="12" y="6248"/>
                  </a:lnTo>
                  <a:close/>
                  <a:moveTo>
                    <a:pt x="12" y="6256"/>
                  </a:moveTo>
                  <a:lnTo>
                    <a:pt x="12" y="6264"/>
                  </a:lnTo>
                  <a:lnTo>
                    <a:pt x="0" y="6264"/>
                  </a:lnTo>
                  <a:lnTo>
                    <a:pt x="0" y="6256"/>
                  </a:lnTo>
                  <a:lnTo>
                    <a:pt x="12" y="6256"/>
                  </a:lnTo>
                  <a:close/>
                  <a:moveTo>
                    <a:pt x="12" y="6264"/>
                  </a:moveTo>
                  <a:lnTo>
                    <a:pt x="12" y="6264"/>
                  </a:lnTo>
                  <a:lnTo>
                    <a:pt x="0" y="6264"/>
                  </a:lnTo>
                  <a:lnTo>
                    <a:pt x="12" y="6264"/>
                  </a:lnTo>
                  <a:close/>
                  <a:moveTo>
                    <a:pt x="12" y="6264"/>
                  </a:moveTo>
                  <a:lnTo>
                    <a:pt x="12" y="6271"/>
                  </a:lnTo>
                  <a:lnTo>
                    <a:pt x="0" y="6271"/>
                  </a:lnTo>
                  <a:lnTo>
                    <a:pt x="0" y="6264"/>
                  </a:lnTo>
                  <a:lnTo>
                    <a:pt x="12" y="6264"/>
                  </a:lnTo>
                  <a:close/>
                  <a:moveTo>
                    <a:pt x="12" y="6271"/>
                  </a:moveTo>
                  <a:lnTo>
                    <a:pt x="12" y="6279"/>
                  </a:lnTo>
                  <a:lnTo>
                    <a:pt x="0" y="6279"/>
                  </a:lnTo>
                  <a:lnTo>
                    <a:pt x="0" y="6271"/>
                  </a:lnTo>
                  <a:lnTo>
                    <a:pt x="12" y="6271"/>
                  </a:lnTo>
                  <a:close/>
                  <a:moveTo>
                    <a:pt x="12" y="6279"/>
                  </a:moveTo>
                  <a:lnTo>
                    <a:pt x="12" y="6279"/>
                  </a:lnTo>
                  <a:lnTo>
                    <a:pt x="0" y="6279"/>
                  </a:lnTo>
                  <a:lnTo>
                    <a:pt x="12" y="6279"/>
                  </a:lnTo>
                  <a:close/>
                  <a:moveTo>
                    <a:pt x="12" y="6279"/>
                  </a:moveTo>
                  <a:lnTo>
                    <a:pt x="12" y="6287"/>
                  </a:lnTo>
                  <a:lnTo>
                    <a:pt x="0" y="6287"/>
                  </a:lnTo>
                  <a:lnTo>
                    <a:pt x="0" y="6279"/>
                  </a:lnTo>
                  <a:lnTo>
                    <a:pt x="12" y="6279"/>
                  </a:lnTo>
                  <a:close/>
                  <a:moveTo>
                    <a:pt x="12" y="6287"/>
                  </a:moveTo>
                  <a:lnTo>
                    <a:pt x="12" y="6294"/>
                  </a:lnTo>
                  <a:lnTo>
                    <a:pt x="0" y="6294"/>
                  </a:lnTo>
                  <a:lnTo>
                    <a:pt x="0" y="6287"/>
                  </a:lnTo>
                  <a:lnTo>
                    <a:pt x="12" y="6287"/>
                  </a:lnTo>
                  <a:close/>
                  <a:moveTo>
                    <a:pt x="12" y="6294"/>
                  </a:moveTo>
                  <a:lnTo>
                    <a:pt x="12" y="6294"/>
                  </a:lnTo>
                  <a:lnTo>
                    <a:pt x="0" y="6294"/>
                  </a:lnTo>
                  <a:lnTo>
                    <a:pt x="12" y="6294"/>
                  </a:lnTo>
                  <a:close/>
                  <a:moveTo>
                    <a:pt x="12" y="6294"/>
                  </a:moveTo>
                  <a:lnTo>
                    <a:pt x="12" y="6302"/>
                  </a:lnTo>
                  <a:lnTo>
                    <a:pt x="0" y="6302"/>
                  </a:lnTo>
                  <a:lnTo>
                    <a:pt x="0" y="6294"/>
                  </a:lnTo>
                  <a:lnTo>
                    <a:pt x="12" y="6294"/>
                  </a:lnTo>
                  <a:close/>
                  <a:moveTo>
                    <a:pt x="12" y="6302"/>
                  </a:moveTo>
                  <a:lnTo>
                    <a:pt x="12" y="6310"/>
                  </a:lnTo>
                  <a:lnTo>
                    <a:pt x="0" y="6310"/>
                  </a:lnTo>
                  <a:lnTo>
                    <a:pt x="0" y="6302"/>
                  </a:lnTo>
                  <a:lnTo>
                    <a:pt x="12" y="6302"/>
                  </a:lnTo>
                  <a:close/>
                  <a:moveTo>
                    <a:pt x="12" y="6310"/>
                  </a:moveTo>
                  <a:lnTo>
                    <a:pt x="12" y="6310"/>
                  </a:lnTo>
                  <a:lnTo>
                    <a:pt x="0" y="6310"/>
                  </a:lnTo>
                  <a:lnTo>
                    <a:pt x="12" y="6310"/>
                  </a:lnTo>
                  <a:close/>
                  <a:moveTo>
                    <a:pt x="12" y="6310"/>
                  </a:moveTo>
                  <a:lnTo>
                    <a:pt x="12" y="6317"/>
                  </a:lnTo>
                  <a:lnTo>
                    <a:pt x="0" y="6317"/>
                  </a:lnTo>
                  <a:lnTo>
                    <a:pt x="0" y="6310"/>
                  </a:lnTo>
                  <a:lnTo>
                    <a:pt x="12" y="6310"/>
                  </a:lnTo>
                  <a:close/>
                  <a:moveTo>
                    <a:pt x="12" y="6317"/>
                  </a:moveTo>
                  <a:lnTo>
                    <a:pt x="12" y="6325"/>
                  </a:lnTo>
                  <a:lnTo>
                    <a:pt x="0" y="6325"/>
                  </a:lnTo>
                  <a:lnTo>
                    <a:pt x="0" y="6317"/>
                  </a:lnTo>
                  <a:lnTo>
                    <a:pt x="12" y="6317"/>
                  </a:lnTo>
                  <a:close/>
                  <a:moveTo>
                    <a:pt x="12" y="6325"/>
                  </a:moveTo>
                  <a:lnTo>
                    <a:pt x="12" y="6325"/>
                  </a:lnTo>
                  <a:lnTo>
                    <a:pt x="0" y="6325"/>
                  </a:lnTo>
                  <a:lnTo>
                    <a:pt x="12" y="6325"/>
                  </a:lnTo>
                  <a:close/>
                  <a:moveTo>
                    <a:pt x="12" y="6325"/>
                  </a:moveTo>
                  <a:lnTo>
                    <a:pt x="12" y="6333"/>
                  </a:lnTo>
                  <a:lnTo>
                    <a:pt x="0" y="6333"/>
                  </a:lnTo>
                  <a:lnTo>
                    <a:pt x="0" y="6325"/>
                  </a:lnTo>
                  <a:lnTo>
                    <a:pt x="12" y="6325"/>
                  </a:lnTo>
                  <a:close/>
                  <a:moveTo>
                    <a:pt x="12" y="6333"/>
                  </a:moveTo>
                  <a:lnTo>
                    <a:pt x="12" y="6340"/>
                  </a:lnTo>
                  <a:lnTo>
                    <a:pt x="0" y="6340"/>
                  </a:lnTo>
                  <a:lnTo>
                    <a:pt x="0" y="6333"/>
                  </a:lnTo>
                  <a:lnTo>
                    <a:pt x="12" y="6333"/>
                  </a:lnTo>
                  <a:close/>
                  <a:moveTo>
                    <a:pt x="12" y="6340"/>
                  </a:moveTo>
                  <a:lnTo>
                    <a:pt x="12" y="6340"/>
                  </a:lnTo>
                  <a:lnTo>
                    <a:pt x="0" y="6340"/>
                  </a:lnTo>
                  <a:lnTo>
                    <a:pt x="12" y="6340"/>
                  </a:lnTo>
                  <a:close/>
                  <a:moveTo>
                    <a:pt x="12" y="6340"/>
                  </a:moveTo>
                  <a:lnTo>
                    <a:pt x="12" y="6348"/>
                  </a:lnTo>
                  <a:lnTo>
                    <a:pt x="0" y="6348"/>
                  </a:lnTo>
                  <a:lnTo>
                    <a:pt x="0" y="6340"/>
                  </a:lnTo>
                  <a:lnTo>
                    <a:pt x="12" y="6340"/>
                  </a:lnTo>
                  <a:close/>
                  <a:moveTo>
                    <a:pt x="12" y="6348"/>
                  </a:moveTo>
                  <a:lnTo>
                    <a:pt x="12" y="6356"/>
                  </a:lnTo>
                  <a:lnTo>
                    <a:pt x="0" y="6356"/>
                  </a:lnTo>
                  <a:lnTo>
                    <a:pt x="0" y="6348"/>
                  </a:lnTo>
                  <a:lnTo>
                    <a:pt x="12" y="6348"/>
                  </a:lnTo>
                  <a:close/>
                  <a:moveTo>
                    <a:pt x="12" y="6356"/>
                  </a:moveTo>
                  <a:lnTo>
                    <a:pt x="12" y="6356"/>
                  </a:lnTo>
                  <a:lnTo>
                    <a:pt x="0" y="6356"/>
                  </a:lnTo>
                  <a:lnTo>
                    <a:pt x="12" y="6356"/>
                  </a:lnTo>
                  <a:close/>
                  <a:moveTo>
                    <a:pt x="12" y="6356"/>
                  </a:moveTo>
                  <a:lnTo>
                    <a:pt x="12" y="6363"/>
                  </a:lnTo>
                  <a:lnTo>
                    <a:pt x="0" y="6363"/>
                  </a:lnTo>
                  <a:lnTo>
                    <a:pt x="0" y="6356"/>
                  </a:lnTo>
                  <a:lnTo>
                    <a:pt x="12" y="6356"/>
                  </a:lnTo>
                  <a:close/>
                  <a:moveTo>
                    <a:pt x="12" y="6363"/>
                  </a:moveTo>
                  <a:lnTo>
                    <a:pt x="12" y="6371"/>
                  </a:lnTo>
                  <a:lnTo>
                    <a:pt x="0" y="6371"/>
                  </a:lnTo>
                  <a:lnTo>
                    <a:pt x="0" y="6363"/>
                  </a:lnTo>
                  <a:lnTo>
                    <a:pt x="12" y="6363"/>
                  </a:lnTo>
                  <a:close/>
                  <a:moveTo>
                    <a:pt x="12" y="6371"/>
                  </a:moveTo>
                  <a:lnTo>
                    <a:pt x="12" y="6371"/>
                  </a:lnTo>
                  <a:lnTo>
                    <a:pt x="0" y="6371"/>
                  </a:lnTo>
                  <a:lnTo>
                    <a:pt x="12" y="6371"/>
                  </a:lnTo>
                  <a:close/>
                  <a:moveTo>
                    <a:pt x="12" y="6371"/>
                  </a:moveTo>
                  <a:lnTo>
                    <a:pt x="12" y="6379"/>
                  </a:lnTo>
                  <a:lnTo>
                    <a:pt x="0" y="6379"/>
                  </a:lnTo>
                  <a:lnTo>
                    <a:pt x="0" y="6371"/>
                  </a:lnTo>
                  <a:lnTo>
                    <a:pt x="12" y="6371"/>
                  </a:lnTo>
                  <a:close/>
                  <a:moveTo>
                    <a:pt x="12" y="6379"/>
                  </a:moveTo>
                  <a:lnTo>
                    <a:pt x="12" y="6387"/>
                  </a:lnTo>
                  <a:lnTo>
                    <a:pt x="0" y="6387"/>
                  </a:lnTo>
                  <a:lnTo>
                    <a:pt x="0" y="6379"/>
                  </a:lnTo>
                  <a:lnTo>
                    <a:pt x="12" y="6379"/>
                  </a:lnTo>
                  <a:close/>
                  <a:moveTo>
                    <a:pt x="12" y="6387"/>
                  </a:moveTo>
                  <a:lnTo>
                    <a:pt x="12" y="6387"/>
                  </a:lnTo>
                  <a:lnTo>
                    <a:pt x="0" y="6387"/>
                  </a:lnTo>
                  <a:lnTo>
                    <a:pt x="12" y="6387"/>
                  </a:lnTo>
                  <a:close/>
                  <a:moveTo>
                    <a:pt x="12" y="6387"/>
                  </a:moveTo>
                  <a:lnTo>
                    <a:pt x="12" y="6394"/>
                  </a:lnTo>
                  <a:lnTo>
                    <a:pt x="0" y="6394"/>
                  </a:lnTo>
                  <a:lnTo>
                    <a:pt x="0" y="6387"/>
                  </a:lnTo>
                  <a:lnTo>
                    <a:pt x="12" y="6387"/>
                  </a:lnTo>
                  <a:close/>
                  <a:moveTo>
                    <a:pt x="12" y="6394"/>
                  </a:moveTo>
                  <a:lnTo>
                    <a:pt x="12" y="6402"/>
                  </a:lnTo>
                  <a:lnTo>
                    <a:pt x="0" y="6402"/>
                  </a:lnTo>
                  <a:lnTo>
                    <a:pt x="0" y="6394"/>
                  </a:lnTo>
                  <a:lnTo>
                    <a:pt x="12" y="6394"/>
                  </a:lnTo>
                  <a:close/>
                  <a:moveTo>
                    <a:pt x="12" y="6402"/>
                  </a:moveTo>
                  <a:lnTo>
                    <a:pt x="12" y="6402"/>
                  </a:lnTo>
                  <a:lnTo>
                    <a:pt x="0" y="6402"/>
                  </a:lnTo>
                  <a:lnTo>
                    <a:pt x="12" y="6402"/>
                  </a:lnTo>
                  <a:close/>
                  <a:moveTo>
                    <a:pt x="12" y="6402"/>
                  </a:moveTo>
                  <a:lnTo>
                    <a:pt x="12" y="6410"/>
                  </a:lnTo>
                  <a:lnTo>
                    <a:pt x="0" y="6410"/>
                  </a:lnTo>
                  <a:lnTo>
                    <a:pt x="0" y="6402"/>
                  </a:lnTo>
                  <a:lnTo>
                    <a:pt x="12" y="6402"/>
                  </a:lnTo>
                  <a:close/>
                  <a:moveTo>
                    <a:pt x="12" y="6410"/>
                  </a:moveTo>
                  <a:lnTo>
                    <a:pt x="12" y="6417"/>
                  </a:lnTo>
                  <a:lnTo>
                    <a:pt x="0" y="6417"/>
                  </a:lnTo>
                  <a:lnTo>
                    <a:pt x="0" y="6410"/>
                  </a:lnTo>
                  <a:lnTo>
                    <a:pt x="12" y="6410"/>
                  </a:lnTo>
                  <a:close/>
                  <a:moveTo>
                    <a:pt x="12" y="6417"/>
                  </a:moveTo>
                  <a:lnTo>
                    <a:pt x="12" y="6417"/>
                  </a:lnTo>
                  <a:lnTo>
                    <a:pt x="0" y="6417"/>
                  </a:lnTo>
                  <a:lnTo>
                    <a:pt x="12" y="6417"/>
                  </a:lnTo>
                  <a:close/>
                  <a:moveTo>
                    <a:pt x="12" y="6417"/>
                  </a:moveTo>
                  <a:lnTo>
                    <a:pt x="12" y="6425"/>
                  </a:lnTo>
                  <a:lnTo>
                    <a:pt x="0" y="6425"/>
                  </a:lnTo>
                  <a:lnTo>
                    <a:pt x="0" y="6417"/>
                  </a:lnTo>
                  <a:lnTo>
                    <a:pt x="12" y="6417"/>
                  </a:lnTo>
                  <a:close/>
                  <a:moveTo>
                    <a:pt x="12" y="6425"/>
                  </a:moveTo>
                  <a:lnTo>
                    <a:pt x="12" y="6433"/>
                  </a:lnTo>
                  <a:lnTo>
                    <a:pt x="0" y="6433"/>
                  </a:lnTo>
                  <a:lnTo>
                    <a:pt x="0" y="6425"/>
                  </a:lnTo>
                  <a:lnTo>
                    <a:pt x="12" y="6425"/>
                  </a:lnTo>
                  <a:close/>
                  <a:moveTo>
                    <a:pt x="12" y="6433"/>
                  </a:moveTo>
                  <a:lnTo>
                    <a:pt x="12" y="6433"/>
                  </a:lnTo>
                  <a:lnTo>
                    <a:pt x="0" y="6433"/>
                  </a:lnTo>
                  <a:lnTo>
                    <a:pt x="12" y="6433"/>
                  </a:lnTo>
                  <a:close/>
                  <a:moveTo>
                    <a:pt x="12" y="6433"/>
                  </a:moveTo>
                  <a:lnTo>
                    <a:pt x="12" y="6440"/>
                  </a:lnTo>
                  <a:lnTo>
                    <a:pt x="0" y="6440"/>
                  </a:lnTo>
                  <a:lnTo>
                    <a:pt x="0" y="6433"/>
                  </a:lnTo>
                  <a:lnTo>
                    <a:pt x="12" y="6433"/>
                  </a:lnTo>
                  <a:close/>
                  <a:moveTo>
                    <a:pt x="12" y="6440"/>
                  </a:moveTo>
                  <a:lnTo>
                    <a:pt x="12" y="6448"/>
                  </a:lnTo>
                  <a:lnTo>
                    <a:pt x="0" y="6448"/>
                  </a:lnTo>
                  <a:lnTo>
                    <a:pt x="0" y="6440"/>
                  </a:lnTo>
                  <a:lnTo>
                    <a:pt x="12" y="6440"/>
                  </a:lnTo>
                  <a:close/>
                  <a:moveTo>
                    <a:pt x="12" y="6448"/>
                  </a:moveTo>
                  <a:lnTo>
                    <a:pt x="12" y="6448"/>
                  </a:lnTo>
                  <a:lnTo>
                    <a:pt x="0" y="6448"/>
                  </a:lnTo>
                  <a:lnTo>
                    <a:pt x="12" y="6448"/>
                  </a:lnTo>
                  <a:close/>
                  <a:moveTo>
                    <a:pt x="12" y="6448"/>
                  </a:moveTo>
                  <a:lnTo>
                    <a:pt x="12" y="6456"/>
                  </a:lnTo>
                  <a:lnTo>
                    <a:pt x="0" y="6456"/>
                  </a:lnTo>
                  <a:lnTo>
                    <a:pt x="0" y="6448"/>
                  </a:lnTo>
                  <a:lnTo>
                    <a:pt x="12" y="6448"/>
                  </a:lnTo>
                  <a:close/>
                  <a:moveTo>
                    <a:pt x="12" y="6456"/>
                  </a:moveTo>
                  <a:lnTo>
                    <a:pt x="12" y="6463"/>
                  </a:lnTo>
                  <a:lnTo>
                    <a:pt x="0" y="6463"/>
                  </a:lnTo>
                  <a:lnTo>
                    <a:pt x="0" y="6456"/>
                  </a:lnTo>
                  <a:lnTo>
                    <a:pt x="12" y="6456"/>
                  </a:lnTo>
                  <a:close/>
                  <a:moveTo>
                    <a:pt x="12" y="6463"/>
                  </a:moveTo>
                  <a:lnTo>
                    <a:pt x="12" y="6463"/>
                  </a:lnTo>
                  <a:lnTo>
                    <a:pt x="0" y="6463"/>
                  </a:lnTo>
                  <a:lnTo>
                    <a:pt x="12" y="6463"/>
                  </a:lnTo>
                  <a:close/>
                  <a:moveTo>
                    <a:pt x="12" y="6463"/>
                  </a:moveTo>
                  <a:lnTo>
                    <a:pt x="12" y="6471"/>
                  </a:lnTo>
                  <a:lnTo>
                    <a:pt x="0" y="6471"/>
                  </a:lnTo>
                  <a:lnTo>
                    <a:pt x="0" y="6463"/>
                  </a:lnTo>
                  <a:lnTo>
                    <a:pt x="12" y="6463"/>
                  </a:lnTo>
                  <a:close/>
                  <a:moveTo>
                    <a:pt x="12" y="6471"/>
                  </a:moveTo>
                  <a:lnTo>
                    <a:pt x="12" y="6479"/>
                  </a:lnTo>
                  <a:lnTo>
                    <a:pt x="0" y="6479"/>
                  </a:lnTo>
                  <a:lnTo>
                    <a:pt x="0" y="6471"/>
                  </a:lnTo>
                  <a:lnTo>
                    <a:pt x="12" y="6471"/>
                  </a:lnTo>
                  <a:close/>
                  <a:moveTo>
                    <a:pt x="12" y="6479"/>
                  </a:moveTo>
                  <a:lnTo>
                    <a:pt x="12" y="6479"/>
                  </a:lnTo>
                  <a:lnTo>
                    <a:pt x="0" y="6479"/>
                  </a:lnTo>
                  <a:lnTo>
                    <a:pt x="12" y="6479"/>
                  </a:lnTo>
                  <a:close/>
                  <a:moveTo>
                    <a:pt x="12" y="6479"/>
                  </a:moveTo>
                  <a:lnTo>
                    <a:pt x="12" y="6486"/>
                  </a:lnTo>
                  <a:lnTo>
                    <a:pt x="0" y="6486"/>
                  </a:lnTo>
                  <a:lnTo>
                    <a:pt x="0" y="6479"/>
                  </a:lnTo>
                  <a:lnTo>
                    <a:pt x="12" y="6479"/>
                  </a:lnTo>
                  <a:close/>
                  <a:moveTo>
                    <a:pt x="12" y="6486"/>
                  </a:moveTo>
                  <a:lnTo>
                    <a:pt x="12" y="6494"/>
                  </a:lnTo>
                  <a:lnTo>
                    <a:pt x="0" y="6494"/>
                  </a:lnTo>
                  <a:lnTo>
                    <a:pt x="0" y="6486"/>
                  </a:lnTo>
                  <a:lnTo>
                    <a:pt x="12" y="6486"/>
                  </a:lnTo>
                  <a:close/>
                  <a:moveTo>
                    <a:pt x="12" y="6494"/>
                  </a:moveTo>
                  <a:lnTo>
                    <a:pt x="12" y="6494"/>
                  </a:lnTo>
                  <a:lnTo>
                    <a:pt x="0" y="6494"/>
                  </a:lnTo>
                  <a:lnTo>
                    <a:pt x="12" y="6494"/>
                  </a:lnTo>
                  <a:close/>
                  <a:moveTo>
                    <a:pt x="12" y="6494"/>
                  </a:moveTo>
                  <a:lnTo>
                    <a:pt x="12" y="6502"/>
                  </a:lnTo>
                  <a:lnTo>
                    <a:pt x="0" y="6502"/>
                  </a:lnTo>
                  <a:lnTo>
                    <a:pt x="0" y="6494"/>
                  </a:lnTo>
                  <a:lnTo>
                    <a:pt x="12" y="6494"/>
                  </a:lnTo>
                  <a:close/>
                  <a:moveTo>
                    <a:pt x="12" y="6502"/>
                  </a:moveTo>
                  <a:lnTo>
                    <a:pt x="12" y="6510"/>
                  </a:lnTo>
                  <a:lnTo>
                    <a:pt x="0" y="6510"/>
                  </a:lnTo>
                  <a:lnTo>
                    <a:pt x="0" y="6502"/>
                  </a:lnTo>
                  <a:lnTo>
                    <a:pt x="12" y="6502"/>
                  </a:lnTo>
                  <a:close/>
                  <a:moveTo>
                    <a:pt x="12" y="6510"/>
                  </a:moveTo>
                  <a:lnTo>
                    <a:pt x="12" y="6510"/>
                  </a:lnTo>
                  <a:lnTo>
                    <a:pt x="0" y="6510"/>
                  </a:lnTo>
                  <a:lnTo>
                    <a:pt x="12" y="6510"/>
                  </a:lnTo>
                  <a:close/>
                  <a:moveTo>
                    <a:pt x="12" y="6510"/>
                  </a:moveTo>
                  <a:lnTo>
                    <a:pt x="12" y="6517"/>
                  </a:lnTo>
                  <a:lnTo>
                    <a:pt x="0" y="6517"/>
                  </a:lnTo>
                  <a:lnTo>
                    <a:pt x="0" y="6510"/>
                  </a:lnTo>
                  <a:lnTo>
                    <a:pt x="12" y="6510"/>
                  </a:lnTo>
                  <a:close/>
                  <a:moveTo>
                    <a:pt x="12" y="6517"/>
                  </a:moveTo>
                  <a:lnTo>
                    <a:pt x="12" y="6525"/>
                  </a:lnTo>
                  <a:lnTo>
                    <a:pt x="0" y="6525"/>
                  </a:lnTo>
                  <a:lnTo>
                    <a:pt x="0" y="6517"/>
                  </a:lnTo>
                  <a:lnTo>
                    <a:pt x="12" y="6517"/>
                  </a:lnTo>
                  <a:close/>
                  <a:moveTo>
                    <a:pt x="12" y="6525"/>
                  </a:moveTo>
                  <a:lnTo>
                    <a:pt x="12" y="6525"/>
                  </a:lnTo>
                  <a:lnTo>
                    <a:pt x="0" y="6525"/>
                  </a:lnTo>
                  <a:lnTo>
                    <a:pt x="12" y="6525"/>
                  </a:lnTo>
                  <a:close/>
                  <a:moveTo>
                    <a:pt x="12" y="6525"/>
                  </a:moveTo>
                  <a:lnTo>
                    <a:pt x="12" y="6533"/>
                  </a:lnTo>
                  <a:lnTo>
                    <a:pt x="0" y="6533"/>
                  </a:lnTo>
                  <a:lnTo>
                    <a:pt x="0" y="6525"/>
                  </a:lnTo>
                  <a:lnTo>
                    <a:pt x="12" y="6525"/>
                  </a:lnTo>
                  <a:close/>
                  <a:moveTo>
                    <a:pt x="12" y="6533"/>
                  </a:moveTo>
                  <a:lnTo>
                    <a:pt x="12" y="6540"/>
                  </a:lnTo>
                  <a:lnTo>
                    <a:pt x="0" y="6540"/>
                  </a:lnTo>
                  <a:lnTo>
                    <a:pt x="0" y="6533"/>
                  </a:lnTo>
                  <a:lnTo>
                    <a:pt x="12" y="6533"/>
                  </a:lnTo>
                  <a:close/>
                  <a:moveTo>
                    <a:pt x="12" y="6540"/>
                  </a:moveTo>
                  <a:lnTo>
                    <a:pt x="12" y="6540"/>
                  </a:lnTo>
                  <a:lnTo>
                    <a:pt x="0" y="6540"/>
                  </a:lnTo>
                  <a:lnTo>
                    <a:pt x="12" y="6540"/>
                  </a:lnTo>
                  <a:close/>
                  <a:moveTo>
                    <a:pt x="12" y="6540"/>
                  </a:moveTo>
                  <a:lnTo>
                    <a:pt x="12" y="6548"/>
                  </a:lnTo>
                  <a:lnTo>
                    <a:pt x="0" y="6548"/>
                  </a:lnTo>
                  <a:lnTo>
                    <a:pt x="0" y="6540"/>
                  </a:lnTo>
                  <a:lnTo>
                    <a:pt x="12" y="6540"/>
                  </a:lnTo>
                  <a:close/>
                  <a:moveTo>
                    <a:pt x="12" y="6548"/>
                  </a:moveTo>
                  <a:lnTo>
                    <a:pt x="12" y="6556"/>
                  </a:lnTo>
                  <a:lnTo>
                    <a:pt x="0" y="6556"/>
                  </a:lnTo>
                  <a:lnTo>
                    <a:pt x="0" y="6548"/>
                  </a:lnTo>
                  <a:lnTo>
                    <a:pt x="12" y="6548"/>
                  </a:lnTo>
                  <a:close/>
                  <a:moveTo>
                    <a:pt x="12" y="6556"/>
                  </a:moveTo>
                  <a:lnTo>
                    <a:pt x="12" y="6556"/>
                  </a:lnTo>
                  <a:lnTo>
                    <a:pt x="0" y="6556"/>
                  </a:lnTo>
                  <a:lnTo>
                    <a:pt x="12" y="6556"/>
                  </a:lnTo>
                  <a:close/>
                  <a:moveTo>
                    <a:pt x="12" y="6556"/>
                  </a:moveTo>
                  <a:lnTo>
                    <a:pt x="12" y="6563"/>
                  </a:lnTo>
                  <a:lnTo>
                    <a:pt x="0" y="6563"/>
                  </a:lnTo>
                  <a:lnTo>
                    <a:pt x="0" y="6556"/>
                  </a:lnTo>
                  <a:lnTo>
                    <a:pt x="12" y="6556"/>
                  </a:lnTo>
                  <a:close/>
                  <a:moveTo>
                    <a:pt x="12" y="6563"/>
                  </a:moveTo>
                  <a:lnTo>
                    <a:pt x="12" y="6571"/>
                  </a:lnTo>
                  <a:lnTo>
                    <a:pt x="0" y="6571"/>
                  </a:lnTo>
                  <a:lnTo>
                    <a:pt x="0" y="6563"/>
                  </a:lnTo>
                  <a:lnTo>
                    <a:pt x="12" y="6563"/>
                  </a:lnTo>
                  <a:close/>
                  <a:moveTo>
                    <a:pt x="12" y="6571"/>
                  </a:moveTo>
                  <a:lnTo>
                    <a:pt x="12" y="6571"/>
                  </a:lnTo>
                  <a:lnTo>
                    <a:pt x="0" y="6571"/>
                  </a:lnTo>
                  <a:lnTo>
                    <a:pt x="12" y="6571"/>
                  </a:lnTo>
                  <a:close/>
                  <a:moveTo>
                    <a:pt x="12" y="6571"/>
                  </a:moveTo>
                  <a:lnTo>
                    <a:pt x="12" y="6579"/>
                  </a:lnTo>
                  <a:lnTo>
                    <a:pt x="0" y="6579"/>
                  </a:lnTo>
                  <a:lnTo>
                    <a:pt x="0" y="6571"/>
                  </a:lnTo>
                  <a:lnTo>
                    <a:pt x="12" y="6571"/>
                  </a:lnTo>
                  <a:close/>
                  <a:moveTo>
                    <a:pt x="12" y="6579"/>
                  </a:moveTo>
                  <a:lnTo>
                    <a:pt x="12" y="6586"/>
                  </a:lnTo>
                  <a:lnTo>
                    <a:pt x="0" y="6586"/>
                  </a:lnTo>
                  <a:lnTo>
                    <a:pt x="0" y="6579"/>
                  </a:lnTo>
                  <a:lnTo>
                    <a:pt x="12" y="6579"/>
                  </a:lnTo>
                  <a:close/>
                  <a:moveTo>
                    <a:pt x="12" y="6586"/>
                  </a:moveTo>
                  <a:lnTo>
                    <a:pt x="12" y="6586"/>
                  </a:lnTo>
                  <a:lnTo>
                    <a:pt x="0" y="6586"/>
                  </a:lnTo>
                  <a:lnTo>
                    <a:pt x="12" y="6586"/>
                  </a:lnTo>
                  <a:close/>
                  <a:moveTo>
                    <a:pt x="12" y="6586"/>
                  </a:moveTo>
                  <a:lnTo>
                    <a:pt x="12" y="6594"/>
                  </a:lnTo>
                  <a:lnTo>
                    <a:pt x="0" y="6594"/>
                  </a:lnTo>
                  <a:lnTo>
                    <a:pt x="0" y="6586"/>
                  </a:lnTo>
                  <a:lnTo>
                    <a:pt x="12" y="6586"/>
                  </a:lnTo>
                  <a:close/>
                  <a:moveTo>
                    <a:pt x="12" y="6594"/>
                  </a:moveTo>
                  <a:lnTo>
                    <a:pt x="12" y="6602"/>
                  </a:lnTo>
                  <a:lnTo>
                    <a:pt x="0" y="6602"/>
                  </a:lnTo>
                  <a:lnTo>
                    <a:pt x="0" y="6594"/>
                  </a:lnTo>
                  <a:lnTo>
                    <a:pt x="12" y="6594"/>
                  </a:lnTo>
                  <a:close/>
                  <a:moveTo>
                    <a:pt x="12" y="6602"/>
                  </a:moveTo>
                  <a:lnTo>
                    <a:pt x="12" y="6602"/>
                  </a:lnTo>
                  <a:lnTo>
                    <a:pt x="0" y="6602"/>
                  </a:lnTo>
                  <a:lnTo>
                    <a:pt x="12" y="6602"/>
                  </a:lnTo>
                  <a:close/>
                  <a:moveTo>
                    <a:pt x="12" y="6602"/>
                  </a:moveTo>
                  <a:lnTo>
                    <a:pt x="12" y="6609"/>
                  </a:lnTo>
                  <a:lnTo>
                    <a:pt x="0" y="6609"/>
                  </a:lnTo>
                  <a:lnTo>
                    <a:pt x="0" y="6602"/>
                  </a:lnTo>
                  <a:lnTo>
                    <a:pt x="12" y="6602"/>
                  </a:lnTo>
                  <a:close/>
                  <a:moveTo>
                    <a:pt x="12" y="6609"/>
                  </a:moveTo>
                  <a:lnTo>
                    <a:pt x="12" y="6617"/>
                  </a:lnTo>
                  <a:lnTo>
                    <a:pt x="0" y="6617"/>
                  </a:lnTo>
                  <a:lnTo>
                    <a:pt x="0" y="6609"/>
                  </a:lnTo>
                  <a:lnTo>
                    <a:pt x="12" y="6609"/>
                  </a:lnTo>
                  <a:close/>
                  <a:moveTo>
                    <a:pt x="12" y="6617"/>
                  </a:moveTo>
                  <a:lnTo>
                    <a:pt x="12" y="6617"/>
                  </a:lnTo>
                  <a:lnTo>
                    <a:pt x="0" y="6617"/>
                  </a:lnTo>
                  <a:lnTo>
                    <a:pt x="12" y="6617"/>
                  </a:lnTo>
                  <a:close/>
                  <a:moveTo>
                    <a:pt x="12" y="6617"/>
                  </a:moveTo>
                  <a:lnTo>
                    <a:pt x="12" y="6625"/>
                  </a:lnTo>
                  <a:lnTo>
                    <a:pt x="0" y="6625"/>
                  </a:lnTo>
                  <a:lnTo>
                    <a:pt x="0" y="6617"/>
                  </a:lnTo>
                  <a:lnTo>
                    <a:pt x="12" y="6617"/>
                  </a:lnTo>
                  <a:close/>
                  <a:moveTo>
                    <a:pt x="12" y="6625"/>
                  </a:moveTo>
                  <a:lnTo>
                    <a:pt x="12" y="6632"/>
                  </a:lnTo>
                  <a:lnTo>
                    <a:pt x="0" y="6632"/>
                  </a:lnTo>
                  <a:lnTo>
                    <a:pt x="0" y="6625"/>
                  </a:lnTo>
                  <a:lnTo>
                    <a:pt x="12" y="6625"/>
                  </a:lnTo>
                  <a:close/>
                  <a:moveTo>
                    <a:pt x="12" y="6632"/>
                  </a:moveTo>
                  <a:lnTo>
                    <a:pt x="12" y="6632"/>
                  </a:lnTo>
                  <a:lnTo>
                    <a:pt x="0" y="6632"/>
                  </a:lnTo>
                  <a:lnTo>
                    <a:pt x="12" y="6632"/>
                  </a:lnTo>
                  <a:close/>
                  <a:moveTo>
                    <a:pt x="12" y="6632"/>
                  </a:moveTo>
                  <a:lnTo>
                    <a:pt x="12" y="6640"/>
                  </a:lnTo>
                  <a:lnTo>
                    <a:pt x="0" y="6640"/>
                  </a:lnTo>
                  <a:lnTo>
                    <a:pt x="0" y="6632"/>
                  </a:lnTo>
                  <a:lnTo>
                    <a:pt x="12" y="6632"/>
                  </a:lnTo>
                  <a:close/>
                  <a:moveTo>
                    <a:pt x="12" y="6640"/>
                  </a:moveTo>
                  <a:lnTo>
                    <a:pt x="12" y="6648"/>
                  </a:lnTo>
                  <a:lnTo>
                    <a:pt x="0" y="6648"/>
                  </a:lnTo>
                  <a:lnTo>
                    <a:pt x="0" y="6640"/>
                  </a:lnTo>
                  <a:lnTo>
                    <a:pt x="12" y="6640"/>
                  </a:lnTo>
                  <a:close/>
                  <a:moveTo>
                    <a:pt x="12" y="6648"/>
                  </a:moveTo>
                  <a:lnTo>
                    <a:pt x="12" y="6648"/>
                  </a:lnTo>
                  <a:lnTo>
                    <a:pt x="0" y="6648"/>
                  </a:lnTo>
                  <a:lnTo>
                    <a:pt x="12" y="6648"/>
                  </a:lnTo>
                  <a:close/>
                  <a:moveTo>
                    <a:pt x="12" y="6648"/>
                  </a:moveTo>
                  <a:lnTo>
                    <a:pt x="12" y="6656"/>
                  </a:lnTo>
                  <a:lnTo>
                    <a:pt x="0" y="6656"/>
                  </a:lnTo>
                  <a:lnTo>
                    <a:pt x="0" y="6648"/>
                  </a:lnTo>
                  <a:lnTo>
                    <a:pt x="12" y="6648"/>
                  </a:lnTo>
                  <a:close/>
                  <a:moveTo>
                    <a:pt x="12" y="6656"/>
                  </a:moveTo>
                  <a:lnTo>
                    <a:pt x="12" y="6663"/>
                  </a:lnTo>
                  <a:lnTo>
                    <a:pt x="0" y="6663"/>
                  </a:lnTo>
                  <a:lnTo>
                    <a:pt x="0" y="6656"/>
                  </a:lnTo>
                  <a:lnTo>
                    <a:pt x="12" y="6656"/>
                  </a:lnTo>
                  <a:close/>
                  <a:moveTo>
                    <a:pt x="12" y="6663"/>
                  </a:moveTo>
                  <a:lnTo>
                    <a:pt x="12" y="6663"/>
                  </a:lnTo>
                  <a:lnTo>
                    <a:pt x="0" y="6663"/>
                  </a:lnTo>
                  <a:lnTo>
                    <a:pt x="12" y="6663"/>
                  </a:lnTo>
                  <a:close/>
                  <a:moveTo>
                    <a:pt x="12" y="6663"/>
                  </a:moveTo>
                  <a:lnTo>
                    <a:pt x="12" y="6671"/>
                  </a:lnTo>
                  <a:lnTo>
                    <a:pt x="0" y="6671"/>
                  </a:lnTo>
                  <a:lnTo>
                    <a:pt x="0" y="6663"/>
                  </a:lnTo>
                  <a:lnTo>
                    <a:pt x="12" y="6663"/>
                  </a:lnTo>
                  <a:close/>
                  <a:moveTo>
                    <a:pt x="12" y="6671"/>
                  </a:moveTo>
                  <a:lnTo>
                    <a:pt x="12" y="6679"/>
                  </a:lnTo>
                  <a:lnTo>
                    <a:pt x="0" y="6679"/>
                  </a:lnTo>
                  <a:lnTo>
                    <a:pt x="0" y="6671"/>
                  </a:lnTo>
                  <a:lnTo>
                    <a:pt x="12" y="6671"/>
                  </a:lnTo>
                  <a:close/>
                  <a:moveTo>
                    <a:pt x="12" y="6679"/>
                  </a:moveTo>
                  <a:lnTo>
                    <a:pt x="12" y="6679"/>
                  </a:lnTo>
                  <a:lnTo>
                    <a:pt x="0" y="6679"/>
                  </a:lnTo>
                  <a:lnTo>
                    <a:pt x="12" y="6679"/>
                  </a:lnTo>
                  <a:close/>
                  <a:moveTo>
                    <a:pt x="12" y="6679"/>
                  </a:moveTo>
                  <a:lnTo>
                    <a:pt x="12" y="6686"/>
                  </a:lnTo>
                  <a:lnTo>
                    <a:pt x="0" y="6686"/>
                  </a:lnTo>
                  <a:lnTo>
                    <a:pt x="0" y="6679"/>
                  </a:lnTo>
                  <a:lnTo>
                    <a:pt x="12" y="6679"/>
                  </a:lnTo>
                  <a:close/>
                  <a:moveTo>
                    <a:pt x="12" y="6686"/>
                  </a:moveTo>
                  <a:lnTo>
                    <a:pt x="12" y="6694"/>
                  </a:lnTo>
                  <a:lnTo>
                    <a:pt x="0" y="6694"/>
                  </a:lnTo>
                  <a:lnTo>
                    <a:pt x="0" y="6686"/>
                  </a:lnTo>
                  <a:lnTo>
                    <a:pt x="12" y="6686"/>
                  </a:lnTo>
                  <a:close/>
                  <a:moveTo>
                    <a:pt x="12" y="6694"/>
                  </a:moveTo>
                  <a:lnTo>
                    <a:pt x="12" y="6694"/>
                  </a:lnTo>
                  <a:lnTo>
                    <a:pt x="0" y="6694"/>
                  </a:lnTo>
                  <a:lnTo>
                    <a:pt x="12" y="6694"/>
                  </a:lnTo>
                  <a:close/>
                  <a:moveTo>
                    <a:pt x="12" y="6694"/>
                  </a:moveTo>
                  <a:lnTo>
                    <a:pt x="12" y="6702"/>
                  </a:lnTo>
                  <a:lnTo>
                    <a:pt x="0" y="6702"/>
                  </a:lnTo>
                  <a:lnTo>
                    <a:pt x="0" y="6694"/>
                  </a:lnTo>
                  <a:lnTo>
                    <a:pt x="12" y="6694"/>
                  </a:lnTo>
                  <a:close/>
                  <a:moveTo>
                    <a:pt x="12" y="6702"/>
                  </a:moveTo>
                  <a:lnTo>
                    <a:pt x="12" y="6709"/>
                  </a:lnTo>
                  <a:lnTo>
                    <a:pt x="0" y="6709"/>
                  </a:lnTo>
                  <a:lnTo>
                    <a:pt x="0" y="6702"/>
                  </a:lnTo>
                  <a:lnTo>
                    <a:pt x="12" y="6702"/>
                  </a:lnTo>
                  <a:close/>
                  <a:moveTo>
                    <a:pt x="12" y="6709"/>
                  </a:moveTo>
                  <a:lnTo>
                    <a:pt x="12" y="6709"/>
                  </a:lnTo>
                  <a:lnTo>
                    <a:pt x="0" y="6709"/>
                  </a:lnTo>
                  <a:lnTo>
                    <a:pt x="12" y="6709"/>
                  </a:lnTo>
                  <a:close/>
                  <a:moveTo>
                    <a:pt x="12" y="6709"/>
                  </a:moveTo>
                  <a:lnTo>
                    <a:pt x="12" y="6717"/>
                  </a:lnTo>
                  <a:lnTo>
                    <a:pt x="0" y="6717"/>
                  </a:lnTo>
                  <a:lnTo>
                    <a:pt x="0" y="6709"/>
                  </a:lnTo>
                  <a:lnTo>
                    <a:pt x="12" y="6709"/>
                  </a:lnTo>
                  <a:close/>
                  <a:moveTo>
                    <a:pt x="12" y="6717"/>
                  </a:moveTo>
                  <a:lnTo>
                    <a:pt x="12" y="6725"/>
                  </a:lnTo>
                  <a:lnTo>
                    <a:pt x="0" y="6725"/>
                  </a:lnTo>
                  <a:lnTo>
                    <a:pt x="0" y="6717"/>
                  </a:lnTo>
                  <a:lnTo>
                    <a:pt x="12" y="6717"/>
                  </a:lnTo>
                  <a:close/>
                  <a:moveTo>
                    <a:pt x="12" y="6725"/>
                  </a:moveTo>
                  <a:lnTo>
                    <a:pt x="12" y="6725"/>
                  </a:lnTo>
                  <a:lnTo>
                    <a:pt x="0" y="6725"/>
                  </a:lnTo>
                  <a:lnTo>
                    <a:pt x="12" y="6725"/>
                  </a:lnTo>
                  <a:close/>
                  <a:moveTo>
                    <a:pt x="12" y="6725"/>
                  </a:moveTo>
                  <a:lnTo>
                    <a:pt x="12" y="6732"/>
                  </a:lnTo>
                  <a:lnTo>
                    <a:pt x="0" y="6732"/>
                  </a:lnTo>
                  <a:lnTo>
                    <a:pt x="0" y="6725"/>
                  </a:lnTo>
                  <a:lnTo>
                    <a:pt x="12" y="6725"/>
                  </a:lnTo>
                  <a:close/>
                  <a:moveTo>
                    <a:pt x="12" y="6732"/>
                  </a:moveTo>
                  <a:lnTo>
                    <a:pt x="12" y="6740"/>
                  </a:lnTo>
                  <a:lnTo>
                    <a:pt x="0" y="6740"/>
                  </a:lnTo>
                  <a:lnTo>
                    <a:pt x="0" y="6732"/>
                  </a:lnTo>
                  <a:lnTo>
                    <a:pt x="12" y="6732"/>
                  </a:lnTo>
                  <a:close/>
                  <a:moveTo>
                    <a:pt x="12" y="6740"/>
                  </a:moveTo>
                  <a:lnTo>
                    <a:pt x="12" y="6740"/>
                  </a:lnTo>
                  <a:lnTo>
                    <a:pt x="0" y="6740"/>
                  </a:lnTo>
                  <a:lnTo>
                    <a:pt x="12" y="6740"/>
                  </a:lnTo>
                  <a:close/>
                  <a:moveTo>
                    <a:pt x="12" y="6740"/>
                  </a:moveTo>
                  <a:lnTo>
                    <a:pt x="12" y="6748"/>
                  </a:lnTo>
                  <a:lnTo>
                    <a:pt x="0" y="6748"/>
                  </a:lnTo>
                  <a:lnTo>
                    <a:pt x="0" y="6740"/>
                  </a:lnTo>
                  <a:lnTo>
                    <a:pt x="12" y="6740"/>
                  </a:lnTo>
                  <a:close/>
                  <a:moveTo>
                    <a:pt x="12" y="6748"/>
                  </a:moveTo>
                  <a:lnTo>
                    <a:pt x="12" y="6755"/>
                  </a:lnTo>
                  <a:lnTo>
                    <a:pt x="0" y="6755"/>
                  </a:lnTo>
                  <a:lnTo>
                    <a:pt x="0" y="6748"/>
                  </a:lnTo>
                  <a:lnTo>
                    <a:pt x="12" y="6748"/>
                  </a:lnTo>
                  <a:close/>
                  <a:moveTo>
                    <a:pt x="12" y="6755"/>
                  </a:moveTo>
                  <a:lnTo>
                    <a:pt x="12" y="6755"/>
                  </a:lnTo>
                  <a:lnTo>
                    <a:pt x="0" y="6755"/>
                  </a:lnTo>
                  <a:lnTo>
                    <a:pt x="12" y="6755"/>
                  </a:lnTo>
                  <a:close/>
                  <a:moveTo>
                    <a:pt x="12" y="6755"/>
                  </a:moveTo>
                  <a:lnTo>
                    <a:pt x="12" y="6763"/>
                  </a:lnTo>
                  <a:lnTo>
                    <a:pt x="0" y="6763"/>
                  </a:lnTo>
                  <a:lnTo>
                    <a:pt x="0" y="6755"/>
                  </a:lnTo>
                  <a:lnTo>
                    <a:pt x="12" y="6755"/>
                  </a:lnTo>
                  <a:close/>
                  <a:moveTo>
                    <a:pt x="12" y="6763"/>
                  </a:moveTo>
                  <a:lnTo>
                    <a:pt x="12" y="6771"/>
                  </a:lnTo>
                  <a:lnTo>
                    <a:pt x="0" y="6771"/>
                  </a:lnTo>
                  <a:lnTo>
                    <a:pt x="0" y="6763"/>
                  </a:lnTo>
                  <a:lnTo>
                    <a:pt x="12" y="6763"/>
                  </a:lnTo>
                  <a:close/>
                  <a:moveTo>
                    <a:pt x="12" y="6771"/>
                  </a:moveTo>
                  <a:lnTo>
                    <a:pt x="12" y="6771"/>
                  </a:lnTo>
                  <a:lnTo>
                    <a:pt x="0" y="6771"/>
                  </a:lnTo>
                  <a:lnTo>
                    <a:pt x="12" y="6771"/>
                  </a:lnTo>
                  <a:close/>
                  <a:moveTo>
                    <a:pt x="12" y="6771"/>
                  </a:moveTo>
                  <a:lnTo>
                    <a:pt x="12" y="6778"/>
                  </a:lnTo>
                  <a:lnTo>
                    <a:pt x="0" y="6778"/>
                  </a:lnTo>
                  <a:lnTo>
                    <a:pt x="0" y="6771"/>
                  </a:lnTo>
                  <a:lnTo>
                    <a:pt x="12" y="6771"/>
                  </a:lnTo>
                  <a:close/>
                  <a:moveTo>
                    <a:pt x="12" y="6778"/>
                  </a:moveTo>
                  <a:lnTo>
                    <a:pt x="12" y="6786"/>
                  </a:lnTo>
                  <a:lnTo>
                    <a:pt x="0" y="6786"/>
                  </a:lnTo>
                  <a:lnTo>
                    <a:pt x="0" y="6778"/>
                  </a:lnTo>
                  <a:lnTo>
                    <a:pt x="12" y="6778"/>
                  </a:lnTo>
                  <a:close/>
                  <a:moveTo>
                    <a:pt x="12" y="6786"/>
                  </a:moveTo>
                  <a:lnTo>
                    <a:pt x="12" y="6786"/>
                  </a:lnTo>
                  <a:lnTo>
                    <a:pt x="0" y="6786"/>
                  </a:lnTo>
                  <a:lnTo>
                    <a:pt x="12" y="6786"/>
                  </a:lnTo>
                  <a:close/>
                </a:path>
              </a:pathLst>
            </a:custGeom>
            <a:solidFill>
              <a:srgbClr val="00000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50"/>
            <p:cNvSpPr>
              <a:spLocks noEditPoints="1"/>
            </p:cNvSpPr>
            <p:nvPr/>
          </p:nvSpPr>
          <p:spPr bwMode="auto">
            <a:xfrm>
              <a:off x="2771" y="1329"/>
              <a:ext cx="1" cy="6917"/>
            </a:xfrm>
            <a:custGeom>
              <a:avLst/>
              <a:gdLst>
                <a:gd name="T0" fmla="*/ 108 h 6917"/>
                <a:gd name="T1" fmla="*/ 223 h 6917"/>
                <a:gd name="T2" fmla="*/ 331 h 6917"/>
                <a:gd name="T3" fmla="*/ 431 h 6917"/>
                <a:gd name="T4" fmla="*/ 538 h 6917"/>
                <a:gd name="T5" fmla="*/ 654 h 6917"/>
                <a:gd name="T6" fmla="*/ 761 h 6917"/>
                <a:gd name="T7" fmla="*/ 869 h 6917"/>
                <a:gd name="T8" fmla="*/ 976 h 6917"/>
                <a:gd name="T9" fmla="*/ 1084 h 6917"/>
                <a:gd name="T10" fmla="*/ 1192 h 6917"/>
                <a:gd name="T11" fmla="*/ 1307 h 6917"/>
                <a:gd name="T12" fmla="*/ 1414 h 6917"/>
                <a:gd name="T13" fmla="*/ 1514 h 6917"/>
                <a:gd name="T14" fmla="*/ 1622 h 6917"/>
                <a:gd name="T15" fmla="*/ 1737 h 6917"/>
                <a:gd name="T16" fmla="*/ 1853 h 6917"/>
                <a:gd name="T17" fmla="*/ 1960 h 6917"/>
                <a:gd name="T18" fmla="*/ 2060 h 6917"/>
                <a:gd name="T19" fmla="*/ 2168 h 6917"/>
                <a:gd name="T20" fmla="*/ 2283 h 6917"/>
                <a:gd name="T21" fmla="*/ 2390 h 6917"/>
                <a:gd name="T22" fmla="*/ 2498 h 6917"/>
                <a:gd name="T23" fmla="*/ 2606 h 6917"/>
                <a:gd name="T24" fmla="*/ 2713 h 6917"/>
                <a:gd name="T25" fmla="*/ 2821 h 6917"/>
                <a:gd name="T26" fmla="*/ 2936 h 6917"/>
                <a:gd name="T27" fmla="*/ 3044 h 6917"/>
                <a:gd name="T28" fmla="*/ 3144 h 6917"/>
                <a:gd name="T29" fmla="*/ 3251 h 6917"/>
                <a:gd name="T30" fmla="*/ 3366 h 6917"/>
                <a:gd name="T31" fmla="*/ 3482 h 6917"/>
                <a:gd name="T32" fmla="*/ 3589 h 6917"/>
                <a:gd name="T33" fmla="*/ 3689 h 6917"/>
                <a:gd name="T34" fmla="*/ 3797 h 6917"/>
                <a:gd name="T35" fmla="*/ 3912 h 6917"/>
                <a:gd name="T36" fmla="*/ 4020 h 6917"/>
                <a:gd name="T37" fmla="*/ 4127 h 6917"/>
                <a:gd name="T38" fmla="*/ 4235 h 6917"/>
                <a:gd name="T39" fmla="*/ 4342 h 6917"/>
                <a:gd name="T40" fmla="*/ 4450 h 6917"/>
                <a:gd name="T41" fmla="*/ 4565 h 6917"/>
                <a:gd name="T42" fmla="*/ 4673 h 6917"/>
                <a:gd name="T43" fmla="*/ 4773 h 6917"/>
                <a:gd name="T44" fmla="*/ 4880 h 6917"/>
                <a:gd name="T45" fmla="*/ 4996 h 6917"/>
                <a:gd name="T46" fmla="*/ 5111 h 6917"/>
                <a:gd name="T47" fmla="*/ 5218 h 6917"/>
                <a:gd name="T48" fmla="*/ 5318 h 6917"/>
                <a:gd name="T49" fmla="*/ 5426 h 6917"/>
                <a:gd name="T50" fmla="*/ 5541 h 6917"/>
                <a:gd name="T51" fmla="*/ 5649 h 6917"/>
                <a:gd name="T52" fmla="*/ 5756 h 6917"/>
                <a:gd name="T53" fmla="*/ 5864 h 6917"/>
                <a:gd name="T54" fmla="*/ 5972 h 6917"/>
                <a:gd name="T55" fmla="*/ 6079 h 6917"/>
                <a:gd name="T56" fmla="*/ 6194 h 6917"/>
                <a:gd name="T57" fmla="*/ 6302 h 6917"/>
                <a:gd name="T58" fmla="*/ 6402 h 6917"/>
                <a:gd name="T59" fmla="*/ 6510 h 6917"/>
                <a:gd name="T60" fmla="*/ 6625 h 6917"/>
                <a:gd name="T61" fmla="*/ 6740 h 6917"/>
                <a:gd name="T62" fmla="*/ 6848 h 691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 ang="0">
                  <a:pos x="0" y="T59"/>
                </a:cxn>
                <a:cxn ang="0">
                  <a:pos x="0" y="T60"/>
                </a:cxn>
                <a:cxn ang="0">
                  <a:pos x="0" y="T61"/>
                </a:cxn>
                <a:cxn ang="0">
                  <a:pos x="0" y="T62"/>
                </a:cxn>
              </a:cxnLst>
              <a:rect l="0" t="0" r="r" b="b"/>
              <a:pathLst>
                <a:path h="6917">
                  <a:moveTo>
                    <a:pt x="0" y="0"/>
                  </a:moveTo>
                  <a:lnTo>
                    <a:pt x="0" y="8"/>
                  </a:lnTo>
                  <a:lnTo>
                    <a:pt x="0" y="0"/>
                  </a:lnTo>
                  <a:close/>
                  <a:moveTo>
                    <a:pt x="0" y="8"/>
                  </a:moveTo>
                  <a:lnTo>
                    <a:pt x="0" y="8"/>
                  </a:lnTo>
                  <a:close/>
                  <a:moveTo>
                    <a:pt x="0" y="8"/>
                  </a:moveTo>
                  <a:lnTo>
                    <a:pt x="0" y="16"/>
                  </a:lnTo>
                  <a:lnTo>
                    <a:pt x="0" y="8"/>
                  </a:lnTo>
                  <a:close/>
                  <a:moveTo>
                    <a:pt x="0" y="16"/>
                  </a:moveTo>
                  <a:lnTo>
                    <a:pt x="0" y="24"/>
                  </a:lnTo>
                  <a:lnTo>
                    <a:pt x="0" y="16"/>
                  </a:lnTo>
                  <a:close/>
                  <a:moveTo>
                    <a:pt x="0" y="24"/>
                  </a:moveTo>
                  <a:lnTo>
                    <a:pt x="0" y="24"/>
                  </a:lnTo>
                  <a:close/>
                  <a:moveTo>
                    <a:pt x="0" y="24"/>
                  </a:moveTo>
                  <a:lnTo>
                    <a:pt x="0" y="31"/>
                  </a:lnTo>
                  <a:lnTo>
                    <a:pt x="0" y="24"/>
                  </a:lnTo>
                  <a:close/>
                  <a:moveTo>
                    <a:pt x="0" y="31"/>
                  </a:moveTo>
                  <a:lnTo>
                    <a:pt x="0" y="39"/>
                  </a:lnTo>
                  <a:lnTo>
                    <a:pt x="0" y="31"/>
                  </a:lnTo>
                  <a:close/>
                  <a:moveTo>
                    <a:pt x="0" y="39"/>
                  </a:moveTo>
                  <a:lnTo>
                    <a:pt x="0" y="39"/>
                  </a:lnTo>
                  <a:close/>
                  <a:moveTo>
                    <a:pt x="0" y="39"/>
                  </a:moveTo>
                  <a:lnTo>
                    <a:pt x="0" y="47"/>
                  </a:lnTo>
                  <a:lnTo>
                    <a:pt x="0" y="39"/>
                  </a:lnTo>
                  <a:close/>
                  <a:moveTo>
                    <a:pt x="0" y="47"/>
                  </a:moveTo>
                  <a:lnTo>
                    <a:pt x="0" y="54"/>
                  </a:lnTo>
                  <a:lnTo>
                    <a:pt x="0" y="47"/>
                  </a:lnTo>
                  <a:close/>
                  <a:moveTo>
                    <a:pt x="0" y="54"/>
                  </a:moveTo>
                  <a:lnTo>
                    <a:pt x="0" y="54"/>
                  </a:lnTo>
                  <a:close/>
                  <a:moveTo>
                    <a:pt x="0" y="54"/>
                  </a:moveTo>
                  <a:lnTo>
                    <a:pt x="0" y="62"/>
                  </a:lnTo>
                  <a:lnTo>
                    <a:pt x="0" y="54"/>
                  </a:lnTo>
                  <a:close/>
                  <a:moveTo>
                    <a:pt x="0" y="62"/>
                  </a:moveTo>
                  <a:lnTo>
                    <a:pt x="0" y="70"/>
                  </a:lnTo>
                  <a:lnTo>
                    <a:pt x="0" y="62"/>
                  </a:lnTo>
                  <a:close/>
                  <a:moveTo>
                    <a:pt x="0" y="70"/>
                  </a:moveTo>
                  <a:lnTo>
                    <a:pt x="0" y="70"/>
                  </a:lnTo>
                  <a:close/>
                  <a:moveTo>
                    <a:pt x="0" y="70"/>
                  </a:moveTo>
                  <a:lnTo>
                    <a:pt x="0" y="77"/>
                  </a:lnTo>
                  <a:lnTo>
                    <a:pt x="0" y="70"/>
                  </a:lnTo>
                  <a:close/>
                  <a:moveTo>
                    <a:pt x="0" y="77"/>
                  </a:moveTo>
                  <a:lnTo>
                    <a:pt x="0" y="85"/>
                  </a:lnTo>
                  <a:lnTo>
                    <a:pt x="0" y="77"/>
                  </a:lnTo>
                  <a:close/>
                  <a:moveTo>
                    <a:pt x="0" y="85"/>
                  </a:moveTo>
                  <a:lnTo>
                    <a:pt x="0" y="85"/>
                  </a:lnTo>
                  <a:close/>
                  <a:moveTo>
                    <a:pt x="0" y="85"/>
                  </a:moveTo>
                  <a:lnTo>
                    <a:pt x="0" y="93"/>
                  </a:lnTo>
                  <a:lnTo>
                    <a:pt x="0" y="85"/>
                  </a:lnTo>
                  <a:close/>
                  <a:moveTo>
                    <a:pt x="0" y="93"/>
                  </a:moveTo>
                  <a:lnTo>
                    <a:pt x="0" y="100"/>
                  </a:lnTo>
                  <a:lnTo>
                    <a:pt x="0" y="93"/>
                  </a:lnTo>
                  <a:close/>
                  <a:moveTo>
                    <a:pt x="0" y="100"/>
                  </a:moveTo>
                  <a:lnTo>
                    <a:pt x="0" y="100"/>
                  </a:lnTo>
                  <a:close/>
                  <a:moveTo>
                    <a:pt x="0" y="100"/>
                  </a:moveTo>
                  <a:lnTo>
                    <a:pt x="0" y="108"/>
                  </a:lnTo>
                  <a:lnTo>
                    <a:pt x="0" y="100"/>
                  </a:lnTo>
                  <a:close/>
                  <a:moveTo>
                    <a:pt x="0" y="108"/>
                  </a:moveTo>
                  <a:lnTo>
                    <a:pt x="0" y="116"/>
                  </a:lnTo>
                  <a:lnTo>
                    <a:pt x="0" y="108"/>
                  </a:lnTo>
                  <a:close/>
                  <a:moveTo>
                    <a:pt x="0" y="116"/>
                  </a:moveTo>
                  <a:lnTo>
                    <a:pt x="0" y="116"/>
                  </a:lnTo>
                  <a:close/>
                  <a:moveTo>
                    <a:pt x="0" y="116"/>
                  </a:moveTo>
                  <a:lnTo>
                    <a:pt x="0" y="123"/>
                  </a:lnTo>
                  <a:lnTo>
                    <a:pt x="0" y="116"/>
                  </a:lnTo>
                  <a:close/>
                  <a:moveTo>
                    <a:pt x="0" y="123"/>
                  </a:moveTo>
                  <a:lnTo>
                    <a:pt x="0" y="131"/>
                  </a:lnTo>
                  <a:lnTo>
                    <a:pt x="0" y="123"/>
                  </a:lnTo>
                  <a:close/>
                  <a:moveTo>
                    <a:pt x="0" y="131"/>
                  </a:moveTo>
                  <a:lnTo>
                    <a:pt x="0" y="131"/>
                  </a:lnTo>
                  <a:close/>
                  <a:moveTo>
                    <a:pt x="0" y="131"/>
                  </a:moveTo>
                  <a:lnTo>
                    <a:pt x="0" y="139"/>
                  </a:lnTo>
                  <a:lnTo>
                    <a:pt x="0" y="131"/>
                  </a:lnTo>
                  <a:close/>
                  <a:moveTo>
                    <a:pt x="0" y="139"/>
                  </a:moveTo>
                  <a:lnTo>
                    <a:pt x="0" y="146"/>
                  </a:lnTo>
                  <a:lnTo>
                    <a:pt x="0" y="139"/>
                  </a:lnTo>
                  <a:close/>
                  <a:moveTo>
                    <a:pt x="0" y="146"/>
                  </a:moveTo>
                  <a:lnTo>
                    <a:pt x="0" y="146"/>
                  </a:lnTo>
                  <a:close/>
                  <a:moveTo>
                    <a:pt x="0" y="146"/>
                  </a:moveTo>
                  <a:lnTo>
                    <a:pt x="0" y="154"/>
                  </a:lnTo>
                  <a:lnTo>
                    <a:pt x="0" y="146"/>
                  </a:lnTo>
                  <a:close/>
                  <a:moveTo>
                    <a:pt x="0" y="154"/>
                  </a:moveTo>
                  <a:lnTo>
                    <a:pt x="0" y="162"/>
                  </a:lnTo>
                  <a:lnTo>
                    <a:pt x="0" y="154"/>
                  </a:lnTo>
                  <a:close/>
                  <a:moveTo>
                    <a:pt x="0" y="162"/>
                  </a:moveTo>
                  <a:lnTo>
                    <a:pt x="0" y="162"/>
                  </a:lnTo>
                  <a:close/>
                  <a:moveTo>
                    <a:pt x="0" y="162"/>
                  </a:moveTo>
                  <a:lnTo>
                    <a:pt x="0" y="170"/>
                  </a:lnTo>
                  <a:lnTo>
                    <a:pt x="0" y="162"/>
                  </a:lnTo>
                  <a:close/>
                  <a:moveTo>
                    <a:pt x="0" y="170"/>
                  </a:moveTo>
                  <a:lnTo>
                    <a:pt x="0" y="177"/>
                  </a:lnTo>
                  <a:lnTo>
                    <a:pt x="0" y="170"/>
                  </a:lnTo>
                  <a:close/>
                  <a:moveTo>
                    <a:pt x="0" y="177"/>
                  </a:moveTo>
                  <a:lnTo>
                    <a:pt x="0" y="177"/>
                  </a:lnTo>
                  <a:close/>
                  <a:moveTo>
                    <a:pt x="0" y="177"/>
                  </a:moveTo>
                  <a:lnTo>
                    <a:pt x="0" y="185"/>
                  </a:lnTo>
                  <a:lnTo>
                    <a:pt x="0" y="177"/>
                  </a:lnTo>
                  <a:close/>
                  <a:moveTo>
                    <a:pt x="0" y="185"/>
                  </a:moveTo>
                  <a:lnTo>
                    <a:pt x="0" y="193"/>
                  </a:lnTo>
                  <a:lnTo>
                    <a:pt x="0" y="185"/>
                  </a:lnTo>
                  <a:close/>
                  <a:moveTo>
                    <a:pt x="0" y="193"/>
                  </a:moveTo>
                  <a:lnTo>
                    <a:pt x="0" y="193"/>
                  </a:lnTo>
                  <a:close/>
                  <a:moveTo>
                    <a:pt x="0" y="193"/>
                  </a:moveTo>
                  <a:lnTo>
                    <a:pt x="0" y="200"/>
                  </a:lnTo>
                  <a:lnTo>
                    <a:pt x="0" y="193"/>
                  </a:lnTo>
                  <a:close/>
                  <a:moveTo>
                    <a:pt x="0" y="200"/>
                  </a:moveTo>
                  <a:lnTo>
                    <a:pt x="0" y="208"/>
                  </a:lnTo>
                  <a:lnTo>
                    <a:pt x="0" y="200"/>
                  </a:lnTo>
                  <a:close/>
                  <a:moveTo>
                    <a:pt x="0" y="208"/>
                  </a:moveTo>
                  <a:lnTo>
                    <a:pt x="0" y="208"/>
                  </a:lnTo>
                  <a:close/>
                  <a:moveTo>
                    <a:pt x="0" y="208"/>
                  </a:moveTo>
                  <a:lnTo>
                    <a:pt x="0" y="216"/>
                  </a:lnTo>
                  <a:lnTo>
                    <a:pt x="0" y="208"/>
                  </a:lnTo>
                  <a:close/>
                  <a:moveTo>
                    <a:pt x="0" y="216"/>
                  </a:moveTo>
                  <a:lnTo>
                    <a:pt x="0" y="223"/>
                  </a:lnTo>
                  <a:lnTo>
                    <a:pt x="0" y="216"/>
                  </a:lnTo>
                  <a:close/>
                  <a:moveTo>
                    <a:pt x="0" y="223"/>
                  </a:moveTo>
                  <a:lnTo>
                    <a:pt x="0" y="223"/>
                  </a:lnTo>
                  <a:close/>
                  <a:moveTo>
                    <a:pt x="0" y="223"/>
                  </a:moveTo>
                  <a:lnTo>
                    <a:pt x="0" y="231"/>
                  </a:lnTo>
                  <a:lnTo>
                    <a:pt x="0" y="223"/>
                  </a:lnTo>
                  <a:close/>
                  <a:moveTo>
                    <a:pt x="0" y="231"/>
                  </a:moveTo>
                  <a:lnTo>
                    <a:pt x="0" y="239"/>
                  </a:lnTo>
                  <a:lnTo>
                    <a:pt x="0" y="231"/>
                  </a:lnTo>
                  <a:close/>
                  <a:moveTo>
                    <a:pt x="0" y="239"/>
                  </a:moveTo>
                  <a:lnTo>
                    <a:pt x="0" y="239"/>
                  </a:lnTo>
                  <a:close/>
                  <a:moveTo>
                    <a:pt x="0" y="239"/>
                  </a:moveTo>
                  <a:lnTo>
                    <a:pt x="0" y="246"/>
                  </a:lnTo>
                  <a:lnTo>
                    <a:pt x="0" y="239"/>
                  </a:lnTo>
                  <a:close/>
                  <a:moveTo>
                    <a:pt x="0" y="246"/>
                  </a:moveTo>
                  <a:lnTo>
                    <a:pt x="0" y="254"/>
                  </a:lnTo>
                  <a:lnTo>
                    <a:pt x="0" y="246"/>
                  </a:lnTo>
                  <a:close/>
                  <a:moveTo>
                    <a:pt x="0" y="254"/>
                  </a:moveTo>
                  <a:lnTo>
                    <a:pt x="0" y="254"/>
                  </a:lnTo>
                  <a:close/>
                  <a:moveTo>
                    <a:pt x="0" y="254"/>
                  </a:moveTo>
                  <a:lnTo>
                    <a:pt x="0" y="262"/>
                  </a:lnTo>
                  <a:lnTo>
                    <a:pt x="0" y="254"/>
                  </a:lnTo>
                  <a:close/>
                  <a:moveTo>
                    <a:pt x="0" y="262"/>
                  </a:moveTo>
                  <a:lnTo>
                    <a:pt x="0" y="269"/>
                  </a:lnTo>
                  <a:lnTo>
                    <a:pt x="0" y="262"/>
                  </a:lnTo>
                  <a:close/>
                  <a:moveTo>
                    <a:pt x="0" y="269"/>
                  </a:moveTo>
                  <a:lnTo>
                    <a:pt x="0" y="269"/>
                  </a:lnTo>
                  <a:close/>
                  <a:moveTo>
                    <a:pt x="0" y="269"/>
                  </a:moveTo>
                  <a:lnTo>
                    <a:pt x="0" y="277"/>
                  </a:lnTo>
                  <a:lnTo>
                    <a:pt x="0" y="269"/>
                  </a:lnTo>
                  <a:close/>
                  <a:moveTo>
                    <a:pt x="0" y="277"/>
                  </a:moveTo>
                  <a:lnTo>
                    <a:pt x="0" y="285"/>
                  </a:lnTo>
                  <a:lnTo>
                    <a:pt x="0" y="277"/>
                  </a:lnTo>
                  <a:close/>
                  <a:moveTo>
                    <a:pt x="0" y="285"/>
                  </a:moveTo>
                  <a:lnTo>
                    <a:pt x="0" y="285"/>
                  </a:lnTo>
                  <a:close/>
                  <a:moveTo>
                    <a:pt x="0" y="285"/>
                  </a:moveTo>
                  <a:lnTo>
                    <a:pt x="0" y="292"/>
                  </a:lnTo>
                  <a:lnTo>
                    <a:pt x="0" y="285"/>
                  </a:lnTo>
                  <a:close/>
                  <a:moveTo>
                    <a:pt x="0" y="292"/>
                  </a:moveTo>
                  <a:lnTo>
                    <a:pt x="0" y="300"/>
                  </a:lnTo>
                  <a:lnTo>
                    <a:pt x="0" y="292"/>
                  </a:lnTo>
                  <a:close/>
                  <a:moveTo>
                    <a:pt x="0" y="300"/>
                  </a:moveTo>
                  <a:lnTo>
                    <a:pt x="0" y="300"/>
                  </a:lnTo>
                  <a:close/>
                  <a:moveTo>
                    <a:pt x="0" y="300"/>
                  </a:moveTo>
                  <a:lnTo>
                    <a:pt x="0" y="308"/>
                  </a:lnTo>
                  <a:lnTo>
                    <a:pt x="0" y="300"/>
                  </a:lnTo>
                  <a:close/>
                  <a:moveTo>
                    <a:pt x="0" y="308"/>
                  </a:moveTo>
                  <a:lnTo>
                    <a:pt x="0" y="316"/>
                  </a:lnTo>
                  <a:lnTo>
                    <a:pt x="0" y="308"/>
                  </a:lnTo>
                  <a:close/>
                  <a:moveTo>
                    <a:pt x="0" y="316"/>
                  </a:moveTo>
                  <a:lnTo>
                    <a:pt x="0" y="316"/>
                  </a:lnTo>
                  <a:close/>
                  <a:moveTo>
                    <a:pt x="0" y="316"/>
                  </a:moveTo>
                  <a:lnTo>
                    <a:pt x="0" y="323"/>
                  </a:lnTo>
                  <a:lnTo>
                    <a:pt x="0" y="316"/>
                  </a:lnTo>
                  <a:close/>
                  <a:moveTo>
                    <a:pt x="0" y="323"/>
                  </a:moveTo>
                  <a:lnTo>
                    <a:pt x="0" y="331"/>
                  </a:lnTo>
                  <a:lnTo>
                    <a:pt x="0" y="323"/>
                  </a:lnTo>
                  <a:close/>
                  <a:moveTo>
                    <a:pt x="0" y="331"/>
                  </a:moveTo>
                  <a:lnTo>
                    <a:pt x="0" y="331"/>
                  </a:lnTo>
                  <a:close/>
                  <a:moveTo>
                    <a:pt x="0" y="331"/>
                  </a:moveTo>
                  <a:lnTo>
                    <a:pt x="0" y="339"/>
                  </a:lnTo>
                  <a:lnTo>
                    <a:pt x="0" y="331"/>
                  </a:lnTo>
                  <a:close/>
                  <a:moveTo>
                    <a:pt x="0" y="339"/>
                  </a:moveTo>
                  <a:lnTo>
                    <a:pt x="0" y="346"/>
                  </a:lnTo>
                  <a:lnTo>
                    <a:pt x="0" y="339"/>
                  </a:lnTo>
                  <a:close/>
                  <a:moveTo>
                    <a:pt x="0" y="346"/>
                  </a:moveTo>
                  <a:lnTo>
                    <a:pt x="0" y="346"/>
                  </a:lnTo>
                  <a:close/>
                  <a:moveTo>
                    <a:pt x="0" y="346"/>
                  </a:moveTo>
                  <a:lnTo>
                    <a:pt x="0" y="354"/>
                  </a:lnTo>
                  <a:lnTo>
                    <a:pt x="0" y="346"/>
                  </a:lnTo>
                  <a:close/>
                  <a:moveTo>
                    <a:pt x="0" y="354"/>
                  </a:moveTo>
                  <a:lnTo>
                    <a:pt x="0" y="362"/>
                  </a:lnTo>
                  <a:lnTo>
                    <a:pt x="0" y="354"/>
                  </a:lnTo>
                  <a:close/>
                  <a:moveTo>
                    <a:pt x="0" y="362"/>
                  </a:moveTo>
                  <a:lnTo>
                    <a:pt x="0" y="362"/>
                  </a:lnTo>
                  <a:close/>
                  <a:moveTo>
                    <a:pt x="0" y="362"/>
                  </a:moveTo>
                  <a:lnTo>
                    <a:pt x="0" y="369"/>
                  </a:lnTo>
                  <a:lnTo>
                    <a:pt x="0" y="362"/>
                  </a:lnTo>
                  <a:close/>
                  <a:moveTo>
                    <a:pt x="0" y="369"/>
                  </a:moveTo>
                  <a:lnTo>
                    <a:pt x="0" y="377"/>
                  </a:lnTo>
                  <a:lnTo>
                    <a:pt x="0" y="369"/>
                  </a:lnTo>
                  <a:close/>
                  <a:moveTo>
                    <a:pt x="0" y="377"/>
                  </a:moveTo>
                  <a:lnTo>
                    <a:pt x="0" y="377"/>
                  </a:lnTo>
                  <a:close/>
                  <a:moveTo>
                    <a:pt x="0" y="377"/>
                  </a:moveTo>
                  <a:lnTo>
                    <a:pt x="0" y="385"/>
                  </a:lnTo>
                  <a:lnTo>
                    <a:pt x="0" y="377"/>
                  </a:lnTo>
                  <a:close/>
                  <a:moveTo>
                    <a:pt x="0" y="385"/>
                  </a:moveTo>
                  <a:lnTo>
                    <a:pt x="0" y="392"/>
                  </a:lnTo>
                  <a:lnTo>
                    <a:pt x="0" y="385"/>
                  </a:lnTo>
                  <a:close/>
                  <a:moveTo>
                    <a:pt x="0" y="392"/>
                  </a:moveTo>
                  <a:lnTo>
                    <a:pt x="0" y="392"/>
                  </a:lnTo>
                  <a:close/>
                  <a:moveTo>
                    <a:pt x="0" y="392"/>
                  </a:moveTo>
                  <a:lnTo>
                    <a:pt x="0" y="400"/>
                  </a:lnTo>
                  <a:lnTo>
                    <a:pt x="0" y="392"/>
                  </a:lnTo>
                  <a:close/>
                  <a:moveTo>
                    <a:pt x="0" y="400"/>
                  </a:moveTo>
                  <a:lnTo>
                    <a:pt x="0" y="408"/>
                  </a:lnTo>
                  <a:lnTo>
                    <a:pt x="0" y="400"/>
                  </a:lnTo>
                  <a:close/>
                  <a:moveTo>
                    <a:pt x="0" y="408"/>
                  </a:moveTo>
                  <a:lnTo>
                    <a:pt x="0" y="408"/>
                  </a:lnTo>
                  <a:close/>
                  <a:moveTo>
                    <a:pt x="0" y="408"/>
                  </a:moveTo>
                  <a:lnTo>
                    <a:pt x="0" y="415"/>
                  </a:lnTo>
                  <a:lnTo>
                    <a:pt x="0" y="408"/>
                  </a:lnTo>
                  <a:close/>
                  <a:moveTo>
                    <a:pt x="0" y="415"/>
                  </a:moveTo>
                  <a:lnTo>
                    <a:pt x="0" y="423"/>
                  </a:lnTo>
                  <a:lnTo>
                    <a:pt x="0" y="415"/>
                  </a:lnTo>
                  <a:close/>
                  <a:moveTo>
                    <a:pt x="0" y="423"/>
                  </a:moveTo>
                  <a:lnTo>
                    <a:pt x="0" y="423"/>
                  </a:lnTo>
                  <a:close/>
                  <a:moveTo>
                    <a:pt x="0" y="423"/>
                  </a:moveTo>
                  <a:lnTo>
                    <a:pt x="0" y="431"/>
                  </a:lnTo>
                  <a:lnTo>
                    <a:pt x="0" y="423"/>
                  </a:lnTo>
                  <a:close/>
                  <a:moveTo>
                    <a:pt x="0" y="431"/>
                  </a:moveTo>
                  <a:lnTo>
                    <a:pt x="0" y="439"/>
                  </a:lnTo>
                  <a:lnTo>
                    <a:pt x="0" y="431"/>
                  </a:lnTo>
                  <a:close/>
                  <a:moveTo>
                    <a:pt x="0" y="439"/>
                  </a:moveTo>
                  <a:lnTo>
                    <a:pt x="0" y="439"/>
                  </a:lnTo>
                  <a:close/>
                  <a:moveTo>
                    <a:pt x="0" y="439"/>
                  </a:moveTo>
                  <a:lnTo>
                    <a:pt x="0" y="446"/>
                  </a:lnTo>
                  <a:lnTo>
                    <a:pt x="0" y="439"/>
                  </a:lnTo>
                  <a:close/>
                  <a:moveTo>
                    <a:pt x="0" y="446"/>
                  </a:moveTo>
                  <a:lnTo>
                    <a:pt x="0" y="454"/>
                  </a:lnTo>
                  <a:lnTo>
                    <a:pt x="0" y="446"/>
                  </a:lnTo>
                  <a:close/>
                  <a:moveTo>
                    <a:pt x="0" y="454"/>
                  </a:moveTo>
                  <a:lnTo>
                    <a:pt x="0" y="454"/>
                  </a:lnTo>
                  <a:close/>
                  <a:moveTo>
                    <a:pt x="0" y="454"/>
                  </a:moveTo>
                  <a:lnTo>
                    <a:pt x="0" y="462"/>
                  </a:lnTo>
                  <a:lnTo>
                    <a:pt x="0" y="454"/>
                  </a:lnTo>
                  <a:close/>
                  <a:moveTo>
                    <a:pt x="0" y="462"/>
                  </a:moveTo>
                  <a:lnTo>
                    <a:pt x="0" y="469"/>
                  </a:lnTo>
                  <a:lnTo>
                    <a:pt x="0" y="462"/>
                  </a:lnTo>
                  <a:close/>
                  <a:moveTo>
                    <a:pt x="0" y="469"/>
                  </a:moveTo>
                  <a:lnTo>
                    <a:pt x="0" y="469"/>
                  </a:lnTo>
                  <a:close/>
                  <a:moveTo>
                    <a:pt x="0" y="469"/>
                  </a:moveTo>
                  <a:lnTo>
                    <a:pt x="0" y="477"/>
                  </a:lnTo>
                  <a:lnTo>
                    <a:pt x="0" y="469"/>
                  </a:lnTo>
                  <a:close/>
                  <a:moveTo>
                    <a:pt x="0" y="477"/>
                  </a:moveTo>
                  <a:lnTo>
                    <a:pt x="0" y="485"/>
                  </a:lnTo>
                  <a:lnTo>
                    <a:pt x="0" y="477"/>
                  </a:lnTo>
                  <a:close/>
                  <a:moveTo>
                    <a:pt x="0" y="485"/>
                  </a:moveTo>
                  <a:lnTo>
                    <a:pt x="0" y="485"/>
                  </a:lnTo>
                  <a:close/>
                  <a:moveTo>
                    <a:pt x="0" y="485"/>
                  </a:moveTo>
                  <a:lnTo>
                    <a:pt x="0" y="492"/>
                  </a:lnTo>
                  <a:lnTo>
                    <a:pt x="0" y="485"/>
                  </a:lnTo>
                  <a:close/>
                  <a:moveTo>
                    <a:pt x="0" y="492"/>
                  </a:moveTo>
                  <a:lnTo>
                    <a:pt x="0" y="500"/>
                  </a:lnTo>
                  <a:lnTo>
                    <a:pt x="0" y="492"/>
                  </a:lnTo>
                  <a:close/>
                  <a:moveTo>
                    <a:pt x="0" y="500"/>
                  </a:moveTo>
                  <a:lnTo>
                    <a:pt x="0" y="500"/>
                  </a:lnTo>
                  <a:close/>
                  <a:moveTo>
                    <a:pt x="0" y="500"/>
                  </a:moveTo>
                  <a:lnTo>
                    <a:pt x="0" y="508"/>
                  </a:lnTo>
                  <a:lnTo>
                    <a:pt x="0" y="500"/>
                  </a:lnTo>
                  <a:close/>
                  <a:moveTo>
                    <a:pt x="0" y="508"/>
                  </a:moveTo>
                  <a:lnTo>
                    <a:pt x="0" y="515"/>
                  </a:lnTo>
                  <a:lnTo>
                    <a:pt x="0" y="508"/>
                  </a:lnTo>
                  <a:close/>
                  <a:moveTo>
                    <a:pt x="0" y="515"/>
                  </a:moveTo>
                  <a:lnTo>
                    <a:pt x="0" y="515"/>
                  </a:lnTo>
                  <a:close/>
                  <a:moveTo>
                    <a:pt x="0" y="515"/>
                  </a:moveTo>
                  <a:lnTo>
                    <a:pt x="0" y="523"/>
                  </a:lnTo>
                  <a:lnTo>
                    <a:pt x="0" y="515"/>
                  </a:lnTo>
                  <a:close/>
                  <a:moveTo>
                    <a:pt x="0" y="523"/>
                  </a:moveTo>
                  <a:lnTo>
                    <a:pt x="0" y="531"/>
                  </a:lnTo>
                  <a:lnTo>
                    <a:pt x="0" y="523"/>
                  </a:lnTo>
                  <a:close/>
                  <a:moveTo>
                    <a:pt x="0" y="531"/>
                  </a:moveTo>
                  <a:lnTo>
                    <a:pt x="0" y="531"/>
                  </a:lnTo>
                  <a:close/>
                  <a:moveTo>
                    <a:pt x="0" y="531"/>
                  </a:moveTo>
                  <a:lnTo>
                    <a:pt x="0" y="538"/>
                  </a:lnTo>
                  <a:lnTo>
                    <a:pt x="0" y="531"/>
                  </a:lnTo>
                  <a:close/>
                  <a:moveTo>
                    <a:pt x="0" y="538"/>
                  </a:moveTo>
                  <a:lnTo>
                    <a:pt x="0" y="546"/>
                  </a:lnTo>
                  <a:lnTo>
                    <a:pt x="0" y="538"/>
                  </a:lnTo>
                  <a:close/>
                  <a:moveTo>
                    <a:pt x="0" y="546"/>
                  </a:moveTo>
                  <a:lnTo>
                    <a:pt x="0" y="546"/>
                  </a:lnTo>
                  <a:close/>
                  <a:moveTo>
                    <a:pt x="0" y="546"/>
                  </a:moveTo>
                  <a:lnTo>
                    <a:pt x="0" y="554"/>
                  </a:lnTo>
                  <a:lnTo>
                    <a:pt x="0" y="546"/>
                  </a:lnTo>
                  <a:close/>
                  <a:moveTo>
                    <a:pt x="0" y="554"/>
                  </a:moveTo>
                  <a:lnTo>
                    <a:pt x="0" y="561"/>
                  </a:lnTo>
                  <a:lnTo>
                    <a:pt x="0" y="554"/>
                  </a:lnTo>
                  <a:close/>
                  <a:moveTo>
                    <a:pt x="0" y="561"/>
                  </a:moveTo>
                  <a:lnTo>
                    <a:pt x="0" y="561"/>
                  </a:lnTo>
                  <a:close/>
                  <a:moveTo>
                    <a:pt x="0" y="561"/>
                  </a:moveTo>
                  <a:lnTo>
                    <a:pt x="0" y="569"/>
                  </a:lnTo>
                  <a:lnTo>
                    <a:pt x="0" y="561"/>
                  </a:lnTo>
                  <a:close/>
                  <a:moveTo>
                    <a:pt x="0" y="569"/>
                  </a:moveTo>
                  <a:lnTo>
                    <a:pt x="0" y="577"/>
                  </a:lnTo>
                  <a:lnTo>
                    <a:pt x="0" y="569"/>
                  </a:lnTo>
                  <a:close/>
                  <a:moveTo>
                    <a:pt x="0" y="577"/>
                  </a:moveTo>
                  <a:lnTo>
                    <a:pt x="0" y="577"/>
                  </a:lnTo>
                  <a:close/>
                  <a:moveTo>
                    <a:pt x="0" y="577"/>
                  </a:moveTo>
                  <a:lnTo>
                    <a:pt x="0" y="585"/>
                  </a:lnTo>
                  <a:lnTo>
                    <a:pt x="0" y="577"/>
                  </a:lnTo>
                  <a:close/>
                  <a:moveTo>
                    <a:pt x="0" y="585"/>
                  </a:moveTo>
                  <a:lnTo>
                    <a:pt x="0" y="592"/>
                  </a:lnTo>
                  <a:lnTo>
                    <a:pt x="0" y="585"/>
                  </a:lnTo>
                  <a:close/>
                  <a:moveTo>
                    <a:pt x="0" y="592"/>
                  </a:moveTo>
                  <a:lnTo>
                    <a:pt x="0" y="592"/>
                  </a:lnTo>
                  <a:close/>
                  <a:moveTo>
                    <a:pt x="0" y="592"/>
                  </a:moveTo>
                  <a:lnTo>
                    <a:pt x="0" y="600"/>
                  </a:lnTo>
                  <a:lnTo>
                    <a:pt x="0" y="592"/>
                  </a:lnTo>
                  <a:close/>
                  <a:moveTo>
                    <a:pt x="0" y="600"/>
                  </a:moveTo>
                  <a:lnTo>
                    <a:pt x="0" y="608"/>
                  </a:lnTo>
                  <a:lnTo>
                    <a:pt x="0" y="600"/>
                  </a:lnTo>
                  <a:close/>
                  <a:moveTo>
                    <a:pt x="0" y="608"/>
                  </a:moveTo>
                  <a:lnTo>
                    <a:pt x="0" y="608"/>
                  </a:lnTo>
                  <a:close/>
                  <a:moveTo>
                    <a:pt x="0" y="608"/>
                  </a:moveTo>
                  <a:lnTo>
                    <a:pt x="0" y="615"/>
                  </a:lnTo>
                  <a:lnTo>
                    <a:pt x="0" y="608"/>
                  </a:lnTo>
                  <a:close/>
                  <a:moveTo>
                    <a:pt x="0" y="615"/>
                  </a:moveTo>
                  <a:lnTo>
                    <a:pt x="0" y="623"/>
                  </a:lnTo>
                  <a:lnTo>
                    <a:pt x="0" y="615"/>
                  </a:lnTo>
                  <a:close/>
                  <a:moveTo>
                    <a:pt x="0" y="623"/>
                  </a:moveTo>
                  <a:lnTo>
                    <a:pt x="0" y="623"/>
                  </a:lnTo>
                  <a:close/>
                  <a:moveTo>
                    <a:pt x="0" y="623"/>
                  </a:moveTo>
                  <a:lnTo>
                    <a:pt x="0" y="631"/>
                  </a:lnTo>
                  <a:lnTo>
                    <a:pt x="0" y="623"/>
                  </a:lnTo>
                  <a:close/>
                  <a:moveTo>
                    <a:pt x="0" y="631"/>
                  </a:moveTo>
                  <a:lnTo>
                    <a:pt x="0" y="638"/>
                  </a:lnTo>
                  <a:lnTo>
                    <a:pt x="0" y="631"/>
                  </a:lnTo>
                  <a:close/>
                  <a:moveTo>
                    <a:pt x="0" y="638"/>
                  </a:moveTo>
                  <a:lnTo>
                    <a:pt x="0" y="638"/>
                  </a:lnTo>
                  <a:close/>
                  <a:moveTo>
                    <a:pt x="0" y="638"/>
                  </a:moveTo>
                  <a:lnTo>
                    <a:pt x="0" y="646"/>
                  </a:lnTo>
                  <a:lnTo>
                    <a:pt x="0" y="638"/>
                  </a:lnTo>
                  <a:close/>
                  <a:moveTo>
                    <a:pt x="0" y="646"/>
                  </a:moveTo>
                  <a:lnTo>
                    <a:pt x="0" y="654"/>
                  </a:lnTo>
                  <a:lnTo>
                    <a:pt x="0" y="646"/>
                  </a:lnTo>
                  <a:close/>
                  <a:moveTo>
                    <a:pt x="0" y="654"/>
                  </a:moveTo>
                  <a:lnTo>
                    <a:pt x="0" y="654"/>
                  </a:lnTo>
                  <a:close/>
                  <a:moveTo>
                    <a:pt x="0" y="654"/>
                  </a:moveTo>
                  <a:lnTo>
                    <a:pt x="0" y="661"/>
                  </a:lnTo>
                  <a:lnTo>
                    <a:pt x="0" y="654"/>
                  </a:lnTo>
                  <a:close/>
                  <a:moveTo>
                    <a:pt x="0" y="661"/>
                  </a:moveTo>
                  <a:lnTo>
                    <a:pt x="0" y="669"/>
                  </a:lnTo>
                  <a:lnTo>
                    <a:pt x="0" y="661"/>
                  </a:lnTo>
                  <a:close/>
                  <a:moveTo>
                    <a:pt x="0" y="669"/>
                  </a:moveTo>
                  <a:lnTo>
                    <a:pt x="0" y="669"/>
                  </a:lnTo>
                  <a:close/>
                  <a:moveTo>
                    <a:pt x="0" y="669"/>
                  </a:moveTo>
                  <a:lnTo>
                    <a:pt x="0" y="677"/>
                  </a:lnTo>
                  <a:lnTo>
                    <a:pt x="0" y="669"/>
                  </a:lnTo>
                  <a:close/>
                  <a:moveTo>
                    <a:pt x="0" y="677"/>
                  </a:moveTo>
                  <a:lnTo>
                    <a:pt x="0" y="684"/>
                  </a:lnTo>
                  <a:lnTo>
                    <a:pt x="0" y="677"/>
                  </a:lnTo>
                  <a:close/>
                  <a:moveTo>
                    <a:pt x="0" y="684"/>
                  </a:moveTo>
                  <a:lnTo>
                    <a:pt x="0" y="684"/>
                  </a:lnTo>
                  <a:close/>
                  <a:moveTo>
                    <a:pt x="0" y="684"/>
                  </a:moveTo>
                  <a:lnTo>
                    <a:pt x="0" y="692"/>
                  </a:lnTo>
                  <a:lnTo>
                    <a:pt x="0" y="684"/>
                  </a:lnTo>
                  <a:close/>
                  <a:moveTo>
                    <a:pt x="0" y="692"/>
                  </a:moveTo>
                  <a:lnTo>
                    <a:pt x="0" y="700"/>
                  </a:lnTo>
                  <a:lnTo>
                    <a:pt x="0" y="692"/>
                  </a:lnTo>
                  <a:close/>
                  <a:moveTo>
                    <a:pt x="0" y="700"/>
                  </a:moveTo>
                  <a:lnTo>
                    <a:pt x="0" y="700"/>
                  </a:lnTo>
                  <a:close/>
                  <a:moveTo>
                    <a:pt x="0" y="700"/>
                  </a:moveTo>
                  <a:lnTo>
                    <a:pt x="0" y="707"/>
                  </a:lnTo>
                  <a:lnTo>
                    <a:pt x="0" y="700"/>
                  </a:lnTo>
                  <a:close/>
                  <a:moveTo>
                    <a:pt x="0" y="707"/>
                  </a:moveTo>
                  <a:lnTo>
                    <a:pt x="0" y="715"/>
                  </a:lnTo>
                  <a:lnTo>
                    <a:pt x="0" y="707"/>
                  </a:lnTo>
                  <a:close/>
                  <a:moveTo>
                    <a:pt x="0" y="715"/>
                  </a:moveTo>
                  <a:lnTo>
                    <a:pt x="0" y="715"/>
                  </a:lnTo>
                  <a:close/>
                  <a:moveTo>
                    <a:pt x="0" y="715"/>
                  </a:moveTo>
                  <a:lnTo>
                    <a:pt x="0" y="723"/>
                  </a:lnTo>
                  <a:lnTo>
                    <a:pt x="0" y="715"/>
                  </a:lnTo>
                  <a:close/>
                  <a:moveTo>
                    <a:pt x="0" y="723"/>
                  </a:moveTo>
                  <a:lnTo>
                    <a:pt x="0" y="731"/>
                  </a:lnTo>
                  <a:lnTo>
                    <a:pt x="0" y="723"/>
                  </a:lnTo>
                  <a:close/>
                  <a:moveTo>
                    <a:pt x="0" y="731"/>
                  </a:moveTo>
                  <a:lnTo>
                    <a:pt x="0" y="731"/>
                  </a:lnTo>
                  <a:close/>
                  <a:moveTo>
                    <a:pt x="0" y="731"/>
                  </a:moveTo>
                  <a:lnTo>
                    <a:pt x="0" y="738"/>
                  </a:lnTo>
                  <a:lnTo>
                    <a:pt x="0" y="731"/>
                  </a:lnTo>
                  <a:close/>
                  <a:moveTo>
                    <a:pt x="0" y="738"/>
                  </a:moveTo>
                  <a:lnTo>
                    <a:pt x="0" y="746"/>
                  </a:lnTo>
                  <a:lnTo>
                    <a:pt x="0" y="738"/>
                  </a:lnTo>
                  <a:close/>
                  <a:moveTo>
                    <a:pt x="0" y="746"/>
                  </a:moveTo>
                  <a:lnTo>
                    <a:pt x="0" y="746"/>
                  </a:lnTo>
                  <a:close/>
                  <a:moveTo>
                    <a:pt x="0" y="746"/>
                  </a:moveTo>
                  <a:lnTo>
                    <a:pt x="0" y="754"/>
                  </a:lnTo>
                  <a:lnTo>
                    <a:pt x="0" y="746"/>
                  </a:lnTo>
                  <a:close/>
                  <a:moveTo>
                    <a:pt x="0" y="754"/>
                  </a:moveTo>
                  <a:lnTo>
                    <a:pt x="0" y="761"/>
                  </a:lnTo>
                  <a:lnTo>
                    <a:pt x="0" y="754"/>
                  </a:lnTo>
                  <a:close/>
                  <a:moveTo>
                    <a:pt x="0" y="761"/>
                  </a:moveTo>
                  <a:lnTo>
                    <a:pt x="0" y="761"/>
                  </a:lnTo>
                  <a:close/>
                  <a:moveTo>
                    <a:pt x="0" y="761"/>
                  </a:moveTo>
                  <a:lnTo>
                    <a:pt x="0" y="769"/>
                  </a:lnTo>
                  <a:lnTo>
                    <a:pt x="0" y="761"/>
                  </a:lnTo>
                  <a:close/>
                  <a:moveTo>
                    <a:pt x="0" y="769"/>
                  </a:moveTo>
                  <a:lnTo>
                    <a:pt x="0" y="777"/>
                  </a:lnTo>
                  <a:lnTo>
                    <a:pt x="0" y="769"/>
                  </a:lnTo>
                  <a:close/>
                  <a:moveTo>
                    <a:pt x="0" y="777"/>
                  </a:moveTo>
                  <a:lnTo>
                    <a:pt x="0" y="777"/>
                  </a:lnTo>
                  <a:close/>
                  <a:moveTo>
                    <a:pt x="0" y="777"/>
                  </a:moveTo>
                  <a:lnTo>
                    <a:pt x="0" y="784"/>
                  </a:lnTo>
                  <a:lnTo>
                    <a:pt x="0" y="777"/>
                  </a:lnTo>
                  <a:close/>
                  <a:moveTo>
                    <a:pt x="0" y="784"/>
                  </a:moveTo>
                  <a:lnTo>
                    <a:pt x="0" y="792"/>
                  </a:lnTo>
                  <a:lnTo>
                    <a:pt x="0" y="784"/>
                  </a:lnTo>
                  <a:close/>
                  <a:moveTo>
                    <a:pt x="0" y="792"/>
                  </a:moveTo>
                  <a:lnTo>
                    <a:pt x="0" y="792"/>
                  </a:lnTo>
                  <a:close/>
                  <a:moveTo>
                    <a:pt x="0" y="792"/>
                  </a:moveTo>
                  <a:lnTo>
                    <a:pt x="0" y="800"/>
                  </a:lnTo>
                  <a:lnTo>
                    <a:pt x="0" y="792"/>
                  </a:lnTo>
                  <a:close/>
                  <a:moveTo>
                    <a:pt x="0" y="800"/>
                  </a:moveTo>
                  <a:lnTo>
                    <a:pt x="0" y="807"/>
                  </a:lnTo>
                  <a:lnTo>
                    <a:pt x="0" y="800"/>
                  </a:lnTo>
                  <a:close/>
                  <a:moveTo>
                    <a:pt x="0" y="807"/>
                  </a:moveTo>
                  <a:lnTo>
                    <a:pt x="0" y="807"/>
                  </a:lnTo>
                  <a:close/>
                  <a:moveTo>
                    <a:pt x="0" y="807"/>
                  </a:moveTo>
                  <a:lnTo>
                    <a:pt x="0" y="815"/>
                  </a:lnTo>
                  <a:lnTo>
                    <a:pt x="0" y="807"/>
                  </a:lnTo>
                  <a:close/>
                  <a:moveTo>
                    <a:pt x="0" y="815"/>
                  </a:moveTo>
                  <a:lnTo>
                    <a:pt x="0" y="823"/>
                  </a:lnTo>
                  <a:lnTo>
                    <a:pt x="0" y="815"/>
                  </a:lnTo>
                  <a:close/>
                  <a:moveTo>
                    <a:pt x="0" y="823"/>
                  </a:moveTo>
                  <a:lnTo>
                    <a:pt x="0" y="823"/>
                  </a:lnTo>
                  <a:close/>
                  <a:moveTo>
                    <a:pt x="0" y="823"/>
                  </a:moveTo>
                  <a:lnTo>
                    <a:pt x="0" y="830"/>
                  </a:lnTo>
                  <a:lnTo>
                    <a:pt x="0" y="823"/>
                  </a:lnTo>
                  <a:close/>
                  <a:moveTo>
                    <a:pt x="0" y="830"/>
                  </a:moveTo>
                  <a:lnTo>
                    <a:pt x="0" y="838"/>
                  </a:lnTo>
                  <a:lnTo>
                    <a:pt x="0" y="830"/>
                  </a:lnTo>
                  <a:close/>
                  <a:moveTo>
                    <a:pt x="0" y="838"/>
                  </a:moveTo>
                  <a:lnTo>
                    <a:pt x="0" y="838"/>
                  </a:lnTo>
                  <a:close/>
                  <a:moveTo>
                    <a:pt x="0" y="838"/>
                  </a:moveTo>
                  <a:lnTo>
                    <a:pt x="0" y="846"/>
                  </a:lnTo>
                  <a:lnTo>
                    <a:pt x="0" y="838"/>
                  </a:lnTo>
                  <a:close/>
                  <a:moveTo>
                    <a:pt x="0" y="846"/>
                  </a:moveTo>
                  <a:lnTo>
                    <a:pt x="0" y="853"/>
                  </a:lnTo>
                  <a:lnTo>
                    <a:pt x="0" y="846"/>
                  </a:lnTo>
                  <a:close/>
                  <a:moveTo>
                    <a:pt x="0" y="853"/>
                  </a:moveTo>
                  <a:lnTo>
                    <a:pt x="0" y="853"/>
                  </a:lnTo>
                  <a:close/>
                  <a:moveTo>
                    <a:pt x="0" y="853"/>
                  </a:moveTo>
                  <a:lnTo>
                    <a:pt x="0" y="861"/>
                  </a:lnTo>
                  <a:lnTo>
                    <a:pt x="0" y="853"/>
                  </a:lnTo>
                  <a:close/>
                  <a:moveTo>
                    <a:pt x="0" y="861"/>
                  </a:moveTo>
                  <a:lnTo>
                    <a:pt x="0" y="869"/>
                  </a:lnTo>
                  <a:lnTo>
                    <a:pt x="0" y="861"/>
                  </a:lnTo>
                  <a:close/>
                  <a:moveTo>
                    <a:pt x="0" y="869"/>
                  </a:moveTo>
                  <a:lnTo>
                    <a:pt x="0" y="869"/>
                  </a:lnTo>
                  <a:close/>
                  <a:moveTo>
                    <a:pt x="0" y="869"/>
                  </a:moveTo>
                  <a:lnTo>
                    <a:pt x="0" y="877"/>
                  </a:lnTo>
                  <a:lnTo>
                    <a:pt x="0" y="869"/>
                  </a:lnTo>
                  <a:close/>
                  <a:moveTo>
                    <a:pt x="0" y="877"/>
                  </a:moveTo>
                  <a:lnTo>
                    <a:pt x="0" y="884"/>
                  </a:lnTo>
                  <a:lnTo>
                    <a:pt x="0" y="877"/>
                  </a:lnTo>
                  <a:close/>
                  <a:moveTo>
                    <a:pt x="0" y="884"/>
                  </a:moveTo>
                  <a:lnTo>
                    <a:pt x="0" y="884"/>
                  </a:lnTo>
                  <a:close/>
                  <a:moveTo>
                    <a:pt x="0" y="884"/>
                  </a:moveTo>
                  <a:lnTo>
                    <a:pt x="0" y="892"/>
                  </a:lnTo>
                  <a:lnTo>
                    <a:pt x="0" y="884"/>
                  </a:lnTo>
                  <a:close/>
                  <a:moveTo>
                    <a:pt x="0" y="892"/>
                  </a:moveTo>
                  <a:lnTo>
                    <a:pt x="0" y="900"/>
                  </a:lnTo>
                  <a:lnTo>
                    <a:pt x="0" y="892"/>
                  </a:lnTo>
                  <a:close/>
                  <a:moveTo>
                    <a:pt x="0" y="900"/>
                  </a:moveTo>
                  <a:lnTo>
                    <a:pt x="0" y="900"/>
                  </a:lnTo>
                  <a:close/>
                  <a:moveTo>
                    <a:pt x="0" y="900"/>
                  </a:moveTo>
                  <a:lnTo>
                    <a:pt x="0" y="907"/>
                  </a:lnTo>
                  <a:lnTo>
                    <a:pt x="0" y="900"/>
                  </a:lnTo>
                  <a:close/>
                  <a:moveTo>
                    <a:pt x="0" y="907"/>
                  </a:moveTo>
                  <a:lnTo>
                    <a:pt x="0" y="915"/>
                  </a:lnTo>
                  <a:lnTo>
                    <a:pt x="0" y="907"/>
                  </a:lnTo>
                  <a:close/>
                  <a:moveTo>
                    <a:pt x="0" y="915"/>
                  </a:moveTo>
                  <a:lnTo>
                    <a:pt x="0" y="915"/>
                  </a:lnTo>
                  <a:close/>
                  <a:moveTo>
                    <a:pt x="0" y="915"/>
                  </a:moveTo>
                  <a:lnTo>
                    <a:pt x="0" y="923"/>
                  </a:lnTo>
                  <a:lnTo>
                    <a:pt x="0" y="915"/>
                  </a:lnTo>
                  <a:close/>
                  <a:moveTo>
                    <a:pt x="0" y="923"/>
                  </a:moveTo>
                  <a:lnTo>
                    <a:pt x="0" y="930"/>
                  </a:lnTo>
                  <a:lnTo>
                    <a:pt x="0" y="923"/>
                  </a:lnTo>
                  <a:close/>
                  <a:moveTo>
                    <a:pt x="0" y="930"/>
                  </a:moveTo>
                  <a:lnTo>
                    <a:pt x="0" y="930"/>
                  </a:lnTo>
                  <a:close/>
                  <a:moveTo>
                    <a:pt x="0" y="930"/>
                  </a:moveTo>
                  <a:lnTo>
                    <a:pt x="0" y="938"/>
                  </a:lnTo>
                  <a:lnTo>
                    <a:pt x="0" y="930"/>
                  </a:lnTo>
                  <a:close/>
                  <a:moveTo>
                    <a:pt x="0" y="938"/>
                  </a:moveTo>
                  <a:lnTo>
                    <a:pt x="0" y="946"/>
                  </a:lnTo>
                  <a:lnTo>
                    <a:pt x="0" y="938"/>
                  </a:lnTo>
                  <a:close/>
                  <a:moveTo>
                    <a:pt x="0" y="946"/>
                  </a:moveTo>
                  <a:lnTo>
                    <a:pt x="0" y="946"/>
                  </a:lnTo>
                  <a:close/>
                  <a:moveTo>
                    <a:pt x="0" y="946"/>
                  </a:moveTo>
                  <a:lnTo>
                    <a:pt x="0" y="953"/>
                  </a:lnTo>
                  <a:lnTo>
                    <a:pt x="0" y="946"/>
                  </a:lnTo>
                  <a:close/>
                  <a:moveTo>
                    <a:pt x="0" y="953"/>
                  </a:moveTo>
                  <a:lnTo>
                    <a:pt x="0" y="961"/>
                  </a:lnTo>
                  <a:lnTo>
                    <a:pt x="0" y="953"/>
                  </a:lnTo>
                  <a:close/>
                  <a:moveTo>
                    <a:pt x="0" y="961"/>
                  </a:moveTo>
                  <a:lnTo>
                    <a:pt x="0" y="961"/>
                  </a:lnTo>
                  <a:close/>
                  <a:moveTo>
                    <a:pt x="0" y="961"/>
                  </a:moveTo>
                  <a:lnTo>
                    <a:pt x="0" y="969"/>
                  </a:lnTo>
                  <a:lnTo>
                    <a:pt x="0" y="961"/>
                  </a:lnTo>
                  <a:close/>
                  <a:moveTo>
                    <a:pt x="0" y="969"/>
                  </a:moveTo>
                  <a:lnTo>
                    <a:pt x="0" y="976"/>
                  </a:lnTo>
                  <a:lnTo>
                    <a:pt x="0" y="969"/>
                  </a:lnTo>
                  <a:close/>
                  <a:moveTo>
                    <a:pt x="0" y="976"/>
                  </a:moveTo>
                  <a:lnTo>
                    <a:pt x="0" y="976"/>
                  </a:lnTo>
                  <a:close/>
                  <a:moveTo>
                    <a:pt x="0" y="976"/>
                  </a:moveTo>
                  <a:lnTo>
                    <a:pt x="0" y="984"/>
                  </a:lnTo>
                  <a:lnTo>
                    <a:pt x="0" y="976"/>
                  </a:lnTo>
                  <a:close/>
                  <a:moveTo>
                    <a:pt x="0" y="984"/>
                  </a:moveTo>
                  <a:lnTo>
                    <a:pt x="0" y="992"/>
                  </a:lnTo>
                  <a:lnTo>
                    <a:pt x="0" y="984"/>
                  </a:lnTo>
                  <a:close/>
                  <a:moveTo>
                    <a:pt x="0" y="992"/>
                  </a:moveTo>
                  <a:lnTo>
                    <a:pt x="0" y="992"/>
                  </a:lnTo>
                  <a:close/>
                  <a:moveTo>
                    <a:pt x="0" y="992"/>
                  </a:moveTo>
                  <a:lnTo>
                    <a:pt x="0" y="999"/>
                  </a:lnTo>
                  <a:lnTo>
                    <a:pt x="0" y="992"/>
                  </a:lnTo>
                  <a:close/>
                  <a:moveTo>
                    <a:pt x="0" y="999"/>
                  </a:moveTo>
                  <a:lnTo>
                    <a:pt x="0" y="1007"/>
                  </a:lnTo>
                  <a:lnTo>
                    <a:pt x="0" y="999"/>
                  </a:lnTo>
                  <a:close/>
                  <a:moveTo>
                    <a:pt x="0" y="1007"/>
                  </a:moveTo>
                  <a:lnTo>
                    <a:pt x="0" y="1007"/>
                  </a:lnTo>
                  <a:close/>
                  <a:moveTo>
                    <a:pt x="0" y="1007"/>
                  </a:moveTo>
                  <a:lnTo>
                    <a:pt x="0" y="1015"/>
                  </a:lnTo>
                  <a:lnTo>
                    <a:pt x="0" y="1007"/>
                  </a:lnTo>
                  <a:close/>
                  <a:moveTo>
                    <a:pt x="0" y="1015"/>
                  </a:moveTo>
                  <a:lnTo>
                    <a:pt x="0" y="1023"/>
                  </a:lnTo>
                  <a:lnTo>
                    <a:pt x="0" y="1015"/>
                  </a:lnTo>
                  <a:close/>
                  <a:moveTo>
                    <a:pt x="0" y="1023"/>
                  </a:moveTo>
                  <a:lnTo>
                    <a:pt x="0" y="1023"/>
                  </a:lnTo>
                  <a:close/>
                  <a:moveTo>
                    <a:pt x="0" y="1023"/>
                  </a:moveTo>
                  <a:lnTo>
                    <a:pt x="0" y="1030"/>
                  </a:lnTo>
                  <a:lnTo>
                    <a:pt x="0" y="1023"/>
                  </a:lnTo>
                  <a:close/>
                  <a:moveTo>
                    <a:pt x="0" y="1030"/>
                  </a:moveTo>
                  <a:lnTo>
                    <a:pt x="0" y="1038"/>
                  </a:lnTo>
                  <a:lnTo>
                    <a:pt x="0" y="1030"/>
                  </a:lnTo>
                  <a:close/>
                  <a:moveTo>
                    <a:pt x="0" y="1038"/>
                  </a:moveTo>
                  <a:lnTo>
                    <a:pt x="0" y="1038"/>
                  </a:lnTo>
                  <a:close/>
                  <a:moveTo>
                    <a:pt x="0" y="1038"/>
                  </a:moveTo>
                  <a:lnTo>
                    <a:pt x="0" y="1046"/>
                  </a:lnTo>
                  <a:lnTo>
                    <a:pt x="0" y="1038"/>
                  </a:lnTo>
                  <a:close/>
                  <a:moveTo>
                    <a:pt x="0" y="1046"/>
                  </a:moveTo>
                  <a:lnTo>
                    <a:pt x="0" y="1053"/>
                  </a:lnTo>
                  <a:lnTo>
                    <a:pt x="0" y="1046"/>
                  </a:lnTo>
                  <a:close/>
                  <a:moveTo>
                    <a:pt x="0" y="1053"/>
                  </a:moveTo>
                  <a:lnTo>
                    <a:pt x="0" y="1053"/>
                  </a:lnTo>
                  <a:close/>
                  <a:moveTo>
                    <a:pt x="0" y="1053"/>
                  </a:moveTo>
                  <a:lnTo>
                    <a:pt x="0" y="1061"/>
                  </a:lnTo>
                  <a:lnTo>
                    <a:pt x="0" y="1053"/>
                  </a:lnTo>
                  <a:close/>
                  <a:moveTo>
                    <a:pt x="0" y="1061"/>
                  </a:moveTo>
                  <a:lnTo>
                    <a:pt x="0" y="1069"/>
                  </a:lnTo>
                  <a:lnTo>
                    <a:pt x="0" y="1061"/>
                  </a:lnTo>
                  <a:close/>
                  <a:moveTo>
                    <a:pt x="0" y="1069"/>
                  </a:moveTo>
                  <a:lnTo>
                    <a:pt x="0" y="1069"/>
                  </a:lnTo>
                  <a:close/>
                  <a:moveTo>
                    <a:pt x="0" y="1069"/>
                  </a:moveTo>
                  <a:lnTo>
                    <a:pt x="0" y="1076"/>
                  </a:lnTo>
                  <a:lnTo>
                    <a:pt x="0" y="1069"/>
                  </a:lnTo>
                  <a:close/>
                  <a:moveTo>
                    <a:pt x="0" y="1076"/>
                  </a:moveTo>
                  <a:lnTo>
                    <a:pt x="0" y="1084"/>
                  </a:lnTo>
                  <a:lnTo>
                    <a:pt x="0" y="1076"/>
                  </a:lnTo>
                  <a:close/>
                  <a:moveTo>
                    <a:pt x="0" y="1084"/>
                  </a:moveTo>
                  <a:lnTo>
                    <a:pt x="0" y="1084"/>
                  </a:lnTo>
                  <a:close/>
                  <a:moveTo>
                    <a:pt x="0" y="1084"/>
                  </a:moveTo>
                  <a:lnTo>
                    <a:pt x="0" y="1092"/>
                  </a:lnTo>
                  <a:lnTo>
                    <a:pt x="0" y="1084"/>
                  </a:lnTo>
                  <a:close/>
                  <a:moveTo>
                    <a:pt x="0" y="1092"/>
                  </a:moveTo>
                  <a:lnTo>
                    <a:pt x="0" y="1099"/>
                  </a:lnTo>
                  <a:lnTo>
                    <a:pt x="0" y="1092"/>
                  </a:lnTo>
                  <a:close/>
                  <a:moveTo>
                    <a:pt x="0" y="1099"/>
                  </a:moveTo>
                  <a:lnTo>
                    <a:pt x="0" y="1099"/>
                  </a:lnTo>
                  <a:close/>
                  <a:moveTo>
                    <a:pt x="0" y="1099"/>
                  </a:moveTo>
                  <a:lnTo>
                    <a:pt x="0" y="1107"/>
                  </a:lnTo>
                  <a:lnTo>
                    <a:pt x="0" y="1099"/>
                  </a:lnTo>
                  <a:close/>
                  <a:moveTo>
                    <a:pt x="0" y="1107"/>
                  </a:moveTo>
                  <a:lnTo>
                    <a:pt x="0" y="1115"/>
                  </a:lnTo>
                  <a:lnTo>
                    <a:pt x="0" y="1107"/>
                  </a:lnTo>
                  <a:close/>
                  <a:moveTo>
                    <a:pt x="0" y="1115"/>
                  </a:moveTo>
                  <a:lnTo>
                    <a:pt x="0" y="1115"/>
                  </a:lnTo>
                  <a:close/>
                  <a:moveTo>
                    <a:pt x="0" y="1115"/>
                  </a:moveTo>
                  <a:lnTo>
                    <a:pt x="0" y="1122"/>
                  </a:lnTo>
                  <a:lnTo>
                    <a:pt x="0" y="1115"/>
                  </a:lnTo>
                  <a:close/>
                  <a:moveTo>
                    <a:pt x="0" y="1122"/>
                  </a:moveTo>
                  <a:lnTo>
                    <a:pt x="0" y="1130"/>
                  </a:lnTo>
                  <a:lnTo>
                    <a:pt x="0" y="1122"/>
                  </a:lnTo>
                  <a:close/>
                  <a:moveTo>
                    <a:pt x="0" y="1130"/>
                  </a:moveTo>
                  <a:lnTo>
                    <a:pt x="0" y="1130"/>
                  </a:lnTo>
                  <a:close/>
                  <a:moveTo>
                    <a:pt x="0" y="1130"/>
                  </a:moveTo>
                  <a:lnTo>
                    <a:pt x="0" y="1138"/>
                  </a:lnTo>
                  <a:lnTo>
                    <a:pt x="0" y="1130"/>
                  </a:lnTo>
                  <a:close/>
                  <a:moveTo>
                    <a:pt x="0" y="1138"/>
                  </a:moveTo>
                  <a:lnTo>
                    <a:pt x="0" y="1146"/>
                  </a:lnTo>
                  <a:lnTo>
                    <a:pt x="0" y="1138"/>
                  </a:lnTo>
                  <a:close/>
                  <a:moveTo>
                    <a:pt x="0" y="1146"/>
                  </a:moveTo>
                  <a:lnTo>
                    <a:pt x="0" y="1146"/>
                  </a:lnTo>
                  <a:close/>
                  <a:moveTo>
                    <a:pt x="0" y="1146"/>
                  </a:moveTo>
                  <a:lnTo>
                    <a:pt x="0" y="1153"/>
                  </a:lnTo>
                  <a:lnTo>
                    <a:pt x="0" y="1146"/>
                  </a:lnTo>
                  <a:close/>
                  <a:moveTo>
                    <a:pt x="0" y="1153"/>
                  </a:moveTo>
                  <a:lnTo>
                    <a:pt x="0" y="1161"/>
                  </a:lnTo>
                  <a:lnTo>
                    <a:pt x="0" y="1153"/>
                  </a:lnTo>
                  <a:close/>
                  <a:moveTo>
                    <a:pt x="0" y="1161"/>
                  </a:moveTo>
                  <a:lnTo>
                    <a:pt x="0" y="1161"/>
                  </a:lnTo>
                  <a:close/>
                  <a:moveTo>
                    <a:pt x="0" y="1161"/>
                  </a:moveTo>
                  <a:lnTo>
                    <a:pt x="0" y="1169"/>
                  </a:lnTo>
                  <a:lnTo>
                    <a:pt x="0" y="1161"/>
                  </a:lnTo>
                  <a:close/>
                  <a:moveTo>
                    <a:pt x="0" y="1169"/>
                  </a:moveTo>
                  <a:lnTo>
                    <a:pt x="0" y="1176"/>
                  </a:lnTo>
                  <a:lnTo>
                    <a:pt x="0" y="1169"/>
                  </a:lnTo>
                  <a:close/>
                  <a:moveTo>
                    <a:pt x="0" y="1176"/>
                  </a:moveTo>
                  <a:lnTo>
                    <a:pt x="0" y="1176"/>
                  </a:lnTo>
                  <a:close/>
                  <a:moveTo>
                    <a:pt x="0" y="1176"/>
                  </a:moveTo>
                  <a:lnTo>
                    <a:pt x="0" y="1184"/>
                  </a:lnTo>
                  <a:lnTo>
                    <a:pt x="0" y="1176"/>
                  </a:lnTo>
                  <a:close/>
                  <a:moveTo>
                    <a:pt x="0" y="1184"/>
                  </a:moveTo>
                  <a:lnTo>
                    <a:pt x="0" y="1192"/>
                  </a:lnTo>
                  <a:lnTo>
                    <a:pt x="0" y="1184"/>
                  </a:lnTo>
                  <a:close/>
                  <a:moveTo>
                    <a:pt x="0" y="1192"/>
                  </a:moveTo>
                  <a:lnTo>
                    <a:pt x="0" y="1192"/>
                  </a:lnTo>
                  <a:close/>
                  <a:moveTo>
                    <a:pt x="0" y="1192"/>
                  </a:moveTo>
                  <a:lnTo>
                    <a:pt x="0" y="1199"/>
                  </a:lnTo>
                  <a:lnTo>
                    <a:pt x="0" y="1192"/>
                  </a:lnTo>
                  <a:close/>
                  <a:moveTo>
                    <a:pt x="0" y="1199"/>
                  </a:moveTo>
                  <a:lnTo>
                    <a:pt x="0" y="1207"/>
                  </a:lnTo>
                  <a:lnTo>
                    <a:pt x="0" y="1199"/>
                  </a:lnTo>
                  <a:close/>
                  <a:moveTo>
                    <a:pt x="0" y="1207"/>
                  </a:moveTo>
                  <a:lnTo>
                    <a:pt x="0" y="1207"/>
                  </a:lnTo>
                  <a:close/>
                  <a:moveTo>
                    <a:pt x="0" y="1207"/>
                  </a:moveTo>
                  <a:lnTo>
                    <a:pt x="0" y="1215"/>
                  </a:lnTo>
                  <a:lnTo>
                    <a:pt x="0" y="1207"/>
                  </a:lnTo>
                  <a:close/>
                  <a:moveTo>
                    <a:pt x="0" y="1215"/>
                  </a:moveTo>
                  <a:lnTo>
                    <a:pt x="0" y="1222"/>
                  </a:lnTo>
                  <a:lnTo>
                    <a:pt x="0" y="1215"/>
                  </a:lnTo>
                  <a:close/>
                  <a:moveTo>
                    <a:pt x="0" y="1222"/>
                  </a:moveTo>
                  <a:lnTo>
                    <a:pt x="0" y="1222"/>
                  </a:lnTo>
                  <a:close/>
                  <a:moveTo>
                    <a:pt x="0" y="1222"/>
                  </a:moveTo>
                  <a:lnTo>
                    <a:pt x="0" y="1230"/>
                  </a:lnTo>
                  <a:lnTo>
                    <a:pt x="0" y="1222"/>
                  </a:lnTo>
                  <a:close/>
                  <a:moveTo>
                    <a:pt x="0" y="1230"/>
                  </a:moveTo>
                  <a:lnTo>
                    <a:pt x="0" y="1238"/>
                  </a:lnTo>
                  <a:lnTo>
                    <a:pt x="0" y="1230"/>
                  </a:lnTo>
                  <a:close/>
                  <a:moveTo>
                    <a:pt x="0" y="1238"/>
                  </a:moveTo>
                  <a:lnTo>
                    <a:pt x="0" y="1238"/>
                  </a:lnTo>
                  <a:close/>
                  <a:moveTo>
                    <a:pt x="0" y="1238"/>
                  </a:moveTo>
                  <a:lnTo>
                    <a:pt x="0" y="1245"/>
                  </a:lnTo>
                  <a:lnTo>
                    <a:pt x="0" y="1238"/>
                  </a:lnTo>
                  <a:close/>
                  <a:moveTo>
                    <a:pt x="0" y="1245"/>
                  </a:moveTo>
                  <a:lnTo>
                    <a:pt x="0" y="1253"/>
                  </a:lnTo>
                  <a:lnTo>
                    <a:pt x="0" y="1245"/>
                  </a:lnTo>
                  <a:close/>
                  <a:moveTo>
                    <a:pt x="0" y="1253"/>
                  </a:moveTo>
                  <a:lnTo>
                    <a:pt x="0" y="1253"/>
                  </a:lnTo>
                  <a:close/>
                  <a:moveTo>
                    <a:pt x="0" y="1253"/>
                  </a:moveTo>
                  <a:lnTo>
                    <a:pt x="0" y="1261"/>
                  </a:lnTo>
                  <a:lnTo>
                    <a:pt x="0" y="1253"/>
                  </a:lnTo>
                  <a:close/>
                  <a:moveTo>
                    <a:pt x="0" y="1261"/>
                  </a:moveTo>
                  <a:lnTo>
                    <a:pt x="0" y="1268"/>
                  </a:lnTo>
                  <a:lnTo>
                    <a:pt x="0" y="1261"/>
                  </a:lnTo>
                  <a:close/>
                  <a:moveTo>
                    <a:pt x="0" y="1268"/>
                  </a:moveTo>
                  <a:lnTo>
                    <a:pt x="0" y="1268"/>
                  </a:lnTo>
                  <a:close/>
                  <a:moveTo>
                    <a:pt x="0" y="1268"/>
                  </a:moveTo>
                  <a:lnTo>
                    <a:pt x="0" y="1276"/>
                  </a:lnTo>
                  <a:lnTo>
                    <a:pt x="0" y="1268"/>
                  </a:lnTo>
                  <a:close/>
                  <a:moveTo>
                    <a:pt x="0" y="1276"/>
                  </a:moveTo>
                  <a:lnTo>
                    <a:pt x="0" y="1284"/>
                  </a:lnTo>
                  <a:lnTo>
                    <a:pt x="0" y="1276"/>
                  </a:lnTo>
                  <a:close/>
                  <a:moveTo>
                    <a:pt x="0" y="1284"/>
                  </a:moveTo>
                  <a:lnTo>
                    <a:pt x="0" y="1284"/>
                  </a:lnTo>
                  <a:close/>
                  <a:moveTo>
                    <a:pt x="0" y="1284"/>
                  </a:moveTo>
                  <a:lnTo>
                    <a:pt x="0" y="1292"/>
                  </a:lnTo>
                  <a:lnTo>
                    <a:pt x="0" y="1284"/>
                  </a:lnTo>
                  <a:close/>
                  <a:moveTo>
                    <a:pt x="0" y="1292"/>
                  </a:moveTo>
                  <a:lnTo>
                    <a:pt x="0" y="1299"/>
                  </a:lnTo>
                  <a:lnTo>
                    <a:pt x="0" y="1292"/>
                  </a:lnTo>
                  <a:close/>
                  <a:moveTo>
                    <a:pt x="0" y="1299"/>
                  </a:moveTo>
                  <a:lnTo>
                    <a:pt x="0" y="1299"/>
                  </a:lnTo>
                  <a:close/>
                  <a:moveTo>
                    <a:pt x="0" y="1299"/>
                  </a:moveTo>
                  <a:lnTo>
                    <a:pt x="0" y="1307"/>
                  </a:lnTo>
                  <a:lnTo>
                    <a:pt x="0" y="1299"/>
                  </a:lnTo>
                  <a:close/>
                  <a:moveTo>
                    <a:pt x="0" y="1307"/>
                  </a:moveTo>
                  <a:lnTo>
                    <a:pt x="0" y="1315"/>
                  </a:lnTo>
                  <a:lnTo>
                    <a:pt x="0" y="1307"/>
                  </a:lnTo>
                  <a:close/>
                  <a:moveTo>
                    <a:pt x="0" y="1315"/>
                  </a:moveTo>
                  <a:lnTo>
                    <a:pt x="0" y="1315"/>
                  </a:lnTo>
                  <a:close/>
                  <a:moveTo>
                    <a:pt x="0" y="1315"/>
                  </a:moveTo>
                  <a:lnTo>
                    <a:pt x="0" y="1322"/>
                  </a:lnTo>
                  <a:lnTo>
                    <a:pt x="0" y="1315"/>
                  </a:lnTo>
                  <a:close/>
                  <a:moveTo>
                    <a:pt x="0" y="1322"/>
                  </a:moveTo>
                  <a:lnTo>
                    <a:pt x="0" y="1330"/>
                  </a:lnTo>
                  <a:lnTo>
                    <a:pt x="0" y="1322"/>
                  </a:lnTo>
                  <a:close/>
                  <a:moveTo>
                    <a:pt x="0" y="1330"/>
                  </a:moveTo>
                  <a:lnTo>
                    <a:pt x="0" y="1330"/>
                  </a:lnTo>
                  <a:close/>
                  <a:moveTo>
                    <a:pt x="0" y="1330"/>
                  </a:moveTo>
                  <a:lnTo>
                    <a:pt x="0" y="1338"/>
                  </a:lnTo>
                  <a:lnTo>
                    <a:pt x="0" y="1330"/>
                  </a:lnTo>
                  <a:close/>
                  <a:moveTo>
                    <a:pt x="0" y="1338"/>
                  </a:moveTo>
                  <a:lnTo>
                    <a:pt x="0" y="1345"/>
                  </a:lnTo>
                  <a:lnTo>
                    <a:pt x="0" y="1338"/>
                  </a:lnTo>
                  <a:close/>
                  <a:moveTo>
                    <a:pt x="0" y="1345"/>
                  </a:moveTo>
                  <a:lnTo>
                    <a:pt x="0" y="1345"/>
                  </a:lnTo>
                  <a:close/>
                  <a:moveTo>
                    <a:pt x="0" y="1345"/>
                  </a:moveTo>
                  <a:lnTo>
                    <a:pt x="0" y="1353"/>
                  </a:lnTo>
                  <a:lnTo>
                    <a:pt x="0" y="1345"/>
                  </a:lnTo>
                  <a:close/>
                  <a:moveTo>
                    <a:pt x="0" y="1353"/>
                  </a:moveTo>
                  <a:lnTo>
                    <a:pt x="0" y="1361"/>
                  </a:lnTo>
                  <a:lnTo>
                    <a:pt x="0" y="1353"/>
                  </a:lnTo>
                  <a:close/>
                  <a:moveTo>
                    <a:pt x="0" y="1361"/>
                  </a:moveTo>
                  <a:lnTo>
                    <a:pt x="0" y="1361"/>
                  </a:lnTo>
                  <a:close/>
                  <a:moveTo>
                    <a:pt x="0" y="1361"/>
                  </a:moveTo>
                  <a:lnTo>
                    <a:pt x="0" y="1368"/>
                  </a:lnTo>
                  <a:lnTo>
                    <a:pt x="0" y="1361"/>
                  </a:lnTo>
                  <a:close/>
                  <a:moveTo>
                    <a:pt x="0" y="1368"/>
                  </a:moveTo>
                  <a:lnTo>
                    <a:pt x="0" y="1376"/>
                  </a:lnTo>
                  <a:lnTo>
                    <a:pt x="0" y="1368"/>
                  </a:lnTo>
                  <a:close/>
                  <a:moveTo>
                    <a:pt x="0" y="1376"/>
                  </a:moveTo>
                  <a:lnTo>
                    <a:pt x="0" y="1376"/>
                  </a:lnTo>
                  <a:close/>
                  <a:moveTo>
                    <a:pt x="0" y="1376"/>
                  </a:moveTo>
                  <a:lnTo>
                    <a:pt x="0" y="1384"/>
                  </a:lnTo>
                  <a:lnTo>
                    <a:pt x="0" y="1376"/>
                  </a:lnTo>
                  <a:close/>
                  <a:moveTo>
                    <a:pt x="0" y="1384"/>
                  </a:moveTo>
                  <a:lnTo>
                    <a:pt x="0" y="1391"/>
                  </a:lnTo>
                  <a:lnTo>
                    <a:pt x="0" y="1384"/>
                  </a:lnTo>
                  <a:close/>
                  <a:moveTo>
                    <a:pt x="0" y="1391"/>
                  </a:moveTo>
                  <a:lnTo>
                    <a:pt x="0" y="1391"/>
                  </a:lnTo>
                  <a:close/>
                  <a:moveTo>
                    <a:pt x="0" y="1391"/>
                  </a:moveTo>
                  <a:lnTo>
                    <a:pt x="0" y="1399"/>
                  </a:lnTo>
                  <a:lnTo>
                    <a:pt x="0" y="1391"/>
                  </a:lnTo>
                  <a:close/>
                  <a:moveTo>
                    <a:pt x="0" y="1399"/>
                  </a:moveTo>
                  <a:lnTo>
                    <a:pt x="0" y="1407"/>
                  </a:lnTo>
                  <a:lnTo>
                    <a:pt x="0" y="1399"/>
                  </a:lnTo>
                  <a:close/>
                  <a:moveTo>
                    <a:pt x="0" y="1407"/>
                  </a:moveTo>
                  <a:lnTo>
                    <a:pt x="0" y="1407"/>
                  </a:lnTo>
                  <a:close/>
                  <a:moveTo>
                    <a:pt x="0" y="1407"/>
                  </a:moveTo>
                  <a:lnTo>
                    <a:pt x="0" y="1414"/>
                  </a:lnTo>
                  <a:lnTo>
                    <a:pt x="0" y="1407"/>
                  </a:lnTo>
                  <a:close/>
                  <a:moveTo>
                    <a:pt x="0" y="1414"/>
                  </a:moveTo>
                  <a:lnTo>
                    <a:pt x="0" y="1422"/>
                  </a:lnTo>
                  <a:lnTo>
                    <a:pt x="0" y="1414"/>
                  </a:lnTo>
                  <a:close/>
                  <a:moveTo>
                    <a:pt x="0" y="1422"/>
                  </a:moveTo>
                  <a:lnTo>
                    <a:pt x="0" y="1422"/>
                  </a:lnTo>
                  <a:close/>
                  <a:moveTo>
                    <a:pt x="0" y="1422"/>
                  </a:moveTo>
                  <a:lnTo>
                    <a:pt x="0" y="1430"/>
                  </a:lnTo>
                  <a:lnTo>
                    <a:pt x="0" y="1422"/>
                  </a:lnTo>
                  <a:close/>
                  <a:moveTo>
                    <a:pt x="0" y="1430"/>
                  </a:moveTo>
                  <a:lnTo>
                    <a:pt x="0" y="1438"/>
                  </a:lnTo>
                  <a:lnTo>
                    <a:pt x="0" y="1430"/>
                  </a:lnTo>
                  <a:close/>
                  <a:moveTo>
                    <a:pt x="0" y="1438"/>
                  </a:moveTo>
                  <a:lnTo>
                    <a:pt x="0" y="1438"/>
                  </a:lnTo>
                  <a:close/>
                  <a:moveTo>
                    <a:pt x="0" y="1438"/>
                  </a:moveTo>
                  <a:lnTo>
                    <a:pt x="0" y="1445"/>
                  </a:lnTo>
                  <a:lnTo>
                    <a:pt x="0" y="1438"/>
                  </a:lnTo>
                  <a:close/>
                  <a:moveTo>
                    <a:pt x="0" y="1445"/>
                  </a:moveTo>
                  <a:lnTo>
                    <a:pt x="0" y="1453"/>
                  </a:lnTo>
                  <a:lnTo>
                    <a:pt x="0" y="1445"/>
                  </a:lnTo>
                  <a:close/>
                  <a:moveTo>
                    <a:pt x="0" y="1453"/>
                  </a:moveTo>
                  <a:lnTo>
                    <a:pt x="0" y="1453"/>
                  </a:lnTo>
                  <a:close/>
                  <a:moveTo>
                    <a:pt x="0" y="1453"/>
                  </a:moveTo>
                  <a:lnTo>
                    <a:pt x="0" y="1461"/>
                  </a:lnTo>
                  <a:lnTo>
                    <a:pt x="0" y="1453"/>
                  </a:lnTo>
                  <a:close/>
                  <a:moveTo>
                    <a:pt x="0" y="1461"/>
                  </a:moveTo>
                  <a:lnTo>
                    <a:pt x="0" y="1468"/>
                  </a:lnTo>
                  <a:lnTo>
                    <a:pt x="0" y="1461"/>
                  </a:lnTo>
                  <a:close/>
                  <a:moveTo>
                    <a:pt x="0" y="1468"/>
                  </a:moveTo>
                  <a:lnTo>
                    <a:pt x="0" y="1468"/>
                  </a:lnTo>
                  <a:close/>
                  <a:moveTo>
                    <a:pt x="0" y="1468"/>
                  </a:moveTo>
                  <a:lnTo>
                    <a:pt x="0" y="1476"/>
                  </a:lnTo>
                  <a:lnTo>
                    <a:pt x="0" y="1468"/>
                  </a:lnTo>
                  <a:close/>
                  <a:moveTo>
                    <a:pt x="0" y="1476"/>
                  </a:moveTo>
                  <a:lnTo>
                    <a:pt x="0" y="1484"/>
                  </a:lnTo>
                  <a:lnTo>
                    <a:pt x="0" y="1476"/>
                  </a:lnTo>
                  <a:close/>
                  <a:moveTo>
                    <a:pt x="0" y="1484"/>
                  </a:moveTo>
                  <a:lnTo>
                    <a:pt x="0" y="1484"/>
                  </a:lnTo>
                  <a:close/>
                  <a:moveTo>
                    <a:pt x="0" y="1484"/>
                  </a:moveTo>
                  <a:lnTo>
                    <a:pt x="0" y="1491"/>
                  </a:lnTo>
                  <a:lnTo>
                    <a:pt x="0" y="1484"/>
                  </a:lnTo>
                  <a:close/>
                  <a:moveTo>
                    <a:pt x="0" y="1491"/>
                  </a:moveTo>
                  <a:lnTo>
                    <a:pt x="0" y="1499"/>
                  </a:lnTo>
                  <a:lnTo>
                    <a:pt x="0" y="1491"/>
                  </a:lnTo>
                  <a:close/>
                  <a:moveTo>
                    <a:pt x="0" y="1499"/>
                  </a:moveTo>
                  <a:lnTo>
                    <a:pt x="0" y="1499"/>
                  </a:lnTo>
                  <a:close/>
                  <a:moveTo>
                    <a:pt x="0" y="1499"/>
                  </a:moveTo>
                  <a:lnTo>
                    <a:pt x="0" y="1507"/>
                  </a:lnTo>
                  <a:lnTo>
                    <a:pt x="0" y="1499"/>
                  </a:lnTo>
                  <a:close/>
                  <a:moveTo>
                    <a:pt x="0" y="1507"/>
                  </a:moveTo>
                  <a:lnTo>
                    <a:pt x="0" y="1514"/>
                  </a:lnTo>
                  <a:lnTo>
                    <a:pt x="0" y="1507"/>
                  </a:lnTo>
                  <a:close/>
                  <a:moveTo>
                    <a:pt x="0" y="1514"/>
                  </a:moveTo>
                  <a:lnTo>
                    <a:pt x="0" y="1514"/>
                  </a:lnTo>
                  <a:close/>
                  <a:moveTo>
                    <a:pt x="0" y="1514"/>
                  </a:moveTo>
                  <a:lnTo>
                    <a:pt x="0" y="1522"/>
                  </a:lnTo>
                  <a:lnTo>
                    <a:pt x="0" y="1514"/>
                  </a:lnTo>
                  <a:close/>
                  <a:moveTo>
                    <a:pt x="0" y="1522"/>
                  </a:moveTo>
                  <a:lnTo>
                    <a:pt x="0" y="1530"/>
                  </a:lnTo>
                  <a:lnTo>
                    <a:pt x="0" y="1522"/>
                  </a:lnTo>
                  <a:close/>
                  <a:moveTo>
                    <a:pt x="0" y="1530"/>
                  </a:moveTo>
                  <a:lnTo>
                    <a:pt x="0" y="1530"/>
                  </a:lnTo>
                  <a:close/>
                  <a:moveTo>
                    <a:pt x="0" y="1530"/>
                  </a:moveTo>
                  <a:lnTo>
                    <a:pt x="0" y="1537"/>
                  </a:lnTo>
                  <a:lnTo>
                    <a:pt x="0" y="1530"/>
                  </a:lnTo>
                  <a:close/>
                  <a:moveTo>
                    <a:pt x="0" y="1537"/>
                  </a:moveTo>
                  <a:lnTo>
                    <a:pt x="0" y="1545"/>
                  </a:lnTo>
                  <a:lnTo>
                    <a:pt x="0" y="1537"/>
                  </a:lnTo>
                  <a:close/>
                  <a:moveTo>
                    <a:pt x="0" y="1545"/>
                  </a:moveTo>
                  <a:lnTo>
                    <a:pt x="0" y="1545"/>
                  </a:lnTo>
                  <a:close/>
                  <a:moveTo>
                    <a:pt x="0" y="1545"/>
                  </a:moveTo>
                  <a:lnTo>
                    <a:pt x="0" y="1553"/>
                  </a:lnTo>
                  <a:lnTo>
                    <a:pt x="0" y="1545"/>
                  </a:lnTo>
                  <a:close/>
                  <a:moveTo>
                    <a:pt x="0" y="1553"/>
                  </a:moveTo>
                  <a:lnTo>
                    <a:pt x="0" y="1560"/>
                  </a:lnTo>
                  <a:lnTo>
                    <a:pt x="0" y="1553"/>
                  </a:lnTo>
                  <a:close/>
                  <a:moveTo>
                    <a:pt x="0" y="1560"/>
                  </a:moveTo>
                  <a:lnTo>
                    <a:pt x="0" y="1560"/>
                  </a:lnTo>
                  <a:close/>
                  <a:moveTo>
                    <a:pt x="0" y="1560"/>
                  </a:moveTo>
                  <a:lnTo>
                    <a:pt x="0" y="1568"/>
                  </a:lnTo>
                  <a:lnTo>
                    <a:pt x="0" y="1560"/>
                  </a:lnTo>
                  <a:close/>
                  <a:moveTo>
                    <a:pt x="0" y="1568"/>
                  </a:moveTo>
                  <a:lnTo>
                    <a:pt x="0" y="1576"/>
                  </a:lnTo>
                  <a:lnTo>
                    <a:pt x="0" y="1568"/>
                  </a:lnTo>
                  <a:close/>
                  <a:moveTo>
                    <a:pt x="0" y="1576"/>
                  </a:moveTo>
                  <a:lnTo>
                    <a:pt x="0" y="1576"/>
                  </a:lnTo>
                  <a:close/>
                  <a:moveTo>
                    <a:pt x="0" y="1576"/>
                  </a:moveTo>
                  <a:lnTo>
                    <a:pt x="0" y="1584"/>
                  </a:lnTo>
                  <a:lnTo>
                    <a:pt x="0" y="1576"/>
                  </a:lnTo>
                  <a:close/>
                  <a:moveTo>
                    <a:pt x="0" y="1584"/>
                  </a:moveTo>
                  <a:lnTo>
                    <a:pt x="0" y="1591"/>
                  </a:lnTo>
                  <a:lnTo>
                    <a:pt x="0" y="1584"/>
                  </a:lnTo>
                  <a:close/>
                  <a:moveTo>
                    <a:pt x="0" y="1591"/>
                  </a:moveTo>
                  <a:lnTo>
                    <a:pt x="0" y="1591"/>
                  </a:lnTo>
                  <a:close/>
                  <a:moveTo>
                    <a:pt x="0" y="1591"/>
                  </a:moveTo>
                  <a:lnTo>
                    <a:pt x="0" y="1599"/>
                  </a:lnTo>
                  <a:lnTo>
                    <a:pt x="0" y="1591"/>
                  </a:lnTo>
                  <a:close/>
                  <a:moveTo>
                    <a:pt x="0" y="1599"/>
                  </a:moveTo>
                  <a:lnTo>
                    <a:pt x="0" y="1607"/>
                  </a:lnTo>
                  <a:lnTo>
                    <a:pt x="0" y="1599"/>
                  </a:lnTo>
                  <a:close/>
                  <a:moveTo>
                    <a:pt x="0" y="1607"/>
                  </a:moveTo>
                  <a:lnTo>
                    <a:pt x="0" y="1607"/>
                  </a:lnTo>
                  <a:close/>
                  <a:moveTo>
                    <a:pt x="0" y="1607"/>
                  </a:moveTo>
                  <a:lnTo>
                    <a:pt x="0" y="1614"/>
                  </a:lnTo>
                  <a:lnTo>
                    <a:pt x="0" y="1607"/>
                  </a:lnTo>
                  <a:close/>
                  <a:moveTo>
                    <a:pt x="0" y="1614"/>
                  </a:moveTo>
                  <a:lnTo>
                    <a:pt x="0" y="1622"/>
                  </a:lnTo>
                  <a:lnTo>
                    <a:pt x="0" y="1614"/>
                  </a:lnTo>
                  <a:close/>
                  <a:moveTo>
                    <a:pt x="0" y="1622"/>
                  </a:moveTo>
                  <a:lnTo>
                    <a:pt x="0" y="1622"/>
                  </a:lnTo>
                  <a:close/>
                  <a:moveTo>
                    <a:pt x="0" y="1622"/>
                  </a:moveTo>
                  <a:lnTo>
                    <a:pt x="0" y="1630"/>
                  </a:lnTo>
                  <a:lnTo>
                    <a:pt x="0" y="1622"/>
                  </a:lnTo>
                  <a:close/>
                  <a:moveTo>
                    <a:pt x="0" y="1630"/>
                  </a:moveTo>
                  <a:lnTo>
                    <a:pt x="0" y="1637"/>
                  </a:lnTo>
                  <a:lnTo>
                    <a:pt x="0" y="1630"/>
                  </a:lnTo>
                  <a:close/>
                  <a:moveTo>
                    <a:pt x="0" y="1637"/>
                  </a:moveTo>
                  <a:lnTo>
                    <a:pt x="0" y="1637"/>
                  </a:lnTo>
                  <a:close/>
                  <a:moveTo>
                    <a:pt x="0" y="1637"/>
                  </a:moveTo>
                  <a:lnTo>
                    <a:pt x="0" y="1645"/>
                  </a:lnTo>
                  <a:lnTo>
                    <a:pt x="0" y="1637"/>
                  </a:lnTo>
                  <a:close/>
                  <a:moveTo>
                    <a:pt x="0" y="1645"/>
                  </a:moveTo>
                  <a:lnTo>
                    <a:pt x="0" y="1653"/>
                  </a:lnTo>
                  <a:lnTo>
                    <a:pt x="0" y="1645"/>
                  </a:lnTo>
                  <a:close/>
                  <a:moveTo>
                    <a:pt x="0" y="1653"/>
                  </a:moveTo>
                  <a:lnTo>
                    <a:pt x="0" y="1653"/>
                  </a:lnTo>
                  <a:close/>
                  <a:moveTo>
                    <a:pt x="0" y="1653"/>
                  </a:moveTo>
                  <a:lnTo>
                    <a:pt x="0" y="1660"/>
                  </a:lnTo>
                  <a:lnTo>
                    <a:pt x="0" y="1653"/>
                  </a:lnTo>
                  <a:close/>
                  <a:moveTo>
                    <a:pt x="0" y="1660"/>
                  </a:moveTo>
                  <a:lnTo>
                    <a:pt x="0" y="1668"/>
                  </a:lnTo>
                  <a:lnTo>
                    <a:pt x="0" y="1660"/>
                  </a:lnTo>
                  <a:close/>
                  <a:moveTo>
                    <a:pt x="0" y="1668"/>
                  </a:moveTo>
                  <a:lnTo>
                    <a:pt x="0" y="1668"/>
                  </a:lnTo>
                  <a:close/>
                  <a:moveTo>
                    <a:pt x="0" y="1668"/>
                  </a:moveTo>
                  <a:lnTo>
                    <a:pt x="0" y="1676"/>
                  </a:lnTo>
                  <a:lnTo>
                    <a:pt x="0" y="1668"/>
                  </a:lnTo>
                  <a:close/>
                  <a:moveTo>
                    <a:pt x="0" y="1676"/>
                  </a:moveTo>
                  <a:lnTo>
                    <a:pt x="0" y="1683"/>
                  </a:lnTo>
                  <a:lnTo>
                    <a:pt x="0" y="1676"/>
                  </a:lnTo>
                  <a:close/>
                  <a:moveTo>
                    <a:pt x="0" y="1683"/>
                  </a:moveTo>
                  <a:lnTo>
                    <a:pt x="0" y="1683"/>
                  </a:lnTo>
                  <a:close/>
                  <a:moveTo>
                    <a:pt x="0" y="1683"/>
                  </a:moveTo>
                  <a:lnTo>
                    <a:pt x="0" y="1691"/>
                  </a:lnTo>
                  <a:lnTo>
                    <a:pt x="0" y="1683"/>
                  </a:lnTo>
                  <a:close/>
                  <a:moveTo>
                    <a:pt x="0" y="1691"/>
                  </a:moveTo>
                  <a:lnTo>
                    <a:pt x="0" y="1699"/>
                  </a:lnTo>
                  <a:lnTo>
                    <a:pt x="0" y="1691"/>
                  </a:lnTo>
                  <a:close/>
                  <a:moveTo>
                    <a:pt x="0" y="1699"/>
                  </a:moveTo>
                  <a:lnTo>
                    <a:pt x="0" y="1699"/>
                  </a:lnTo>
                  <a:close/>
                  <a:moveTo>
                    <a:pt x="0" y="1699"/>
                  </a:moveTo>
                  <a:lnTo>
                    <a:pt x="0" y="1707"/>
                  </a:lnTo>
                  <a:lnTo>
                    <a:pt x="0" y="1699"/>
                  </a:lnTo>
                  <a:close/>
                  <a:moveTo>
                    <a:pt x="0" y="1707"/>
                  </a:moveTo>
                  <a:lnTo>
                    <a:pt x="0" y="1714"/>
                  </a:lnTo>
                  <a:lnTo>
                    <a:pt x="0" y="1707"/>
                  </a:lnTo>
                  <a:close/>
                  <a:moveTo>
                    <a:pt x="0" y="1714"/>
                  </a:moveTo>
                  <a:lnTo>
                    <a:pt x="0" y="1714"/>
                  </a:lnTo>
                  <a:close/>
                  <a:moveTo>
                    <a:pt x="0" y="1714"/>
                  </a:moveTo>
                  <a:lnTo>
                    <a:pt x="0" y="1722"/>
                  </a:lnTo>
                  <a:lnTo>
                    <a:pt x="0" y="1714"/>
                  </a:lnTo>
                  <a:close/>
                  <a:moveTo>
                    <a:pt x="0" y="1722"/>
                  </a:moveTo>
                  <a:lnTo>
                    <a:pt x="0" y="1730"/>
                  </a:lnTo>
                  <a:lnTo>
                    <a:pt x="0" y="1722"/>
                  </a:lnTo>
                  <a:close/>
                  <a:moveTo>
                    <a:pt x="0" y="1730"/>
                  </a:moveTo>
                  <a:lnTo>
                    <a:pt x="0" y="1730"/>
                  </a:lnTo>
                  <a:close/>
                  <a:moveTo>
                    <a:pt x="0" y="1730"/>
                  </a:moveTo>
                  <a:lnTo>
                    <a:pt x="0" y="1737"/>
                  </a:lnTo>
                  <a:lnTo>
                    <a:pt x="0" y="1730"/>
                  </a:lnTo>
                  <a:close/>
                  <a:moveTo>
                    <a:pt x="0" y="1737"/>
                  </a:moveTo>
                  <a:lnTo>
                    <a:pt x="0" y="1745"/>
                  </a:lnTo>
                  <a:lnTo>
                    <a:pt x="0" y="1737"/>
                  </a:lnTo>
                  <a:close/>
                  <a:moveTo>
                    <a:pt x="0" y="1745"/>
                  </a:moveTo>
                  <a:lnTo>
                    <a:pt x="0" y="1745"/>
                  </a:lnTo>
                  <a:close/>
                  <a:moveTo>
                    <a:pt x="0" y="1745"/>
                  </a:moveTo>
                  <a:lnTo>
                    <a:pt x="0" y="1753"/>
                  </a:lnTo>
                  <a:lnTo>
                    <a:pt x="0" y="1745"/>
                  </a:lnTo>
                  <a:close/>
                  <a:moveTo>
                    <a:pt x="0" y="1753"/>
                  </a:moveTo>
                  <a:lnTo>
                    <a:pt x="0" y="1760"/>
                  </a:lnTo>
                  <a:lnTo>
                    <a:pt x="0" y="1753"/>
                  </a:lnTo>
                  <a:close/>
                  <a:moveTo>
                    <a:pt x="0" y="1760"/>
                  </a:moveTo>
                  <a:lnTo>
                    <a:pt x="0" y="1760"/>
                  </a:lnTo>
                  <a:close/>
                  <a:moveTo>
                    <a:pt x="0" y="1760"/>
                  </a:moveTo>
                  <a:lnTo>
                    <a:pt x="0" y="1768"/>
                  </a:lnTo>
                  <a:lnTo>
                    <a:pt x="0" y="1760"/>
                  </a:lnTo>
                  <a:close/>
                  <a:moveTo>
                    <a:pt x="0" y="1768"/>
                  </a:moveTo>
                  <a:lnTo>
                    <a:pt x="0" y="1776"/>
                  </a:lnTo>
                  <a:lnTo>
                    <a:pt x="0" y="1768"/>
                  </a:lnTo>
                  <a:close/>
                  <a:moveTo>
                    <a:pt x="0" y="1776"/>
                  </a:moveTo>
                  <a:lnTo>
                    <a:pt x="0" y="1776"/>
                  </a:lnTo>
                  <a:close/>
                  <a:moveTo>
                    <a:pt x="0" y="1776"/>
                  </a:moveTo>
                  <a:lnTo>
                    <a:pt x="0" y="1783"/>
                  </a:lnTo>
                  <a:lnTo>
                    <a:pt x="0" y="1776"/>
                  </a:lnTo>
                  <a:close/>
                  <a:moveTo>
                    <a:pt x="0" y="1783"/>
                  </a:moveTo>
                  <a:lnTo>
                    <a:pt x="0" y="1791"/>
                  </a:lnTo>
                  <a:lnTo>
                    <a:pt x="0" y="1783"/>
                  </a:lnTo>
                  <a:close/>
                  <a:moveTo>
                    <a:pt x="0" y="1791"/>
                  </a:moveTo>
                  <a:lnTo>
                    <a:pt x="0" y="1791"/>
                  </a:lnTo>
                  <a:close/>
                  <a:moveTo>
                    <a:pt x="0" y="1791"/>
                  </a:moveTo>
                  <a:lnTo>
                    <a:pt x="0" y="1799"/>
                  </a:lnTo>
                  <a:lnTo>
                    <a:pt x="0" y="1791"/>
                  </a:lnTo>
                  <a:close/>
                  <a:moveTo>
                    <a:pt x="0" y="1799"/>
                  </a:moveTo>
                  <a:lnTo>
                    <a:pt x="0" y="1806"/>
                  </a:lnTo>
                  <a:lnTo>
                    <a:pt x="0" y="1799"/>
                  </a:lnTo>
                  <a:close/>
                  <a:moveTo>
                    <a:pt x="0" y="1806"/>
                  </a:moveTo>
                  <a:lnTo>
                    <a:pt x="0" y="1806"/>
                  </a:lnTo>
                  <a:close/>
                  <a:moveTo>
                    <a:pt x="0" y="1806"/>
                  </a:moveTo>
                  <a:lnTo>
                    <a:pt x="0" y="1814"/>
                  </a:lnTo>
                  <a:lnTo>
                    <a:pt x="0" y="1806"/>
                  </a:lnTo>
                  <a:close/>
                  <a:moveTo>
                    <a:pt x="0" y="1814"/>
                  </a:moveTo>
                  <a:lnTo>
                    <a:pt x="0" y="1822"/>
                  </a:lnTo>
                  <a:lnTo>
                    <a:pt x="0" y="1814"/>
                  </a:lnTo>
                  <a:close/>
                  <a:moveTo>
                    <a:pt x="0" y="1822"/>
                  </a:moveTo>
                  <a:lnTo>
                    <a:pt x="0" y="1822"/>
                  </a:lnTo>
                  <a:close/>
                  <a:moveTo>
                    <a:pt x="0" y="1822"/>
                  </a:moveTo>
                  <a:lnTo>
                    <a:pt x="0" y="1829"/>
                  </a:lnTo>
                  <a:lnTo>
                    <a:pt x="0" y="1822"/>
                  </a:lnTo>
                  <a:close/>
                  <a:moveTo>
                    <a:pt x="0" y="1829"/>
                  </a:moveTo>
                  <a:lnTo>
                    <a:pt x="0" y="1837"/>
                  </a:lnTo>
                  <a:lnTo>
                    <a:pt x="0" y="1829"/>
                  </a:lnTo>
                  <a:close/>
                  <a:moveTo>
                    <a:pt x="0" y="1837"/>
                  </a:moveTo>
                  <a:lnTo>
                    <a:pt x="0" y="1837"/>
                  </a:lnTo>
                  <a:close/>
                  <a:moveTo>
                    <a:pt x="0" y="1837"/>
                  </a:moveTo>
                  <a:lnTo>
                    <a:pt x="0" y="1845"/>
                  </a:lnTo>
                  <a:lnTo>
                    <a:pt x="0" y="1837"/>
                  </a:lnTo>
                  <a:close/>
                  <a:moveTo>
                    <a:pt x="0" y="1845"/>
                  </a:moveTo>
                  <a:lnTo>
                    <a:pt x="0" y="1853"/>
                  </a:lnTo>
                  <a:lnTo>
                    <a:pt x="0" y="1845"/>
                  </a:lnTo>
                  <a:close/>
                  <a:moveTo>
                    <a:pt x="0" y="1853"/>
                  </a:moveTo>
                  <a:lnTo>
                    <a:pt x="0" y="1853"/>
                  </a:lnTo>
                  <a:close/>
                  <a:moveTo>
                    <a:pt x="0" y="1853"/>
                  </a:moveTo>
                  <a:lnTo>
                    <a:pt x="0" y="1860"/>
                  </a:lnTo>
                  <a:lnTo>
                    <a:pt x="0" y="1853"/>
                  </a:lnTo>
                  <a:close/>
                  <a:moveTo>
                    <a:pt x="0" y="1860"/>
                  </a:moveTo>
                  <a:lnTo>
                    <a:pt x="0" y="1868"/>
                  </a:lnTo>
                  <a:lnTo>
                    <a:pt x="0" y="1860"/>
                  </a:lnTo>
                  <a:close/>
                  <a:moveTo>
                    <a:pt x="0" y="1868"/>
                  </a:moveTo>
                  <a:lnTo>
                    <a:pt x="0" y="1868"/>
                  </a:lnTo>
                  <a:close/>
                  <a:moveTo>
                    <a:pt x="0" y="1868"/>
                  </a:moveTo>
                  <a:lnTo>
                    <a:pt x="0" y="1876"/>
                  </a:lnTo>
                  <a:lnTo>
                    <a:pt x="0" y="1868"/>
                  </a:lnTo>
                  <a:close/>
                  <a:moveTo>
                    <a:pt x="0" y="1876"/>
                  </a:moveTo>
                  <a:lnTo>
                    <a:pt x="0" y="1883"/>
                  </a:lnTo>
                  <a:lnTo>
                    <a:pt x="0" y="1876"/>
                  </a:lnTo>
                  <a:close/>
                  <a:moveTo>
                    <a:pt x="0" y="1883"/>
                  </a:moveTo>
                  <a:lnTo>
                    <a:pt x="0" y="1883"/>
                  </a:lnTo>
                  <a:close/>
                  <a:moveTo>
                    <a:pt x="0" y="1883"/>
                  </a:moveTo>
                  <a:lnTo>
                    <a:pt x="0" y="1891"/>
                  </a:lnTo>
                  <a:lnTo>
                    <a:pt x="0" y="1883"/>
                  </a:lnTo>
                  <a:close/>
                  <a:moveTo>
                    <a:pt x="0" y="1891"/>
                  </a:moveTo>
                  <a:lnTo>
                    <a:pt x="0" y="1899"/>
                  </a:lnTo>
                  <a:lnTo>
                    <a:pt x="0" y="1891"/>
                  </a:lnTo>
                  <a:close/>
                  <a:moveTo>
                    <a:pt x="0" y="1899"/>
                  </a:moveTo>
                  <a:lnTo>
                    <a:pt x="0" y="1899"/>
                  </a:lnTo>
                  <a:close/>
                  <a:moveTo>
                    <a:pt x="0" y="1899"/>
                  </a:moveTo>
                  <a:lnTo>
                    <a:pt x="0" y="1906"/>
                  </a:lnTo>
                  <a:lnTo>
                    <a:pt x="0" y="1899"/>
                  </a:lnTo>
                  <a:close/>
                  <a:moveTo>
                    <a:pt x="0" y="1906"/>
                  </a:moveTo>
                  <a:lnTo>
                    <a:pt x="0" y="1914"/>
                  </a:lnTo>
                  <a:lnTo>
                    <a:pt x="0" y="1906"/>
                  </a:lnTo>
                  <a:close/>
                  <a:moveTo>
                    <a:pt x="0" y="1914"/>
                  </a:moveTo>
                  <a:lnTo>
                    <a:pt x="0" y="1914"/>
                  </a:lnTo>
                  <a:close/>
                  <a:moveTo>
                    <a:pt x="0" y="1914"/>
                  </a:moveTo>
                  <a:lnTo>
                    <a:pt x="0" y="1922"/>
                  </a:lnTo>
                  <a:lnTo>
                    <a:pt x="0" y="1914"/>
                  </a:lnTo>
                  <a:close/>
                  <a:moveTo>
                    <a:pt x="0" y="1922"/>
                  </a:moveTo>
                  <a:lnTo>
                    <a:pt x="0" y="1929"/>
                  </a:lnTo>
                  <a:lnTo>
                    <a:pt x="0" y="1922"/>
                  </a:lnTo>
                  <a:close/>
                  <a:moveTo>
                    <a:pt x="0" y="1929"/>
                  </a:moveTo>
                  <a:lnTo>
                    <a:pt x="0" y="1929"/>
                  </a:lnTo>
                  <a:close/>
                  <a:moveTo>
                    <a:pt x="0" y="1929"/>
                  </a:moveTo>
                  <a:lnTo>
                    <a:pt x="0" y="1937"/>
                  </a:lnTo>
                  <a:lnTo>
                    <a:pt x="0" y="1929"/>
                  </a:lnTo>
                  <a:close/>
                  <a:moveTo>
                    <a:pt x="0" y="1937"/>
                  </a:moveTo>
                  <a:lnTo>
                    <a:pt x="0" y="1945"/>
                  </a:lnTo>
                  <a:lnTo>
                    <a:pt x="0" y="1937"/>
                  </a:lnTo>
                  <a:close/>
                  <a:moveTo>
                    <a:pt x="0" y="1945"/>
                  </a:moveTo>
                  <a:lnTo>
                    <a:pt x="0" y="1945"/>
                  </a:lnTo>
                  <a:close/>
                  <a:moveTo>
                    <a:pt x="0" y="1945"/>
                  </a:moveTo>
                  <a:lnTo>
                    <a:pt x="0" y="1952"/>
                  </a:lnTo>
                  <a:lnTo>
                    <a:pt x="0" y="1945"/>
                  </a:lnTo>
                  <a:close/>
                  <a:moveTo>
                    <a:pt x="0" y="1952"/>
                  </a:moveTo>
                  <a:lnTo>
                    <a:pt x="0" y="1960"/>
                  </a:lnTo>
                  <a:lnTo>
                    <a:pt x="0" y="1952"/>
                  </a:lnTo>
                  <a:close/>
                  <a:moveTo>
                    <a:pt x="0" y="1960"/>
                  </a:moveTo>
                  <a:lnTo>
                    <a:pt x="0" y="1960"/>
                  </a:lnTo>
                  <a:close/>
                  <a:moveTo>
                    <a:pt x="0" y="1960"/>
                  </a:moveTo>
                  <a:lnTo>
                    <a:pt x="0" y="1968"/>
                  </a:lnTo>
                  <a:lnTo>
                    <a:pt x="0" y="1960"/>
                  </a:lnTo>
                  <a:close/>
                  <a:moveTo>
                    <a:pt x="0" y="1968"/>
                  </a:moveTo>
                  <a:lnTo>
                    <a:pt x="0" y="1975"/>
                  </a:lnTo>
                  <a:lnTo>
                    <a:pt x="0" y="1968"/>
                  </a:lnTo>
                  <a:close/>
                  <a:moveTo>
                    <a:pt x="0" y="1975"/>
                  </a:moveTo>
                  <a:lnTo>
                    <a:pt x="0" y="1975"/>
                  </a:lnTo>
                  <a:close/>
                  <a:moveTo>
                    <a:pt x="0" y="1975"/>
                  </a:moveTo>
                  <a:lnTo>
                    <a:pt x="0" y="1983"/>
                  </a:lnTo>
                  <a:lnTo>
                    <a:pt x="0" y="1975"/>
                  </a:lnTo>
                  <a:close/>
                  <a:moveTo>
                    <a:pt x="0" y="1983"/>
                  </a:moveTo>
                  <a:lnTo>
                    <a:pt x="0" y="1991"/>
                  </a:lnTo>
                  <a:lnTo>
                    <a:pt x="0" y="1983"/>
                  </a:lnTo>
                  <a:close/>
                  <a:moveTo>
                    <a:pt x="0" y="1991"/>
                  </a:moveTo>
                  <a:lnTo>
                    <a:pt x="0" y="1991"/>
                  </a:lnTo>
                  <a:close/>
                  <a:moveTo>
                    <a:pt x="0" y="1991"/>
                  </a:moveTo>
                  <a:lnTo>
                    <a:pt x="0" y="1999"/>
                  </a:lnTo>
                  <a:lnTo>
                    <a:pt x="0" y="1991"/>
                  </a:lnTo>
                  <a:close/>
                  <a:moveTo>
                    <a:pt x="0" y="1999"/>
                  </a:moveTo>
                  <a:lnTo>
                    <a:pt x="0" y="2006"/>
                  </a:lnTo>
                  <a:lnTo>
                    <a:pt x="0" y="1999"/>
                  </a:lnTo>
                  <a:close/>
                  <a:moveTo>
                    <a:pt x="0" y="2006"/>
                  </a:moveTo>
                  <a:lnTo>
                    <a:pt x="0" y="2006"/>
                  </a:lnTo>
                  <a:close/>
                  <a:moveTo>
                    <a:pt x="0" y="2006"/>
                  </a:moveTo>
                  <a:lnTo>
                    <a:pt x="0" y="2014"/>
                  </a:lnTo>
                  <a:lnTo>
                    <a:pt x="0" y="2006"/>
                  </a:lnTo>
                  <a:close/>
                  <a:moveTo>
                    <a:pt x="0" y="2014"/>
                  </a:moveTo>
                  <a:lnTo>
                    <a:pt x="0" y="2022"/>
                  </a:lnTo>
                  <a:lnTo>
                    <a:pt x="0" y="2014"/>
                  </a:lnTo>
                  <a:close/>
                  <a:moveTo>
                    <a:pt x="0" y="2022"/>
                  </a:moveTo>
                  <a:lnTo>
                    <a:pt x="0" y="2022"/>
                  </a:lnTo>
                  <a:close/>
                  <a:moveTo>
                    <a:pt x="0" y="2022"/>
                  </a:moveTo>
                  <a:lnTo>
                    <a:pt x="0" y="2029"/>
                  </a:lnTo>
                  <a:lnTo>
                    <a:pt x="0" y="2022"/>
                  </a:lnTo>
                  <a:close/>
                  <a:moveTo>
                    <a:pt x="0" y="2029"/>
                  </a:moveTo>
                  <a:lnTo>
                    <a:pt x="0" y="2037"/>
                  </a:lnTo>
                  <a:lnTo>
                    <a:pt x="0" y="2029"/>
                  </a:lnTo>
                  <a:close/>
                  <a:moveTo>
                    <a:pt x="0" y="2037"/>
                  </a:moveTo>
                  <a:lnTo>
                    <a:pt x="0" y="2037"/>
                  </a:lnTo>
                  <a:close/>
                  <a:moveTo>
                    <a:pt x="0" y="2037"/>
                  </a:moveTo>
                  <a:lnTo>
                    <a:pt x="0" y="2045"/>
                  </a:lnTo>
                  <a:lnTo>
                    <a:pt x="0" y="2037"/>
                  </a:lnTo>
                  <a:close/>
                  <a:moveTo>
                    <a:pt x="0" y="2045"/>
                  </a:moveTo>
                  <a:lnTo>
                    <a:pt x="0" y="2052"/>
                  </a:lnTo>
                  <a:lnTo>
                    <a:pt x="0" y="2045"/>
                  </a:lnTo>
                  <a:close/>
                  <a:moveTo>
                    <a:pt x="0" y="2052"/>
                  </a:moveTo>
                  <a:lnTo>
                    <a:pt x="0" y="2052"/>
                  </a:lnTo>
                  <a:close/>
                  <a:moveTo>
                    <a:pt x="0" y="2052"/>
                  </a:moveTo>
                  <a:lnTo>
                    <a:pt x="0" y="2060"/>
                  </a:lnTo>
                  <a:lnTo>
                    <a:pt x="0" y="2052"/>
                  </a:lnTo>
                  <a:close/>
                  <a:moveTo>
                    <a:pt x="0" y="2060"/>
                  </a:moveTo>
                  <a:lnTo>
                    <a:pt x="0" y="2068"/>
                  </a:lnTo>
                  <a:lnTo>
                    <a:pt x="0" y="2060"/>
                  </a:lnTo>
                  <a:close/>
                  <a:moveTo>
                    <a:pt x="0" y="2068"/>
                  </a:moveTo>
                  <a:lnTo>
                    <a:pt x="0" y="2068"/>
                  </a:lnTo>
                  <a:close/>
                  <a:moveTo>
                    <a:pt x="0" y="2068"/>
                  </a:moveTo>
                  <a:lnTo>
                    <a:pt x="0" y="2075"/>
                  </a:lnTo>
                  <a:lnTo>
                    <a:pt x="0" y="2068"/>
                  </a:lnTo>
                  <a:close/>
                  <a:moveTo>
                    <a:pt x="0" y="2075"/>
                  </a:moveTo>
                  <a:lnTo>
                    <a:pt x="0" y="2083"/>
                  </a:lnTo>
                  <a:lnTo>
                    <a:pt x="0" y="2075"/>
                  </a:lnTo>
                  <a:close/>
                  <a:moveTo>
                    <a:pt x="0" y="2083"/>
                  </a:moveTo>
                  <a:lnTo>
                    <a:pt x="0" y="2083"/>
                  </a:lnTo>
                  <a:close/>
                  <a:moveTo>
                    <a:pt x="0" y="2083"/>
                  </a:moveTo>
                  <a:lnTo>
                    <a:pt x="0" y="2091"/>
                  </a:lnTo>
                  <a:lnTo>
                    <a:pt x="0" y="2083"/>
                  </a:lnTo>
                  <a:close/>
                  <a:moveTo>
                    <a:pt x="0" y="2091"/>
                  </a:moveTo>
                  <a:lnTo>
                    <a:pt x="0" y="2098"/>
                  </a:lnTo>
                  <a:lnTo>
                    <a:pt x="0" y="2091"/>
                  </a:lnTo>
                  <a:close/>
                  <a:moveTo>
                    <a:pt x="0" y="2098"/>
                  </a:moveTo>
                  <a:lnTo>
                    <a:pt x="0" y="2098"/>
                  </a:lnTo>
                  <a:close/>
                  <a:moveTo>
                    <a:pt x="0" y="2098"/>
                  </a:moveTo>
                  <a:lnTo>
                    <a:pt x="0" y="2106"/>
                  </a:lnTo>
                  <a:lnTo>
                    <a:pt x="0" y="2098"/>
                  </a:lnTo>
                  <a:close/>
                  <a:moveTo>
                    <a:pt x="0" y="2106"/>
                  </a:moveTo>
                  <a:lnTo>
                    <a:pt x="0" y="2114"/>
                  </a:lnTo>
                  <a:lnTo>
                    <a:pt x="0" y="2106"/>
                  </a:lnTo>
                  <a:close/>
                  <a:moveTo>
                    <a:pt x="0" y="2114"/>
                  </a:moveTo>
                  <a:lnTo>
                    <a:pt x="0" y="2114"/>
                  </a:lnTo>
                  <a:close/>
                  <a:moveTo>
                    <a:pt x="0" y="2114"/>
                  </a:moveTo>
                  <a:lnTo>
                    <a:pt x="0" y="2121"/>
                  </a:lnTo>
                  <a:lnTo>
                    <a:pt x="0" y="2114"/>
                  </a:lnTo>
                  <a:close/>
                  <a:moveTo>
                    <a:pt x="0" y="2121"/>
                  </a:moveTo>
                  <a:lnTo>
                    <a:pt x="0" y="2129"/>
                  </a:lnTo>
                  <a:lnTo>
                    <a:pt x="0" y="2121"/>
                  </a:lnTo>
                  <a:close/>
                  <a:moveTo>
                    <a:pt x="0" y="2129"/>
                  </a:moveTo>
                  <a:lnTo>
                    <a:pt x="0" y="2129"/>
                  </a:lnTo>
                  <a:close/>
                  <a:moveTo>
                    <a:pt x="0" y="2129"/>
                  </a:moveTo>
                  <a:lnTo>
                    <a:pt x="0" y="2137"/>
                  </a:lnTo>
                  <a:lnTo>
                    <a:pt x="0" y="2129"/>
                  </a:lnTo>
                  <a:close/>
                  <a:moveTo>
                    <a:pt x="0" y="2137"/>
                  </a:moveTo>
                  <a:lnTo>
                    <a:pt x="0" y="2145"/>
                  </a:lnTo>
                  <a:lnTo>
                    <a:pt x="0" y="2137"/>
                  </a:lnTo>
                  <a:close/>
                  <a:moveTo>
                    <a:pt x="0" y="2145"/>
                  </a:moveTo>
                  <a:lnTo>
                    <a:pt x="0" y="2145"/>
                  </a:lnTo>
                  <a:close/>
                  <a:moveTo>
                    <a:pt x="0" y="2145"/>
                  </a:moveTo>
                  <a:lnTo>
                    <a:pt x="0" y="2152"/>
                  </a:lnTo>
                  <a:lnTo>
                    <a:pt x="0" y="2145"/>
                  </a:lnTo>
                  <a:close/>
                  <a:moveTo>
                    <a:pt x="0" y="2152"/>
                  </a:moveTo>
                  <a:lnTo>
                    <a:pt x="0" y="2160"/>
                  </a:lnTo>
                  <a:lnTo>
                    <a:pt x="0" y="2152"/>
                  </a:lnTo>
                  <a:close/>
                  <a:moveTo>
                    <a:pt x="0" y="2160"/>
                  </a:moveTo>
                  <a:lnTo>
                    <a:pt x="0" y="2160"/>
                  </a:lnTo>
                  <a:close/>
                  <a:moveTo>
                    <a:pt x="0" y="2160"/>
                  </a:moveTo>
                  <a:lnTo>
                    <a:pt x="0" y="2168"/>
                  </a:lnTo>
                  <a:lnTo>
                    <a:pt x="0" y="2160"/>
                  </a:lnTo>
                  <a:close/>
                  <a:moveTo>
                    <a:pt x="0" y="2168"/>
                  </a:moveTo>
                  <a:lnTo>
                    <a:pt x="0" y="2175"/>
                  </a:lnTo>
                  <a:lnTo>
                    <a:pt x="0" y="2168"/>
                  </a:lnTo>
                  <a:close/>
                  <a:moveTo>
                    <a:pt x="0" y="2175"/>
                  </a:moveTo>
                  <a:lnTo>
                    <a:pt x="0" y="2175"/>
                  </a:lnTo>
                  <a:close/>
                  <a:moveTo>
                    <a:pt x="0" y="2175"/>
                  </a:moveTo>
                  <a:lnTo>
                    <a:pt x="0" y="2183"/>
                  </a:lnTo>
                  <a:lnTo>
                    <a:pt x="0" y="2175"/>
                  </a:lnTo>
                  <a:close/>
                  <a:moveTo>
                    <a:pt x="0" y="2183"/>
                  </a:moveTo>
                  <a:lnTo>
                    <a:pt x="0" y="2191"/>
                  </a:lnTo>
                  <a:lnTo>
                    <a:pt x="0" y="2183"/>
                  </a:lnTo>
                  <a:close/>
                  <a:moveTo>
                    <a:pt x="0" y="2191"/>
                  </a:moveTo>
                  <a:lnTo>
                    <a:pt x="0" y="2191"/>
                  </a:lnTo>
                  <a:close/>
                  <a:moveTo>
                    <a:pt x="0" y="2191"/>
                  </a:moveTo>
                  <a:lnTo>
                    <a:pt x="0" y="2198"/>
                  </a:lnTo>
                  <a:lnTo>
                    <a:pt x="0" y="2191"/>
                  </a:lnTo>
                  <a:close/>
                  <a:moveTo>
                    <a:pt x="0" y="2198"/>
                  </a:moveTo>
                  <a:lnTo>
                    <a:pt x="0" y="2206"/>
                  </a:lnTo>
                  <a:lnTo>
                    <a:pt x="0" y="2198"/>
                  </a:lnTo>
                  <a:close/>
                  <a:moveTo>
                    <a:pt x="0" y="2206"/>
                  </a:moveTo>
                  <a:lnTo>
                    <a:pt x="0" y="2206"/>
                  </a:lnTo>
                  <a:close/>
                  <a:moveTo>
                    <a:pt x="0" y="2206"/>
                  </a:moveTo>
                  <a:lnTo>
                    <a:pt x="0" y="2214"/>
                  </a:lnTo>
                  <a:lnTo>
                    <a:pt x="0" y="2206"/>
                  </a:lnTo>
                  <a:close/>
                  <a:moveTo>
                    <a:pt x="0" y="2214"/>
                  </a:moveTo>
                  <a:lnTo>
                    <a:pt x="0" y="2221"/>
                  </a:lnTo>
                  <a:lnTo>
                    <a:pt x="0" y="2214"/>
                  </a:lnTo>
                  <a:close/>
                  <a:moveTo>
                    <a:pt x="0" y="2221"/>
                  </a:moveTo>
                  <a:lnTo>
                    <a:pt x="0" y="2221"/>
                  </a:lnTo>
                  <a:close/>
                  <a:moveTo>
                    <a:pt x="0" y="2221"/>
                  </a:moveTo>
                  <a:lnTo>
                    <a:pt x="0" y="2229"/>
                  </a:lnTo>
                  <a:lnTo>
                    <a:pt x="0" y="2221"/>
                  </a:lnTo>
                  <a:close/>
                  <a:moveTo>
                    <a:pt x="0" y="2229"/>
                  </a:moveTo>
                  <a:lnTo>
                    <a:pt x="0" y="2237"/>
                  </a:lnTo>
                  <a:lnTo>
                    <a:pt x="0" y="2229"/>
                  </a:lnTo>
                  <a:close/>
                  <a:moveTo>
                    <a:pt x="0" y="2237"/>
                  </a:moveTo>
                  <a:lnTo>
                    <a:pt x="0" y="2237"/>
                  </a:lnTo>
                  <a:close/>
                  <a:moveTo>
                    <a:pt x="0" y="2237"/>
                  </a:moveTo>
                  <a:lnTo>
                    <a:pt x="0" y="2244"/>
                  </a:lnTo>
                  <a:lnTo>
                    <a:pt x="0" y="2237"/>
                  </a:lnTo>
                  <a:close/>
                  <a:moveTo>
                    <a:pt x="0" y="2244"/>
                  </a:moveTo>
                  <a:lnTo>
                    <a:pt x="0" y="2252"/>
                  </a:lnTo>
                  <a:lnTo>
                    <a:pt x="0" y="2244"/>
                  </a:lnTo>
                  <a:close/>
                  <a:moveTo>
                    <a:pt x="0" y="2252"/>
                  </a:moveTo>
                  <a:lnTo>
                    <a:pt x="0" y="2252"/>
                  </a:lnTo>
                  <a:close/>
                  <a:moveTo>
                    <a:pt x="0" y="2252"/>
                  </a:moveTo>
                  <a:lnTo>
                    <a:pt x="0" y="2260"/>
                  </a:lnTo>
                  <a:lnTo>
                    <a:pt x="0" y="2252"/>
                  </a:lnTo>
                  <a:close/>
                  <a:moveTo>
                    <a:pt x="0" y="2260"/>
                  </a:moveTo>
                  <a:lnTo>
                    <a:pt x="0" y="2267"/>
                  </a:lnTo>
                  <a:lnTo>
                    <a:pt x="0" y="2260"/>
                  </a:lnTo>
                  <a:close/>
                  <a:moveTo>
                    <a:pt x="0" y="2267"/>
                  </a:moveTo>
                  <a:lnTo>
                    <a:pt x="0" y="2267"/>
                  </a:lnTo>
                  <a:close/>
                  <a:moveTo>
                    <a:pt x="0" y="2267"/>
                  </a:moveTo>
                  <a:lnTo>
                    <a:pt x="0" y="2275"/>
                  </a:lnTo>
                  <a:lnTo>
                    <a:pt x="0" y="2267"/>
                  </a:lnTo>
                  <a:close/>
                  <a:moveTo>
                    <a:pt x="0" y="2275"/>
                  </a:moveTo>
                  <a:lnTo>
                    <a:pt x="0" y="2283"/>
                  </a:lnTo>
                  <a:lnTo>
                    <a:pt x="0" y="2275"/>
                  </a:lnTo>
                  <a:close/>
                  <a:moveTo>
                    <a:pt x="0" y="2283"/>
                  </a:moveTo>
                  <a:lnTo>
                    <a:pt x="0" y="2283"/>
                  </a:lnTo>
                  <a:close/>
                  <a:moveTo>
                    <a:pt x="0" y="2283"/>
                  </a:moveTo>
                  <a:lnTo>
                    <a:pt x="0" y="2291"/>
                  </a:lnTo>
                  <a:lnTo>
                    <a:pt x="0" y="2283"/>
                  </a:lnTo>
                  <a:close/>
                  <a:moveTo>
                    <a:pt x="0" y="2291"/>
                  </a:moveTo>
                  <a:lnTo>
                    <a:pt x="0" y="2298"/>
                  </a:lnTo>
                  <a:lnTo>
                    <a:pt x="0" y="2291"/>
                  </a:lnTo>
                  <a:close/>
                  <a:moveTo>
                    <a:pt x="0" y="2298"/>
                  </a:moveTo>
                  <a:lnTo>
                    <a:pt x="0" y="2298"/>
                  </a:lnTo>
                  <a:close/>
                  <a:moveTo>
                    <a:pt x="0" y="2298"/>
                  </a:moveTo>
                  <a:lnTo>
                    <a:pt x="0" y="2306"/>
                  </a:lnTo>
                  <a:lnTo>
                    <a:pt x="0" y="2298"/>
                  </a:lnTo>
                  <a:close/>
                  <a:moveTo>
                    <a:pt x="0" y="2306"/>
                  </a:moveTo>
                  <a:lnTo>
                    <a:pt x="0" y="2314"/>
                  </a:lnTo>
                  <a:lnTo>
                    <a:pt x="0" y="2306"/>
                  </a:lnTo>
                  <a:close/>
                  <a:moveTo>
                    <a:pt x="0" y="2314"/>
                  </a:moveTo>
                  <a:lnTo>
                    <a:pt x="0" y="2314"/>
                  </a:lnTo>
                  <a:close/>
                  <a:moveTo>
                    <a:pt x="0" y="2314"/>
                  </a:moveTo>
                  <a:lnTo>
                    <a:pt x="0" y="2321"/>
                  </a:lnTo>
                  <a:lnTo>
                    <a:pt x="0" y="2314"/>
                  </a:lnTo>
                  <a:close/>
                  <a:moveTo>
                    <a:pt x="0" y="2321"/>
                  </a:moveTo>
                  <a:lnTo>
                    <a:pt x="0" y="2329"/>
                  </a:lnTo>
                  <a:lnTo>
                    <a:pt x="0" y="2321"/>
                  </a:lnTo>
                  <a:close/>
                  <a:moveTo>
                    <a:pt x="0" y="2329"/>
                  </a:moveTo>
                  <a:lnTo>
                    <a:pt x="0" y="2329"/>
                  </a:lnTo>
                  <a:close/>
                  <a:moveTo>
                    <a:pt x="0" y="2329"/>
                  </a:moveTo>
                  <a:lnTo>
                    <a:pt x="0" y="2337"/>
                  </a:lnTo>
                  <a:lnTo>
                    <a:pt x="0" y="2329"/>
                  </a:lnTo>
                  <a:close/>
                  <a:moveTo>
                    <a:pt x="0" y="2337"/>
                  </a:moveTo>
                  <a:lnTo>
                    <a:pt x="0" y="2344"/>
                  </a:lnTo>
                  <a:lnTo>
                    <a:pt x="0" y="2337"/>
                  </a:lnTo>
                  <a:close/>
                  <a:moveTo>
                    <a:pt x="0" y="2344"/>
                  </a:moveTo>
                  <a:lnTo>
                    <a:pt x="0" y="2344"/>
                  </a:lnTo>
                  <a:close/>
                  <a:moveTo>
                    <a:pt x="0" y="2344"/>
                  </a:moveTo>
                  <a:lnTo>
                    <a:pt x="0" y="2352"/>
                  </a:lnTo>
                  <a:lnTo>
                    <a:pt x="0" y="2344"/>
                  </a:lnTo>
                  <a:close/>
                  <a:moveTo>
                    <a:pt x="0" y="2352"/>
                  </a:moveTo>
                  <a:lnTo>
                    <a:pt x="0" y="2360"/>
                  </a:lnTo>
                  <a:lnTo>
                    <a:pt x="0" y="2352"/>
                  </a:lnTo>
                  <a:close/>
                  <a:moveTo>
                    <a:pt x="0" y="2360"/>
                  </a:moveTo>
                  <a:lnTo>
                    <a:pt x="0" y="2360"/>
                  </a:lnTo>
                  <a:close/>
                  <a:moveTo>
                    <a:pt x="0" y="2360"/>
                  </a:moveTo>
                  <a:lnTo>
                    <a:pt x="0" y="2367"/>
                  </a:lnTo>
                  <a:lnTo>
                    <a:pt x="0" y="2360"/>
                  </a:lnTo>
                  <a:close/>
                  <a:moveTo>
                    <a:pt x="0" y="2367"/>
                  </a:moveTo>
                  <a:lnTo>
                    <a:pt x="0" y="2375"/>
                  </a:lnTo>
                  <a:lnTo>
                    <a:pt x="0" y="2367"/>
                  </a:lnTo>
                  <a:close/>
                  <a:moveTo>
                    <a:pt x="0" y="2375"/>
                  </a:moveTo>
                  <a:lnTo>
                    <a:pt x="0" y="2375"/>
                  </a:lnTo>
                  <a:close/>
                  <a:moveTo>
                    <a:pt x="0" y="2375"/>
                  </a:moveTo>
                  <a:lnTo>
                    <a:pt x="0" y="2383"/>
                  </a:lnTo>
                  <a:lnTo>
                    <a:pt x="0" y="2375"/>
                  </a:lnTo>
                  <a:close/>
                  <a:moveTo>
                    <a:pt x="0" y="2383"/>
                  </a:moveTo>
                  <a:lnTo>
                    <a:pt x="0" y="2390"/>
                  </a:lnTo>
                  <a:lnTo>
                    <a:pt x="0" y="2383"/>
                  </a:lnTo>
                  <a:close/>
                  <a:moveTo>
                    <a:pt x="0" y="2390"/>
                  </a:moveTo>
                  <a:lnTo>
                    <a:pt x="0" y="2390"/>
                  </a:lnTo>
                  <a:close/>
                  <a:moveTo>
                    <a:pt x="0" y="2390"/>
                  </a:moveTo>
                  <a:lnTo>
                    <a:pt x="0" y="2398"/>
                  </a:lnTo>
                  <a:lnTo>
                    <a:pt x="0" y="2390"/>
                  </a:lnTo>
                  <a:close/>
                  <a:moveTo>
                    <a:pt x="0" y="2398"/>
                  </a:moveTo>
                  <a:lnTo>
                    <a:pt x="0" y="2406"/>
                  </a:lnTo>
                  <a:lnTo>
                    <a:pt x="0" y="2398"/>
                  </a:lnTo>
                  <a:close/>
                  <a:moveTo>
                    <a:pt x="0" y="2406"/>
                  </a:moveTo>
                  <a:lnTo>
                    <a:pt x="0" y="2406"/>
                  </a:lnTo>
                  <a:close/>
                  <a:moveTo>
                    <a:pt x="0" y="2406"/>
                  </a:moveTo>
                  <a:lnTo>
                    <a:pt x="0" y="2414"/>
                  </a:lnTo>
                  <a:lnTo>
                    <a:pt x="0" y="2406"/>
                  </a:lnTo>
                  <a:close/>
                  <a:moveTo>
                    <a:pt x="0" y="2414"/>
                  </a:moveTo>
                  <a:lnTo>
                    <a:pt x="0" y="2421"/>
                  </a:lnTo>
                  <a:lnTo>
                    <a:pt x="0" y="2414"/>
                  </a:lnTo>
                  <a:close/>
                  <a:moveTo>
                    <a:pt x="0" y="2421"/>
                  </a:moveTo>
                  <a:lnTo>
                    <a:pt x="0" y="2421"/>
                  </a:lnTo>
                  <a:close/>
                  <a:moveTo>
                    <a:pt x="0" y="2421"/>
                  </a:moveTo>
                  <a:lnTo>
                    <a:pt x="0" y="2429"/>
                  </a:lnTo>
                  <a:lnTo>
                    <a:pt x="0" y="2421"/>
                  </a:lnTo>
                  <a:close/>
                  <a:moveTo>
                    <a:pt x="0" y="2429"/>
                  </a:moveTo>
                  <a:lnTo>
                    <a:pt x="0" y="2437"/>
                  </a:lnTo>
                  <a:lnTo>
                    <a:pt x="0" y="2429"/>
                  </a:lnTo>
                  <a:close/>
                  <a:moveTo>
                    <a:pt x="0" y="2437"/>
                  </a:moveTo>
                  <a:lnTo>
                    <a:pt x="0" y="2437"/>
                  </a:lnTo>
                  <a:close/>
                  <a:moveTo>
                    <a:pt x="0" y="2437"/>
                  </a:moveTo>
                  <a:lnTo>
                    <a:pt x="0" y="2444"/>
                  </a:lnTo>
                  <a:lnTo>
                    <a:pt x="0" y="2437"/>
                  </a:lnTo>
                  <a:close/>
                  <a:moveTo>
                    <a:pt x="0" y="2444"/>
                  </a:moveTo>
                  <a:lnTo>
                    <a:pt x="0" y="2452"/>
                  </a:lnTo>
                  <a:lnTo>
                    <a:pt x="0" y="2444"/>
                  </a:lnTo>
                  <a:close/>
                  <a:moveTo>
                    <a:pt x="0" y="2452"/>
                  </a:moveTo>
                  <a:lnTo>
                    <a:pt x="0" y="2452"/>
                  </a:lnTo>
                  <a:close/>
                  <a:moveTo>
                    <a:pt x="0" y="2452"/>
                  </a:moveTo>
                  <a:lnTo>
                    <a:pt x="0" y="2460"/>
                  </a:lnTo>
                  <a:lnTo>
                    <a:pt x="0" y="2452"/>
                  </a:lnTo>
                  <a:close/>
                  <a:moveTo>
                    <a:pt x="0" y="2460"/>
                  </a:moveTo>
                  <a:lnTo>
                    <a:pt x="0" y="2467"/>
                  </a:lnTo>
                  <a:lnTo>
                    <a:pt x="0" y="2460"/>
                  </a:lnTo>
                  <a:close/>
                  <a:moveTo>
                    <a:pt x="0" y="2467"/>
                  </a:moveTo>
                  <a:lnTo>
                    <a:pt x="0" y="2467"/>
                  </a:lnTo>
                  <a:close/>
                  <a:moveTo>
                    <a:pt x="0" y="2467"/>
                  </a:moveTo>
                  <a:lnTo>
                    <a:pt x="0" y="2475"/>
                  </a:lnTo>
                  <a:lnTo>
                    <a:pt x="0" y="2467"/>
                  </a:lnTo>
                  <a:close/>
                  <a:moveTo>
                    <a:pt x="0" y="2475"/>
                  </a:moveTo>
                  <a:lnTo>
                    <a:pt x="0" y="2483"/>
                  </a:lnTo>
                  <a:lnTo>
                    <a:pt x="0" y="2475"/>
                  </a:lnTo>
                  <a:close/>
                  <a:moveTo>
                    <a:pt x="0" y="2483"/>
                  </a:moveTo>
                  <a:lnTo>
                    <a:pt x="0" y="2483"/>
                  </a:lnTo>
                  <a:close/>
                  <a:moveTo>
                    <a:pt x="0" y="2483"/>
                  </a:moveTo>
                  <a:lnTo>
                    <a:pt x="0" y="2490"/>
                  </a:lnTo>
                  <a:lnTo>
                    <a:pt x="0" y="2483"/>
                  </a:lnTo>
                  <a:close/>
                  <a:moveTo>
                    <a:pt x="0" y="2490"/>
                  </a:moveTo>
                  <a:lnTo>
                    <a:pt x="0" y="2498"/>
                  </a:lnTo>
                  <a:lnTo>
                    <a:pt x="0" y="2490"/>
                  </a:lnTo>
                  <a:close/>
                  <a:moveTo>
                    <a:pt x="0" y="2498"/>
                  </a:moveTo>
                  <a:lnTo>
                    <a:pt x="0" y="2498"/>
                  </a:lnTo>
                  <a:close/>
                  <a:moveTo>
                    <a:pt x="0" y="2498"/>
                  </a:moveTo>
                  <a:lnTo>
                    <a:pt x="0" y="2506"/>
                  </a:lnTo>
                  <a:lnTo>
                    <a:pt x="0" y="2498"/>
                  </a:lnTo>
                  <a:close/>
                  <a:moveTo>
                    <a:pt x="0" y="2506"/>
                  </a:moveTo>
                  <a:lnTo>
                    <a:pt x="0" y="2513"/>
                  </a:lnTo>
                  <a:lnTo>
                    <a:pt x="0" y="2506"/>
                  </a:lnTo>
                  <a:close/>
                  <a:moveTo>
                    <a:pt x="0" y="2513"/>
                  </a:moveTo>
                  <a:lnTo>
                    <a:pt x="0" y="2513"/>
                  </a:lnTo>
                  <a:close/>
                  <a:moveTo>
                    <a:pt x="0" y="2513"/>
                  </a:moveTo>
                  <a:lnTo>
                    <a:pt x="0" y="2521"/>
                  </a:lnTo>
                  <a:lnTo>
                    <a:pt x="0" y="2513"/>
                  </a:lnTo>
                  <a:close/>
                  <a:moveTo>
                    <a:pt x="0" y="2521"/>
                  </a:moveTo>
                  <a:lnTo>
                    <a:pt x="0" y="2529"/>
                  </a:lnTo>
                  <a:lnTo>
                    <a:pt x="0" y="2521"/>
                  </a:lnTo>
                  <a:close/>
                  <a:moveTo>
                    <a:pt x="0" y="2529"/>
                  </a:moveTo>
                  <a:lnTo>
                    <a:pt x="0" y="2529"/>
                  </a:lnTo>
                  <a:close/>
                  <a:moveTo>
                    <a:pt x="0" y="2529"/>
                  </a:moveTo>
                  <a:lnTo>
                    <a:pt x="0" y="2536"/>
                  </a:lnTo>
                  <a:lnTo>
                    <a:pt x="0" y="2529"/>
                  </a:lnTo>
                  <a:close/>
                  <a:moveTo>
                    <a:pt x="0" y="2536"/>
                  </a:moveTo>
                  <a:lnTo>
                    <a:pt x="0" y="2544"/>
                  </a:lnTo>
                  <a:lnTo>
                    <a:pt x="0" y="2536"/>
                  </a:lnTo>
                  <a:close/>
                  <a:moveTo>
                    <a:pt x="0" y="2544"/>
                  </a:moveTo>
                  <a:lnTo>
                    <a:pt x="0" y="2544"/>
                  </a:lnTo>
                  <a:close/>
                  <a:moveTo>
                    <a:pt x="0" y="2544"/>
                  </a:moveTo>
                  <a:lnTo>
                    <a:pt x="0" y="2552"/>
                  </a:lnTo>
                  <a:lnTo>
                    <a:pt x="0" y="2544"/>
                  </a:lnTo>
                  <a:close/>
                  <a:moveTo>
                    <a:pt x="0" y="2552"/>
                  </a:moveTo>
                  <a:lnTo>
                    <a:pt x="0" y="2560"/>
                  </a:lnTo>
                  <a:lnTo>
                    <a:pt x="0" y="2552"/>
                  </a:lnTo>
                  <a:close/>
                  <a:moveTo>
                    <a:pt x="0" y="2560"/>
                  </a:moveTo>
                  <a:lnTo>
                    <a:pt x="0" y="2560"/>
                  </a:lnTo>
                  <a:close/>
                  <a:moveTo>
                    <a:pt x="0" y="2560"/>
                  </a:moveTo>
                  <a:lnTo>
                    <a:pt x="0" y="2567"/>
                  </a:lnTo>
                  <a:lnTo>
                    <a:pt x="0" y="2560"/>
                  </a:lnTo>
                  <a:close/>
                  <a:moveTo>
                    <a:pt x="0" y="2567"/>
                  </a:moveTo>
                  <a:lnTo>
                    <a:pt x="0" y="2575"/>
                  </a:lnTo>
                  <a:lnTo>
                    <a:pt x="0" y="2567"/>
                  </a:lnTo>
                  <a:close/>
                  <a:moveTo>
                    <a:pt x="0" y="2575"/>
                  </a:moveTo>
                  <a:lnTo>
                    <a:pt x="0" y="2575"/>
                  </a:lnTo>
                  <a:close/>
                  <a:moveTo>
                    <a:pt x="0" y="2575"/>
                  </a:moveTo>
                  <a:lnTo>
                    <a:pt x="0" y="2583"/>
                  </a:lnTo>
                  <a:lnTo>
                    <a:pt x="0" y="2575"/>
                  </a:lnTo>
                  <a:close/>
                  <a:moveTo>
                    <a:pt x="0" y="2583"/>
                  </a:moveTo>
                  <a:lnTo>
                    <a:pt x="0" y="2590"/>
                  </a:lnTo>
                  <a:lnTo>
                    <a:pt x="0" y="2583"/>
                  </a:lnTo>
                  <a:close/>
                  <a:moveTo>
                    <a:pt x="0" y="2590"/>
                  </a:moveTo>
                  <a:lnTo>
                    <a:pt x="0" y="2590"/>
                  </a:lnTo>
                  <a:close/>
                  <a:moveTo>
                    <a:pt x="0" y="2590"/>
                  </a:moveTo>
                  <a:lnTo>
                    <a:pt x="0" y="2598"/>
                  </a:lnTo>
                  <a:lnTo>
                    <a:pt x="0" y="2590"/>
                  </a:lnTo>
                  <a:close/>
                  <a:moveTo>
                    <a:pt x="0" y="2598"/>
                  </a:moveTo>
                  <a:lnTo>
                    <a:pt x="0" y="2606"/>
                  </a:lnTo>
                  <a:lnTo>
                    <a:pt x="0" y="2598"/>
                  </a:lnTo>
                  <a:close/>
                  <a:moveTo>
                    <a:pt x="0" y="2606"/>
                  </a:moveTo>
                  <a:lnTo>
                    <a:pt x="0" y="2606"/>
                  </a:lnTo>
                  <a:close/>
                  <a:moveTo>
                    <a:pt x="0" y="2606"/>
                  </a:moveTo>
                  <a:lnTo>
                    <a:pt x="0" y="2613"/>
                  </a:lnTo>
                  <a:lnTo>
                    <a:pt x="0" y="2606"/>
                  </a:lnTo>
                  <a:close/>
                  <a:moveTo>
                    <a:pt x="0" y="2613"/>
                  </a:moveTo>
                  <a:lnTo>
                    <a:pt x="0" y="2621"/>
                  </a:lnTo>
                  <a:lnTo>
                    <a:pt x="0" y="2613"/>
                  </a:lnTo>
                  <a:close/>
                  <a:moveTo>
                    <a:pt x="0" y="2621"/>
                  </a:moveTo>
                  <a:lnTo>
                    <a:pt x="0" y="2621"/>
                  </a:lnTo>
                  <a:close/>
                  <a:moveTo>
                    <a:pt x="0" y="2621"/>
                  </a:moveTo>
                  <a:lnTo>
                    <a:pt x="0" y="2629"/>
                  </a:lnTo>
                  <a:lnTo>
                    <a:pt x="0" y="2621"/>
                  </a:lnTo>
                  <a:close/>
                  <a:moveTo>
                    <a:pt x="0" y="2629"/>
                  </a:moveTo>
                  <a:lnTo>
                    <a:pt x="0" y="2636"/>
                  </a:lnTo>
                  <a:lnTo>
                    <a:pt x="0" y="2629"/>
                  </a:lnTo>
                  <a:close/>
                  <a:moveTo>
                    <a:pt x="0" y="2636"/>
                  </a:moveTo>
                  <a:lnTo>
                    <a:pt x="0" y="2636"/>
                  </a:lnTo>
                  <a:close/>
                  <a:moveTo>
                    <a:pt x="0" y="2636"/>
                  </a:moveTo>
                  <a:lnTo>
                    <a:pt x="0" y="2644"/>
                  </a:lnTo>
                  <a:lnTo>
                    <a:pt x="0" y="2636"/>
                  </a:lnTo>
                  <a:close/>
                  <a:moveTo>
                    <a:pt x="0" y="2644"/>
                  </a:moveTo>
                  <a:lnTo>
                    <a:pt x="0" y="2652"/>
                  </a:lnTo>
                  <a:lnTo>
                    <a:pt x="0" y="2644"/>
                  </a:lnTo>
                  <a:close/>
                  <a:moveTo>
                    <a:pt x="0" y="2652"/>
                  </a:moveTo>
                  <a:lnTo>
                    <a:pt x="0" y="2652"/>
                  </a:lnTo>
                  <a:close/>
                  <a:moveTo>
                    <a:pt x="0" y="2652"/>
                  </a:moveTo>
                  <a:lnTo>
                    <a:pt x="0" y="2659"/>
                  </a:lnTo>
                  <a:lnTo>
                    <a:pt x="0" y="2652"/>
                  </a:lnTo>
                  <a:close/>
                  <a:moveTo>
                    <a:pt x="0" y="2659"/>
                  </a:moveTo>
                  <a:lnTo>
                    <a:pt x="0" y="2667"/>
                  </a:lnTo>
                  <a:lnTo>
                    <a:pt x="0" y="2659"/>
                  </a:lnTo>
                  <a:close/>
                  <a:moveTo>
                    <a:pt x="0" y="2667"/>
                  </a:moveTo>
                  <a:lnTo>
                    <a:pt x="0" y="2667"/>
                  </a:lnTo>
                  <a:close/>
                  <a:moveTo>
                    <a:pt x="0" y="2667"/>
                  </a:moveTo>
                  <a:lnTo>
                    <a:pt x="0" y="2675"/>
                  </a:lnTo>
                  <a:lnTo>
                    <a:pt x="0" y="2667"/>
                  </a:lnTo>
                  <a:close/>
                  <a:moveTo>
                    <a:pt x="0" y="2675"/>
                  </a:moveTo>
                  <a:lnTo>
                    <a:pt x="0" y="2682"/>
                  </a:lnTo>
                  <a:lnTo>
                    <a:pt x="0" y="2675"/>
                  </a:lnTo>
                  <a:close/>
                  <a:moveTo>
                    <a:pt x="0" y="2682"/>
                  </a:moveTo>
                  <a:lnTo>
                    <a:pt x="0" y="2682"/>
                  </a:lnTo>
                  <a:close/>
                  <a:moveTo>
                    <a:pt x="0" y="2682"/>
                  </a:moveTo>
                  <a:lnTo>
                    <a:pt x="0" y="2690"/>
                  </a:lnTo>
                  <a:lnTo>
                    <a:pt x="0" y="2682"/>
                  </a:lnTo>
                  <a:close/>
                  <a:moveTo>
                    <a:pt x="0" y="2690"/>
                  </a:moveTo>
                  <a:lnTo>
                    <a:pt x="0" y="2698"/>
                  </a:lnTo>
                  <a:lnTo>
                    <a:pt x="0" y="2690"/>
                  </a:lnTo>
                  <a:close/>
                  <a:moveTo>
                    <a:pt x="0" y="2698"/>
                  </a:moveTo>
                  <a:lnTo>
                    <a:pt x="0" y="2698"/>
                  </a:lnTo>
                  <a:close/>
                  <a:moveTo>
                    <a:pt x="0" y="2698"/>
                  </a:moveTo>
                  <a:lnTo>
                    <a:pt x="0" y="2706"/>
                  </a:lnTo>
                  <a:lnTo>
                    <a:pt x="0" y="2698"/>
                  </a:lnTo>
                  <a:close/>
                  <a:moveTo>
                    <a:pt x="0" y="2706"/>
                  </a:moveTo>
                  <a:lnTo>
                    <a:pt x="0" y="2713"/>
                  </a:lnTo>
                  <a:lnTo>
                    <a:pt x="0" y="2706"/>
                  </a:lnTo>
                  <a:close/>
                  <a:moveTo>
                    <a:pt x="0" y="2713"/>
                  </a:moveTo>
                  <a:lnTo>
                    <a:pt x="0" y="2713"/>
                  </a:lnTo>
                  <a:close/>
                  <a:moveTo>
                    <a:pt x="0" y="2713"/>
                  </a:moveTo>
                  <a:lnTo>
                    <a:pt x="0" y="2721"/>
                  </a:lnTo>
                  <a:lnTo>
                    <a:pt x="0" y="2713"/>
                  </a:lnTo>
                  <a:close/>
                  <a:moveTo>
                    <a:pt x="0" y="2721"/>
                  </a:moveTo>
                  <a:lnTo>
                    <a:pt x="0" y="2729"/>
                  </a:lnTo>
                  <a:lnTo>
                    <a:pt x="0" y="2721"/>
                  </a:lnTo>
                  <a:close/>
                  <a:moveTo>
                    <a:pt x="0" y="2729"/>
                  </a:moveTo>
                  <a:lnTo>
                    <a:pt x="0" y="2729"/>
                  </a:lnTo>
                  <a:close/>
                  <a:moveTo>
                    <a:pt x="0" y="2729"/>
                  </a:moveTo>
                  <a:lnTo>
                    <a:pt x="0" y="2736"/>
                  </a:lnTo>
                  <a:lnTo>
                    <a:pt x="0" y="2729"/>
                  </a:lnTo>
                  <a:close/>
                  <a:moveTo>
                    <a:pt x="0" y="2736"/>
                  </a:moveTo>
                  <a:lnTo>
                    <a:pt x="0" y="2744"/>
                  </a:lnTo>
                  <a:lnTo>
                    <a:pt x="0" y="2736"/>
                  </a:lnTo>
                  <a:close/>
                  <a:moveTo>
                    <a:pt x="0" y="2744"/>
                  </a:moveTo>
                  <a:lnTo>
                    <a:pt x="0" y="2744"/>
                  </a:lnTo>
                  <a:close/>
                  <a:moveTo>
                    <a:pt x="0" y="2744"/>
                  </a:moveTo>
                  <a:lnTo>
                    <a:pt x="0" y="2752"/>
                  </a:lnTo>
                  <a:lnTo>
                    <a:pt x="0" y="2744"/>
                  </a:lnTo>
                  <a:close/>
                  <a:moveTo>
                    <a:pt x="0" y="2752"/>
                  </a:moveTo>
                  <a:lnTo>
                    <a:pt x="0" y="2759"/>
                  </a:lnTo>
                  <a:lnTo>
                    <a:pt x="0" y="2752"/>
                  </a:lnTo>
                  <a:close/>
                  <a:moveTo>
                    <a:pt x="0" y="2759"/>
                  </a:moveTo>
                  <a:lnTo>
                    <a:pt x="0" y="2759"/>
                  </a:lnTo>
                  <a:close/>
                  <a:moveTo>
                    <a:pt x="0" y="2759"/>
                  </a:moveTo>
                  <a:lnTo>
                    <a:pt x="0" y="2767"/>
                  </a:lnTo>
                  <a:lnTo>
                    <a:pt x="0" y="2759"/>
                  </a:lnTo>
                  <a:close/>
                  <a:moveTo>
                    <a:pt x="0" y="2767"/>
                  </a:moveTo>
                  <a:lnTo>
                    <a:pt x="0" y="2775"/>
                  </a:lnTo>
                  <a:lnTo>
                    <a:pt x="0" y="2767"/>
                  </a:lnTo>
                  <a:close/>
                  <a:moveTo>
                    <a:pt x="0" y="2775"/>
                  </a:moveTo>
                  <a:lnTo>
                    <a:pt x="0" y="2775"/>
                  </a:lnTo>
                  <a:close/>
                  <a:moveTo>
                    <a:pt x="0" y="2775"/>
                  </a:moveTo>
                  <a:lnTo>
                    <a:pt x="0" y="2782"/>
                  </a:lnTo>
                  <a:lnTo>
                    <a:pt x="0" y="2775"/>
                  </a:lnTo>
                  <a:close/>
                  <a:moveTo>
                    <a:pt x="0" y="2782"/>
                  </a:moveTo>
                  <a:lnTo>
                    <a:pt x="0" y="2790"/>
                  </a:lnTo>
                  <a:lnTo>
                    <a:pt x="0" y="2782"/>
                  </a:lnTo>
                  <a:close/>
                  <a:moveTo>
                    <a:pt x="0" y="2790"/>
                  </a:moveTo>
                  <a:lnTo>
                    <a:pt x="0" y="2790"/>
                  </a:lnTo>
                  <a:close/>
                  <a:moveTo>
                    <a:pt x="0" y="2790"/>
                  </a:moveTo>
                  <a:lnTo>
                    <a:pt x="0" y="2798"/>
                  </a:lnTo>
                  <a:lnTo>
                    <a:pt x="0" y="2790"/>
                  </a:lnTo>
                  <a:close/>
                  <a:moveTo>
                    <a:pt x="0" y="2798"/>
                  </a:moveTo>
                  <a:lnTo>
                    <a:pt x="0" y="2805"/>
                  </a:lnTo>
                  <a:lnTo>
                    <a:pt x="0" y="2798"/>
                  </a:lnTo>
                  <a:close/>
                  <a:moveTo>
                    <a:pt x="0" y="2805"/>
                  </a:moveTo>
                  <a:lnTo>
                    <a:pt x="0" y="2805"/>
                  </a:lnTo>
                  <a:close/>
                  <a:moveTo>
                    <a:pt x="0" y="2805"/>
                  </a:moveTo>
                  <a:lnTo>
                    <a:pt x="0" y="2813"/>
                  </a:lnTo>
                  <a:lnTo>
                    <a:pt x="0" y="2805"/>
                  </a:lnTo>
                  <a:close/>
                  <a:moveTo>
                    <a:pt x="0" y="2813"/>
                  </a:moveTo>
                  <a:lnTo>
                    <a:pt x="0" y="2821"/>
                  </a:lnTo>
                  <a:lnTo>
                    <a:pt x="0" y="2813"/>
                  </a:lnTo>
                  <a:close/>
                  <a:moveTo>
                    <a:pt x="0" y="2821"/>
                  </a:moveTo>
                  <a:lnTo>
                    <a:pt x="0" y="2821"/>
                  </a:lnTo>
                  <a:close/>
                  <a:moveTo>
                    <a:pt x="0" y="2821"/>
                  </a:moveTo>
                  <a:lnTo>
                    <a:pt x="0" y="2828"/>
                  </a:lnTo>
                  <a:lnTo>
                    <a:pt x="0" y="2821"/>
                  </a:lnTo>
                  <a:close/>
                  <a:moveTo>
                    <a:pt x="0" y="2828"/>
                  </a:moveTo>
                  <a:lnTo>
                    <a:pt x="0" y="2836"/>
                  </a:lnTo>
                  <a:lnTo>
                    <a:pt x="0" y="2828"/>
                  </a:lnTo>
                  <a:close/>
                  <a:moveTo>
                    <a:pt x="0" y="2836"/>
                  </a:moveTo>
                  <a:lnTo>
                    <a:pt x="0" y="2836"/>
                  </a:lnTo>
                  <a:close/>
                  <a:moveTo>
                    <a:pt x="0" y="2836"/>
                  </a:moveTo>
                  <a:lnTo>
                    <a:pt x="0" y="2844"/>
                  </a:lnTo>
                  <a:lnTo>
                    <a:pt x="0" y="2836"/>
                  </a:lnTo>
                  <a:close/>
                  <a:moveTo>
                    <a:pt x="0" y="2844"/>
                  </a:moveTo>
                  <a:lnTo>
                    <a:pt x="0" y="2852"/>
                  </a:lnTo>
                  <a:lnTo>
                    <a:pt x="0" y="2844"/>
                  </a:lnTo>
                  <a:close/>
                  <a:moveTo>
                    <a:pt x="0" y="2852"/>
                  </a:moveTo>
                  <a:lnTo>
                    <a:pt x="0" y="2852"/>
                  </a:lnTo>
                  <a:close/>
                  <a:moveTo>
                    <a:pt x="0" y="2852"/>
                  </a:moveTo>
                  <a:lnTo>
                    <a:pt x="0" y="2859"/>
                  </a:lnTo>
                  <a:lnTo>
                    <a:pt x="0" y="2852"/>
                  </a:lnTo>
                  <a:close/>
                  <a:moveTo>
                    <a:pt x="0" y="2859"/>
                  </a:moveTo>
                  <a:lnTo>
                    <a:pt x="0" y="2867"/>
                  </a:lnTo>
                  <a:lnTo>
                    <a:pt x="0" y="2859"/>
                  </a:lnTo>
                  <a:close/>
                  <a:moveTo>
                    <a:pt x="0" y="2867"/>
                  </a:moveTo>
                  <a:lnTo>
                    <a:pt x="0" y="2867"/>
                  </a:lnTo>
                  <a:close/>
                  <a:moveTo>
                    <a:pt x="0" y="2867"/>
                  </a:moveTo>
                  <a:lnTo>
                    <a:pt x="0" y="2875"/>
                  </a:lnTo>
                  <a:lnTo>
                    <a:pt x="0" y="2867"/>
                  </a:lnTo>
                  <a:close/>
                  <a:moveTo>
                    <a:pt x="0" y="2875"/>
                  </a:moveTo>
                  <a:lnTo>
                    <a:pt x="0" y="2882"/>
                  </a:lnTo>
                  <a:lnTo>
                    <a:pt x="0" y="2875"/>
                  </a:lnTo>
                  <a:close/>
                  <a:moveTo>
                    <a:pt x="0" y="2882"/>
                  </a:moveTo>
                  <a:lnTo>
                    <a:pt x="0" y="2882"/>
                  </a:lnTo>
                  <a:close/>
                  <a:moveTo>
                    <a:pt x="0" y="2882"/>
                  </a:moveTo>
                  <a:lnTo>
                    <a:pt x="0" y="2890"/>
                  </a:lnTo>
                  <a:lnTo>
                    <a:pt x="0" y="2882"/>
                  </a:lnTo>
                  <a:close/>
                  <a:moveTo>
                    <a:pt x="0" y="2890"/>
                  </a:moveTo>
                  <a:lnTo>
                    <a:pt x="0" y="2898"/>
                  </a:lnTo>
                  <a:lnTo>
                    <a:pt x="0" y="2890"/>
                  </a:lnTo>
                  <a:close/>
                  <a:moveTo>
                    <a:pt x="0" y="2898"/>
                  </a:moveTo>
                  <a:lnTo>
                    <a:pt x="0" y="2898"/>
                  </a:lnTo>
                  <a:close/>
                  <a:moveTo>
                    <a:pt x="0" y="2898"/>
                  </a:moveTo>
                  <a:lnTo>
                    <a:pt x="0" y="2905"/>
                  </a:lnTo>
                  <a:lnTo>
                    <a:pt x="0" y="2898"/>
                  </a:lnTo>
                  <a:close/>
                  <a:moveTo>
                    <a:pt x="0" y="2905"/>
                  </a:moveTo>
                  <a:lnTo>
                    <a:pt x="0" y="2913"/>
                  </a:lnTo>
                  <a:lnTo>
                    <a:pt x="0" y="2905"/>
                  </a:lnTo>
                  <a:close/>
                  <a:moveTo>
                    <a:pt x="0" y="2913"/>
                  </a:moveTo>
                  <a:lnTo>
                    <a:pt x="0" y="2913"/>
                  </a:lnTo>
                  <a:close/>
                  <a:moveTo>
                    <a:pt x="0" y="2913"/>
                  </a:moveTo>
                  <a:lnTo>
                    <a:pt x="0" y="2921"/>
                  </a:lnTo>
                  <a:lnTo>
                    <a:pt x="0" y="2913"/>
                  </a:lnTo>
                  <a:close/>
                  <a:moveTo>
                    <a:pt x="0" y="2921"/>
                  </a:moveTo>
                  <a:lnTo>
                    <a:pt x="0" y="2928"/>
                  </a:lnTo>
                  <a:lnTo>
                    <a:pt x="0" y="2921"/>
                  </a:lnTo>
                  <a:close/>
                  <a:moveTo>
                    <a:pt x="0" y="2928"/>
                  </a:moveTo>
                  <a:lnTo>
                    <a:pt x="0" y="2928"/>
                  </a:lnTo>
                  <a:close/>
                  <a:moveTo>
                    <a:pt x="0" y="2928"/>
                  </a:moveTo>
                  <a:lnTo>
                    <a:pt x="0" y="2936"/>
                  </a:lnTo>
                  <a:lnTo>
                    <a:pt x="0" y="2928"/>
                  </a:lnTo>
                  <a:close/>
                  <a:moveTo>
                    <a:pt x="0" y="2936"/>
                  </a:moveTo>
                  <a:lnTo>
                    <a:pt x="0" y="2944"/>
                  </a:lnTo>
                  <a:lnTo>
                    <a:pt x="0" y="2936"/>
                  </a:lnTo>
                  <a:close/>
                  <a:moveTo>
                    <a:pt x="0" y="2944"/>
                  </a:moveTo>
                  <a:lnTo>
                    <a:pt x="0" y="2944"/>
                  </a:lnTo>
                  <a:close/>
                  <a:moveTo>
                    <a:pt x="0" y="2944"/>
                  </a:moveTo>
                  <a:lnTo>
                    <a:pt x="0" y="2951"/>
                  </a:lnTo>
                  <a:lnTo>
                    <a:pt x="0" y="2944"/>
                  </a:lnTo>
                  <a:close/>
                  <a:moveTo>
                    <a:pt x="0" y="2951"/>
                  </a:moveTo>
                  <a:lnTo>
                    <a:pt x="0" y="2959"/>
                  </a:lnTo>
                  <a:lnTo>
                    <a:pt x="0" y="2951"/>
                  </a:lnTo>
                  <a:close/>
                  <a:moveTo>
                    <a:pt x="0" y="2959"/>
                  </a:moveTo>
                  <a:lnTo>
                    <a:pt x="0" y="2959"/>
                  </a:lnTo>
                  <a:close/>
                  <a:moveTo>
                    <a:pt x="0" y="2959"/>
                  </a:moveTo>
                  <a:lnTo>
                    <a:pt x="0" y="2967"/>
                  </a:lnTo>
                  <a:lnTo>
                    <a:pt x="0" y="2959"/>
                  </a:lnTo>
                  <a:close/>
                  <a:moveTo>
                    <a:pt x="0" y="2967"/>
                  </a:moveTo>
                  <a:lnTo>
                    <a:pt x="0" y="2974"/>
                  </a:lnTo>
                  <a:lnTo>
                    <a:pt x="0" y="2967"/>
                  </a:lnTo>
                  <a:close/>
                  <a:moveTo>
                    <a:pt x="0" y="2974"/>
                  </a:moveTo>
                  <a:lnTo>
                    <a:pt x="0" y="2974"/>
                  </a:lnTo>
                  <a:close/>
                  <a:moveTo>
                    <a:pt x="0" y="2974"/>
                  </a:moveTo>
                  <a:lnTo>
                    <a:pt x="0" y="2982"/>
                  </a:lnTo>
                  <a:lnTo>
                    <a:pt x="0" y="2974"/>
                  </a:lnTo>
                  <a:close/>
                  <a:moveTo>
                    <a:pt x="0" y="2982"/>
                  </a:moveTo>
                  <a:lnTo>
                    <a:pt x="0" y="2990"/>
                  </a:lnTo>
                  <a:lnTo>
                    <a:pt x="0" y="2982"/>
                  </a:lnTo>
                  <a:close/>
                  <a:moveTo>
                    <a:pt x="0" y="2990"/>
                  </a:moveTo>
                  <a:lnTo>
                    <a:pt x="0" y="2990"/>
                  </a:lnTo>
                  <a:close/>
                  <a:moveTo>
                    <a:pt x="0" y="2990"/>
                  </a:moveTo>
                  <a:lnTo>
                    <a:pt x="0" y="2998"/>
                  </a:lnTo>
                  <a:lnTo>
                    <a:pt x="0" y="2990"/>
                  </a:lnTo>
                  <a:close/>
                  <a:moveTo>
                    <a:pt x="0" y="2998"/>
                  </a:moveTo>
                  <a:lnTo>
                    <a:pt x="0" y="3005"/>
                  </a:lnTo>
                  <a:lnTo>
                    <a:pt x="0" y="2998"/>
                  </a:lnTo>
                  <a:close/>
                  <a:moveTo>
                    <a:pt x="0" y="3005"/>
                  </a:moveTo>
                  <a:lnTo>
                    <a:pt x="0" y="3005"/>
                  </a:lnTo>
                  <a:close/>
                  <a:moveTo>
                    <a:pt x="0" y="3005"/>
                  </a:moveTo>
                  <a:lnTo>
                    <a:pt x="0" y="3013"/>
                  </a:lnTo>
                  <a:lnTo>
                    <a:pt x="0" y="3005"/>
                  </a:lnTo>
                  <a:close/>
                  <a:moveTo>
                    <a:pt x="0" y="3013"/>
                  </a:moveTo>
                  <a:lnTo>
                    <a:pt x="0" y="3021"/>
                  </a:lnTo>
                  <a:lnTo>
                    <a:pt x="0" y="3013"/>
                  </a:lnTo>
                  <a:close/>
                  <a:moveTo>
                    <a:pt x="0" y="3021"/>
                  </a:moveTo>
                  <a:lnTo>
                    <a:pt x="0" y="3021"/>
                  </a:lnTo>
                  <a:close/>
                  <a:moveTo>
                    <a:pt x="0" y="3021"/>
                  </a:moveTo>
                  <a:lnTo>
                    <a:pt x="0" y="3028"/>
                  </a:lnTo>
                  <a:lnTo>
                    <a:pt x="0" y="3021"/>
                  </a:lnTo>
                  <a:close/>
                  <a:moveTo>
                    <a:pt x="0" y="3028"/>
                  </a:moveTo>
                  <a:lnTo>
                    <a:pt x="0" y="3036"/>
                  </a:lnTo>
                  <a:lnTo>
                    <a:pt x="0" y="3028"/>
                  </a:lnTo>
                  <a:close/>
                  <a:moveTo>
                    <a:pt x="0" y="3036"/>
                  </a:moveTo>
                  <a:lnTo>
                    <a:pt x="0" y="3036"/>
                  </a:lnTo>
                  <a:close/>
                  <a:moveTo>
                    <a:pt x="0" y="3036"/>
                  </a:moveTo>
                  <a:lnTo>
                    <a:pt x="0" y="3044"/>
                  </a:lnTo>
                  <a:lnTo>
                    <a:pt x="0" y="3036"/>
                  </a:lnTo>
                  <a:close/>
                  <a:moveTo>
                    <a:pt x="0" y="3044"/>
                  </a:moveTo>
                  <a:lnTo>
                    <a:pt x="0" y="3051"/>
                  </a:lnTo>
                  <a:lnTo>
                    <a:pt x="0" y="3044"/>
                  </a:lnTo>
                  <a:close/>
                  <a:moveTo>
                    <a:pt x="0" y="3051"/>
                  </a:moveTo>
                  <a:lnTo>
                    <a:pt x="0" y="3051"/>
                  </a:lnTo>
                  <a:close/>
                  <a:moveTo>
                    <a:pt x="0" y="3051"/>
                  </a:moveTo>
                  <a:lnTo>
                    <a:pt x="0" y="3059"/>
                  </a:lnTo>
                  <a:lnTo>
                    <a:pt x="0" y="3051"/>
                  </a:lnTo>
                  <a:close/>
                  <a:moveTo>
                    <a:pt x="0" y="3059"/>
                  </a:moveTo>
                  <a:lnTo>
                    <a:pt x="0" y="3067"/>
                  </a:lnTo>
                  <a:lnTo>
                    <a:pt x="0" y="3059"/>
                  </a:lnTo>
                  <a:close/>
                  <a:moveTo>
                    <a:pt x="0" y="3067"/>
                  </a:moveTo>
                  <a:lnTo>
                    <a:pt x="0" y="3067"/>
                  </a:lnTo>
                  <a:close/>
                  <a:moveTo>
                    <a:pt x="0" y="3067"/>
                  </a:moveTo>
                  <a:lnTo>
                    <a:pt x="0" y="3074"/>
                  </a:lnTo>
                  <a:lnTo>
                    <a:pt x="0" y="3067"/>
                  </a:lnTo>
                  <a:close/>
                  <a:moveTo>
                    <a:pt x="0" y="3074"/>
                  </a:moveTo>
                  <a:lnTo>
                    <a:pt x="0" y="3082"/>
                  </a:lnTo>
                  <a:lnTo>
                    <a:pt x="0" y="3074"/>
                  </a:lnTo>
                  <a:close/>
                  <a:moveTo>
                    <a:pt x="0" y="3082"/>
                  </a:moveTo>
                  <a:lnTo>
                    <a:pt x="0" y="3082"/>
                  </a:lnTo>
                  <a:close/>
                  <a:moveTo>
                    <a:pt x="0" y="3082"/>
                  </a:moveTo>
                  <a:lnTo>
                    <a:pt x="0" y="3090"/>
                  </a:lnTo>
                  <a:lnTo>
                    <a:pt x="0" y="3082"/>
                  </a:lnTo>
                  <a:close/>
                  <a:moveTo>
                    <a:pt x="0" y="3090"/>
                  </a:moveTo>
                  <a:lnTo>
                    <a:pt x="0" y="3097"/>
                  </a:lnTo>
                  <a:lnTo>
                    <a:pt x="0" y="3090"/>
                  </a:lnTo>
                  <a:close/>
                  <a:moveTo>
                    <a:pt x="0" y="3097"/>
                  </a:moveTo>
                  <a:lnTo>
                    <a:pt x="0" y="3097"/>
                  </a:lnTo>
                  <a:close/>
                  <a:moveTo>
                    <a:pt x="0" y="3097"/>
                  </a:moveTo>
                  <a:lnTo>
                    <a:pt x="0" y="3105"/>
                  </a:lnTo>
                  <a:lnTo>
                    <a:pt x="0" y="3097"/>
                  </a:lnTo>
                  <a:close/>
                  <a:moveTo>
                    <a:pt x="0" y="3105"/>
                  </a:moveTo>
                  <a:lnTo>
                    <a:pt x="0" y="3113"/>
                  </a:lnTo>
                  <a:lnTo>
                    <a:pt x="0" y="3105"/>
                  </a:lnTo>
                  <a:close/>
                  <a:moveTo>
                    <a:pt x="0" y="3113"/>
                  </a:moveTo>
                  <a:lnTo>
                    <a:pt x="0" y="3113"/>
                  </a:lnTo>
                  <a:close/>
                  <a:moveTo>
                    <a:pt x="0" y="3113"/>
                  </a:moveTo>
                  <a:lnTo>
                    <a:pt x="0" y="3121"/>
                  </a:lnTo>
                  <a:lnTo>
                    <a:pt x="0" y="3113"/>
                  </a:lnTo>
                  <a:close/>
                  <a:moveTo>
                    <a:pt x="0" y="3121"/>
                  </a:moveTo>
                  <a:lnTo>
                    <a:pt x="0" y="3128"/>
                  </a:lnTo>
                  <a:lnTo>
                    <a:pt x="0" y="3121"/>
                  </a:lnTo>
                  <a:close/>
                  <a:moveTo>
                    <a:pt x="0" y="3128"/>
                  </a:moveTo>
                  <a:lnTo>
                    <a:pt x="0" y="3128"/>
                  </a:lnTo>
                  <a:close/>
                  <a:moveTo>
                    <a:pt x="0" y="3128"/>
                  </a:moveTo>
                  <a:lnTo>
                    <a:pt x="0" y="3136"/>
                  </a:lnTo>
                  <a:lnTo>
                    <a:pt x="0" y="3128"/>
                  </a:lnTo>
                  <a:close/>
                  <a:moveTo>
                    <a:pt x="0" y="3136"/>
                  </a:moveTo>
                  <a:lnTo>
                    <a:pt x="0" y="3144"/>
                  </a:lnTo>
                  <a:lnTo>
                    <a:pt x="0" y="3136"/>
                  </a:lnTo>
                  <a:close/>
                  <a:moveTo>
                    <a:pt x="0" y="3144"/>
                  </a:moveTo>
                  <a:lnTo>
                    <a:pt x="0" y="3144"/>
                  </a:lnTo>
                  <a:close/>
                  <a:moveTo>
                    <a:pt x="0" y="3144"/>
                  </a:moveTo>
                  <a:lnTo>
                    <a:pt x="0" y="3151"/>
                  </a:lnTo>
                  <a:lnTo>
                    <a:pt x="0" y="3144"/>
                  </a:lnTo>
                  <a:close/>
                  <a:moveTo>
                    <a:pt x="0" y="3151"/>
                  </a:moveTo>
                  <a:lnTo>
                    <a:pt x="0" y="3159"/>
                  </a:lnTo>
                  <a:lnTo>
                    <a:pt x="0" y="3151"/>
                  </a:lnTo>
                  <a:close/>
                  <a:moveTo>
                    <a:pt x="0" y="3159"/>
                  </a:moveTo>
                  <a:lnTo>
                    <a:pt x="0" y="3159"/>
                  </a:lnTo>
                  <a:close/>
                  <a:moveTo>
                    <a:pt x="0" y="3159"/>
                  </a:moveTo>
                  <a:lnTo>
                    <a:pt x="0" y="3167"/>
                  </a:lnTo>
                  <a:lnTo>
                    <a:pt x="0" y="3159"/>
                  </a:lnTo>
                  <a:close/>
                  <a:moveTo>
                    <a:pt x="0" y="3167"/>
                  </a:moveTo>
                  <a:lnTo>
                    <a:pt x="0" y="3174"/>
                  </a:lnTo>
                  <a:lnTo>
                    <a:pt x="0" y="3167"/>
                  </a:lnTo>
                  <a:close/>
                  <a:moveTo>
                    <a:pt x="0" y="3174"/>
                  </a:moveTo>
                  <a:lnTo>
                    <a:pt x="0" y="3174"/>
                  </a:lnTo>
                  <a:close/>
                  <a:moveTo>
                    <a:pt x="0" y="3174"/>
                  </a:moveTo>
                  <a:lnTo>
                    <a:pt x="0" y="3182"/>
                  </a:lnTo>
                  <a:lnTo>
                    <a:pt x="0" y="3174"/>
                  </a:lnTo>
                  <a:close/>
                  <a:moveTo>
                    <a:pt x="0" y="3182"/>
                  </a:moveTo>
                  <a:lnTo>
                    <a:pt x="0" y="3190"/>
                  </a:lnTo>
                  <a:lnTo>
                    <a:pt x="0" y="3182"/>
                  </a:lnTo>
                  <a:close/>
                  <a:moveTo>
                    <a:pt x="0" y="3190"/>
                  </a:moveTo>
                  <a:lnTo>
                    <a:pt x="0" y="3190"/>
                  </a:lnTo>
                  <a:close/>
                  <a:moveTo>
                    <a:pt x="0" y="3190"/>
                  </a:moveTo>
                  <a:lnTo>
                    <a:pt x="0" y="3197"/>
                  </a:lnTo>
                  <a:lnTo>
                    <a:pt x="0" y="3190"/>
                  </a:lnTo>
                  <a:close/>
                  <a:moveTo>
                    <a:pt x="0" y="3197"/>
                  </a:moveTo>
                  <a:lnTo>
                    <a:pt x="0" y="3205"/>
                  </a:lnTo>
                  <a:lnTo>
                    <a:pt x="0" y="3197"/>
                  </a:lnTo>
                  <a:close/>
                  <a:moveTo>
                    <a:pt x="0" y="3205"/>
                  </a:moveTo>
                  <a:lnTo>
                    <a:pt x="0" y="3205"/>
                  </a:lnTo>
                  <a:close/>
                  <a:moveTo>
                    <a:pt x="0" y="3205"/>
                  </a:moveTo>
                  <a:lnTo>
                    <a:pt x="0" y="3213"/>
                  </a:lnTo>
                  <a:lnTo>
                    <a:pt x="0" y="3205"/>
                  </a:lnTo>
                  <a:close/>
                  <a:moveTo>
                    <a:pt x="0" y="3213"/>
                  </a:moveTo>
                  <a:lnTo>
                    <a:pt x="0" y="3220"/>
                  </a:lnTo>
                  <a:lnTo>
                    <a:pt x="0" y="3213"/>
                  </a:lnTo>
                  <a:close/>
                  <a:moveTo>
                    <a:pt x="0" y="3220"/>
                  </a:moveTo>
                  <a:lnTo>
                    <a:pt x="0" y="3220"/>
                  </a:lnTo>
                  <a:close/>
                  <a:moveTo>
                    <a:pt x="0" y="3220"/>
                  </a:moveTo>
                  <a:lnTo>
                    <a:pt x="0" y="3228"/>
                  </a:lnTo>
                  <a:lnTo>
                    <a:pt x="0" y="3220"/>
                  </a:lnTo>
                  <a:close/>
                  <a:moveTo>
                    <a:pt x="0" y="3228"/>
                  </a:moveTo>
                  <a:lnTo>
                    <a:pt x="0" y="3236"/>
                  </a:lnTo>
                  <a:lnTo>
                    <a:pt x="0" y="3228"/>
                  </a:lnTo>
                  <a:close/>
                  <a:moveTo>
                    <a:pt x="0" y="3236"/>
                  </a:moveTo>
                  <a:lnTo>
                    <a:pt x="0" y="3236"/>
                  </a:lnTo>
                  <a:close/>
                  <a:moveTo>
                    <a:pt x="0" y="3236"/>
                  </a:moveTo>
                  <a:lnTo>
                    <a:pt x="0" y="3243"/>
                  </a:lnTo>
                  <a:lnTo>
                    <a:pt x="0" y="3236"/>
                  </a:lnTo>
                  <a:close/>
                  <a:moveTo>
                    <a:pt x="0" y="3243"/>
                  </a:moveTo>
                  <a:lnTo>
                    <a:pt x="0" y="3251"/>
                  </a:lnTo>
                  <a:lnTo>
                    <a:pt x="0" y="3243"/>
                  </a:lnTo>
                  <a:close/>
                  <a:moveTo>
                    <a:pt x="0" y="3251"/>
                  </a:moveTo>
                  <a:lnTo>
                    <a:pt x="0" y="3251"/>
                  </a:lnTo>
                  <a:close/>
                  <a:moveTo>
                    <a:pt x="0" y="3251"/>
                  </a:moveTo>
                  <a:lnTo>
                    <a:pt x="0" y="3259"/>
                  </a:lnTo>
                  <a:lnTo>
                    <a:pt x="0" y="3251"/>
                  </a:lnTo>
                  <a:close/>
                  <a:moveTo>
                    <a:pt x="0" y="3259"/>
                  </a:moveTo>
                  <a:lnTo>
                    <a:pt x="0" y="3267"/>
                  </a:lnTo>
                  <a:lnTo>
                    <a:pt x="0" y="3259"/>
                  </a:lnTo>
                  <a:close/>
                  <a:moveTo>
                    <a:pt x="0" y="3267"/>
                  </a:moveTo>
                  <a:lnTo>
                    <a:pt x="0" y="3267"/>
                  </a:lnTo>
                  <a:close/>
                  <a:moveTo>
                    <a:pt x="0" y="3267"/>
                  </a:moveTo>
                  <a:lnTo>
                    <a:pt x="0" y="3274"/>
                  </a:lnTo>
                  <a:lnTo>
                    <a:pt x="0" y="3267"/>
                  </a:lnTo>
                  <a:close/>
                  <a:moveTo>
                    <a:pt x="0" y="3274"/>
                  </a:moveTo>
                  <a:lnTo>
                    <a:pt x="0" y="3282"/>
                  </a:lnTo>
                  <a:lnTo>
                    <a:pt x="0" y="3274"/>
                  </a:lnTo>
                  <a:close/>
                  <a:moveTo>
                    <a:pt x="0" y="3282"/>
                  </a:moveTo>
                  <a:lnTo>
                    <a:pt x="0" y="3282"/>
                  </a:lnTo>
                  <a:close/>
                  <a:moveTo>
                    <a:pt x="0" y="3282"/>
                  </a:moveTo>
                  <a:lnTo>
                    <a:pt x="0" y="3290"/>
                  </a:lnTo>
                  <a:lnTo>
                    <a:pt x="0" y="3282"/>
                  </a:lnTo>
                  <a:close/>
                  <a:moveTo>
                    <a:pt x="0" y="3290"/>
                  </a:moveTo>
                  <a:lnTo>
                    <a:pt x="0" y="3297"/>
                  </a:lnTo>
                  <a:lnTo>
                    <a:pt x="0" y="3290"/>
                  </a:lnTo>
                  <a:close/>
                  <a:moveTo>
                    <a:pt x="0" y="3297"/>
                  </a:moveTo>
                  <a:lnTo>
                    <a:pt x="0" y="3297"/>
                  </a:lnTo>
                  <a:close/>
                  <a:moveTo>
                    <a:pt x="0" y="3297"/>
                  </a:moveTo>
                  <a:lnTo>
                    <a:pt x="0" y="3305"/>
                  </a:lnTo>
                  <a:lnTo>
                    <a:pt x="0" y="3297"/>
                  </a:lnTo>
                  <a:close/>
                  <a:moveTo>
                    <a:pt x="0" y="3305"/>
                  </a:moveTo>
                  <a:lnTo>
                    <a:pt x="0" y="3313"/>
                  </a:lnTo>
                  <a:lnTo>
                    <a:pt x="0" y="3305"/>
                  </a:lnTo>
                  <a:close/>
                  <a:moveTo>
                    <a:pt x="0" y="3313"/>
                  </a:moveTo>
                  <a:lnTo>
                    <a:pt x="0" y="3313"/>
                  </a:lnTo>
                  <a:close/>
                  <a:moveTo>
                    <a:pt x="0" y="3313"/>
                  </a:moveTo>
                  <a:lnTo>
                    <a:pt x="0" y="3320"/>
                  </a:lnTo>
                  <a:lnTo>
                    <a:pt x="0" y="3313"/>
                  </a:lnTo>
                  <a:close/>
                  <a:moveTo>
                    <a:pt x="0" y="3320"/>
                  </a:moveTo>
                  <a:lnTo>
                    <a:pt x="0" y="3328"/>
                  </a:lnTo>
                  <a:lnTo>
                    <a:pt x="0" y="3320"/>
                  </a:lnTo>
                  <a:close/>
                  <a:moveTo>
                    <a:pt x="0" y="3328"/>
                  </a:moveTo>
                  <a:lnTo>
                    <a:pt x="0" y="3328"/>
                  </a:lnTo>
                  <a:close/>
                  <a:moveTo>
                    <a:pt x="0" y="3328"/>
                  </a:moveTo>
                  <a:lnTo>
                    <a:pt x="0" y="3336"/>
                  </a:lnTo>
                  <a:lnTo>
                    <a:pt x="0" y="3328"/>
                  </a:lnTo>
                  <a:close/>
                  <a:moveTo>
                    <a:pt x="0" y="3336"/>
                  </a:moveTo>
                  <a:lnTo>
                    <a:pt x="0" y="3343"/>
                  </a:lnTo>
                  <a:lnTo>
                    <a:pt x="0" y="3336"/>
                  </a:lnTo>
                  <a:close/>
                  <a:moveTo>
                    <a:pt x="0" y="3343"/>
                  </a:moveTo>
                  <a:lnTo>
                    <a:pt x="0" y="3343"/>
                  </a:lnTo>
                  <a:close/>
                  <a:moveTo>
                    <a:pt x="0" y="3343"/>
                  </a:moveTo>
                  <a:lnTo>
                    <a:pt x="0" y="3351"/>
                  </a:lnTo>
                  <a:lnTo>
                    <a:pt x="0" y="3343"/>
                  </a:lnTo>
                  <a:close/>
                  <a:moveTo>
                    <a:pt x="0" y="3351"/>
                  </a:moveTo>
                  <a:lnTo>
                    <a:pt x="0" y="3359"/>
                  </a:lnTo>
                  <a:lnTo>
                    <a:pt x="0" y="3351"/>
                  </a:lnTo>
                  <a:close/>
                  <a:moveTo>
                    <a:pt x="0" y="3359"/>
                  </a:moveTo>
                  <a:lnTo>
                    <a:pt x="0" y="3359"/>
                  </a:lnTo>
                  <a:close/>
                  <a:moveTo>
                    <a:pt x="0" y="3359"/>
                  </a:moveTo>
                  <a:lnTo>
                    <a:pt x="0" y="3366"/>
                  </a:lnTo>
                  <a:lnTo>
                    <a:pt x="0" y="3359"/>
                  </a:lnTo>
                  <a:close/>
                  <a:moveTo>
                    <a:pt x="0" y="3366"/>
                  </a:moveTo>
                  <a:lnTo>
                    <a:pt x="0" y="3374"/>
                  </a:lnTo>
                  <a:lnTo>
                    <a:pt x="0" y="3366"/>
                  </a:lnTo>
                  <a:close/>
                  <a:moveTo>
                    <a:pt x="0" y="3374"/>
                  </a:moveTo>
                  <a:lnTo>
                    <a:pt x="0" y="3374"/>
                  </a:lnTo>
                  <a:close/>
                  <a:moveTo>
                    <a:pt x="0" y="3374"/>
                  </a:moveTo>
                  <a:lnTo>
                    <a:pt x="0" y="3382"/>
                  </a:lnTo>
                  <a:lnTo>
                    <a:pt x="0" y="3374"/>
                  </a:lnTo>
                  <a:close/>
                  <a:moveTo>
                    <a:pt x="0" y="3382"/>
                  </a:moveTo>
                  <a:lnTo>
                    <a:pt x="0" y="3389"/>
                  </a:lnTo>
                  <a:lnTo>
                    <a:pt x="0" y="3382"/>
                  </a:lnTo>
                  <a:close/>
                  <a:moveTo>
                    <a:pt x="0" y="3389"/>
                  </a:moveTo>
                  <a:lnTo>
                    <a:pt x="0" y="3389"/>
                  </a:lnTo>
                  <a:close/>
                  <a:moveTo>
                    <a:pt x="0" y="3389"/>
                  </a:moveTo>
                  <a:lnTo>
                    <a:pt x="0" y="3397"/>
                  </a:lnTo>
                  <a:lnTo>
                    <a:pt x="0" y="3389"/>
                  </a:lnTo>
                  <a:close/>
                  <a:moveTo>
                    <a:pt x="0" y="3397"/>
                  </a:moveTo>
                  <a:lnTo>
                    <a:pt x="0" y="3405"/>
                  </a:lnTo>
                  <a:lnTo>
                    <a:pt x="0" y="3397"/>
                  </a:lnTo>
                  <a:close/>
                  <a:moveTo>
                    <a:pt x="0" y="3405"/>
                  </a:moveTo>
                  <a:lnTo>
                    <a:pt x="0" y="3405"/>
                  </a:lnTo>
                  <a:close/>
                  <a:moveTo>
                    <a:pt x="0" y="3405"/>
                  </a:moveTo>
                  <a:lnTo>
                    <a:pt x="0" y="3413"/>
                  </a:lnTo>
                  <a:lnTo>
                    <a:pt x="0" y="3405"/>
                  </a:lnTo>
                  <a:close/>
                  <a:moveTo>
                    <a:pt x="0" y="3413"/>
                  </a:moveTo>
                  <a:lnTo>
                    <a:pt x="0" y="3420"/>
                  </a:lnTo>
                  <a:lnTo>
                    <a:pt x="0" y="3413"/>
                  </a:lnTo>
                  <a:close/>
                  <a:moveTo>
                    <a:pt x="0" y="3420"/>
                  </a:moveTo>
                  <a:lnTo>
                    <a:pt x="0" y="3420"/>
                  </a:lnTo>
                  <a:close/>
                  <a:moveTo>
                    <a:pt x="0" y="3420"/>
                  </a:moveTo>
                  <a:lnTo>
                    <a:pt x="0" y="3428"/>
                  </a:lnTo>
                  <a:lnTo>
                    <a:pt x="0" y="3420"/>
                  </a:lnTo>
                  <a:close/>
                  <a:moveTo>
                    <a:pt x="0" y="3428"/>
                  </a:moveTo>
                  <a:lnTo>
                    <a:pt x="0" y="3436"/>
                  </a:lnTo>
                  <a:lnTo>
                    <a:pt x="0" y="3428"/>
                  </a:lnTo>
                  <a:close/>
                  <a:moveTo>
                    <a:pt x="0" y="3436"/>
                  </a:moveTo>
                  <a:lnTo>
                    <a:pt x="0" y="3436"/>
                  </a:lnTo>
                  <a:close/>
                  <a:moveTo>
                    <a:pt x="0" y="3436"/>
                  </a:moveTo>
                  <a:lnTo>
                    <a:pt x="0" y="3443"/>
                  </a:lnTo>
                  <a:lnTo>
                    <a:pt x="0" y="3436"/>
                  </a:lnTo>
                  <a:close/>
                  <a:moveTo>
                    <a:pt x="0" y="3443"/>
                  </a:moveTo>
                  <a:lnTo>
                    <a:pt x="0" y="3451"/>
                  </a:lnTo>
                  <a:lnTo>
                    <a:pt x="0" y="3443"/>
                  </a:lnTo>
                  <a:close/>
                  <a:moveTo>
                    <a:pt x="0" y="3451"/>
                  </a:moveTo>
                  <a:lnTo>
                    <a:pt x="0" y="3451"/>
                  </a:lnTo>
                  <a:close/>
                  <a:moveTo>
                    <a:pt x="0" y="3451"/>
                  </a:moveTo>
                  <a:lnTo>
                    <a:pt x="0" y="3459"/>
                  </a:lnTo>
                  <a:lnTo>
                    <a:pt x="0" y="3451"/>
                  </a:lnTo>
                  <a:close/>
                  <a:moveTo>
                    <a:pt x="0" y="3459"/>
                  </a:moveTo>
                  <a:lnTo>
                    <a:pt x="0" y="3466"/>
                  </a:lnTo>
                  <a:lnTo>
                    <a:pt x="0" y="3459"/>
                  </a:lnTo>
                  <a:close/>
                  <a:moveTo>
                    <a:pt x="0" y="3466"/>
                  </a:moveTo>
                  <a:lnTo>
                    <a:pt x="0" y="3466"/>
                  </a:lnTo>
                  <a:close/>
                  <a:moveTo>
                    <a:pt x="0" y="3466"/>
                  </a:moveTo>
                  <a:lnTo>
                    <a:pt x="0" y="3474"/>
                  </a:lnTo>
                  <a:lnTo>
                    <a:pt x="0" y="3466"/>
                  </a:lnTo>
                  <a:close/>
                  <a:moveTo>
                    <a:pt x="0" y="3474"/>
                  </a:moveTo>
                  <a:lnTo>
                    <a:pt x="0" y="3482"/>
                  </a:lnTo>
                  <a:lnTo>
                    <a:pt x="0" y="3474"/>
                  </a:lnTo>
                  <a:close/>
                  <a:moveTo>
                    <a:pt x="0" y="3482"/>
                  </a:moveTo>
                  <a:lnTo>
                    <a:pt x="0" y="3482"/>
                  </a:lnTo>
                  <a:close/>
                  <a:moveTo>
                    <a:pt x="0" y="3482"/>
                  </a:moveTo>
                  <a:lnTo>
                    <a:pt x="0" y="3489"/>
                  </a:lnTo>
                  <a:lnTo>
                    <a:pt x="0" y="3482"/>
                  </a:lnTo>
                  <a:close/>
                  <a:moveTo>
                    <a:pt x="0" y="3489"/>
                  </a:moveTo>
                  <a:lnTo>
                    <a:pt x="0" y="3497"/>
                  </a:lnTo>
                  <a:lnTo>
                    <a:pt x="0" y="3489"/>
                  </a:lnTo>
                  <a:close/>
                  <a:moveTo>
                    <a:pt x="0" y="3497"/>
                  </a:moveTo>
                  <a:lnTo>
                    <a:pt x="0" y="3497"/>
                  </a:lnTo>
                  <a:close/>
                  <a:moveTo>
                    <a:pt x="0" y="3497"/>
                  </a:moveTo>
                  <a:lnTo>
                    <a:pt x="0" y="3505"/>
                  </a:lnTo>
                  <a:lnTo>
                    <a:pt x="0" y="3497"/>
                  </a:lnTo>
                  <a:close/>
                  <a:moveTo>
                    <a:pt x="0" y="3505"/>
                  </a:moveTo>
                  <a:lnTo>
                    <a:pt x="0" y="3512"/>
                  </a:lnTo>
                  <a:lnTo>
                    <a:pt x="0" y="3505"/>
                  </a:lnTo>
                  <a:close/>
                  <a:moveTo>
                    <a:pt x="0" y="3512"/>
                  </a:moveTo>
                  <a:lnTo>
                    <a:pt x="0" y="3512"/>
                  </a:lnTo>
                  <a:close/>
                  <a:moveTo>
                    <a:pt x="0" y="3512"/>
                  </a:moveTo>
                  <a:lnTo>
                    <a:pt x="0" y="3520"/>
                  </a:lnTo>
                  <a:lnTo>
                    <a:pt x="0" y="3512"/>
                  </a:lnTo>
                  <a:close/>
                  <a:moveTo>
                    <a:pt x="0" y="3520"/>
                  </a:moveTo>
                  <a:lnTo>
                    <a:pt x="0" y="3528"/>
                  </a:lnTo>
                  <a:lnTo>
                    <a:pt x="0" y="3520"/>
                  </a:lnTo>
                  <a:close/>
                  <a:moveTo>
                    <a:pt x="0" y="3528"/>
                  </a:moveTo>
                  <a:lnTo>
                    <a:pt x="0" y="3528"/>
                  </a:lnTo>
                  <a:close/>
                  <a:moveTo>
                    <a:pt x="0" y="3528"/>
                  </a:moveTo>
                  <a:lnTo>
                    <a:pt x="0" y="3535"/>
                  </a:lnTo>
                  <a:lnTo>
                    <a:pt x="0" y="3528"/>
                  </a:lnTo>
                  <a:close/>
                  <a:moveTo>
                    <a:pt x="0" y="3535"/>
                  </a:moveTo>
                  <a:lnTo>
                    <a:pt x="0" y="3543"/>
                  </a:lnTo>
                  <a:lnTo>
                    <a:pt x="0" y="3535"/>
                  </a:lnTo>
                  <a:close/>
                  <a:moveTo>
                    <a:pt x="0" y="3543"/>
                  </a:moveTo>
                  <a:lnTo>
                    <a:pt x="0" y="3543"/>
                  </a:lnTo>
                  <a:close/>
                  <a:moveTo>
                    <a:pt x="0" y="3543"/>
                  </a:moveTo>
                  <a:lnTo>
                    <a:pt x="0" y="3551"/>
                  </a:lnTo>
                  <a:lnTo>
                    <a:pt x="0" y="3543"/>
                  </a:lnTo>
                  <a:close/>
                  <a:moveTo>
                    <a:pt x="0" y="3551"/>
                  </a:moveTo>
                  <a:lnTo>
                    <a:pt x="0" y="3559"/>
                  </a:lnTo>
                  <a:lnTo>
                    <a:pt x="0" y="3551"/>
                  </a:lnTo>
                  <a:close/>
                  <a:moveTo>
                    <a:pt x="0" y="3559"/>
                  </a:moveTo>
                  <a:lnTo>
                    <a:pt x="0" y="3559"/>
                  </a:lnTo>
                  <a:close/>
                  <a:moveTo>
                    <a:pt x="0" y="3559"/>
                  </a:moveTo>
                  <a:lnTo>
                    <a:pt x="0" y="3566"/>
                  </a:lnTo>
                  <a:lnTo>
                    <a:pt x="0" y="3559"/>
                  </a:lnTo>
                  <a:close/>
                  <a:moveTo>
                    <a:pt x="0" y="3566"/>
                  </a:moveTo>
                  <a:lnTo>
                    <a:pt x="0" y="3574"/>
                  </a:lnTo>
                  <a:lnTo>
                    <a:pt x="0" y="3566"/>
                  </a:lnTo>
                  <a:close/>
                  <a:moveTo>
                    <a:pt x="0" y="3574"/>
                  </a:moveTo>
                  <a:lnTo>
                    <a:pt x="0" y="3574"/>
                  </a:lnTo>
                  <a:close/>
                  <a:moveTo>
                    <a:pt x="0" y="3574"/>
                  </a:moveTo>
                  <a:lnTo>
                    <a:pt x="0" y="3582"/>
                  </a:lnTo>
                  <a:lnTo>
                    <a:pt x="0" y="3574"/>
                  </a:lnTo>
                  <a:close/>
                  <a:moveTo>
                    <a:pt x="0" y="3582"/>
                  </a:moveTo>
                  <a:lnTo>
                    <a:pt x="0" y="3589"/>
                  </a:lnTo>
                  <a:lnTo>
                    <a:pt x="0" y="3582"/>
                  </a:lnTo>
                  <a:close/>
                  <a:moveTo>
                    <a:pt x="0" y="3589"/>
                  </a:moveTo>
                  <a:lnTo>
                    <a:pt x="0" y="3589"/>
                  </a:lnTo>
                  <a:close/>
                  <a:moveTo>
                    <a:pt x="0" y="3589"/>
                  </a:moveTo>
                  <a:lnTo>
                    <a:pt x="0" y="3597"/>
                  </a:lnTo>
                  <a:lnTo>
                    <a:pt x="0" y="3589"/>
                  </a:lnTo>
                  <a:close/>
                  <a:moveTo>
                    <a:pt x="0" y="3597"/>
                  </a:moveTo>
                  <a:lnTo>
                    <a:pt x="0" y="3605"/>
                  </a:lnTo>
                  <a:lnTo>
                    <a:pt x="0" y="3597"/>
                  </a:lnTo>
                  <a:close/>
                  <a:moveTo>
                    <a:pt x="0" y="3605"/>
                  </a:moveTo>
                  <a:lnTo>
                    <a:pt x="0" y="3605"/>
                  </a:lnTo>
                  <a:close/>
                  <a:moveTo>
                    <a:pt x="0" y="3605"/>
                  </a:moveTo>
                  <a:lnTo>
                    <a:pt x="0" y="3612"/>
                  </a:lnTo>
                  <a:lnTo>
                    <a:pt x="0" y="3605"/>
                  </a:lnTo>
                  <a:close/>
                  <a:moveTo>
                    <a:pt x="0" y="3612"/>
                  </a:moveTo>
                  <a:lnTo>
                    <a:pt x="0" y="3620"/>
                  </a:lnTo>
                  <a:lnTo>
                    <a:pt x="0" y="3612"/>
                  </a:lnTo>
                  <a:close/>
                  <a:moveTo>
                    <a:pt x="0" y="3620"/>
                  </a:moveTo>
                  <a:lnTo>
                    <a:pt x="0" y="3620"/>
                  </a:lnTo>
                  <a:close/>
                  <a:moveTo>
                    <a:pt x="0" y="3620"/>
                  </a:moveTo>
                  <a:lnTo>
                    <a:pt x="0" y="3628"/>
                  </a:lnTo>
                  <a:lnTo>
                    <a:pt x="0" y="3620"/>
                  </a:lnTo>
                  <a:close/>
                  <a:moveTo>
                    <a:pt x="0" y="3628"/>
                  </a:moveTo>
                  <a:lnTo>
                    <a:pt x="0" y="3635"/>
                  </a:lnTo>
                  <a:lnTo>
                    <a:pt x="0" y="3628"/>
                  </a:lnTo>
                  <a:close/>
                  <a:moveTo>
                    <a:pt x="0" y="3635"/>
                  </a:moveTo>
                  <a:lnTo>
                    <a:pt x="0" y="3635"/>
                  </a:lnTo>
                  <a:close/>
                  <a:moveTo>
                    <a:pt x="0" y="3635"/>
                  </a:moveTo>
                  <a:lnTo>
                    <a:pt x="0" y="3643"/>
                  </a:lnTo>
                  <a:lnTo>
                    <a:pt x="0" y="3635"/>
                  </a:lnTo>
                  <a:close/>
                  <a:moveTo>
                    <a:pt x="0" y="3643"/>
                  </a:moveTo>
                  <a:lnTo>
                    <a:pt x="0" y="3651"/>
                  </a:lnTo>
                  <a:lnTo>
                    <a:pt x="0" y="3643"/>
                  </a:lnTo>
                  <a:close/>
                  <a:moveTo>
                    <a:pt x="0" y="3651"/>
                  </a:moveTo>
                  <a:lnTo>
                    <a:pt x="0" y="3651"/>
                  </a:lnTo>
                  <a:close/>
                  <a:moveTo>
                    <a:pt x="0" y="3651"/>
                  </a:moveTo>
                  <a:lnTo>
                    <a:pt x="0" y="3658"/>
                  </a:lnTo>
                  <a:lnTo>
                    <a:pt x="0" y="3651"/>
                  </a:lnTo>
                  <a:close/>
                  <a:moveTo>
                    <a:pt x="0" y="3658"/>
                  </a:moveTo>
                  <a:lnTo>
                    <a:pt x="0" y="3666"/>
                  </a:lnTo>
                  <a:lnTo>
                    <a:pt x="0" y="3658"/>
                  </a:lnTo>
                  <a:close/>
                  <a:moveTo>
                    <a:pt x="0" y="3666"/>
                  </a:moveTo>
                  <a:lnTo>
                    <a:pt x="0" y="3666"/>
                  </a:lnTo>
                  <a:close/>
                  <a:moveTo>
                    <a:pt x="0" y="3666"/>
                  </a:moveTo>
                  <a:lnTo>
                    <a:pt x="0" y="3674"/>
                  </a:lnTo>
                  <a:lnTo>
                    <a:pt x="0" y="3666"/>
                  </a:lnTo>
                  <a:close/>
                  <a:moveTo>
                    <a:pt x="0" y="3674"/>
                  </a:moveTo>
                  <a:lnTo>
                    <a:pt x="0" y="3681"/>
                  </a:lnTo>
                  <a:lnTo>
                    <a:pt x="0" y="3674"/>
                  </a:lnTo>
                  <a:close/>
                  <a:moveTo>
                    <a:pt x="0" y="3681"/>
                  </a:moveTo>
                  <a:lnTo>
                    <a:pt x="0" y="3681"/>
                  </a:lnTo>
                  <a:close/>
                  <a:moveTo>
                    <a:pt x="0" y="3681"/>
                  </a:moveTo>
                  <a:lnTo>
                    <a:pt x="0" y="3689"/>
                  </a:lnTo>
                  <a:lnTo>
                    <a:pt x="0" y="3681"/>
                  </a:lnTo>
                  <a:close/>
                  <a:moveTo>
                    <a:pt x="0" y="3689"/>
                  </a:moveTo>
                  <a:lnTo>
                    <a:pt x="0" y="3697"/>
                  </a:lnTo>
                  <a:lnTo>
                    <a:pt x="0" y="3689"/>
                  </a:lnTo>
                  <a:close/>
                  <a:moveTo>
                    <a:pt x="0" y="3697"/>
                  </a:moveTo>
                  <a:lnTo>
                    <a:pt x="0" y="3697"/>
                  </a:lnTo>
                  <a:close/>
                  <a:moveTo>
                    <a:pt x="0" y="3697"/>
                  </a:moveTo>
                  <a:lnTo>
                    <a:pt x="0" y="3705"/>
                  </a:lnTo>
                  <a:lnTo>
                    <a:pt x="0" y="3697"/>
                  </a:lnTo>
                  <a:close/>
                  <a:moveTo>
                    <a:pt x="0" y="3705"/>
                  </a:moveTo>
                  <a:lnTo>
                    <a:pt x="0" y="3712"/>
                  </a:lnTo>
                  <a:lnTo>
                    <a:pt x="0" y="3705"/>
                  </a:lnTo>
                  <a:close/>
                  <a:moveTo>
                    <a:pt x="0" y="3712"/>
                  </a:moveTo>
                  <a:lnTo>
                    <a:pt x="0" y="3712"/>
                  </a:lnTo>
                  <a:close/>
                  <a:moveTo>
                    <a:pt x="0" y="3712"/>
                  </a:moveTo>
                  <a:lnTo>
                    <a:pt x="0" y="3720"/>
                  </a:lnTo>
                  <a:lnTo>
                    <a:pt x="0" y="3712"/>
                  </a:lnTo>
                  <a:close/>
                  <a:moveTo>
                    <a:pt x="0" y="3720"/>
                  </a:moveTo>
                  <a:lnTo>
                    <a:pt x="0" y="3728"/>
                  </a:lnTo>
                  <a:lnTo>
                    <a:pt x="0" y="3720"/>
                  </a:lnTo>
                  <a:close/>
                  <a:moveTo>
                    <a:pt x="0" y="3728"/>
                  </a:moveTo>
                  <a:lnTo>
                    <a:pt x="0" y="3728"/>
                  </a:lnTo>
                  <a:close/>
                  <a:moveTo>
                    <a:pt x="0" y="3728"/>
                  </a:moveTo>
                  <a:lnTo>
                    <a:pt x="0" y="3735"/>
                  </a:lnTo>
                  <a:lnTo>
                    <a:pt x="0" y="3728"/>
                  </a:lnTo>
                  <a:close/>
                  <a:moveTo>
                    <a:pt x="0" y="3735"/>
                  </a:moveTo>
                  <a:lnTo>
                    <a:pt x="0" y="3743"/>
                  </a:lnTo>
                  <a:lnTo>
                    <a:pt x="0" y="3735"/>
                  </a:lnTo>
                  <a:close/>
                  <a:moveTo>
                    <a:pt x="0" y="3743"/>
                  </a:moveTo>
                  <a:lnTo>
                    <a:pt x="0" y="3743"/>
                  </a:lnTo>
                  <a:close/>
                  <a:moveTo>
                    <a:pt x="0" y="3743"/>
                  </a:moveTo>
                  <a:lnTo>
                    <a:pt x="0" y="3751"/>
                  </a:lnTo>
                  <a:lnTo>
                    <a:pt x="0" y="3743"/>
                  </a:lnTo>
                  <a:close/>
                  <a:moveTo>
                    <a:pt x="0" y="3751"/>
                  </a:moveTo>
                  <a:lnTo>
                    <a:pt x="0" y="3758"/>
                  </a:lnTo>
                  <a:lnTo>
                    <a:pt x="0" y="3751"/>
                  </a:lnTo>
                  <a:close/>
                  <a:moveTo>
                    <a:pt x="0" y="3758"/>
                  </a:moveTo>
                  <a:lnTo>
                    <a:pt x="0" y="3758"/>
                  </a:lnTo>
                  <a:close/>
                  <a:moveTo>
                    <a:pt x="0" y="3758"/>
                  </a:moveTo>
                  <a:lnTo>
                    <a:pt x="0" y="3766"/>
                  </a:lnTo>
                  <a:lnTo>
                    <a:pt x="0" y="3758"/>
                  </a:lnTo>
                  <a:close/>
                  <a:moveTo>
                    <a:pt x="0" y="3766"/>
                  </a:moveTo>
                  <a:lnTo>
                    <a:pt x="0" y="3774"/>
                  </a:lnTo>
                  <a:lnTo>
                    <a:pt x="0" y="3766"/>
                  </a:lnTo>
                  <a:close/>
                  <a:moveTo>
                    <a:pt x="0" y="3774"/>
                  </a:moveTo>
                  <a:lnTo>
                    <a:pt x="0" y="3774"/>
                  </a:lnTo>
                  <a:close/>
                  <a:moveTo>
                    <a:pt x="0" y="3774"/>
                  </a:moveTo>
                  <a:lnTo>
                    <a:pt x="0" y="3781"/>
                  </a:lnTo>
                  <a:lnTo>
                    <a:pt x="0" y="3774"/>
                  </a:lnTo>
                  <a:close/>
                  <a:moveTo>
                    <a:pt x="0" y="3781"/>
                  </a:moveTo>
                  <a:lnTo>
                    <a:pt x="0" y="3789"/>
                  </a:lnTo>
                  <a:lnTo>
                    <a:pt x="0" y="3781"/>
                  </a:lnTo>
                  <a:close/>
                  <a:moveTo>
                    <a:pt x="0" y="3789"/>
                  </a:moveTo>
                  <a:lnTo>
                    <a:pt x="0" y="3789"/>
                  </a:lnTo>
                  <a:close/>
                  <a:moveTo>
                    <a:pt x="0" y="3789"/>
                  </a:moveTo>
                  <a:lnTo>
                    <a:pt x="0" y="3797"/>
                  </a:lnTo>
                  <a:lnTo>
                    <a:pt x="0" y="3789"/>
                  </a:lnTo>
                  <a:close/>
                  <a:moveTo>
                    <a:pt x="0" y="3797"/>
                  </a:moveTo>
                  <a:lnTo>
                    <a:pt x="0" y="3804"/>
                  </a:lnTo>
                  <a:lnTo>
                    <a:pt x="0" y="3797"/>
                  </a:lnTo>
                  <a:close/>
                  <a:moveTo>
                    <a:pt x="0" y="3804"/>
                  </a:moveTo>
                  <a:lnTo>
                    <a:pt x="0" y="3804"/>
                  </a:lnTo>
                  <a:close/>
                  <a:moveTo>
                    <a:pt x="0" y="3804"/>
                  </a:moveTo>
                  <a:lnTo>
                    <a:pt x="0" y="3812"/>
                  </a:lnTo>
                  <a:lnTo>
                    <a:pt x="0" y="3804"/>
                  </a:lnTo>
                  <a:close/>
                  <a:moveTo>
                    <a:pt x="0" y="3812"/>
                  </a:moveTo>
                  <a:lnTo>
                    <a:pt x="0" y="3820"/>
                  </a:lnTo>
                  <a:lnTo>
                    <a:pt x="0" y="3812"/>
                  </a:lnTo>
                  <a:close/>
                  <a:moveTo>
                    <a:pt x="0" y="3820"/>
                  </a:moveTo>
                  <a:lnTo>
                    <a:pt x="0" y="3820"/>
                  </a:lnTo>
                  <a:close/>
                  <a:moveTo>
                    <a:pt x="0" y="3820"/>
                  </a:moveTo>
                  <a:lnTo>
                    <a:pt x="0" y="3828"/>
                  </a:lnTo>
                  <a:lnTo>
                    <a:pt x="0" y="3820"/>
                  </a:lnTo>
                  <a:close/>
                  <a:moveTo>
                    <a:pt x="0" y="3828"/>
                  </a:moveTo>
                  <a:lnTo>
                    <a:pt x="0" y="3835"/>
                  </a:lnTo>
                  <a:lnTo>
                    <a:pt x="0" y="3828"/>
                  </a:lnTo>
                  <a:close/>
                  <a:moveTo>
                    <a:pt x="0" y="3835"/>
                  </a:moveTo>
                  <a:lnTo>
                    <a:pt x="0" y="3835"/>
                  </a:lnTo>
                  <a:close/>
                  <a:moveTo>
                    <a:pt x="0" y="3835"/>
                  </a:moveTo>
                  <a:lnTo>
                    <a:pt x="0" y="3843"/>
                  </a:lnTo>
                  <a:lnTo>
                    <a:pt x="0" y="3835"/>
                  </a:lnTo>
                  <a:close/>
                  <a:moveTo>
                    <a:pt x="0" y="3843"/>
                  </a:moveTo>
                  <a:lnTo>
                    <a:pt x="0" y="3851"/>
                  </a:lnTo>
                  <a:lnTo>
                    <a:pt x="0" y="3843"/>
                  </a:lnTo>
                  <a:close/>
                  <a:moveTo>
                    <a:pt x="0" y="3851"/>
                  </a:moveTo>
                  <a:lnTo>
                    <a:pt x="0" y="3851"/>
                  </a:lnTo>
                  <a:close/>
                  <a:moveTo>
                    <a:pt x="0" y="3851"/>
                  </a:moveTo>
                  <a:lnTo>
                    <a:pt x="0" y="3858"/>
                  </a:lnTo>
                  <a:lnTo>
                    <a:pt x="0" y="3851"/>
                  </a:lnTo>
                  <a:close/>
                  <a:moveTo>
                    <a:pt x="0" y="3858"/>
                  </a:moveTo>
                  <a:lnTo>
                    <a:pt x="0" y="3866"/>
                  </a:lnTo>
                  <a:lnTo>
                    <a:pt x="0" y="3858"/>
                  </a:lnTo>
                  <a:close/>
                  <a:moveTo>
                    <a:pt x="0" y="3866"/>
                  </a:moveTo>
                  <a:lnTo>
                    <a:pt x="0" y="3866"/>
                  </a:lnTo>
                  <a:close/>
                  <a:moveTo>
                    <a:pt x="0" y="3866"/>
                  </a:moveTo>
                  <a:lnTo>
                    <a:pt x="0" y="3874"/>
                  </a:lnTo>
                  <a:lnTo>
                    <a:pt x="0" y="3866"/>
                  </a:lnTo>
                  <a:close/>
                  <a:moveTo>
                    <a:pt x="0" y="3874"/>
                  </a:moveTo>
                  <a:lnTo>
                    <a:pt x="0" y="3881"/>
                  </a:lnTo>
                  <a:lnTo>
                    <a:pt x="0" y="3874"/>
                  </a:lnTo>
                  <a:close/>
                  <a:moveTo>
                    <a:pt x="0" y="3881"/>
                  </a:moveTo>
                  <a:lnTo>
                    <a:pt x="0" y="3881"/>
                  </a:lnTo>
                  <a:close/>
                  <a:moveTo>
                    <a:pt x="0" y="3881"/>
                  </a:moveTo>
                  <a:lnTo>
                    <a:pt x="0" y="3889"/>
                  </a:lnTo>
                  <a:lnTo>
                    <a:pt x="0" y="3881"/>
                  </a:lnTo>
                  <a:close/>
                  <a:moveTo>
                    <a:pt x="0" y="3889"/>
                  </a:moveTo>
                  <a:lnTo>
                    <a:pt x="0" y="3897"/>
                  </a:lnTo>
                  <a:lnTo>
                    <a:pt x="0" y="3889"/>
                  </a:lnTo>
                  <a:close/>
                  <a:moveTo>
                    <a:pt x="0" y="3897"/>
                  </a:moveTo>
                  <a:lnTo>
                    <a:pt x="0" y="3897"/>
                  </a:lnTo>
                  <a:close/>
                  <a:moveTo>
                    <a:pt x="0" y="3897"/>
                  </a:moveTo>
                  <a:lnTo>
                    <a:pt x="0" y="3904"/>
                  </a:lnTo>
                  <a:lnTo>
                    <a:pt x="0" y="3897"/>
                  </a:lnTo>
                  <a:close/>
                  <a:moveTo>
                    <a:pt x="0" y="3904"/>
                  </a:moveTo>
                  <a:lnTo>
                    <a:pt x="0" y="3912"/>
                  </a:lnTo>
                  <a:lnTo>
                    <a:pt x="0" y="3904"/>
                  </a:lnTo>
                  <a:close/>
                  <a:moveTo>
                    <a:pt x="0" y="3912"/>
                  </a:moveTo>
                  <a:lnTo>
                    <a:pt x="0" y="3912"/>
                  </a:lnTo>
                  <a:close/>
                  <a:moveTo>
                    <a:pt x="0" y="3912"/>
                  </a:moveTo>
                  <a:lnTo>
                    <a:pt x="0" y="3920"/>
                  </a:lnTo>
                  <a:lnTo>
                    <a:pt x="0" y="3912"/>
                  </a:lnTo>
                  <a:close/>
                  <a:moveTo>
                    <a:pt x="0" y="3920"/>
                  </a:moveTo>
                  <a:lnTo>
                    <a:pt x="0" y="3927"/>
                  </a:lnTo>
                  <a:lnTo>
                    <a:pt x="0" y="3920"/>
                  </a:lnTo>
                  <a:close/>
                  <a:moveTo>
                    <a:pt x="0" y="3927"/>
                  </a:moveTo>
                  <a:lnTo>
                    <a:pt x="0" y="3927"/>
                  </a:lnTo>
                  <a:close/>
                  <a:moveTo>
                    <a:pt x="0" y="3927"/>
                  </a:moveTo>
                  <a:lnTo>
                    <a:pt x="0" y="3935"/>
                  </a:lnTo>
                  <a:lnTo>
                    <a:pt x="0" y="3927"/>
                  </a:lnTo>
                  <a:close/>
                  <a:moveTo>
                    <a:pt x="0" y="3935"/>
                  </a:moveTo>
                  <a:lnTo>
                    <a:pt x="0" y="3943"/>
                  </a:lnTo>
                  <a:lnTo>
                    <a:pt x="0" y="3935"/>
                  </a:lnTo>
                  <a:close/>
                  <a:moveTo>
                    <a:pt x="0" y="3943"/>
                  </a:moveTo>
                  <a:lnTo>
                    <a:pt x="0" y="3943"/>
                  </a:lnTo>
                  <a:close/>
                  <a:moveTo>
                    <a:pt x="0" y="3943"/>
                  </a:moveTo>
                  <a:lnTo>
                    <a:pt x="0" y="3950"/>
                  </a:lnTo>
                  <a:lnTo>
                    <a:pt x="0" y="3943"/>
                  </a:lnTo>
                  <a:close/>
                  <a:moveTo>
                    <a:pt x="0" y="3950"/>
                  </a:moveTo>
                  <a:lnTo>
                    <a:pt x="0" y="3958"/>
                  </a:lnTo>
                  <a:lnTo>
                    <a:pt x="0" y="3950"/>
                  </a:lnTo>
                  <a:close/>
                  <a:moveTo>
                    <a:pt x="0" y="3958"/>
                  </a:moveTo>
                  <a:lnTo>
                    <a:pt x="0" y="3958"/>
                  </a:lnTo>
                  <a:close/>
                  <a:moveTo>
                    <a:pt x="0" y="3958"/>
                  </a:moveTo>
                  <a:lnTo>
                    <a:pt x="0" y="3966"/>
                  </a:lnTo>
                  <a:lnTo>
                    <a:pt x="0" y="3958"/>
                  </a:lnTo>
                  <a:close/>
                  <a:moveTo>
                    <a:pt x="0" y="3966"/>
                  </a:moveTo>
                  <a:lnTo>
                    <a:pt x="0" y="3974"/>
                  </a:lnTo>
                  <a:lnTo>
                    <a:pt x="0" y="3966"/>
                  </a:lnTo>
                  <a:close/>
                  <a:moveTo>
                    <a:pt x="0" y="3974"/>
                  </a:moveTo>
                  <a:lnTo>
                    <a:pt x="0" y="3974"/>
                  </a:lnTo>
                  <a:close/>
                  <a:moveTo>
                    <a:pt x="0" y="3974"/>
                  </a:moveTo>
                  <a:lnTo>
                    <a:pt x="0" y="3981"/>
                  </a:lnTo>
                  <a:lnTo>
                    <a:pt x="0" y="3974"/>
                  </a:lnTo>
                  <a:close/>
                  <a:moveTo>
                    <a:pt x="0" y="3981"/>
                  </a:moveTo>
                  <a:lnTo>
                    <a:pt x="0" y="3989"/>
                  </a:lnTo>
                  <a:lnTo>
                    <a:pt x="0" y="3981"/>
                  </a:lnTo>
                  <a:close/>
                  <a:moveTo>
                    <a:pt x="0" y="3989"/>
                  </a:moveTo>
                  <a:lnTo>
                    <a:pt x="0" y="3989"/>
                  </a:lnTo>
                  <a:close/>
                  <a:moveTo>
                    <a:pt x="0" y="3989"/>
                  </a:moveTo>
                  <a:lnTo>
                    <a:pt x="0" y="3997"/>
                  </a:lnTo>
                  <a:lnTo>
                    <a:pt x="0" y="3989"/>
                  </a:lnTo>
                  <a:close/>
                  <a:moveTo>
                    <a:pt x="0" y="3997"/>
                  </a:moveTo>
                  <a:lnTo>
                    <a:pt x="0" y="4004"/>
                  </a:lnTo>
                  <a:lnTo>
                    <a:pt x="0" y="3997"/>
                  </a:lnTo>
                  <a:close/>
                  <a:moveTo>
                    <a:pt x="0" y="4004"/>
                  </a:moveTo>
                  <a:lnTo>
                    <a:pt x="0" y="4004"/>
                  </a:lnTo>
                  <a:close/>
                  <a:moveTo>
                    <a:pt x="0" y="4004"/>
                  </a:moveTo>
                  <a:lnTo>
                    <a:pt x="0" y="4012"/>
                  </a:lnTo>
                  <a:lnTo>
                    <a:pt x="0" y="4004"/>
                  </a:lnTo>
                  <a:close/>
                  <a:moveTo>
                    <a:pt x="0" y="4012"/>
                  </a:moveTo>
                  <a:lnTo>
                    <a:pt x="0" y="4020"/>
                  </a:lnTo>
                  <a:lnTo>
                    <a:pt x="0" y="4012"/>
                  </a:lnTo>
                  <a:close/>
                  <a:moveTo>
                    <a:pt x="0" y="4020"/>
                  </a:moveTo>
                  <a:lnTo>
                    <a:pt x="0" y="4020"/>
                  </a:lnTo>
                  <a:close/>
                  <a:moveTo>
                    <a:pt x="0" y="4020"/>
                  </a:moveTo>
                  <a:lnTo>
                    <a:pt x="0" y="4027"/>
                  </a:lnTo>
                  <a:lnTo>
                    <a:pt x="0" y="4020"/>
                  </a:lnTo>
                  <a:close/>
                  <a:moveTo>
                    <a:pt x="0" y="4027"/>
                  </a:moveTo>
                  <a:lnTo>
                    <a:pt x="0" y="4035"/>
                  </a:lnTo>
                  <a:lnTo>
                    <a:pt x="0" y="4027"/>
                  </a:lnTo>
                  <a:close/>
                  <a:moveTo>
                    <a:pt x="0" y="4035"/>
                  </a:moveTo>
                  <a:lnTo>
                    <a:pt x="0" y="4035"/>
                  </a:lnTo>
                  <a:close/>
                  <a:moveTo>
                    <a:pt x="0" y="4035"/>
                  </a:moveTo>
                  <a:lnTo>
                    <a:pt x="0" y="4043"/>
                  </a:lnTo>
                  <a:lnTo>
                    <a:pt x="0" y="4035"/>
                  </a:lnTo>
                  <a:close/>
                  <a:moveTo>
                    <a:pt x="0" y="4043"/>
                  </a:moveTo>
                  <a:lnTo>
                    <a:pt x="0" y="4050"/>
                  </a:lnTo>
                  <a:lnTo>
                    <a:pt x="0" y="4043"/>
                  </a:lnTo>
                  <a:close/>
                  <a:moveTo>
                    <a:pt x="0" y="4050"/>
                  </a:moveTo>
                  <a:lnTo>
                    <a:pt x="0" y="4050"/>
                  </a:lnTo>
                  <a:close/>
                  <a:moveTo>
                    <a:pt x="0" y="4050"/>
                  </a:moveTo>
                  <a:lnTo>
                    <a:pt x="0" y="4058"/>
                  </a:lnTo>
                  <a:lnTo>
                    <a:pt x="0" y="4050"/>
                  </a:lnTo>
                  <a:close/>
                  <a:moveTo>
                    <a:pt x="0" y="4058"/>
                  </a:moveTo>
                  <a:lnTo>
                    <a:pt x="0" y="4066"/>
                  </a:lnTo>
                  <a:lnTo>
                    <a:pt x="0" y="4058"/>
                  </a:lnTo>
                  <a:close/>
                  <a:moveTo>
                    <a:pt x="0" y="4066"/>
                  </a:moveTo>
                  <a:lnTo>
                    <a:pt x="0" y="4066"/>
                  </a:lnTo>
                  <a:close/>
                  <a:moveTo>
                    <a:pt x="0" y="4066"/>
                  </a:moveTo>
                  <a:lnTo>
                    <a:pt x="0" y="4073"/>
                  </a:lnTo>
                  <a:lnTo>
                    <a:pt x="0" y="4066"/>
                  </a:lnTo>
                  <a:close/>
                  <a:moveTo>
                    <a:pt x="0" y="4073"/>
                  </a:moveTo>
                  <a:lnTo>
                    <a:pt x="0" y="4081"/>
                  </a:lnTo>
                  <a:lnTo>
                    <a:pt x="0" y="4073"/>
                  </a:lnTo>
                  <a:close/>
                  <a:moveTo>
                    <a:pt x="0" y="4081"/>
                  </a:moveTo>
                  <a:lnTo>
                    <a:pt x="0" y="4081"/>
                  </a:lnTo>
                  <a:close/>
                  <a:moveTo>
                    <a:pt x="0" y="4081"/>
                  </a:moveTo>
                  <a:lnTo>
                    <a:pt x="0" y="4089"/>
                  </a:lnTo>
                  <a:lnTo>
                    <a:pt x="0" y="4081"/>
                  </a:lnTo>
                  <a:close/>
                  <a:moveTo>
                    <a:pt x="0" y="4089"/>
                  </a:moveTo>
                  <a:lnTo>
                    <a:pt x="0" y="4096"/>
                  </a:lnTo>
                  <a:lnTo>
                    <a:pt x="0" y="4089"/>
                  </a:lnTo>
                  <a:close/>
                  <a:moveTo>
                    <a:pt x="0" y="4096"/>
                  </a:moveTo>
                  <a:lnTo>
                    <a:pt x="0" y="4096"/>
                  </a:lnTo>
                  <a:close/>
                  <a:moveTo>
                    <a:pt x="0" y="4096"/>
                  </a:moveTo>
                  <a:lnTo>
                    <a:pt x="0" y="4104"/>
                  </a:lnTo>
                  <a:lnTo>
                    <a:pt x="0" y="4096"/>
                  </a:lnTo>
                  <a:close/>
                  <a:moveTo>
                    <a:pt x="0" y="4104"/>
                  </a:moveTo>
                  <a:lnTo>
                    <a:pt x="0" y="4112"/>
                  </a:lnTo>
                  <a:lnTo>
                    <a:pt x="0" y="4104"/>
                  </a:lnTo>
                  <a:close/>
                  <a:moveTo>
                    <a:pt x="0" y="4112"/>
                  </a:moveTo>
                  <a:lnTo>
                    <a:pt x="0" y="4112"/>
                  </a:lnTo>
                  <a:close/>
                  <a:moveTo>
                    <a:pt x="0" y="4112"/>
                  </a:moveTo>
                  <a:lnTo>
                    <a:pt x="0" y="4120"/>
                  </a:lnTo>
                  <a:lnTo>
                    <a:pt x="0" y="4112"/>
                  </a:lnTo>
                  <a:close/>
                  <a:moveTo>
                    <a:pt x="0" y="4120"/>
                  </a:moveTo>
                  <a:lnTo>
                    <a:pt x="0" y="4127"/>
                  </a:lnTo>
                  <a:lnTo>
                    <a:pt x="0" y="4120"/>
                  </a:lnTo>
                  <a:close/>
                  <a:moveTo>
                    <a:pt x="0" y="4127"/>
                  </a:moveTo>
                  <a:lnTo>
                    <a:pt x="0" y="4127"/>
                  </a:lnTo>
                  <a:close/>
                  <a:moveTo>
                    <a:pt x="0" y="4127"/>
                  </a:moveTo>
                  <a:lnTo>
                    <a:pt x="0" y="4135"/>
                  </a:lnTo>
                  <a:lnTo>
                    <a:pt x="0" y="4127"/>
                  </a:lnTo>
                  <a:close/>
                  <a:moveTo>
                    <a:pt x="0" y="4135"/>
                  </a:moveTo>
                  <a:lnTo>
                    <a:pt x="0" y="4143"/>
                  </a:lnTo>
                  <a:lnTo>
                    <a:pt x="0" y="4135"/>
                  </a:lnTo>
                  <a:close/>
                  <a:moveTo>
                    <a:pt x="0" y="4143"/>
                  </a:moveTo>
                  <a:lnTo>
                    <a:pt x="0" y="4143"/>
                  </a:lnTo>
                  <a:close/>
                  <a:moveTo>
                    <a:pt x="0" y="4143"/>
                  </a:moveTo>
                  <a:lnTo>
                    <a:pt x="0" y="4150"/>
                  </a:lnTo>
                  <a:lnTo>
                    <a:pt x="0" y="4143"/>
                  </a:lnTo>
                  <a:close/>
                  <a:moveTo>
                    <a:pt x="0" y="4150"/>
                  </a:moveTo>
                  <a:lnTo>
                    <a:pt x="0" y="4158"/>
                  </a:lnTo>
                  <a:lnTo>
                    <a:pt x="0" y="4150"/>
                  </a:lnTo>
                  <a:close/>
                  <a:moveTo>
                    <a:pt x="0" y="4158"/>
                  </a:moveTo>
                  <a:lnTo>
                    <a:pt x="0" y="4158"/>
                  </a:lnTo>
                  <a:close/>
                  <a:moveTo>
                    <a:pt x="0" y="4158"/>
                  </a:moveTo>
                  <a:lnTo>
                    <a:pt x="0" y="4166"/>
                  </a:lnTo>
                  <a:lnTo>
                    <a:pt x="0" y="4158"/>
                  </a:lnTo>
                  <a:close/>
                  <a:moveTo>
                    <a:pt x="0" y="4166"/>
                  </a:moveTo>
                  <a:lnTo>
                    <a:pt x="0" y="4173"/>
                  </a:lnTo>
                  <a:lnTo>
                    <a:pt x="0" y="4166"/>
                  </a:lnTo>
                  <a:close/>
                  <a:moveTo>
                    <a:pt x="0" y="4173"/>
                  </a:moveTo>
                  <a:lnTo>
                    <a:pt x="0" y="4173"/>
                  </a:lnTo>
                  <a:close/>
                  <a:moveTo>
                    <a:pt x="0" y="4173"/>
                  </a:moveTo>
                  <a:lnTo>
                    <a:pt x="0" y="4181"/>
                  </a:lnTo>
                  <a:lnTo>
                    <a:pt x="0" y="4173"/>
                  </a:lnTo>
                  <a:close/>
                  <a:moveTo>
                    <a:pt x="0" y="4181"/>
                  </a:moveTo>
                  <a:lnTo>
                    <a:pt x="0" y="4189"/>
                  </a:lnTo>
                  <a:lnTo>
                    <a:pt x="0" y="4181"/>
                  </a:lnTo>
                  <a:close/>
                  <a:moveTo>
                    <a:pt x="0" y="4189"/>
                  </a:moveTo>
                  <a:lnTo>
                    <a:pt x="0" y="4189"/>
                  </a:lnTo>
                  <a:close/>
                  <a:moveTo>
                    <a:pt x="0" y="4189"/>
                  </a:moveTo>
                  <a:lnTo>
                    <a:pt x="0" y="4196"/>
                  </a:lnTo>
                  <a:lnTo>
                    <a:pt x="0" y="4189"/>
                  </a:lnTo>
                  <a:close/>
                  <a:moveTo>
                    <a:pt x="0" y="4196"/>
                  </a:moveTo>
                  <a:lnTo>
                    <a:pt x="0" y="4204"/>
                  </a:lnTo>
                  <a:lnTo>
                    <a:pt x="0" y="4196"/>
                  </a:lnTo>
                  <a:close/>
                  <a:moveTo>
                    <a:pt x="0" y="4204"/>
                  </a:moveTo>
                  <a:lnTo>
                    <a:pt x="0" y="4204"/>
                  </a:lnTo>
                  <a:close/>
                  <a:moveTo>
                    <a:pt x="0" y="4204"/>
                  </a:moveTo>
                  <a:lnTo>
                    <a:pt x="0" y="4212"/>
                  </a:lnTo>
                  <a:lnTo>
                    <a:pt x="0" y="4204"/>
                  </a:lnTo>
                  <a:close/>
                  <a:moveTo>
                    <a:pt x="0" y="4212"/>
                  </a:moveTo>
                  <a:lnTo>
                    <a:pt x="0" y="4219"/>
                  </a:lnTo>
                  <a:lnTo>
                    <a:pt x="0" y="4212"/>
                  </a:lnTo>
                  <a:close/>
                  <a:moveTo>
                    <a:pt x="0" y="4219"/>
                  </a:moveTo>
                  <a:lnTo>
                    <a:pt x="0" y="4219"/>
                  </a:lnTo>
                  <a:close/>
                  <a:moveTo>
                    <a:pt x="0" y="4219"/>
                  </a:moveTo>
                  <a:lnTo>
                    <a:pt x="0" y="4227"/>
                  </a:lnTo>
                  <a:lnTo>
                    <a:pt x="0" y="4219"/>
                  </a:lnTo>
                  <a:close/>
                  <a:moveTo>
                    <a:pt x="0" y="4227"/>
                  </a:moveTo>
                  <a:lnTo>
                    <a:pt x="0" y="4235"/>
                  </a:lnTo>
                  <a:lnTo>
                    <a:pt x="0" y="4227"/>
                  </a:lnTo>
                  <a:close/>
                  <a:moveTo>
                    <a:pt x="0" y="4235"/>
                  </a:moveTo>
                  <a:lnTo>
                    <a:pt x="0" y="4235"/>
                  </a:lnTo>
                  <a:close/>
                  <a:moveTo>
                    <a:pt x="0" y="4235"/>
                  </a:moveTo>
                  <a:lnTo>
                    <a:pt x="0" y="4242"/>
                  </a:lnTo>
                  <a:lnTo>
                    <a:pt x="0" y="4235"/>
                  </a:lnTo>
                  <a:close/>
                  <a:moveTo>
                    <a:pt x="0" y="4242"/>
                  </a:moveTo>
                  <a:lnTo>
                    <a:pt x="0" y="4250"/>
                  </a:lnTo>
                  <a:lnTo>
                    <a:pt x="0" y="4242"/>
                  </a:lnTo>
                  <a:close/>
                  <a:moveTo>
                    <a:pt x="0" y="4250"/>
                  </a:moveTo>
                  <a:lnTo>
                    <a:pt x="0" y="4250"/>
                  </a:lnTo>
                  <a:close/>
                  <a:moveTo>
                    <a:pt x="0" y="4250"/>
                  </a:moveTo>
                  <a:lnTo>
                    <a:pt x="0" y="4258"/>
                  </a:lnTo>
                  <a:lnTo>
                    <a:pt x="0" y="4250"/>
                  </a:lnTo>
                  <a:close/>
                  <a:moveTo>
                    <a:pt x="0" y="4258"/>
                  </a:moveTo>
                  <a:lnTo>
                    <a:pt x="0" y="4266"/>
                  </a:lnTo>
                  <a:lnTo>
                    <a:pt x="0" y="4258"/>
                  </a:lnTo>
                  <a:close/>
                  <a:moveTo>
                    <a:pt x="0" y="4266"/>
                  </a:moveTo>
                  <a:lnTo>
                    <a:pt x="0" y="4266"/>
                  </a:lnTo>
                  <a:close/>
                  <a:moveTo>
                    <a:pt x="0" y="4266"/>
                  </a:moveTo>
                  <a:lnTo>
                    <a:pt x="0" y="4273"/>
                  </a:lnTo>
                  <a:lnTo>
                    <a:pt x="0" y="4266"/>
                  </a:lnTo>
                  <a:close/>
                  <a:moveTo>
                    <a:pt x="0" y="4273"/>
                  </a:moveTo>
                  <a:lnTo>
                    <a:pt x="0" y="4281"/>
                  </a:lnTo>
                  <a:lnTo>
                    <a:pt x="0" y="4273"/>
                  </a:lnTo>
                  <a:close/>
                  <a:moveTo>
                    <a:pt x="0" y="4281"/>
                  </a:moveTo>
                  <a:lnTo>
                    <a:pt x="0" y="4281"/>
                  </a:lnTo>
                  <a:close/>
                  <a:moveTo>
                    <a:pt x="0" y="4281"/>
                  </a:moveTo>
                  <a:lnTo>
                    <a:pt x="0" y="4289"/>
                  </a:lnTo>
                  <a:lnTo>
                    <a:pt x="0" y="4281"/>
                  </a:lnTo>
                  <a:close/>
                  <a:moveTo>
                    <a:pt x="0" y="4289"/>
                  </a:moveTo>
                  <a:lnTo>
                    <a:pt x="0" y="4296"/>
                  </a:lnTo>
                  <a:lnTo>
                    <a:pt x="0" y="4289"/>
                  </a:lnTo>
                  <a:close/>
                  <a:moveTo>
                    <a:pt x="0" y="4296"/>
                  </a:moveTo>
                  <a:lnTo>
                    <a:pt x="0" y="4296"/>
                  </a:lnTo>
                  <a:close/>
                  <a:moveTo>
                    <a:pt x="0" y="4296"/>
                  </a:moveTo>
                  <a:lnTo>
                    <a:pt x="0" y="4304"/>
                  </a:lnTo>
                  <a:lnTo>
                    <a:pt x="0" y="4296"/>
                  </a:lnTo>
                  <a:close/>
                  <a:moveTo>
                    <a:pt x="0" y="4304"/>
                  </a:moveTo>
                  <a:lnTo>
                    <a:pt x="0" y="4312"/>
                  </a:lnTo>
                  <a:lnTo>
                    <a:pt x="0" y="4304"/>
                  </a:lnTo>
                  <a:close/>
                  <a:moveTo>
                    <a:pt x="0" y="4312"/>
                  </a:moveTo>
                  <a:lnTo>
                    <a:pt x="0" y="4312"/>
                  </a:lnTo>
                  <a:close/>
                  <a:moveTo>
                    <a:pt x="0" y="4312"/>
                  </a:moveTo>
                  <a:lnTo>
                    <a:pt x="0" y="4319"/>
                  </a:lnTo>
                  <a:lnTo>
                    <a:pt x="0" y="4312"/>
                  </a:lnTo>
                  <a:close/>
                  <a:moveTo>
                    <a:pt x="0" y="4319"/>
                  </a:moveTo>
                  <a:lnTo>
                    <a:pt x="0" y="4327"/>
                  </a:lnTo>
                  <a:lnTo>
                    <a:pt x="0" y="4319"/>
                  </a:lnTo>
                  <a:close/>
                  <a:moveTo>
                    <a:pt x="0" y="4327"/>
                  </a:moveTo>
                  <a:lnTo>
                    <a:pt x="0" y="4327"/>
                  </a:lnTo>
                  <a:close/>
                  <a:moveTo>
                    <a:pt x="0" y="4327"/>
                  </a:moveTo>
                  <a:lnTo>
                    <a:pt x="0" y="4335"/>
                  </a:lnTo>
                  <a:lnTo>
                    <a:pt x="0" y="4327"/>
                  </a:lnTo>
                  <a:close/>
                  <a:moveTo>
                    <a:pt x="0" y="4335"/>
                  </a:moveTo>
                  <a:lnTo>
                    <a:pt x="0" y="4342"/>
                  </a:lnTo>
                  <a:lnTo>
                    <a:pt x="0" y="4335"/>
                  </a:lnTo>
                  <a:close/>
                  <a:moveTo>
                    <a:pt x="0" y="4342"/>
                  </a:moveTo>
                  <a:lnTo>
                    <a:pt x="0" y="4342"/>
                  </a:lnTo>
                  <a:close/>
                  <a:moveTo>
                    <a:pt x="0" y="4342"/>
                  </a:moveTo>
                  <a:lnTo>
                    <a:pt x="0" y="4350"/>
                  </a:lnTo>
                  <a:lnTo>
                    <a:pt x="0" y="4342"/>
                  </a:lnTo>
                  <a:close/>
                  <a:moveTo>
                    <a:pt x="0" y="4350"/>
                  </a:moveTo>
                  <a:lnTo>
                    <a:pt x="0" y="4358"/>
                  </a:lnTo>
                  <a:lnTo>
                    <a:pt x="0" y="4350"/>
                  </a:lnTo>
                  <a:close/>
                  <a:moveTo>
                    <a:pt x="0" y="4358"/>
                  </a:moveTo>
                  <a:lnTo>
                    <a:pt x="0" y="4358"/>
                  </a:lnTo>
                  <a:close/>
                  <a:moveTo>
                    <a:pt x="0" y="4358"/>
                  </a:moveTo>
                  <a:lnTo>
                    <a:pt x="0" y="4365"/>
                  </a:lnTo>
                  <a:lnTo>
                    <a:pt x="0" y="4358"/>
                  </a:lnTo>
                  <a:close/>
                  <a:moveTo>
                    <a:pt x="0" y="4365"/>
                  </a:moveTo>
                  <a:lnTo>
                    <a:pt x="0" y="4373"/>
                  </a:lnTo>
                  <a:lnTo>
                    <a:pt x="0" y="4365"/>
                  </a:lnTo>
                  <a:close/>
                  <a:moveTo>
                    <a:pt x="0" y="4373"/>
                  </a:moveTo>
                  <a:lnTo>
                    <a:pt x="0" y="4373"/>
                  </a:lnTo>
                  <a:close/>
                  <a:moveTo>
                    <a:pt x="0" y="4373"/>
                  </a:moveTo>
                  <a:lnTo>
                    <a:pt x="0" y="4381"/>
                  </a:lnTo>
                  <a:lnTo>
                    <a:pt x="0" y="4373"/>
                  </a:lnTo>
                  <a:close/>
                  <a:moveTo>
                    <a:pt x="0" y="4381"/>
                  </a:moveTo>
                  <a:lnTo>
                    <a:pt x="0" y="4388"/>
                  </a:lnTo>
                  <a:lnTo>
                    <a:pt x="0" y="4381"/>
                  </a:lnTo>
                  <a:close/>
                  <a:moveTo>
                    <a:pt x="0" y="4388"/>
                  </a:moveTo>
                  <a:lnTo>
                    <a:pt x="0" y="4388"/>
                  </a:lnTo>
                  <a:close/>
                  <a:moveTo>
                    <a:pt x="0" y="4388"/>
                  </a:moveTo>
                  <a:lnTo>
                    <a:pt x="0" y="4396"/>
                  </a:lnTo>
                  <a:lnTo>
                    <a:pt x="0" y="4388"/>
                  </a:lnTo>
                  <a:close/>
                  <a:moveTo>
                    <a:pt x="0" y="4396"/>
                  </a:moveTo>
                  <a:lnTo>
                    <a:pt x="0" y="4404"/>
                  </a:lnTo>
                  <a:lnTo>
                    <a:pt x="0" y="4396"/>
                  </a:lnTo>
                  <a:close/>
                  <a:moveTo>
                    <a:pt x="0" y="4404"/>
                  </a:moveTo>
                  <a:lnTo>
                    <a:pt x="0" y="4404"/>
                  </a:lnTo>
                  <a:close/>
                  <a:moveTo>
                    <a:pt x="0" y="4404"/>
                  </a:moveTo>
                  <a:lnTo>
                    <a:pt x="0" y="4412"/>
                  </a:lnTo>
                  <a:lnTo>
                    <a:pt x="0" y="4404"/>
                  </a:lnTo>
                  <a:close/>
                  <a:moveTo>
                    <a:pt x="0" y="4412"/>
                  </a:moveTo>
                  <a:lnTo>
                    <a:pt x="0" y="4419"/>
                  </a:lnTo>
                  <a:lnTo>
                    <a:pt x="0" y="4412"/>
                  </a:lnTo>
                  <a:close/>
                  <a:moveTo>
                    <a:pt x="0" y="4419"/>
                  </a:moveTo>
                  <a:lnTo>
                    <a:pt x="0" y="4419"/>
                  </a:lnTo>
                  <a:close/>
                  <a:moveTo>
                    <a:pt x="0" y="4419"/>
                  </a:moveTo>
                  <a:lnTo>
                    <a:pt x="0" y="4427"/>
                  </a:lnTo>
                  <a:lnTo>
                    <a:pt x="0" y="4419"/>
                  </a:lnTo>
                  <a:close/>
                  <a:moveTo>
                    <a:pt x="0" y="4427"/>
                  </a:moveTo>
                  <a:lnTo>
                    <a:pt x="0" y="4435"/>
                  </a:lnTo>
                  <a:lnTo>
                    <a:pt x="0" y="4427"/>
                  </a:lnTo>
                  <a:close/>
                  <a:moveTo>
                    <a:pt x="0" y="4435"/>
                  </a:moveTo>
                  <a:lnTo>
                    <a:pt x="0" y="4435"/>
                  </a:lnTo>
                  <a:close/>
                  <a:moveTo>
                    <a:pt x="0" y="4435"/>
                  </a:moveTo>
                  <a:lnTo>
                    <a:pt x="0" y="4442"/>
                  </a:lnTo>
                  <a:lnTo>
                    <a:pt x="0" y="4435"/>
                  </a:lnTo>
                  <a:close/>
                  <a:moveTo>
                    <a:pt x="0" y="4442"/>
                  </a:moveTo>
                  <a:lnTo>
                    <a:pt x="0" y="4450"/>
                  </a:lnTo>
                  <a:lnTo>
                    <a:pt x="0" y="4442"/>
                  </a:lnTo>
                  <a:close/>
                  <a:moveTo>
                    <a:pt x="0" y="4450"/>
                  </a:moveTo>
                  <a:lnTo>
                    <a:pt x="0" y="4450"/>
                  </a:lnTo>
                  <a:close/>
                  <a:moveTo>
                    <a:pt x="0" y="4450"/>
                  </a:moveTo>
                  <a:lnTo>
                    <a:pt x="0" y="4458"/>
                  </a:lnTo>
                  <a:lnTo>
                    <a:pt x="0" y="4450"/>
                  </a:lnTo>
                  <a:close/>
                  <a:moveTo>
                    <a:pt x="0" y="4458"/>
                  </a:moveTo>
                  <a:lnTo>
                    <a:pt x="0" y="4465"/>
                  </a:lnTo>
                  <a:lnTo>
                    <a:pt x="0" y="4458"/>
                  </a:lnTo>
                  <a:close/>
                  <a:moveTo>
                    <a:pt x="0" y="4465"/>
                  </a:moveTo>
                  <a:lnTo>
                    <a:pt x="0" y="4465"/>
                  </a:lnTo>
                  <a:close/>
                  <a:moveTo>
                    <a:pt x="0" y="4465"/>
                  </a:moveTo>
                  <a:lnTo>
                    <a:pt x="0" y="4473"/>
                  </a:lnTo>
                  <a:lnTo>
                    <a:pt x="0" y="4465"/>
                  </a:lnTo>
                  <a:close/>
                  <a:moveTo>
                    <a:pt x="0" y="4473"/>
                  </a:moveTo>
                  <a:lnTo>
                    <a:pt x="0" y="4481"/>
                  </a:lnTo>
                  <a:lnTo>
                    <a:pt x="0" y="4473"/>
                  </a:lnTo>
                  <a:close/>
                  <a:moveTo>
                    <a:pt x="0" y="4481"/>
                  </a:moveTo>
                  <a:lnTo>
                    <a:pt x="0" y="4481"/>
                  </a:lnTo>
                  <a:close/>
                  <a:moveTo>
                    <a:pt x="0" y="4481"/>
                  </a:moveTo>
                  <a:lnTo>
                    <a:pt x="0" y="4488"/>
                  </a:lnTo>
                  <a:lnTo>
                    <a:pt x="0" y="4481"/>
                  </a:lnTo>
                  <a:close/>
                  <a:moveTo>
                    <a:pt x="0" y="4488"/>
                  </a:moveTo>
                  <a:lnTo>
                    <a:pt x="0" y="4496"/>
                  </a:lnTo>
                  <a:lnTo>
                    <a:pt x="0" y="4488"/>
                  </a:lnTo>
                  <a:close/>
                  <a:moveTo>
                    <a:pt x="0" y="4496"/>
                  </a:moveTo>
                  <a:lnTo>
                    <a:pt x="0" y="4496"/>
                  </a:lnTo>
                  <a:close/>
                  <a:moveTo>
                    <a:pt x="0" y="4496"/>
                  </a:moveTo>
                  <a:lnTo>
                    <a:pt x="0" y="4504"/>
                  </a:lnTo>
                  <a:lnTo>
                    <a:pt x="0" y="4496"/>
                  </a:lnTo>
                  <a:close/>
                  <a:moveTo>
                    <a:pt x="0" y="4504"/>
                  </a:moveTo>
                  <a:lnTo>
                    <a:pt x="0" y="4511"/>
                  </a:lnTo>
                  <a:lnTo>
                    <a:pt x="0" y="4504"/>
                  </a:lnTo>
                  <a:close/>
                  <a:moveTo>
                    <a:pt x="0" y="4511"/>
                  </a:moveTo>
                  <a:lnTo>
                    <a:pt x="0" y="4511"/>
                  </a:lnTo>
                  <a:close/>
                  <a:moveTo>
                    <a:pt x="0" y="4511"/>
                  </a:moveTo>
                  <a:lnTo>
                    <a:pt x="0" y="4519"/>
                  </a:lnTo>
                  <a:lnTo>
                    <a:pt x="0" y="4511"/>
                  </a:lnTo>
                  <a:close/>
                  <a:moveTo>
                    <a:pt x="0" y="4519"/>
                  </a:moveTo>
                  <a:lnTo>
                    <a:pt x="0" y="4527"/>
                  </a:lnTo>
                  <a:lnTo>
                    <a:pt x="0" y="4519"/>
                  </a:lnTo>
                  <a:close/>
                  <a:moveTo>
                    <a:pt x="0" y="4527"/>
                  </a:moveTo>
                  <a:lnTo>
                    <a:pt x="0" y="4527"/>
                  </a:lnTo>
                  <a:close/>
                  <a:moveTo>
                    <a:pt x="0" y="4527"/>
                  </a:moveTo>
                  <a:lnTo>
                    <a:pt x="0" y="4535"/>
                  </a:lnTo>
                  <a:lnTo>
                    <a:pt x="0" y="4527"/>
                  </a:lnTo>
                  <a:close/>
                  <a:moveTo>
                    <a:pt x="0" y="4535"/>
                  </a:moveTo>
                  <a:lnTo>
                    <a:pt x="0" y="4542"/>
                  </a:lnTo>
                  <a:lnTo>
                    <a:pt x="0" y="4535"/>
                  </a:lnTo>
                  <a:close/>
                  <a:moveTo>
                    <a:pt x="0" y="4542"/>
                  </a:moveTo>
                  <a:lnTo>
                    <a:pt x="0" y="4542"/>
                  </a:lnTo>
                  <a:close/>
                  <a:moveTo>
                    <a:pt x="0" y="4542"/>
                  </a:moveTo>
                  <a:lnTo>
                    <a:pt x="0" y="4550"/>
                  </a:lnTo>
                  <a:lnTo>
                    <a:pt x="0" y="4542"/>
                  </a:lnTo>
                  <a:close/>
                  <a:moveTo>
                    <a:pt x="0" y="4550"/>
                  </a:moveTo>
                  <a:lnTo>
                    <a:pt x="0" y="4558"/>
                  </a:lnTo>
                  <a:lnTo>
                    <a:pt x="0" y="4550"/>
                  </a:lnTo>
                  <a:close/>
                  <a:moveTo>
                    <a:pt x="0" y="4558"/>
                  </a:moveTo>
                  <a:lnTo>
                    <a:pt x="0" y="4558"/>
                  </a:lnTo>
                  <a:close/>
                  <a:moveTo>
                    <a:pt x="0" y="4558"/>
                  </a:moveTo>
                  <a:lnTo>
                    <a:pt x="0" y="4565"/>
                  </a:lnTo>
                  <a:lnTo>
                    <a:pt x="0" y="4558"/>
                  </a:lnTo>
                  <a:close/>
                  <a:moveTo>
                    <a:pt x="0" y="4565"/>
                  </a:moveTo>
                  <a:lnTo>
                    <a:pt x="0" y="4573"/>
                  </a:lnTo>
                  <a:lnTo>
                    <a:pt x="0" y="4565"/>
                  </a:lnTo>
                  <a:close/>
                  <a:moveTo>
                    <a:pt x="0" y="4573"/>
                  </a:moveTo>
                  <a:lnTo>
                    <a:pt x="0" y="4573"/>
                  </a:lnTo>
                  <a:close/>
                  <a:moveTo>
                    <a:pt x="0" y="4573"/>
                  </a:moveTo>
                  <a:lnTo>
                    <a:pt x="0" y="4581"/>
                  </a:lnTo>
                  <a:lnTo>
                    <a:pt x="0" y="4573"/>
                  </a:lnTo>
                  <a:close/>
                  <a:moveTo>
                    <a:pt x="0" y="4581"/>
                  </a:moveTo>
                  <a:lnTo>
                    <a:pt x="0" y="4588"/>
                  </a:lnTo>
                  <a:lnTo>
                    <a:pt x="0" y="4581"/>
                  </a:lnTo>
                  <a:close/>
                  <a:moveTo>
                    <a:pt x="0" y="4588"/>
                  </a:moveTo>
                  <a:lnTo>
                    <a:pt x="0" y="4588"/>
                  </a:lnTo>
                  <a:close/>
                  <a:moveTo>
                    <a:pt x="0" y="4588"/>
                  </a:moveTo>
                  <a:lnTo>
                    <a:pt x="0" y="4596"/>
                  </a:lnTo>
                  <a:lnTo>
                    <a:pt x="0" y="4588"/>
                  </a:lnTo>
                  <a:close/>
                  <a:moveTo>
                    <a:pt x="0" y="4596"/>
                  </a:moveTo>
                  <a:lnTo>
                    <a:pt x="0" y="4604"/>
                  </a:lnTo>
                  <a:lnTo>
                    <a:pt x="0" y="4596"/>
                  </a:lnTo>
                  <a:close/>
                  <a:moveTo>
                    <a:pt x="0" y="4604"/>
                  </a:moveTo>
                  <a:lnTo>
                    <a:pt x="0" y="4604"/>
                  </a:lnTo>
                  <a:close/>
                  <a:moveTo>
                    <a:pt x="0" y="4604"/>
                  </a:moveTo>
                  <a:lnTo>
                    <a:pt x="0" y="4611"/>
                  </a:lnTo>
                  <a:lnTo>
                    <a:pt x="0" y="4604"/>
                  </a:lnTo>
                  <a:close/>
                  <a:moveTo>
                    <a:pt x="0" y="4611"/>
                  </a:moveTo>
                  <a:lnTo>
                    <a:pt x="0" y="4619"/>
                  </a:lnTo>
                  <a:lnTo>
                    <a:pt x="0" y="4611"/>
                  </a:lnTo>
                  <a:close/>
                  <a:moveTo>
                    <a:pt x="0" y="4619"/>
                  </a:moveTo>
                  <a:lnTo>
                    <a:pt x="0" y="4619"/>
                  </a:lnTo>
                  <a:close/>
                  <a:moveTo>
                    <a:pt x="0" y="4619"/>
                  </a:moveTo>
                  <a:lnTo>
                    <a:pt x="0" y="4627"/>
                  </a:lnTo>
                  <a:lnTo>
                    <a:pt x="0" y="4619"/>
                  </a:lnTo>
                  <a:close/>
                  <a:moveTo>
                    <a:pt x="0" y="4627"/>
                  </a:moveTo>
                  <a:lnTo>
                    <a:pt x="0" y="4634"/>
                  </a:lnTo>
                  <a:lnTo>
                    <a:pt x="0" y="4627"/>
                  </a:lnTo>
                  <a:close/>
                  <a:moveTo>
                    <a:pt x="0" y="4634"/>
                  </a:moveTo>
                  <a:lnTo>
                    <a:pt x="0" y="4634"/>
                  </a:lnTo>
                  <a:close/>
                  <a:moveTo>
                    <a:pt x="0" y="4634"/>
                  </a:moveTo>
                  <a:lnTo>
                    <a:pt x="0" y="4642"/>
                  </a:lnTo>
                  <a:lnTo>
                    <a:pt x="0" y="4634"/>
                  </a:lnTo>
                  <a:close/>
                  <a:moveTo>
                    <a:pt x="0" y="4642"/>
                  </a:moveTo>
                  <a:lnTo>
                    <a:pt x="0" y="4650"/>
                  </a:lnTo>
                  <a:lnTo>
                    <a:pt x="0" y="4642"/>
                  </a:lnTo>
                  <a:close/>
                  <a:moveTo>
                    <a:pt x="0" y="4650"/>
                  </a:moveTo>
                  <a:lnTo>
                    <a:pt x="0" y="4650"/>
                  </a:lnTo>
                  <a:close/>
                  <a:moveTo>
                    <a:pt x="0" y="4650"/>
                  </a:moveTo>
                  <a:lnTo>
                    <a:pt x="0" y="4657"/>
                  </a:lnTo>
                  <a:lnTo>
                    <a:pt x="0" y="4650"/>
                  </a:lnTo>
                  <a:close/>
                  <a:moveTo>
                    <a:pt x="0" y="4657"/>
                  </a:moveTo>
                  <a:lnTo>
                    <a:pt x="0" y="4665"/>
                  </a:lnTo>
                  <a:lnTo>
                    <a:pt x="0" y="4657"/>
                  </a:lnTo>
                  <a:close/>
                  <a:moveTo>
                    <a:pt x="0" y="4665"/>
                  </a:moveTo>
                  <a:lnTo>
                    <a:pt x="0" y="4665"/>
                  </a:lnTo>
                  <a:close/>
                  <a:moveTo>
                    <a:pt x="0" y="4665"/>
                  </a:moveTo>
                  <a:lnTo>
                    <a:pt x="0" y="4673"/>
                  </a:lnTo>
                  <a:lnTo>
                    <a:pt x="0" y="4665"/>
                  </a:lnTo>
                  <a:close/>
                  <a:moveTo>
                    <a:pt x="0" y="4673"/>
                  </a:moveTo>
                  <a:lnTo>
                    <a:pt x="0" y="4681"/>
                  </a:lnTo>
                  <a:lnTo>
                    <a:pt x="0" y="4673"/>
                  </a:lnTo>
                  <a:close/>
                  <a:moveTo>
                    <a:pt x="0" y="4681"/>
                  </a:moveTo>
                  <a:lnTo>
                    <a:pt x="0" y="4681"/>
                  </a:lnTo>
                  <a:close/>
                  <a:moveTo>
                    <a:pt x="0" y="4681"/>
                  </a:moveTo>
                  <a:lnTo>
                    <a:pt x="0" y="4688"/>
                  </a:lnTo>
                  <a:lnTo>
                    <a:pt x="0" y="4681"/>
                  </a:lnTo>
                  <a:close/>
                  <a:moveTo>
                    <a:pt x="0" y="4688"/>
                  </a:moveTo>
                  <a:lnTo>
                    <a:pt x="0" y="4696"/>
                  </a:lnTo>
                  <a:lnTo>
                    <a:pt x="0" y="4688"/>
                  </a:lnTo>
                  <a:close/>
                  <a:moveTo>
                    <a:pt x="0" y="4696"/>
                  </a:moveTo>
                  <a:lnTo>
                    <a:pt x="0" y="4696"/>
                  </a:lnTo>
                  <a:close/>
                  <a:moveTo>
                    <a:pt x="0" y="4696"/>
                  </a:moveTo>
                  <a:lnTo>
                    <a:pt x="0" y="4704"/>
                  </a:lnTo>
                  <a:lnTo>
                    <a:pt x="0" y="4696"/>
                  </a:lnTo>
                  <a:close/>
                  <a:moveTo>
                    <a:pt x="0" y="4704"/>
                  </a:moveTo>
                  <a:lnTo>
                    <a:pt x="0" y="4711"/>
                  </a:lnTo>
                  <a:lnTo>
                    <a:pt x="0" y="4704"/>
                  </a:lnTo>
                  <a:close/>
                  <a:moveTo>
                    <a:pt x="0" y="4711"/>
                  </a:moveTo>
                  <a:lnTo>
                    <a:pt x="0" y="4711"/>
                  </a:lnTo>
                  <a:close/>
                  <a:moveTo>
                    <a:pt x="0" y="4711"/>
                  </a:moveTo>
                  <a:lnTo>
                    <a:pt x="0" y="4719"/>
                  </a:lnTo>
                  <a:lnTo>
                    <a:pt x="0" y="4711"/>
                  </a:lnTo>
                  <a:close/>
                  <a:moveTo>
                    <a:pt x="0" y="4719"/>
                  </a:moveTo>
                  <a:lnTo>
                    <a:pt x="0" y="4727"/>
                  </a:lnTo>
                  <a:lnTo>
                    <a:pt x="0" y="4719"/>
                  </a:lnTo>
                  <a:close/>
                  <a:moveTo>
                    <a:pt x="0" y="4727"/>
                  </a:moveTo>
                  <a:lnTo>
                    <a:pt x="0" y="4727"/>
                  </a:lnTo>
                  <a:close/>
                  <a:moveTo>
                    <a:pt x="0" y="4727"/>
                  </a:moveTo>
                  <a:lnTo>
                    <a:pt x="0" y="4734"/>
                  </a:lnTo>
                  <a:lnTo>
                    <a:pt x="0" y="4727"/>
                  </a:lnTo>
                  <a:close/>
                  <a:moveTo>
                    <a:pt x="0" y="4734"/>
                  </a:moveTo>
                  <a:lnTo>
                    <a:pt x="0" y="4742"/>
                  </a:lnTo>
                  <a:lnTo>
                    <a:pt x="0" y="4734"/>
                  </a:lnTo>
                  <a:close/>
                  <a:moveTo>
                    <a:pt x="0" y="4742"/>
                  </a:moveTo>
                  <a:lnTo>
                    <a:pt x="0" y="4742"/>
                  </a:lnTo>
                  <a:close/>
                  <a:moveTo>
                    <a:pt x="0" y="4742"/>
                  </a:moveTo>
                  <a:lnTo>
                    <a:pt x="0" y="4750"/>
                  </a:lnTo>
                  <a:lnTo>
                    <a:pt x="0" y="4742"/>
                  </a:lnTo>
                  <a:close/>
                  <a:moveTo>
                    <a:pt x="0" y="4750"/>
                  </a:moveTo>
                  <a:lnTo>
                    <a:pt x="0" y="4757"/>
                  </a:lnTo>
                  <a:lnTo>
                    <a:pt x="0" y="4750"/>
                  </a:lnTo>
                  <a:close/>
                  <a:moveTo>
                    <a:pt x="0" y="4757"/>
                  </a:moveTo>
                  <a:lnTo>
                    <a:pt x="0" y="4757"/>
                  </a:lnTo>
                  <a:close/>
                  <a:moveTo>
                    <a:pt x="0" y="4757"/>
                  </a:moveTo>
                  <a:lnTo>
                    <a:pt x="0" y="4765"/>
                  </a:lnTo>
                  <a:lnTo>
                    <a:pt x="0" y="4757"/>
                  </a:lnTo>
                  <a:close/>
                  <a:moveTo>
                    <a:pt x="0" y="4765"/>
                  </a:moveTo>
                  <a:lnTo>
                    <a:pt x="0" y="4773"/>
                  </a:lnTo>
                  <a:lnTo>
                    <a:pt x="0" y="4765"/>
                  </a:lnTo>
                  <a:close/>
                  <a:moveTo>
                    <a:pt x="0" y="4773"/>
                  </a:moveTo>
                  <a:lnTo>
                    <a:pt x="0" y="4773"/>
                  </a:lnTo>
                  <a:close/>
                  <a:moveTo>
                    <a:pt x="0" y="4773"/>
                  </a:moveTo>
                  <a:lnTo>
                    <a:pt x="0" y="4780"/>
                  </a:lnTo>
                  <a:lnTo>
                    <a:pt x="0" y="4773"/>
                  </a:lnTo>
                  <a:close/>
                  <a:moveTo>
                    <a:pt x="0" y="4780"/>
                  </a:moveTo>
                  <a:lnTo>
                    <a:pt x="0" y="4788"/>
                  </a:lnTo>
                  <a:lnTo>
                    <a:pt x="0" y="4780"/>
                  </a:lnTo>
                  <a:close/>
                  <a:moveTo>
                    <a:pt x="0" y="4788"/>
                  </a:moveTo>
                  <a:lnTo>
                    <a:pt x="0" y="4788"/>
                  </a:lnTo>
                  <a:close/>
                  <a:moveTo>
                    <a:pt x="0" y="4788"/>
                  </a:moveTo>
                  <a:lnTo>
                    <a:pt x="0" y="4796"/>
                  </a:lnTo>
                  <a:lnTo>
                    <a:pt x="0" y="4788"/>
                  </a:lnTo>
                  <a:close/>
                  <a:moveTo>
                    <a:pt x="0" y="4796"/>
                  </a:moveTo>
                  <a:lnTo>
                    <a:pt x="0" y="4803"/>
                  </a:lnTo>
                  <a:lnTo>
                    <a:pt x="0" y="4796"/>
                  </a:lnTo>
                  <a:close/>
                  <a:moveTo>
                    <a:pt x="0" y="4803"/>
                  </a:moveTo>
                  <a:lnTo>
                    <a:pt x="0" y="4803"/>
                  </a:lnTo>
                  <a:close/>
                  <a:moveTo>
                    <a:pt x="0" y="4803"/>
                  </a:moveTo>
                  <a:lnTo>
                    <a:pt x="0" y="4811"/>
                  </a:lnTo>
                  <a:lnTo>
                    <a:pt x="0" y="4803"/>
                  </a:lnTo>
                  <a:close/>
                  <a:moveTo>
                    <a:pt x="0" y="4811"/>
                  </a:moveTo>
                  <a:lnTo>
                    <a:pt x="0" y="4819"/>
                  </a:lnTo>
                  <a:lnTo>
                    <a:pt x="0" y="4811"/>
                  </a:lnTo>
                  <a:close/>
                  <a:moveTo>
                    <a:pt x="0" y="4819"/>
                  </a:moveTo>
                  <a:lnTo>
                    <a:pt x="0" y="4819"/>
                  </a:lnTo>
                  <a:close/>
                  <a:moveTo>
                    <a:pt x="0" y="4819"/>
                  </a:moveTo>
                  <a:lnTo>
                    <a:pt x="0" y="4827"/>
                  </a:lnTo>
                  <a:lnTo>
                    <a:pt x="0" y="4819"/>
                  </a:lnTo>
                  <a:close/>
                  <a:moveTo>
                    <a:pt x="0" y="4827"/>
                  </a:moveTo>
                  <a:lnTo>
                    <a:pt x="0" y="4834"/>
                  </a:lnTo>
                  <a:lnTo>
                    <a:pt x="0" y="4827"/>
                  </a:lnTo>
                  <a:close/>
                  <a:moveTo>
                    <a:pt x="0" y="4834"/>
                  </a:moveTo>
                  <a:lnTo>
                    <a:pt x="0" y="4834"/>
                  </a:lnTo>
                  <a:close/>
                  <a:moveTo>
                    <a:pt x="0" y="4834"/>
                  </a:moveTo>
                  <a:lnTo>
                    <a:pt x="0" y="4842"/>
                  </a:lnTo>
                  <a:lnTo>
                    <a:pt x="0" y="4834"/>
                  </a:lnTo>
                  <a:close/>
                  <a:moveTo>
                    <a:pt x="0" y="4842"/>
                  </a:moveTo>
                  <a:lnTo>
                    <a:pt x="0" y="4850"/>
                  </a:lnTo>
                  <a:lnTo>
                    <a:pt x="0" y="4842"/>
                  </a:lnTo>
                  <a:close/>
                  <a:moveTo>
                    <a:pt x="0" y="4850"/>
                  </a:moveTo>
                  <a:lnTo>
                    <a:pt x="0" y="4850"/>
                  </a:lnTo>
                  <a:close/>
                  <a:moveTo>
                    <a:pt x="0" y="4850"/>
                  </a:moveTo>
                  <a:lnTo>
                    <a:pt x="0" y="4857"/>
                  </a:lnTo>
                  <a:lnTo>
                    <a:pt x="0" y="4850"/>
                  </a:lnTo>
                  <a:close/>
                  <a:moveTo>
                    <a:pt x="0" y="4857"/>
                  </a:moveTo>
                  <a:lnTo>
                    <a:pt x="0" y="4865"/>
                  </a:lnTo>
                  <a:lnTo>
                    <a:pt x="0" y="4857"/>
                  </a:lnTo>
                  <a:close/>
                  <a:moveTo>
                    <a:pt x="0" y="4865"/>
                  </a:moveTo>
                  <a:lnTo>
                    <a:pt x="0" y="4865"/>
                  </a:lnTo>
                  <a:close/>
                  <a:moveTo>
                    <a:pt x="0" y="4865"/>
                  </a:moveTo>
                  <a:lnTo>
                    <a:pt x="0" y="4873"/>
                  </a:lnTo>
                  <a:lnTo>
                    <a:pt x="0" y="4865"/>
                  </a:lnTo>
                  <a:close/>
                  <a:moveTo>
                    <a:pt x="0" y="4873"/>
                  </a:moveTo>
                  <a:lnTo>
                    <a:pt x="0" y="4880"/>
                  </a:lnTo>
                  <a:lnTo>
                    <a:pt x="0" y="4873"/>
                  </a:lnTo>
                  <a:close/>
                  <a:moveTo>
                    <a:pt x="0" y="4880"/>
                  </a:moveTo>
                  <a:lnTo>
                    <a:pt x="0" y="4880"/>
                  </a:lnTo>
                  <a:close/>
                  <a:moveTo>
                    <a:pt x="0" y="4880"/>
                  </a:moveTo>
                  <a:lnTo>
                    <a:pt x="0" y="4888"/>
                  </a:lnTo>
                  <a:lnTo>
                    <a:pt x="0" y="4880"/>
                  </a:lnTo>
                  <a:close/>
                  <a:moveTo>
                    <a:pt x="0" y="4888"/>
                  </a:moveTo>
                  <a:lnTo>
                    <a:pt x="0" y="4896"/>
                  </a:lnTo>
                  <a:lnTo>
                    <a:pt x="0" y="4888"/>
                  </a:lnTo>
                  <a:close/>
                  <a:moveTo>
                    <a:pt x="0" y="4896"/>
                  </a:moveTo>
                  <a:lnTo>
                    <a:pt x="0" y="4896"/>
                  </a:lnTo>
                  <a:close/>
                  <a:moveTo>
                    <a:pt x="0" y="4896"/>
                  </a:moveTo>
                  <a:lnTo>
                    <a:pt x="0" y="4903"/>
                  </a:lnTo>
                  <a:lnTo>
                    <a:pt x="0" y="4896"/>
                  </a:lnTo>
                  <a:close/>
                  <a:moveTo>
                    <a:pt x="0" y="4903"/>
                  </a:moveTo>
                  <a:lnTo>
                    <a:pt x="0" y="4911"/>
                  </a:lnTo>
                  <a:lnTo>
                    <a:pt x="0" y="4903"/>
                  </a:lnTo>
                  <a:close/>
                  <a:moveTo>
                    <a:pt x="0" y="4911"/>
                  </a:moveTo>
                  <a:lnTo>
                    <a:pt x="0" y="4911"/>
                  </a:lnTo>
                  <a:close/>
                  <a:moveTo>
                    <a:pt x="0" y="4911"/>
                  </a:moveTo>
                  <a:lnTo>
                    <a:pt x="0" y="4919"/>
                  </a:lnTo>
                  <a:lnTo>
                    <a:pt x="0" y="4911"/>
                  </a:lnTo>
                  <a:close/>
                  <a:moveTo>
                    <a:pt x="0" y="4919"/>
                  </a:moveTo>
                  <a:lnTo>
                    <a:pt x="0" y="4926"/>
                  </a:lnTo>
                  <a:lnTo>
                    <a:pt x="0" y="4919"/>
                  </a:lnTo>
                  <a:close/>
                  <a:moveTo>
                    <a:pt x="0" y="4926"/>
                  </a:moveTo>
                  <a:lnTo>
                    <a:pt x="0" y="4926"/>
                  </a:lnTo>
                  <a:close/>
                  <a:moveTo>
                    <a:pt x="0" y="4926"/>
                  </a:moveTo>
                  <a:lnTo>
                    <a:pt x="0" y="4934"/>
                  </a:lnTo>
                  <a:lnTo>
                    <a:pt x="0" y="4926"/>
                  </a:lnTo>
                  <a:close/>
                  <a:moveTo>
                    <a:pt x="0" y="4934"/>
                  </a:moveTo>
                  <a:lnTo>
                    <a:pt x="0" y="4942"/>
                  </a:lnTo>
                  <a:lnTo>
                    <a:pt x="0" y="4934"/>
                  </a:lnTo>
                  <a:close/>
                  <a:moveTo>
                    <a:pt x="0" y="4942"/>
                  </a:moveTo>
                  <a:lnTo>
                    <a:pt x="0" y="4942"/>
                  </a:lnTo>
                  <a:close/>
                  <a:moveTo>
                    <a:pt x="0" y="4942"/>
                  </a:moveTo>
                  <a:lnTo>
                    <a:pt x="0" y="4949"/>
                  </a:lnTo>
                  <a:lnTo>
                    <a:pt x="0" y="4942"/>
                  </a:lnTo>
                  <a:close/>
                  <a:moveTo>
                    <a:pt x="0" y="4949"/>
                  </a:moveTo>
                  <a:lnTo>
                    <a:pt x="0" y="4957"/>
                  </a:lnTo>
                  <a:lnTo>
                    <a:pt x="0" y="4949"/>
                  </a:lnTo>
                  <a:close/>
                  <a:moveTo>
                    <a:pt x="0" y="4957"/>
                  </a:moveTo>
                  <a:lnTo>
                    <a:pt x="0" y="4957"/>
                  </a:lnTo>
                  <a:close/>
                  <a:moveTo>
                    <a:pt x="0" y="4957"/>
                  </a:moveTo>
                  <a:lnTo>
                    <a:pt x="0" y="4965"/>
                  </a:lnTo>
                  <a:lnTo>
                    <a:pt x="0" y="4957"/>
                  </a:lnTo>
                  <a:close/>
                  <a:moveTo>
                    <a:pt x="0" y="4965"/>
                  </a:moveTo>
                  <a:lnTo>
                    <a:pt x="0" y="4973"/>
                  </a:lnTo>
                  <a:lnTo>
                    <a:pt x="0" y="4965"/>
                  </a:lnTo>
                  <a:close/>
                  <a:moveTo>
                    <a:pt x="0" y="4973"/>
                  </a:moveTo>
                  <a:lnTo>
                    <a:pt x="0" y="4973"/>
                  </a:lnTo>
                  <a:close/>
                  <a:moveTo>
                    <a:pt x="0" y="4973"/>
                  </a:moveTo>
                  <a:lnTo>
                    <a:pt x="0" y="4980"/>
                  </a:lnTo>
                  <a:lnTo>
                    <a:pt x="0" y="4973"/>
                  </a:lnTo>
                  <a:close/>
                  <a:moveTo>
                    <a:pt x="0" y="4980"/>
                  </a:moveTo>
                  <a:lnTo>
                    <a:pt x="0" y="4988"/>
                  </a:lnTo>
                  <a:lnTo>
                    <a:pt x="0" y="4980"/>
                  </a:lnTo>
                  <a:close/>
                  <a:moveTo>
                    <a:pt x="0" y="4988"/>
                  </a:moveTo>
                  <a:lnTo>
                    <a:pt x="0" y="4988"/>
                  </a:lnTo>
                  <a:close/>
                  <a:moveTo>
                    <a:pt x="0" y="4988"/>
                  </a:moveTo>
                  <a:lnTo>
                    <a:pt x="0" y="4996"/>
                  </a:lnTo>
                  <a:lnTo>
                    <a:pt x="0" y="4988"/>
                  </a:lnTo>
                  <a:close/>
                  <a:moveTo>
                    <a:pt x="0" y="4996"/>
                  </a:moveTo>
                  <a:lnTo>
                    <a:pt x="0" y="5003"/>
                  </a:lnTo>
                  <a:lnTo>
                    <a:pt x="0" y="4996"/>
                  </a:lnTo>
                  <a:close/>
                  <a:moveTo>
                    <a:pt x="0" y="5003"/>
                  </a:moveTo>
                  <a:lnTo>
                    <a:pt x="0" y="5003"/>
                  </a:lnTo>
                  <a:close/>
                  <a:moveTo>
                    <a:pt x="0" y="5003"/>
                  </a:moveTo>
                  <a:lnTo>
                    <a:pt x="0" y="5011"/>
                  </a:lnTo>
                  <a:lnTo>
                    <a:pt x="0" y="5003"/>
                  </a:lnTo>
                  <a:close/>
                  <a:moveTo>
                    <a:pt x="0" y="5011"/>
                  </a:moveTo>
                  <a:lnTo>
                    <a:pt x="0" y="5019"/>
                  </a:lnTo>
                  <a:lnTo>
                    <a:pt x="0" y="5011"/>
                  </a:lnTo>
                  <a:close/>
                  <a:moveTo>
                    <a:pt x="0" y="5019"/>
                  </a:moveTo>
                  <a:lnTo>
                    <a:pt x="0" y="5019"/>
                  </a:lnTo>
                  <a:close/>
                  <a:moveTo>
                    <a:pt x="0" y="5019"/>
                  </a:moveTo>
                  <a:lnTo>
                    <a:pt x="0" y="5026"/>
                  </a:lnTo>
                  <a:lnTo>
                    <a:pt x="0" y="5019"/>
                  </a:lnTo>
                  <a:close/>
                  <a:moveTo>
                    <a:pt x="0" y="5026"/>
                  </a:moveTo>
                  <a:lnTo>
                    <a:pt x="0" y="5034"/>
                  </a:lnTo>
                  <a:lnTo>
                    <a:pt x="0" y="5026"/>
                  </a:lnTo>
                  <a:close/>
                  <a:moveTo>
                    <a:pt x="0" y="5034"/>
                  </a:moveTo>
                  <a:lnTo>
                    <a:pt x="0" y="5034"/>
                  </a:lnTo>
                  <a:close/>
                  <a:moveTo>
                    <a:pt x="0" y="5034"/>
                  </a:moveTo>
                  <a:lnTo>
                    <a:pt x="0" y="5042"/>
                  </a:lnTo>
                  <a:lnTo>
                    <a:pt x="0" y="5034"/>
                  </a:lnTo>
                  <a:close/>
                  <a:moveTo>
                    <a:pt x="0" y="5042"/>
                  </a:moveTo>
                  <a:lnTo>
                    <a:pt x="0" y="5049"/>
                  </a:lnTo>
                  <a:lnTo>
                    <a:pt x="0" y="5042"/>
                  </a:lnTo>
                  <a:close/>
                  <a:moveTo>
                    <a:pt x="0" y="5049"/>
                  </a:moveTo>
                  <a:lnTo>
                    <a:pt x="0" y="5049"/>
                  </a:lnTo>
                  <a:close/>
                  <a:moveTo>
                    <a:pt x="0" y="5049"/>
                  </a:moveTo>
                  <a:lnTo>
                    <a:pt x="0" y="5057"/>
                  </a:lnTo>
                  <a:lnTo>
                    <a:pt x="0" y="5049"/>
                  </a:lnTo>
                  <a:close/>
                  <a:moveTo>
                    <a:pt x="0" y="5057"/>
                  </a:moveTo>
                  <a:lnTo>
                    <a:pt x="0" y="5065"/>
                  </a:lnTo>
                  <a:lnTo>
                    <a:pt x="0" y="5057"/>
                  </a:lnTo>
                  <a:close/>
                  <a:moveTo>
                    <a:pt x="0" y="5065"/>
                  </a:moveTo>
                  <a:lnTo>
                    <a:pt x="0" y="5065"/>
                  </a:lnTo>
                  <a:close/>
                  <a:moveTo>
                    <a:pt x="0" y="5065"/>
                  </a:moveTo>
                  <a:lnTo>
                    <a:pt x="0" y="5072"/>
                  </a:lnTo>
                  <a:lnTo>
                    <a:pt x="0" y="5065"/>
                  </a:lnTo>
                  <a:close/>
                  <a:moveTo>
                    <a:pt x="0" y="5072"/>
                  </a:moveTo>
                  <a:lnTo>
                    <a:pt x="0" y="5080"/>
                  </a:lnTo>
                  <a:lnTo>
                    <a:pt x="0" y="5072"/>
                  </a:lnTo>
                  <a:close/>
                  <a:moveTo>
                    <a:pt x="0" y="5080"/>
                  </a:moveTo>
                  <a:lnTo>
                    <a:pt x="0" y="5080"/>
                  </a:lnTo>
                  <a:close/>
                  <a:moveTo>
                    <a:pt x="0" y="5080"/>
                  </a:moveTo>
                  <a:lnTo>
                    <a:pt x="0" y="5088"/>
                  </a:lnTo>
                  <a:lnTo>
                    <a:pt x="0" y="5080"/>
                  </a:lnTo>
                  <a:close/>
                  <a:moveTo>
                    <a:pt x="0" y="5088"/>
                  </a:moveTo>
                  <a:lnTo>
                    <a:pt x="0" y="5096"/>
                  </a:lnTo>
                  <a:lnTo>
                    <a:pt x="0" y="5088"/>
                  </a:lnTo>
                  <a:close/>
                  <a:moveTo>
                    <a:pt x="0" y="5096"/>
                  </a:moveTo>
                  <a:lnTo>
                    <a:pt x="0" y="5096"/>
                  </a:lnTo>
                  <a:close/>
                  <a:moveTo>
                    <a:pt x="0" y="5096"/>
                  </a:moveTo>
                  <a:lnTo>
                    <a:pt x="0" y="5103"/>
                  </a:lnTo>
                  <a:lnTo>
                    <a:pt x="0" y="5096"/>
                  </a:lnTo>
                  <a:close/>
                  <a:moveTo>
                    <a:pt x="0" y="5103"/>
                  </a:moveTo>
                  <a:lnTo>
                    <a:pt x="0" y="5111"/>
                  </a:lnTo>
                  <a:lnTo>
                    <a:pt x="0" y="5103"/>
                  </a:lnTo>
                  <a:close/>
                  <a:moveTo>
                    <a:pt x="0" y="5111"/>
                  </a:moveTo>
                  <a:lnTo>
                    <a:pt x="0" y="5111"/>
                  </a:lnTo>
                  <a:close/>
                  <a:moveTo>
                    <a:pt x="0" y="5111"/>
                  </a:moveTo>
                  <a:lnTo>
                    <a:pt x="0" y="5119"/>
                  </a:lnTo>
                  <a:lnTo>
                    <a:pt x="0" y="5111"/>
                  </a:lnTo>
                  <a:close/>
                  <a:moveTo>
                    <a:pt x="0" y="5119"/>
                  </a:moveTo>
                  <a:lnTo>
                    <a:pt x="0" y="5126"/>
                  </a:lnTo>
                  <a:lnTo>
                    <a:pt x="0" y="5119"/>
                  </a:lnTo>
                  <a:close/>
                  <a:moveTo>
                    <a:pt x="0" y="5126"/>
                  </a:moveTo>
                  <a:lnTo>
                    <a:pt x="0" y="5126"/>
                  </a:lnTo>
                  <a:close/>
                  <a:moveTo>
                    <a:pt x="0" y="5126"/>
                  </a:moveTo>
                  <a:lnTo>
                    <a:pt x="0" y="5134"/>
                  </a:lnTo>
                  <a:lnTo>
                    <a:pt x="0" y="5126"/>
                  </a:lnTo>
                  <a:close/>
                  <a:moveTo>
                    <a:pt x="0" y="5134"/>
                  </a:moveTo>
                  <a:lnTo>
                    <a:pt x="0" y="5142"/>
                  </a:lnTo>
                  <a:lnTo>
                    <a:pt x="0" y="5134"/>
                  </a:lnTo>
                  <a:close/>
                  <a:moveTo>
                    <a:pt x="0" y="5142"/>
                  </a:moveTo>
                  <a:lnTo>
                    <a:pt x="0" y="5142"/>
                  </a:lnTo>
                  <a:close/>
                  <a:moveTo>
                    <a:pt x="0" y="5142"/>
                  </a:moveTo>
                  <a:lnTo>
                    <a:pt x="0" y="5149"/>
                  </a:lnTo>
                  <a:lnTo>
                    <a:pt x="0" y="5142"/>
                  </a:lnTo>
                  <a:close/>
                  <a:moveTo>
                    <a:pt x="0" y="5149"/>
                  </a:moveTo>
                  <a:lnTo>
                    <a:pt x="0" y="5157"/>
                  </a:lnTo>
                  <a:lnTo>
                    <a:pt x="0" y="5149"/>
                  </a:lnTo>
                  <a:close/>
                  <a:moveTo>
                    <a:pt x="0" y="5157"/>
                  </a:moveTo>
                  <a:lnTo>
                    <a:pt x="0" y="5157"/>
                  </a:lnTo>
                  <a:close/>
                  <a:moveTo>
                    <a:pt x="0" y="5157"/>
                  </a:moveTo>
                  <a:lnTo>
                    <a:pt x="0" y="5165"/>
                  </a:lnTo>
                  <a:lnTo>
                    <a:pt x="0" y="5157"/>
                  </a:lnTo>
                  <a:close/>
                  <a:moveTo>
                    <a:pt x="0" y="5165"/>
                  </a:moveTo>
                  <a:lnTo>
                    <a:pt x="0" y="5172"/>
                  </a:lnTo>
                  <a:lnTo>
                    <a:pt x="0" y="5165"/>
                  </a:lnTo>
                  <a:close/>
                  <a:moveTo>
                    <a:pt x="0" y="5172"/>
                  </a:moveTo>
                  <a:lnTo>
                    <a:pt x="0" y="5172"/>
                  </a:lnTo>
                  <a:close/>
                  <a:moveTo>
                    <a:pt x="0" y="5172"/>
                  </a:moveTo>
                  <a:lnTo>
                    <a:pt x="0" y="5180"/>
                  </a:lnTo>
                  <a:lnTo>
                    <a:pt x="0" y="5172"/>
                  </a:lnTo>
                  <a:close/>
                  <a:moveTo>
                    <a:pt x="0" y="5180"/>
                  </a:moveTo>
                  <a:lnTo>
                    <a:pt x="0" y="5188"/>
                  </a:lnTo>
                  <a:lnTo>
                    <a:pt x="0" y="5180"/>
                  </a:lnTo>
                  <a:close/>
                  <a:moveTo>
                    <a:pt x="0" y="5188"/>
                  </a:moveTo>
                  <a:lnTo>
                    <a:pt x="0" y="5188"/>
                  </a:lnTo>
                  <a:close/>
                  <a:moveTo>
                    <a:pt x="0" y="5188"/>
                  </a:moveTo>
                  <a:lnTo>
                    <a:pt x="0" y="5195"/>
                  </a:lnTo>
                  <a:lnTo>
                    <a:pt x="0" y="5188"/>
                  </a:lnTo>
                  <a:close/>
                  <a:moveTo>
                    <a:pt x="0" y="5195"/>
                  </a:moveTo>
                  <a:lnTo>
                    <a:pt x="0" y="5203"/>
                  </a:lnTo>
                  <a:lnTo>
                    <a:pt x="0" y="5195"/>
                  </a:lnTo>
                  <a:close/>
                  <a:moveTo>
                    <a:pt x="0" y="5203"/>
                  </a:moveTo>
                  <a:lnTo>
                    <a:pt x="0" y="5203"/>
                  </a:lnTo>
                  <a:close/>
                  <a:moveTo>
                    <a:pt x="0" y="5203"/>
                  </a:moveTo>
                  <a:lnTo>
                    <a:pt x="0" y="5211"/>
                  </a:lnTo>
                  <a:lnTo>
                    <a:pt x="0" y="5203"/>
                  </a:lnTo>
                  <a:close/>
                  <a:moveTo>
                    <a:pt x="0" y="5211"/>
                  </a:moveTo>
                  <a:lnTo>
                    <a:pt x="0" y="5218"/>
                  </a:lnTo>
                  <a:lnTo>
                    <a:pt x="0" y="5211"/>
                  </a:lnTo>
                  <a:close/>
                  <a:moveTo>
                    <a:pt x="0" y="5218"/>
                  </a:moveTo>
                  <a:lnTo>
                    <a:pt x="0" y="5218"/>
                  </a:lnTo>
                  <a:close/>
                  <a:moveTo>
                    <a:pt x="0" y="5218"/>
                  </a:moveTo>
                  <a:lnTo>
                    <a:pt x="0" y="5226"/>
                  </a:lnTo>
                  <a:lnTo>
                    <a:pt x="0" y="5218"/>
                  </a:lnTo>
                  <a:close/>
                  <a:moveTo>
                    <a:pt x="0" y="5226"/>
                  </a:moveTo>
                  <a:lnTo>
                    <a:pt x="0" y="5234"/>
                  </a:lnTo>
                  <a:lnTo>
                    <a:pt x="0" y="5226"/>
                  </a:lnTo>
                  <a:close/>
                  <a:moveTo>
                    <a:pt x="0" y="5234"/>
                  </a:moveTo>
                  <a:lnTo>
                    <a:pt x="0" y="5234"/>
                  </a:lnTo>
                  <a:close/>
                  <a:moveTo>
                    <a:pt x="0" y="5234"/>
                  </a:moveTo>
                  <a:lnTo>
                    <a:pt x="0" y="5242"/>
                  </a:lnTo>
                  <a:lnTo>
                    <a:pt x="0" y="5234"/>
                  </a:lnTo>
                  <a:close/>
                  <a:moveTo>
                    <a:pt x="0" y="5242"/>
                  </a:moveTo>
                  <a:lnTo>
                    <a:pt x="0" y="5249"/>
                  </a:lnTo>
                  <a:lnTo>
                    <a:pt x="0" y="5242"/>
                  </a:lnTo>
                  <a:close/>
                  <a:moveTo>
                    <a:pt x="0" y="5249"/>
                  </a:moveTo>
                  <a:lnTo>
                    <a:pt x="0" y="5249"/>
                  </a:lnTo>
                  <a:close/>
                  <a:moveTo>
                    <a:pt x="0" y="5249"/>
                  </a:moveTo>
                  <a:lnTo>
                    <a:pt x="0" y="5257"/>
                  </a:lnTo>
                  <a:lnTo>
                    <a:pt x="0" y="5249"/>
                  </a:lnTo>
                  <a:close/>
                  <a:moveTo>
                    <a:pt x="0" y="5257"/>
                  </a:moveTo>
                  <a:lnTo>
                    <a:pt x="0" y="5265"/>
                  </a:lnTo>
                  <a:lnTo>
                    <a:pt x="0" y="5257"/>
                  </a:lnTo>
                  <a:close/>
                  <a:moveTo>
                    <a:pt x="0" y="5265"/>
                  </a:moveTo>
                  <a:lnTo>
                    <a:pt x="0" y="5265"/>
                  </a:lnTo>
                  <a:close/>
                  <a:moveTo>
                    <a:pt x="0" y="5265"/>
                  </a:moveTo>
                  <a:lnTo>
                    <a:pt x="0" y="5272"/>
                  </a:lnTo>
                  <a:lnTo>
                    <a:pt x="0" y="5265"/>
                  </a:lnTo>
                  <a:close/>
                  <a:moveTo>
                    <a:pt x="0" y="5272"/>
                  </a:moveTo>
                  <a:lnTo>
                    <a:pt x="0" y="5280"/>
                  </a:lnTo>
                  <a:lnTo>
                    <a:pt x="0" y="5272"/>
                  </a:lnTo>
                  <a:close/>
                  <a:moveTo>
                    <a:pt x="0" y="5280"/>
                  </a:moveTo>
                  <a:lnTo>
                    <a:pt x="0" y="5280"/>
                  </a:lnTo>
                  <a:close/>
                  <a:moveTo>
                    <a:pt x="0" y="5280"/>
                  </a:moveTo>
                  <a:lnTo>
                    <a:pt x="0" y="5288"/>
                  </a:lnTo>
                  <a:lnTo>
                    <a:pt x="0" y="5280"/>
                  </a:lnTo>
                  <a:close/>
                  <a:moveTo>
                    <a:pt x="0" y="5288"/>
                  </a:moveTo>
                  <a:lnTo>
                    <a:pt x="0" y="5295"/>
                  </a:lnTo>
                  <a:lnTo>
                    <a:pt x="0" y="5288"/>
                  </a:lnTo>
                  <a:close/>
                  <a:moveTo>
                    <a:pt x="0" y="5295"/>
                  </a:moveTo>
                  <a:lnTo>
                    <a:pt x="0" y="5295"/>
                  </a:lnTo>
                  <a:close/>
                  <a:moveTo>
                    <a:pt x="0" y="5295"/>
                  </a:moveTo>
                  <a:lnTo>
                    <a:pt x="0" y="5303"/>
                  </a:lnTo>
                  <a:lnTo>
                    <a:pt x="0" y="5295"/>
                  </a:lnTo>
                  <a:close/>
                  <a:moveTo>
                    <a:pt x="0" y="5303"/>
                  </a:moveTo>
                  <a:lnTo>
                    <a:pt x="0" y="5311"/>
                  </a:lnTo>
                  <a:lnTo>
                    <a:pt x="0" y="5303"/>
                  </a:lnTo>
                  <a:close/>
                  <a:moveTo>
                    <a:pt x="0" y="5311"/>
                  </a:moveTo>
                  <a:lnTo>
                    <a:pt x="0" y="5311"/>
                  </a:lnTo>
                  <a:close/>
                  <a:moveTo>
                    <a:pt x="0" y="5311"/>
                  </a:moveTo>
                  <a:lnTo>
                    <a:pt x="0" y="5318"/>
                  </a:lnTo>
                  <a:lnTo>
                    <a:pt x="0" y="5311"/>
                  </a:lnTo>
                  <a:close/>
                  <a:moveTo>
                    <a:pt x="0" y="5318"/>
                  </a:moveTo>
                  <a:lnTo>
                    <a:pt x="0" y="5326"/>
                  </a:lnTo>
                  <a:lnTo>
                    <a:pt x="0" y="5318"/>
                  </a:lnTo>
                  <a:close/>
                  <a:moveTo>
                    <a:pt x="0" y="5326"/>
                  </a:moveTo>
                  <a:lnTo>
                    <a:pt x="0" y="5326"/>
                  </a:lnTo>
                  <a:close/>
                  <a:moveTo>
                    <a:pt x="0" y="5326"/>
                  </a:moveTo>
                  <a:lnTo>
                    <a:pt x="0" y="5334"/>
                  </a:lnTo>
                  <a:lnTo>
                    <a:pt x="0" y="5326"/>
                  </a:lnTo>
                  <a:close/>
                  <a:moveTo>
                    <a:pt x="0" y="5334"/>
                  </a:moveTo>
                  <a:lnTo>
                    <a:pt x="0" y="5341"/>
                  </a:lnTo>
                  <a:lnTo>
                    <a:pt x="0" y="5334"/>
                  </a:lnTo>
                  <a:close/>
                  <a:moveTo>
                    <a:pt x="0" y="5341"/>
                  </a:moveTo>
                  <a:lnTo>
                    <a:pt x="0" y="5341"/>
                  </a:lnTo>
                  <a:close/>
                  <a:moveTo>
                    <a:pt x="0" y="5341"/>
                  </a:moveTo>
                  <a:lnTo>
                    <a:pt x="0" y="5349"/>
                  </a:lnTo>
                  <a:lnTo>
                    <a:pt x="0" y="5341"/>
                  </a:lnTo>
                  <a:close/>
                  <a:moveTo>
                    <a:pt x="0" y="5349"/>
                  </a:moveTo>
                  <a:lnTo>
                    <a:pt x="0" y="5357"/>
                  </a:lnTo>
                  <a:lnTo>
                    <a:pt x="0" y="5349"/>
                  </a:lnTo>
                  <a:close/>
                  <a:moveTo>
                    <a:pt x="0" y="5357"/>
                  </a:moveTo>
                  <a:lnTo>
                    <a:pt x="0" y="5357"/>
                  </a:lnTo>
                  <a:close/>
                  <a:moveTo>
                    <a:pt x="0" y="5357"/>
                  </a:moveTo>
                  <a:lnTo>
                    <a:pt x="0" y="5364"/>
                  </a:lnTo>
                  <a:lnTo>
                    <a:pt x="0" y="5357"/>
                  </a:lnTo>
                  <a:close/>
                  <a:moveTo>
                    <a:pt x="0" y="5364"/>
                  </a:moveTo>
                  <a:lnTo>
                    <a:pt x="0" y="5372"/>
                  </a:lnTo>
                  <a:lnTo>
                    <a:pt x="0" y="5364"/>
                  </a:lnTo>
                  <a:close/>
                  <a:moveTo>
                    <a:pt x="0" y="5372"/>
                  </a:moveTo>
                  <a:lnTo>
                    <a:pt x="0" y="5372"/>
                  </a:lnTo>
                  <a:close/>
                  <a:moveTo>
                    <a:pt x="0" y="5372"/>
                  </a:moveTo>
                  <a:lnTo>
                    <a:pt x="0" y="5380"/>
                  </a:lnTo>
                  <a:lnTo>
                    <a:pt x="0" y="5372"/>
                  </a:lnTo>
                  <a:close/>
                  <a:moveTo>
                    <a:pt x="0" y="5380"/>
                  </a:moveTo>
                  <a:lnTo>
                    <a:pt x="0" y="5388"/>
                  </a:lnTo>
                  <a:lnTo>
                    <a:pt x="0" y="5380"/>
                  </a:lnTo>
                  <a:close/>
                  <a:moveTo>
                    <a:pt x="0" y="5388"/>
                  </a:moveTo>
                  <a:lnTo>
                    <a:pt x="0" y="5388"/>
                  </a:lnTo>
                  <a:close/>
                  <a:moveTo>
                    <a:pt x="0" y="5388"/>
                  </a:moveTo>
                  <a:lnTo>
                    <a:pt x="0" y="5395"/>
                  </a:lnTo>
                  <a:lnTo>
                    <a:pt x="0" y="5388"/>
                  </a:lnTo>
                  <a:close/>
                  <a:moveTo>
                    <a:pt x="0" y="5395"/>
                  </a:moveTo>
                  <a:lnTo>
                    <a:pt x="0" y="5403"/>
                  </a:lnTo>
                  <a:lnTo>
                    <a:pt x="0" y="5395"/>
                  </a:lnTo>
                  <a:close/>
                  <a:moveTo>
                    <a:pt x="0" y="5403"/>
                  </a:moveTo>
                  <a:lnTo>
                    <a:pt x="0" y="5403"/>
                  </a:lnTo>
                  <a:close/>
                  <a:moveTo>
                    <a:pt x="0" y="5403"/>
                  </a:moveTo>
                  <a:lnTo>
                    <a:pt x="0" y="5411"/>
                  </a:lnTo>
                  <a:lnTo>
                    <a:pt x="0" y="5403"/>
                  </a:lnTo>
                  <a:close/>
                  <a:moveTo>
                    <a:pt x="0" y="5411"/>
                  </a:moveTo>
                  <a:lnTo>
                    <a:pt x="0" y="5418"/>
                  </a:lnTo>
                  <a:lnTo>
                    <a:pt x="0" y="5411"/>
                  </a:lnTo>
                  <a:close/>
                  <a:moveTo>
                    <a:pt x="0" y="5418"/>
                  </a:moveTo>
                  <a:lnTo>
                    <a:pt x="0" y="5418"/>
                  </a:lnTo>
                  <a:close/>
                  <a:moveTo>
                    <a:pt x="0" y="5418"/>
                  </a:moveTo>
                  <a:lnTo>
                    <a:pt x="0" y="5426"/>
                  </a:lnTo>
                  <a:lnTo>
                    <a:pt x="0" y="5418"/>
                  </a:lnTo>
                  <a:close/>
                  <a:moveTo>
                    <a:pt x="0" y="5426"/>
                  </a:moveTo>
                  <a:lnTo>
                    <a:pt x="0" y="5434"/>
                  </a:lnTo>
                  <a:lnTo>
                    <a:pt x="0" y="5426"/>
                  </a:lnTo>
                  <a:close/>
                  <a:moveTo>
                    <a:pt x="0" y="5434"/>
                  </a:moveTo>
                  <a:lnTo>
                    <a:pt x="0" y="5434"/>
                  </a:lnTo>
                  <a:close/>
                  <a:moveTo>
                    <a:pt x="0" y="5434"/>
                  </a:moveTo>
                  <a:lnTo>
                    <a:pt x="0" y="5441"/>
                  </a:lnTo>
                  <a:lnTo>
                    <a:pt x="0" y="5434"/>
                  </a:lnTo>
                  <a:close/>
                  <a:moveTo>
                    <a:pt x="0" y="5441"/>
                  </a:moveTo>
                  <a:lnTo>
                    <a:pt x="0" y="5449"/>
                  </a:lnTo>
                  <a:lnTo>
                    <a:pt x="0" y="5441"/>
                  </a:lnTo>
                  <a:close/>
                  <a:moveTo>
                    <a:pt x="0" y="5449"/>
                  </a:moveTo>
                  <a:lnTo>
                    <a:pt x="0" y="5449"/>
                  </a:lnTo>
                  <a:close/>
                  <a:moveTo>
                    <a:pt x="0" y="5449"/>
                  </a:moveTo>
                  <a:lnTo>
                    <a:pt x="0" y="5457"/>
                  </a:lnTo>
                  <a:lnTo>
                    <a:pt x="0" y="5449"/>
                  </a:lnTo>
                  <a:close/>
                  <a:moveTo>
                    <a:pt x="0" y="5457"/>
                  </a:moveTo>
                  <a:lnTo>
                    <a:pt x="0" y="5464"/>
                  </a:lnTo>
                  <a:lnTo>
                    <a:pt x="0" y="5457"/>
                  </a:lnTo>
                  <a:close/>
                  <a:moveTo>
                    <a:pt x="0" y="5464"/>
                  </a:moveTo>
                  <a:lnTo>
                    <a:pt x="0" y="5464"/>
                  </a:lnTo>
                  <a:close/>
                  <a:moveTo>
                    <a:pt x="0" y="5464"/>
                  </a:moveTo>
                  <a:lnTo>
                    <a:pt x="0" y="5472"/>
                  </a:lnTo>
                  <a:lnTo>
                    <a:pt x="0" y="5464"/>
                  </a:lnTo>
                  <a:close/>
                  <a:moveTo>
                    <a:pt x="0" y="5472"/>
                  </a:moveTo>
                  <a:lnTo>
                    <a:pt x="0" y="5480"/>
                  </a:lnTo>
                  <a:lnTo>
                    <a:pt x="0" y="5472"/>
                  </a:lnTo>
                  <a:close/>
                  <a:moveTo>
                    <a:pt x="0" y="5480"/>
                  </a:moveTo>
                  <a:lnTo>
                    <a:pt x="0" y="5480"/>
                  </a:lnTo>
                  <a:close/>
                  <a:moveTo>
                    <a:pt x="0" y="5480"/>
                  </a:moveTo>
                  <a:lnTo>
                    <a:pt x="0" y="5487"/>
                  </a:lnTo>
                  <a:lnTo>
                    <a:pt x="0" y="5480"/>
                  </a:lnTo>
                  <a:close/>
                  <a:moveTo>
                    <a:pt x="0" y="5487"/>
                  </a:moveTo>
                  <a:lnTo>
                    <a:pt x="0" y="5495"/>
                  </a:lnTo>
                  <a:lnTo>
                    <a:pt x="0" y="5487"/>
                  </a:lnTo>
                  <a:close/>
                  <a:moveTo>
                    <a:pt x="0" y="5495"/>
                  </a:moveTo>
                  <a:lnTo>
                    <a:pt x="0" y="5495"/>
                  </a:lnTo>
                  <a:close/>
                  <a:moveTo>
                    <a:pt x="0" y="5495"/>
                  </a:moveTo>
                  <a:lnTo>
                    <a:pt x="0" y="5503"/>
                  </a:lnTo>
                  <a:lnTo>
                    <a:pt x="0" y="5495"/>
                  </a:lnTo>
                  <a:close/>
                  <a:moveTo>
                    <a:pt x="0" y="5503"/>
                  </a:moveTo>
                  <a:lnTo>
                    <a:pt x="0" y="5510"/>
                  </a:lnTo>
                  <a:lnTo>
                    <a:pt x="0" y="5503"/>
                  </a:lnTo>
                  <a:close/>
                  <a:moveTo>
                    <a:pt x="0" y="5510"/>
                  </a:moveTo>
                  <a:lnTo>
                    <a:pt x="0" y="5510"/>
                  </a:lnTo>
                  <a:close/>
                  <a:moveTo>
                    <a:pt x="0" y="5510"/>
                  </a:moveTo>
                  <a:lnTo>
                    <a:pt x="0" y="5518"/>
                  </a:lnTo>
                  <a:lnTo>
                    <a:pt x="0" y="5510"/>
                  </a:lnTo>
                  <a:close/>
                  <a:moveTo>
                    <a:pt x="0" y="5518"/>
                  </a:moveTo>
                  <a:lnTo>
                    <a:pt x="0" y="5526"/>
                  </a:lnTo>
                  <a:lnTo>
                    <a:pt x="0" y="5518"/>
                  </a:lnTo>
                  <a:close/>
                  <a:moveTo>
                    <a:pt x="0" y="5526"/>
                  </a:moveTo>
                  <a:lnTo>
                    <a:pt x="0" y="5526"/>
                  </a:lnTo>
                  <a:close/>
                  <a:moveTo>
                    <a:pt x="0" y="5526"/>
                  </a:moveTo>
                  <a:lnTo>
                    <a:pt x="0" y="5534"/>
                  </a:lnTo>
                  <a:lnTo>
                    <a:pt x="0" y="5526"/>
                  </a:lnTo>
                  <a:close/>
                  <a:moveTo>
                    <a:pt x="0" y="5534"/>
                  </a:moveTo>
                  <a:lnTo>
                    <a:pt x="0" y="5541"/>
                  </a:lnTo>
                  <a:lnTo>
                    <a:pt x="0" y="5534"/>
                  </a:lnTo>
                  <a:close/>
                  <a:moveTo>
                    <a:pt x="0" y="5541"/>
                  </a:moveTo>
                  <a:lnTo>
                    <a:pt x="0" y="5541"/>
                  </a:lnTo>
                  <a:close/>
                  <a:moveTo>
                    <a:pt x="0" y="5541"/>
                  </a:moveTo>
                  <a:lnTo>
                    <a:pt x="0" y="5549"/>
                  </a:lnTo>
                  <a:lnTo>
                    <a:pt x="0" y="5541"/>
                  </a:lnTo>
                  <a:close/>
                  <a:moveTo>
                    <a:pt x="0" y="5549"/>
                  </a:moveTo>
                  <a:lnTo>
                    <a:pt x="0" y="5557"/>
                  </a:lnTo>
                  <a:lnTo>
                    <a:pt x="0" y="5549"/>
                  </a:lnTo>
                  <a:close/>
                  <a:moveTo>
                    <a:pt x="0" y="5557"/>
                  </a:moveTo>
                  <a:lnTo>
                    <a:pt x="0" y="5557"/>
                  </a:lnTo>
                  <a:close/>
                  <a:moveTo>
                    <a:pt x="0" y="5557"/>
                  </a:moveTo>
                  <a:lnTo>
                    <a:pt x="0" y="5564"/>
                  </a:lnTo>
                  <a:lnTo>
                    <a:pt x="0" y="5557"/>
                  </a:lnTo>
                  <a:close/>
                  <a:moveTo>
                    <a:pt x="0" y="5564"/>
                  </a:moveTo>
                  <a:lnTo>
                    <a:pt x="0" y="5572"/>
                  </a:lnTo>
                  <a:lnTo>
                    <a:pt x="0" y="5564"/>
                  </a:lnTo>
                  <a:close/>
                  <a:moveTo>
                    <a:pt x="0" y="5572"/>
                  </a:moveTo>
                  <a:lnTo>
                    <a:pt x="0" y="5572"/>
                  </a:lnTo>
                  <a:close/>
                  <a:moveTo>
                    <a:pt x="0" y="5572"/>
                  </a:moveTo>
                  <a:lnTo>
                    <a:pt x="0" y="5580"/>
                  </a:lnTo>
                  <a:lnTo>
                    <a:pt x="0" y="5572"/>
                  </a:lnTo>
                  <a:close/>
                  <a:moveTo>
                    <a:pt x="0" y="5580"/>
                  </a:moveTo>
                  <a:lnTo>
                    <a:pt x="0" y="5587"/>
                  </a:lnTo>
                  <a:lnTo>
                    <a:pt x="0" y="5580"/>
                  </a:lnTo>
                  <a:close/>
                  <a:moveTo>
                    <a:pt x="0" y="5587"/>
                  </a:moveTo>
                  <a:lnTo>
                    <a:pt x="0" y="5587"/>
                  </a:lnTo>
                  <a:close/>
                  <a:moveTo>
                    <a:pt x="0" y="5587"/>
                  </a:moveTo>
                  <a:lnTo>
                    <a:pt x="0" y="5595"/>
                  </a:lnTo>
                  <a:lnTo>
                    <a:pt x="0" y="5587"/>
                  </a:lnTo>
                  <a:close/>
                  <a:moveTo>
                    <a:pt x="0" y="5595"/>
                  </a:moveTo>
                  <a:lnTo>
                    <a:pt x="0" y="5603"/>
                  </a:lnTo>
                  <a:lnTo>
                    <a:pt x="0" y="5595"/>
                  </a:lnTo>
                  <a:close/>
                  <a:moveTo>
                    <a:pt x="0" y="5603"/>
                  </a:moveTo>
                  <a:lnTo>
                    <a:pt x="0" y="5603"/>
                  </a:lnTo>
                  <a:close/>
                  <a:moveTo>
                    <a:pt x="0" y="5603"/>
                  </a:moveTo>
                  <a:lnTo>
                    <a:pt x="0" y="5610"/>
                  </a:lnTo>
                  <a:lnTo>
                    <a:pt x="0" y="5603"/>
                  </a:lnTo>
                  <a:close/>
                  <a:moveTo>
                    <a:pt x="0" y="5610"/>
                  </a:moveTo>
                  <a:lnTo>
                    <a:pt x="0" y="5618"/>
                  </a:lnTo>
                  <a:lnTo>
                    <a:pt x="0" y="5610"/>
                  </a:lnTo>
                  <a:close/>
                  <a:moveTo>
                    <a:pt x="0" y="5618"/>
                  </a:moveTo>
                  <a:lnTo>
                    <a:pt x="0" y="5618"/>
                  </a:lnTo>
                  <a:close/>
                  <a:moveTo>
                    <a:pt x="0" y="5618"/>
                  </a:moveTo>
                  <a:lnTo>
                    <a:pt x="0" y="5626"/>
                  </a:lnTo>
                  <a:lnTo>
                    <a:pt x="0" y="5618"/>
                  </a:lnTo>
                  <a:close/>
                  <a:moveTo>
                    <a:pt x="0" y="5626"/>
                  </a:moveTo>
                  <a:lnTo>
                    <a:pt x="0" y="5633"/>
                  </a:lnTo>
                  <a:lnTo>
                    <a:pt x="0" y="5626"/>
                  </a:lnTo>
                  <a:close/>
                  <a:moveTo>
                    <a:pt x="0" y="5633"/>
                  </a:moveTo>
                  <a:lnTo>
                    <a:pt x="0" y="5633"/>
                  </a:lnTo>
                  <a:close/>
                  <a:moveTo>
                    <a:pt x="0" y="5633"/>
                  </a:moveTo>
                  <a:lnTo>
                    <a:pt x="0" y="5641"/>
                  </a:lnTo>
                  <a:lnTo>
                    <a:pt x="0" y="5633"/>
                  </a:lnTo>
                  <a:close/>
                  <a:moveTo>
                    <a:pt x="0" y="5641"/>
                  </a:moveTo>
                  <a:lnTo>
                    <a:pt x="0" y="5649"/>
                  </a:lnTo>
                  <a:lnTo>
                    <a:pt x="0" y="5641"/>
                  </a:lnTo>
                  <a:close/>
                  <a:moveTo>
                    <a:pt x="0" y="5649"/>
                  </a:moveTo>
                  <a:lnTo>
                    <a:pt x="0" y="5649"/>
                  </a:lnTo>
                  <a:close/>
                  <a:moveTo>
                    <a:pt x="0" y="5649"/>
                  </a:moveTo>
                  <a:lnTo>
                    <a:pt x="0" y="5656"/>
                  </a:lnTo>
                  <a:lnTo>
                    <a:pt x="0" y="5649"/>
                  </a:lnTo>
                  <a:close/>
                  <a:moveTo>
                    <a:pt x="0" y="5656"/>
                  </a:moveTo>
                  <a:lnTo>
                    <a:pt x="0" y="5664"/>
                  </a:lnTo>
                  <a:lnTo>
                    <a:pt x="0" y="5656"/>
                  </a:lnTo>
                  <a:close/>
                  <a:moveTo>
                    <a:pt x="0" y="5664"/>
                  </a:moveTo>
                  <a:lnTo>
                    <a:pt x="0" y="5664"/>
                  </a:lnTo>
                  <a:close/>
                  <a:moveTo>
                    <a:pt x="0" y="5664"/>
                  </a:moveTo>
                  <a:lnTo>
                    <a:pt x="0" y="5672"/>
                  </a:lnTo>
                  <a:lnTo>
                    <a:pt x="0" y="5664"/>
                  </a:lnTo>
                  <a:close/>
                  <a:moveTo>
                    <a:pt x="0" y="5672"/>
                  </a:moveTo>
                  <a:lnTo>
                    <a:pt x="0" y="5680"/>
                  </a:lnTo>
                  <a:lnTo>
                    <a:pt x="0" y="5672"/>
                  </a:lnTo>
                  <a:close/>
                  <a:moveTo>
                    <a:pt x="0" y="5680"/>
                  </a:moveTo>
                  <a:lnTo>
                    <a:pt x="0" y="5680"/>
                  </a:lnTo>
                  <a:close/>
                  <a:moveTo>
                    <a:pt x="0" y="5680"/>
                  </a:moveTo>
                  <a:lnTo>
                    <a:pt x="0" y="5687"/>
                  </a:lnTo>
                  <a:lnTo>
                    <a:pt x="0" y="5680"/>
                  </a:lnTo>
                  <a:close/>
                  <a:moveTo>
                    <a:pt x="0" y="5687"/>
                  </a:moveTo>
                  <a:lnTo>
                    <a:pt x="0" y="5695"/>
                  </a:lnTo>
                  <a:lnTo>
                    <a:pt x="0" y="5687"/>
                  </a:lnTo>
                  <a:close/>
                  <a:moveTo>
                    <a:pt x="0" y="5695"/>
                  </a:moveTo>
                  <a:lnTo>
                    <a:pt x="0" y="5695"/>
                  </a:lnTo>
                  <a:close/>
                  <a:moveTo>
                    <a:pt x="0" y="5695"/>
                  </a:moveTo>
                  <a:lnTo>
                    <a:pt x="0" y="5703"/>
                  </a:lnTo>
                  <a:lnTo>
                    <a:pt x="0" y="5695"/>
                  </a:lnTo>
                  <a:close/>
                  <a:moveTo>
                    <a:pt x="0" y="5703"/>
                  </a:moveTo>
                  <a:lnTo>
                    <a:pt x="0" y="5710"/>
                  </a:lnTo>
                  <a:lnTo>
                    <a:pt x="0" y="5703"/>
                  </a:lnTo>
                  <a:close/>
                  <a:moveTo>
                    <a:pt x="0" y="5710"/>
                  </a:moveTo>
                  <a:lnTo>
                    <a:pt x="0" y="5710"/>
                  </a:lnTo>
                  <a:close/>
                  <a:moveTo>
                    <a:pt x="0" y="5710"/>
                  </a:moveTo>
                  <a:lnTo>
                    <a:pt x="0" y="5718"/>
                  </a:lnTo>
                  <a:lnTo>
                    <a:pt x="0" y="5710"/>
                  </a:lnTo>
                  <a:close/>
                  <a:moveTo>
                    <a:pt x="0" y="5718"/>
                  </a:moveTo>
                  <a:lnTo>
                    <a:pt x="0" y="5726"/>
                  </a:lnTo>
                  <a:lnTo>
                    <a:pt x="0" y="5718"/>
                  </a:lnTo>
                  <a:close/>
                  <a:moveTo>
                    <a:pt x="0" y="5726"/>
                  </a:moveTo>
                  <a:lnTo>
                    <a:pt x="0" y="5726"/>
                  </a:lnTo>
                  <a:close/>
                  <a:moveTo>
                    <a:pt x="0" y="5726"/>
                  </a:moveTo>
                  <a:lnTo>
                    <a:pt x="0" y="5733"/>
                  </a:lnTo>
                  <a:lnTo>
                    <a:pt x="0" y="5726"/>
                  </a:lnTo>
                  <a:close/>
                  <a:moveTo>
                    <a:pt x="0" y="5733"/>
                  </a:moveTo>
                  <a:lnTo>
                    <a:pt x="0" y="5741"/>
                  </a:lnTo>
                  <a:lnTo>
                    <a:pt x="0" y="5733"/>
                  </a:lnTo>
                  <a:close/>
                  <a:moveTo>
                    <a:pt x="0" y="5741"/>
                  </a:moveTo>
                  <a:lnTo>
                    <a:pt x="0" y="5741"/>
                  </a:lnTo>
                  <a:close/>
                  <a:moveTo>
                    <a:pt x="0" y="5741"/>
                  </a:moveTo>
                  <a:lnTo>
                    <a:pt x="0" y="5749"/>
                  </a:lnTo>
                  <a:lnTo>
                    <a:pt x="0" y="5741"/>
                  </a:lnTo>
                  <a:close/>
                  <a:moveTo>
                    <a:pt x="0" y="5749"/>
                  </a:moveTo>
                  <a:lnTo>
                    <a:pt x="0" y="5756"/>
                  </a:lnTo>
                  <a:lnTo>
                    <a:pt x="0" y="5749"/>
                  </a:lnTo>
                  <a:close/>
                  <a:moveTo>
                    <a:pt x="0" y="5756"/>
                  </a:moveTo>
                  <a:lnTo>
                    <a:pt x="0" y="5756"/>
                  </a:lnTo>
                  <a:close/>
                  <a:moveTo>
                    <a:pt x="0" y="5756"/>
                  </a:moveTo>
                  <a:lnTo>
                    <a:pt x="0" y="5764"/>
                  </a:lnTo>
                  <a:lnTo>
                    <a:pt x="0" y="5756"/>
                  </a:lnTo>
                  <a:close/>
                  <a:moveTo>
                    <a:pt x="0" y="5764"/>
                  </a:moveTo>
                  <a:lnTo>
                    <a:pt x="0" y="5772"/>
                  </a:lnTo>
                  <a:lnTo>
                    <a:pt x="0" y="5764"/>
                  </a:lnTo>
                  <a:close/>
                  <a:moveTo>
                    <a:pt x="0" y="5772"/>
                  </a:moveTo>
                  <a:lnTo>
                    <a:pt x="0" y="5772"/>
                  </a:lnTo>
                  <a:close/>
                  <a:moveTo>
                    <a:pt x="0" y="5772"/>
                  </a:moveTo>
                  <a:lnTo>
                    <a:pt x="0" y="5779"/>
                  </a:lnTo>
                  <a:lnTo>
                    <a:pt x="0" y="5772"/>
                  </a:lnTo>
                  <a:close/>
                  <a:moveTo>
                    <a:pt x="0" y="5779"/>
                  </a:moveTo>
                  <a:lnTo>
                    <a:pt x="0" y="5787"/>
                  </a:lnTo>
                  <a:lnTo>
                    <a:pt x="0" y="5779"/>
                  </a:lnTo>
                  <a:close/>
                  <a:moveTo>
                    <a:pt x="0" y="5787"/>
                  </a:moveTo>
                  <a:lnTo>
                    <a:pt x="0" y="5787"/>
                  </a:lnTo>
                  <a:close/>
                  <a:moveTo>
                    <a:pt x="0" y="5787"/>
                  </a:moveTo>
                  <a:lnTo>
                    <a:pt x="0" y="5795"/>
                  </a:lnTo>
                  <a:lnTo>
                    <a:pt x="0" y="5787"/>
                  </a:lnTo>
                  <a:close/>
                  <a:moveTo>
                    <a:pt x="0" y="5795"/>
                  </a:moveTo>
                  <a:lnTo>
                    <a:pt x="0" y="5803"/>
                  </a:lnTo>
                  <a:lnTo>
                    <a:pt x="0" y="5795"/>
                  </a:lnTo>
                  <a:close/>
                  <a:moveTo>
                    <a:pt x="0" y="5803"/>
                  </a:moveTo>
                  <a:lnTo>
                    <a:pt x="0" y="5803"/>
                  </a:lnTo>
                  <a:close/>
                  <a:moveTo>
                    <a:pt x="0" y="5803"/>
                  </a:moveTo>
                  <a:lnTo>
                    <a:pt x="0" y="5810"/>
                  </a:lnTo>
                  <a:lnTo>
                    <a:pt x="0" y="5803"/>
                  </a:lnTo>
                  <a:close/>
                  <a:moveTo>
                    <a:pt x="0" y="5810"/>
                  </a:moveTo>
                  <a:lnTo>
                    <a:pt x="0" y="5818"/>
                  </a:lnTo>
                  <a:lnTo>
                    <a:pt x="0" y="5810"/>
                  </a:lnTo>
                  <a:close/>
                  <a:moveTo>
                    <a:pt x="0" y="5818"/>
                  </a:moveTo>
                  <a:lnTo>
                    <a:pt x="0" y="5818"/>
                  </a:lnTo>
                  <a:close/>
                  <a:moveTo>
                    <a:pt x="0" y="5818"/>
                  </a:moveTo>
                  <a:lnTo>
                    <a:pt x="0" y="5826"/>
                  </a:lnTo>
                  <a:lnTo>
                    <a:pt x="0" y="5818"/>
                  </a:lnTo>
                  <a:close/>
                  <a:moveTo>
                    <a:pt x="0" y="5826"/>
                  </a:moveTo>
                  <a:lnTo>
                    <a:pt x="0" y="5833"/>
                  </a:lnTo>
                  <a:lnTo>
                    <a:pt x="0" y="5826"/>
                  </a:lnTo>
                  <a:close/>
                  <a:moveTo>
                    <a:pt x="0" y="5833"/>
                  </a:moveTo>
                  <a:lnTo>
                    <a:pt x="0" y="5833"/>
                  </a:lnTo>
                  <a:close/>
                  <a:moveTo>
                    <a:pt x="0" y="5833"/>
                  </a:moveTo>
                  <a:lnTo>
                    <a:pt x="0" y="5841"/>
                  </a:lnTo>
                  <a:lnTo>
                    <a:pt x="0" y="5833"/>
                  </a:lnTo>
                  <a:close/>
                  <a:moveTo>
                    <a:pt x="0" y="5841"/>
                  </a:moveTo>
                  <a:lnTo>
                    <a:pt x="0" y="5849"/>
                  </a:lnTo>
                  <a:lnTo>
                    <a:pt x="0" y="5841"/>
                  </a:lnTo>
                  <a:close/>
                  <a:moveTo>
                    <a:pt x="0" y="5849"/>
                  </a:moveTo>
                  <a:lnTo>
                    <a:pt x="0" y="5849"/>
                  </a:lnTo>
                  <a:close/>
                  <a:moveTo>
                    <a:pt x="0" y="5849"/>
                  </a:moveTo>
                  <a:lnTo>
                    <a:pt x="0" y="5856"/>
                  </a:lnTo>
                  <a:lnTo>
                    <a:pt x="0" y="5849"/>
                  </a:lnTo>
                  <a:close/>
                  <a:moveTo>
                    <a:pt x="0" y="5856"/>
                  </a:moveTo>
                  <a:lnTo>
                    <a:pt x="0" y="5864"/>
                  </a:lnTo>
                  <a:lnTo>
                    <a:pt x="0" y="5856"/>
                  </a:lnTo>
                  <a:close/>
                  <a:moveTo>
                    <a:pt x="0" y="5864"/>
                  </a:moveTo>
                  <a:lnTo>
                    <a:pt x="0" y="5864"/>
                  </a:lnTo>
                  <a:close/>
                  <a:moveTo>
                    <a:pt x="0" y="5864"/>
                  </a:moveTo>
                  <a:lnTo>
                    <a:pt x="0" y="5872"/>
                  </a:lnTo>
                  <a:lnTo>
                    <a:pt x="0" y="5864"/>
                  </a:lnTo>
                  <a:close/>
                  <a:moveTo>
                    <a:pt x="0" y="5872"/>
                  </a:moveTo>
                  <a:lnTo>
                    <a:pt x="0" y="5879"/>
                  </a:lnTo>
                  <a:lnTo>
                    <a:pt x="0" y="5872"/>
                  </a:lnTo>
                  <a:close/>
                  <a:moveTo>
                    <a:pt x="0" y="5879"/>
                  </a:moveTo>
                  <a:lnTo>
                    <a:pt x="0" y="5879"/>
                  </a:lnTo>
                  <a:close/>
                  <a:moveTo>
                    <a:pt x="0" y="5879"/>
                  </a:moveTo>
                  <a:lnTo>
                    <a:pt x="0" y="5887"/>
                  </a:lnTo>
                  <a:lnTo>
                    <a:pt x="0" y="5879"/>
                  </a:lnTo>
                  <a:close/>
                  <a:moveTo>
                    <a:pt x="0" y="5887"/>
                  </a:moveTo>
                  <a:lnTo>
                    <a:pt x="0" y="5895"/>
                  </a:lnTo>
                  <a:lnTo>
                    <a:pt x="0" y="5887"/>
                  </a:lnTo>
                  <a:close/>
                  <a:moveTo>
                    <a:pt x="0" y="5895"/>
                  </a:moveTo>
                  <a:lnTo>
                    <a:pt x="0" y="5895"/>
                  </a:lnTo>
                  <a:close/>
                  <a:moveTo>
                    <a:pt x="0" y="5895"/>
                  </a:moveTo>
                  <a:lnTo>
                    <a:pt x="0" y="5902"/>
                  </a:lnTo>
                  <a:lnTo>
                    <a:pt x="0" y="5895"/>
                  </a:lnTo>
                  <a:close/>
                  <a:moveTo>
                    <a:pt x="0" y="5902"/>
                  </a:moveTo>
                  <a:lnTo>
                    <a:pt x="0" y="5910"/>
                  </a:lnTo>
                  <a:lnTo>
                    <a:pt x="0" y="5902"/>
                  </a:lnTo>
                  <a:close/>
                  <a:moveTo>
                    <a:pt x="0" y="5910"/>
                  </a:moveTo>
                  <a:lnTo>
                    <a:pt x="0" y="5910"/>
                  </a:lnTo>
                  <a:close/>
                  <a:moveTo>
                    <a:pt x="0" y="5910"/>
                  </a:moveTo>
                  <a:lnTo>
                    <a:pt x="0" y="5918"/>
                  </a:lnTo>
                  <a:lnTo>
                    <a:pt x="0" y="5910"/>
                  </a:lnTo>
                  <a:close/>
                  <a:moveTo>
                    <a:pt x="0" y="5918"/>
                  </a:moveTo>
                  <a:lnTo>
                    <a:pt x="0" y="5925"/>
                  </a:lnTo>
                  <a:lnTo>
                    <a:pt x="0" y="5918"/>
                  </a:lnTo>
                  <a:close/>
                  <a:moveTo>
                    <a:pt x="0" y="5925"/>
                  </a:moveTo>
                  <a:lnTo>
                    <a:pt x="0" y="5925"/>
                  </a:lnTo>
                  <a:close/>
                  <a:moveTo>
                    <a:pt x="0" y="5925"/>
                  </a:moveTo>
                  <a:lnTo>
                    <a:pt x="0" y="5933"/>
                  </a:lnTo>
                  <a:lnTo>
                    <a:pt x="0" y="5925"/>
                  </a:lnTo>
                  <a:close/>
                  <a:moveTo>
                    <a:pt x="0" y="5933"/>
                  </a:moveTo>
                  <a:lnTo>
                    <a:pt x="0" y="5941"/>
                  </a:lnTo>
                  <a:lnTo>
                    <a:pt x="0" y="5933"/>
                  </a:lnTo>
                  <a:close/>
                  <a:moveTo>
                    <a:pt x="0" y="5941"/>
                  </a:moveTo>
                  <a:lnTo>
                    <a:pt x="0" y="5941"/>
                  </a:lnTo>
                  <a:close/>
                  <a:moveTo>
                    <a:pt x="0" y="5941"/>
                  </a:moveTo>
                  <a:lnTo>
                    <a:pt x="0" y="5949"/>
                  </a:lnTo>
                  <a:lnTo>
                    <a:pt x="0" y="5941"/>
                  </a:lnTo>
                  <a:close/>
                  <a:moveTo>
                    <a:pt x="0" y="5949"/>
                  </a:moveTo>
                  <a:lnTo>
                    <a:pt x="0" y="5956"/>
                  </a:lnTo>
                  <a:lnTo>
                    <a:pt x="0" y="5949"/>
                  </a:lnTo>
                  <a:close/>
                  <a:moveTo>
                    <a:pt x="0" y="5956"/>
                  </a:moveTo>
                  <a:lnTo>
                    <a:pt x="0" y="5956"/>
                  </a:lnTo>
                  <a:close/>
                  <a:moveTo>
                    <a:pt x="0" y="5956"/>
                  </a:moveTo>
                  <a:lnTo>
                    <a:pt x="0" y="5964"/>
                  </a:lnTo>
                  <a:lnTo>
                    <a:pt x="0" y="5956"/>
                  </a:lnTo>
                  <a:close/>
                  <a:moveTo>
                    <a:pt x="0" y="5964"/>
                  </a:moveTo>
                  <a:lnTo>
                    <a:pt x="0" y="5972"/>
                  </a:lnTo>
                  <a:lnTo>
                    <a:pt x="0" y="5964"/>
                  </a:lnTo>
                  <a:close/>
                  <a:moveTo>
                    <a:pt x="0" y="5972"/>
                  </a:moveTo>
                  <a:lnTo>
                    <a:pt x="0" y="5972"/>
                  </a:lnTo>
                  <a:close/>
                  <a:moveTo>
                    <a:pt x="0" y="5972"/>
                  </a:moveTo>
                  <a:lnTo>
                    <a:pt x="0" y="5979"/>
                  </a:lnTo>
                  <a:lnTo>
                    <a:pt x="0" y="5972"/>
                  </a:lnTo>
                  <a:close/>
                  <a:moveTo>
                    <a:pt x="0" y="5979"/>
                  </a:moveTo>
                  <a:lnTo>
                    <a:pt x="0" y="5987"/>
                  </a:lnTo>
                  <a:lnTo>
                    <a:pt x="0" y="5979"/>
                  </a:lnTo>
                  <a:close/>
                  <a:moveTo>
                    <a:pt x="0" y="5987"/>
                  </a:moveTo>
                  <a:lnTo>
                    <a:pt x="0" y="5987"/>
                  </a:lnTo>
                  <a:close/>
                  <a:moveTo>
                    <a:pt x="0" y="5987"/>
                  </a:moveTo>
                  <a:lnTo>
                    <a:pt x="0" y="5995"/>
                  </a:lnTo>
                  <a:lnTo>
                    <a:pt x="0" y="5987"/>
                  </a:lnTo>
                  <a:close/>
                  <a:moveTo>
                    <a:pt x="0" y="5995"/>
                  </a:moveTo>
                  <a:lnTo>
                    <a:pt x="0" y="6002"/>
                  </a:lnTo>
                  <a:lnTo>
                    <a:pt x="0" y="5995"/>
                  </a:lnTo>
                  <a:close/>
                  <a:moveTo>
                    <a:pt x="0" y="6002"/>
                  </a:moveTo>
                  <a:lnTo>
                    <a:pt x="0" y="6002"/>
                  </a:lnTo>
                  <a:close/>
                  <a:moveTo>
                    <a:pt x="0" y="6002"/>
                  </a:moveTo>
                  <a:lnTo>
                    <a:pt x="0" y="6010"/>
                  </a:lnTo>
                  <a:lnTo>
                    <a:pt x="0" y="6002"/>
                  </a:lnTo>
                  <a:close/>
                  <a:moveTo>
                    <a:pt x="0" y="6010"/>
                  </a:moveTo>
                  <a:lnTo>
                    <a:pt x="0" y="6018"/>
                  </a:lnTo>
                  <a:lnTo>
                    <a:pt x="0" y="6010"/>
                  </a:lnTo>
                  <a:close/>
                  <a:moveTo>
                    <a:pt x="0" y="6018"/>
                  </a:moveTo>
                  <a:lnTo>
                    <a:pt x="0" y="6018"/>
                  </a:lnTo>
                  <a:close/>
                  <a:moveTo>
                    <a:pt x="0" y="6018"/>
                  </a:moveTo>
                  <a:lnTo>
                    <a:pt x="0" y="6025"/>
                  </a:lnTo>
                  <a:lnTo>
                    <a:pt x="0" y="6018"/>
                  </a:lnTo>
                  <a:close/>
                  <a:moveTo>
                    <a:pt x="0" y="6025"/>
                  </a:moveTo>
                  <a:lnTo>
                    <a:pt x="0" y="6033"/>
                  </a:lnTo>
                  <a:lnTo>
                    <a:pt x="0" y="6025"/>
                  </a:lnTo>
                  <a:close/>
                  <a:moveTo>
                    <a:pt x="0" y="6033"/>
                  </a:moveTo>
                  <a:lnTo>
                    <a:pt x="0" y="6033"/>
                  </a:lnTo>
                  <a:close/>
                  <a:moveTo>
                    <a:pt x="0" y="6033"/>
                  </a:moveTo>
                  <a:lnTo>
                    <a:pt x="0" y="6041"/>
                  </a:lnTo>
                  <a:lnTo>
                    <a:pt x="0" y="6033"/>
                  </a:lnTo>
                  <a:close/>
                  <a:moveTo>
                    <a:pt x="0" y="6041"/>
                  </a:moveTo>
                  <a:lnTo>
                    <a:pt x="0" y="6048"/>
                  </a:lnTo>
                  <a:lnTo>
                    <a:pt x="0" y="6041"/>
                  </a:lnTo>
                  <a:close/>
                  <a:moveTo>
                    <a:pt x="0" y="6048"/>
                  </a:moveTo>
                  <a:lnTo>
                    <a:pt x="0" y="6048"/>
                  </a:lnTo>
                  <a:close/>
                  <a:moveTo>
                    <a:pt x="0" y="6048"/>
                  </a:moveTo>
                  <a:lnTo>
                    <a:pt x="0" y="6056"/>
                  </a:lnTo>
                  <a:lnTo>
                    <a:pt x="0" y="6048"/>
                  </a:lnTo>
                  <a:close/>
                  <a:moveTo>
                    <a:pt x="0" y="6056"/>
                  </a:moveTo>
                  <a:lnTo>
                    <a:pt x="0" y="6064"/>
                  </a:lnTo>
                  <a:lnTo>
                    <a:pt x="0" y="6056"/>
                  </a:lnTo>
                  <a:close/>
                  <a:moveTo>
                    <a:pt x="0" y="6064"/>
                  </a:moveTo>
                  <a:lnTo>
                    <a:pt x="0" y="6064"/>
                  </a:lnTo>
                  <a:close/>
                  <a:moveTo>
                    <a:pt x="0" y="6064"/>
                  </a:moveTo>
                  <a:lnTo>
                    <a:pt x="0" y="6071"/>
                  </a:lnTo>
                  <a:lnTo>
                    <a:pt x="0" y="6064"/>
                  </a:lnTo>
                  <a:close/>
                  <a:moveTo>
                    <a:pt x="0" y="6071"/>
                  </a:moveTo>
                  <a:lnTo>
                    <a:pt x="0" y="6079"/>
                  </a:lnTo>
                  <a:lnTo>
                    <a:pt x="0" y="6071"/>
                  </a:lnTo>
                  <a:close/>
                  <a:moveTo>
                    <a:pt x="0" y="6079"/>
                  </a:moveTo>
                  <a:lnTo>
                    <a:pt x="0" y="6079"/>
                  </a:lnTo>
                  <a:close/>
                  <a:moveTo>
                    <a:pt x="0" y="6079"/>
                  </a:moveTo>
                  <a:lnTo>
                    <a:pt x="0" y="6087"/>
                  </a:lnTo>
                  <a:lnTo>
                    <a:pt x="0" y="6079"/>
                  </a:lnTo>
                  <a:close/>
                  <a:moveTo>
                    <a:pt x="0" y="6087"/>
                  </a:moveTo>
                  <a:lnTo>
                    <a:pt x="0" y="6095"/>
                  </a:lnTo>
                  <a:lnTo>
                    <a:pt x="0" y="6087"/>
                  </a:lnTo>
                  <a:close/>
                  <a:moveTo>
                    <a:pt x="0" y="6095"/>
                  </a:moveTo>
                  <a:lnTo>
                    <a:pt x="0" y="6095"/>
                  </a:lnTo>
                  <a:close/>
                  <a:moveTo>
                    <a:pt x="0" y="6095"/>
                  </a:moveTo>
                  <a:lnTo>
                    <a:pt x="0" y="6102"/>
                  </a:lnTo>
                  <a:lnTo>
                    <a:pt x="0" y="6095"/>
                  </a:lnTo>
                  <a:close/>
                  <a:moveTo>
                    <a:pt x="0" y="6102"/>
                  </a:moveTo>
                  <a:lnTo>
                    <a:pt x="0" y="6110"/>
                  </a:lnTo>
                  <a:lnTo>
                    <a:pt x="0" y="6102"/>
                  </a:lnTo>
                  <a:close/>
                  <a:moveTo>
                    <a:pt x="0" y="6110"/>
                  </a:moveTo>
                  <a:lnTo>
                    <a:pt x="0" y="6110"/>
                  </a:lnTo>
                  <a:close/>
                  <a:moveTo>
                    <a:pt x="0" y="6110"/>
                  </a:moveTo>
                  <a:lnTo>
                    <a:pt x="0" y="6118"/>
                  </a:lnTo>
                  <a:lnTo>
                    <a:pt x="0" y="6110"/>
                  </a:lnTo>
                  <a:close/>
                  <a:moveTo>
                    <a:pt x="0" y="6118"/>
                  </a:moveTo>
                  <a:lnTo>
                    <a:pt x="0" y="6125"/>
                  </a:lnTo>
                  <a:lnTo>
                    <a:pt x="0" y="6118"/>
                  </a:lnTo>
                  <a:close/>
                  <a:moveTo>
                    <a:pt x="0" y="6125"/>
                  </a:moveTo>
                  <a:lnTo>
                    <a:pt x="0" y="6125"/>
                  </a:lnTo>
                  <a:close/>
                  <a:moveTo>
                    <a:pt x="0" y="6125"/>
                  </a:moveTo>
                  <a:lnTo>
                    <a:pt x="0" y="6133"/>
                  </a:lnTo>
                  <a:lnTo>
                    <a:pt x="0" y="6125"/>
                  </a:lnTo>
                  <a:close/>
                  <a:moveTo>
                    <a:pt x="0" y="6133"/>
                  </a:moveTo>
                  <a:lnTo>
                    <a:pt x="0" y="6141"/>
                  </a:lnTo>
                  <a:lnTo>
                    <a:pt x="0" y="6133"/>
                  </a:lnTo>
                  <a:close/>
                  <a:moveTo>
                    <a:pt x="0" y="6141"/>
                  </a:moveTo>
                  <a:lnTo>
                    <a:pt x="0" y="6141"/>
                  </a:lnTo>
                  <a:close/>
                  <a:moveTo>
                    <a:pt x="0" y="6141"/>
                  </a:moveTo>
                  <a:lnTo>
                    <a:pt x="0" y="6148"/>
                  </a:lnTo>
                  <a:lnTo>
                    <a:pt x="0" y="6141"/>
                  </a:lnTo>
                  <a:close/>
                  <a:moveTo>
                    <a:pt x="0" y="6148"/>
                  </a:moveTo>
                  <a:lnTo>
                    <a:pt x="0" y="6156"/>
                  </a:lnTo>
                  <a:lnTo>
                    <a:pt x="0" y="6148"/>
                  </a:lnTo>
                  <a:close/>
                  <a:moveTo>
                    <a:pt x="0" y="6156"/>
                  </a:moveTo>
                  <a:lnTo>
                    <a:pt x="0" y="6156"/>
                  </a:lnTo>
                  <a:close/>
                  <a:moveTo>
                    <a:pt x="0" y="6156"/>
                  </a:moveTo>
                  <a:lnTo>
                    <a:pt x="0" y="6164"/>
                  </a:lnTo>
                  <a:lnTo>
                    <a:pt x="0" y="6156"/>
                  </a:lnTo>
                  <a:close/>
                  <a:moveTo>
                    <a:pt x="0" y="6164"/>
                  </a:moveTo>
                  <a:lnTo>
                    <a:pt x="0" y="6171"/>
                  </a:lnTo>
                  <a:lnTo>
                    <a:pt x="0" y="6164"/>
                  </a:lnTo>
                  <a:close/>
                  <a:moveTo>
                    <a:pt x="0" y="6171"/>
                  </a:moveTo>
                  <a:lnTo>
                    <a:pt x="0" y="6171"/>
                  </a:lnTo>
                  <a:close/>
                  <a:moveTo>
                    <a:pt x="0" y="6171"/>
                  </a:moveTo>
                  <a:lnTo>
                    <a:pt x="0" y="6179"/>
                  </a:lnTo>
                  <a:lnTo>
                    <a:pt x="0" y="6171"/>
                  </a:lnTo>
                  <a:close/>
                  <a:moveTo>
                    <a:pt x="0" y="6179"/>
                  </a:moveTo>
                  <a:lnTo>
                    <a:pt x="0" y="6187"/>
                  </a:lnTo>
                  <a:lnTo>
                    <a:pt x="0" y="6179"/>
                  </a:lnTo>
                  <a:close/>
                  <a:moveTo>
                    <a:pt x="0" y="6187"/>
                  </a:moveTo>
                  <a:lnTo>
                    <a:pt x="0" y="6187"/>
                  </a:lnTo>
                  <a:close/>
                  <a:moveTo>
                    <a:pt x="0" y="6187"/>
                  </a:moveTo>
                  <a:lnTo>
                    <a:pt x="0" y="6194"/>
                  </a:lnTo>
                  <a:lnTo>
                    <a:pt x="0" y="6187"/>
                  </a:lnTo>
                  <a:close/>
                  <a:moveTo>
                    <a:pt x="0" y="6194"/>
                  </a:moveTo>
                  <a:lnTo>
                    <a:pt x="0" y="6202"/>
                  </a:lnTo>
                  <a:lnTo>
                    <a:pt x="0" y="6194"/>
                  </a:lnTo>
                  <a:close/>
                  <a:moveTo>
                    <a:pt x="0" y="6202"/>
                  </a:moveTo>
                  <a:lnTo>
                    <a:pt x="0" y="6202"/>
                  </a:lnTo>
                  <a:close/>
                  <a:moveTo>
                    <a:pt x="0" y="6202"/>
                  </a:moveTo>
                  <a:lnTo>
                    <a:pt x="0" y="6210"/>
                  </a:lnTo>
                  <a:lnTo>
                    <a:pt x="0" y="6202"/>
                  </a:lnTo>
                  <a:close/>
                  <a:moveTo>
                    <a:pt x="0" y="6210"/>
                  </a:moveTo>
                  <a:lnTo>
                    <a:pt x="0" y="6217"/>
                  </a:lnTo>
                  <a:lnTo>
                    <a:pt x="0" y="6210"/>
                  </a:lnTo>
                  <a:close/>
                  <a:moveTo>
                    <a:pt x="0" y="6217"/>
                  </a:moveTo>
                  <a:lnTo>
                    <a:pt x="0" y="6217"/>
                  </a:lnTo>
                  <a:close/>
                  <a:moveTo>
                    <a:pt x="0" y="6217"/>
                  </a:moveTo>
                  <a:lnTo>
                    <a:pt x="0" y="6225"/>
                  </a:lnTo>
                  <a:lnTo>
                    <a:pt x="0" y="6217"/>
                  </a:lnTo>
                  <a:close/>
                  <a:moveTo>
                    <a:pt x="0" y="6225"/>
                  </a:moveTo>
                  <a:lnTo>
                    <a:pt x="0" y="6233"/>
                  </a:lnTo>
                  <a:lnTo>
                    <a:pt x="0" y="6225"/>
                  </a:lnTo>
                  <a:close/>
                  <a:moveTo>
                    <a:pt x="0" y="6233"/>
                  </a:moveTo>
                  <a:lnTo>
                    <a:pt x="0" y="6233"/>
                  </a:lnTo>
                  <a:close/>
                  <a:moveTo>
                    <a:pt x="0" y="6233"/>
                  </a:moveTo>
                  <a:lnTo>
                    <a:pt x="0" y="6241"/>
                  </a:lnTo>
                  <a:lnTo>
                    <a:pt x="0" y="6233"/>
                  </a:lnTo>
                  <a:close/>
                  <a:moveTo>
                    <a:pt x="0" y="6241"/>
                  </a:moveTo>
                  <a:lnTo>
                    <a:pt x="0" y="6248"/>
                  </a:lnTo>
                  <a:lnTo>
                    <a:pt x="0" y="6241"/>
                  </a:lnTo>
                  <a:close/>
                  <a:moveTo>
                    <a:pt x="0" y="6248"/>
                  </a:moveTo>
                  <a:lnTo>
                    <a:pt x="0" y="6248"/>
                  </a:lnTo>
                  <a:close/>
                  <a:moveTo>
                    <a:pt x="0" y="6248"/>
                  </a:moveTo>
                  <a:lnTo>
                    <a:pt x="0" y="6256"/>
                  </a:lnTo>
                  <a:lnTo>
                    <a:pt x="0" y="6248"/>
                  </a:lnTo>
                  <a:close/>
                  <a:moveTo>
                    <a:pt x="0" y="6256"/>
                  </a:moveTo>
                  <a:lnTo>
                    <a:pt x="0" y="6264"/>
                  </a:lnTo>
                  <a:lnTo>
                    <a:pt x="0" y="6256"/>
                  </a:lnTo>
                  <a:close/>
                  <a:moveTo>
                    <a:pt x="0" y="6264"/>
                  </a:moveTo>
                  <a:lnTo>
                    <a:pt x="0" y="6264"/>
                  </a:lnTo>
                  <a:close/>
                  <a:moveTo>
                    <a:pt x="0" y="6264"/>
                  </a:moveTo>
                  <a:lnTo>
                    <a:pt x="0" y="6271"/>
                  </a:lnTo>
                  <a:lnTo>
                    <a:pt x="0" y="6264"/>
                  </a:lnTo>
                  <a:close/>
                  <a:moveTo>
                    <a:pt x="0" y="6271"/>
                  </a:moveTo>
                  <a:lnTo>
                    <a:pt x="0" y="6279"/>
                  </a:lnTo>
                  <a:lnTo>
                    <a:pt x="0" y="6271"/>
                  </a:lnTo>
                  <a:close/>
                  <a:moveTo>
                    <a:pt x="0" y="6279"/>
                  </a:moveTo>
                  <a:lnTo>
                    <a:pt x="0" y="6279"/>
                  </a:lnTo>
                  <a:close/>
                  <a:moveTo>
                    <a:pt x="0" y="6279"/>
                  </a:moveTo>
                  <a:lnTo>
                    <a:pt x="0" y="6287"/>
                  </a:lnTo>
                  <a:lnTo>
                    <a:pt x="0" y="6279"/>
                  </a:lnTo>
                  <a:close/>
                  <a:moveTo>
                    <a:pt x="0" y="6287"/>
                  </a:moveTo>
                  <a:lnTo>
                    <a:pt x="0" y="6294"/>
                  </a:lnTo>
                  <a:lnTo>
                    <a:pt x="0" y="6287"/>
                  </a:lnTo>
                  <a:close/>
                  <a:moveTo>
                    <a:pt x="0" y="6294"/>
                  </a:moveTo>
                  <a:lnTo>
                    <a:pt x="0" y="6294"/>
                  </a:lnTo>
                  <a:close/>
                  <a:moveTo>
                    <a:pt x="0" y="6294"/>
                  </a:moveTo>
                  <a:lnTo>
                    <a:pt x="0" y="6302"/>
                  </a:lnTo>
                  <a:lnTo>
                    <a:pt x="0" y="6294"/>
                  </a:lnTo>
                  <a:close/>
                  <a:moveTo>
                    <a:pt x="0" y="6302"/>
                  </a:moveTo>
                  <a:lnTo>
                    <a:pt x="0" y="6310"/>
                  </a:lnTo>
                  <a:lnTo>
                    <a:pt x="0" y="6302"/>
                  </a:lnTo>
                  <a:close/>
                  <a:moveTo>
                    <a:pt x="0" y="6310"/>
                  </a:moveTo>
                  <a:lnTo>
                    <a:pt x="0" y="6310"/>
                  </a:lnTo>
                  <a:close/>
                  <a:moveTo>
                    <a:pt x="0" y="6310"/>
                  </a:moveTo>
                  <a:lnTo>
                    <a:pt x="0" y="6317"/>
                  </a:lnTo>
                  <a:lnTo>
                    <a:pt x="0" y="6310"/>
                  </a:lnTo>
                  <a:close/>
                  <a:moveTo>
                    <a:pt x="0" y="6317"/>
                  </a:moveTo>
                  <a:lnTo>
                    <a:pt x="0" y="6325"/>
                  </a:lnTo>
                  <a:lnTo>
                    <a:pt x="0" y="6317"/>
                  </a:lnTo>
                  <a:close/>
                  <a:moveTo>
                    <a:pt x="0" y="6325"/>
                  </a:moveTo>
                  <a:lnTo>
                    <a:pt x="0" y="6325"/>
                  </a:lnTo>
                  <a:close/>
                  <a:moveTo>
                    <a:pt x="0" y="6325"/>
                  </a:moveTo>
                  <a:lnTo>
                    <a:pt x="0" y="6333"/>
                  </a:lnTo>
                  <a:lnTo>
                    <a:pt x="0" y="6325"/>
                  </a:lnTo>
                  <a:close/>
                  <a:moveTo>
                    <a:pt x="0" y="6333"/>
                  </a:moveTo>
                  <a:lnTo>
                    <a:pt x="0" y="6340"/>
                  </a:lnTo>
                  <a:lnTo>
                    <a:pt x="0" y="6333"/>
                  </a:lnTo>
                  <a:close/>
                  <a:moveTo>
                    <a:pt x="0" y="6340"/>
                  </a:moveTo>
                  <a:lnTo>
                    <a:pt x="0" y="6340"/>
                  </a:lnTo>
                  <a:close/>
                  <a:moveTo>
                    <a:pt x="0" y="6340"/>
                  </a:moveTo>
                  <a:lnTo>
                    <a:pt x="0" y="6348"/>
                  </a:lnTo>
                  <a:lnTo>
                    <a:pt x="0" y="6340"/>
                  </a:lnTo>
                  <a:close/>
                  <a:moveTo>
                    <a:pt x="0" y="6348"/>
                  </a:moveTo>
                  <a:lnTo>
                    <a:pt x="0" y="6356"/>
                  </a:lnTo>
                  <a:lnTo>
                    <a:pt x="0" y="6348"/>
                  </a:lnTo>
                  <a:close/>
                  <a:moveTo>
                    <a:pt x="0" y="6356"/>
                  </a:moveTo>
                  <a:lnTo>
                    <a:pt x="0" y="6356"/>
                  </a:lnTo>
                  <a:close/>
                  <a:moveTo>
                    <a:pt x="0" y="6356"/>
                  </a:moveTo>
                  <a:lnTo>
                    <a:pt x="0" y="6363"/>
                  </a:lnTo>
                  <a:lnTo>
                    <a:pt x="0" y="6356"/>
                  </a:lnTo>
                  <a:close/>
                  <a:moveTo>
                    <a:pt x="0" y="6363"/>
                  </a:moveTo>
                  <a:lnTo>
                    <a:pt x="0" y="6371"/>
                  </a:lnTo>
                  <a:lnTo>
                    <a:pt x="0" y="6363"/>
                  </a:lnTo>
                  <a:close/>
                  <a:moveTo>
                    <a:pt x="0" y="6371"/>
                  </a:moveTo>
                  <a:lnTo>
                    <a:pt x="0" y="6371"/>
                  </a:lnTo>
                  <a:close/>
                  <a:moveTo>
                    <a:pt x="0" y="6371"/>
                  </a:moveTo>
                  <a:lnTo>
                    <a:pt x="0" y="6379"/>
                  </a:lnTo>
                  <a:lnTo>
                    <a:pt x="0" y="6371"/>
                  </a:lnTo>
                  <a:close/>
                  <a:moveTo>
                    <a:pt x="0" y="6379"/>
                  </a:moveTo>
                  <a:lnTo>
                    <a:pt x="0" y="6387"/>
                  </a:lnTo>
                  <a:lnTo>
                    <a:pt x="0" y="6379"/>
                  </a:lnTo>
                  <a:close/>
                  <a:moveTo>
                    <a:pt x="0" y="6387"/>
                  </a:moveTo>
                  <a:lnTo>
                    <a:pt x="0" y="6387"/>
                  </a:lnTo>
                  <a:close/>
                  <a:moveTo>
                    <a:pt x="0" y="6387"/>
                  </a:moveTo>
                  <a:lnTo>
                    <a:pt x="0" y="6394"/>
                  </a:lnTo>
                  <a:lnTo>
                    <a:pt x="0" y="6387"/>
                  </a:lnTo>
                  <a:close/>
                  <a:moveTo>
                    <a:pt x="0" y="6394"/>
                  </a:moveTo>
                  <a:lnTo>
                    <a:pt x="0" y="6402"/>
                  </a:lnTo>
                  <a:lnTo>
                    <a:pt x="0" y="6394"/>
                  </a:lnTo>
                  <a:close/>
                  <a:moveTo>
                    <a:pt x="0" y="6402"/>
                  </a:moveTo>
                  <a:lnTo>
                    <a:pt x="0" y="6402"/>
                  </a:lnTo>
                  <a:close/>
                  <a:moveTo>
                    <a:pt x="0" y="6402"/>
                  </a:moveTo>
                  <a:lnTo>
                    <a:pt x="0" y="6410"/>
                  </a:lnTo>
                  <a:lnTo>
                    <a:pt x="0" y="6402"/>
                  </a:lnTo>
                  <a:close/>
                  <a:moveTo>
                    <a:pt x="0" y="6410"/>
                  </a:moveTo>
                  <a:lnTo>
                    <a:pt x="0" y="6417"/>
                  </a:lnTo>
                  <a:lnTo>
                    <a:pt x="0" y="6410"/>
                  </a:lnTo>
                  <a:close/>
                  <a:moveTo>
                    <a:pt x="0" y="6417"/>
                  </a:moveTo>
                  <a:lnTo>
                    <a:pt x="0" y="6417"/>
                  </a:lnTo>
                  <a:close/>
                  <a:moveTo>
                    <a:pt x="0" y="6417"/>
                  </a:moveTo>
                  <a:lnTo>
                    <a:pt x="0" y="6425"/>
                  </a:lnTo>
                  <a:lnTo>
                    <a:pt x="0" y="6417"/>
                  </a:lnTo>
                  <a:close/>
                  <a:moveTo>
                    <a:pt x="0" y="6425"/>
                  </a:moveTo>
                  <a:lnTo>
                    <a:pt x="0" y="6433"/>
                  </a:lnTo>
                  <a:lnTo>
                    <a:pt x="0" y="6425"/>
                  </a:lnTo>
                  <a:close/>
                  <a:moveTo>
                    <a:pt x="0" y="6433"/>
                  </a:moveTo>
                  <a:lnTo>
                    <a:pt x="0" y="6433"/>
                  </a:lnTo>
                  <a:close/>
                  <a:moveTo>
                    <a:pt x="0" y="6433"/>
                  </a:moveTo>
                  <a:lnTo>
                    <a:pt x="0" y="6440"/>
                  </a:lnTo>
                  <a:lnTo>
                    <a:pt x="0" y="6433"/>
                  </a:lnTo>
                  <a:close/>
                  <a:moveTo>
                    <a:pt x="0" y="6440"/>
                  </a:moveTo>
                  <a:lnTo>
                    <a:pt x="0" y="6448"/>
                  </a:lnTo>
                  <a:lnTo>
                    <a:pt x="0" y="6440"/>
                  </a:lnTo>
                  <a:close/>
                  <a:moveTo>
                    <a:pt x="0" y="6448"/>
                  </a:moveTo>
                  <a:lnTo>
                    <a:pt x="0" y="6448"/>
                  </a:lnTo>
                  <a:close/>
                  <a:moveTo>
                    <a:pt x="0" y="6448"/>
                  </a:moveTo>
                  <a:lnTo>
                    <a:pt x="0" y="6456"/>
                  </a:lnTo>
                  <a:lnTo>
                    <a:pt x="0" y="6448"/>
                  </a:lnTo>
                  <a:close/>
                  <a:moveTo>
                    <a:pt x="0" y="6456"/>
                  </a:moveTo>
                  <a:lnTo>
                    <a:pt x="0" y="6463"/>
                  </a:lnTo>
                  <a:lnTo>
                    <a:pt x="0" y="6456"/>
                  </a:lnTo>
                  <a:close/>
                  <a:moveTo>
                    <a:pt x="0" y="6463"/>
                  </a:moveTo>
                  <a:lnTo>
                    <a:pt x="0" y="6463"/>
                  </a:lnTo>
                  <a:close/>
                  <a:moveTo>
                    <a:pt x="0" y="6463"/>
                  </a:moveTo>
                  <a:lnTo>
                    <a:pt x="0" y="6471"/>
                  </a:lnTo>
                  <a:lnTo>
                    <a:pt x="0" y="6463"/>
                  </a:lnTo>
                  <a:close/>
                  <a:moveTo>
                    <a:pt x="0" y="6471"/>
                  </a:moveTo>
                  <a:lnTo>
                    <a:pt x="0" y="6479"/>
                  </a:lnTo>
                  <a:lnTo>
                    <a:pt x="0" y="6471"/>
                  </a:lnTo>
                  <a:close/>
                  <a:moveTo>
                    <a:pt x="0" y="6479"/>
                  </a:moveTo>
                  <a:lnTo>
                    <a:pt x="0" y="6479"/>
                  </a:lnTo>
                  <a:close/>
                  <a:moveTo>
                    <a:pt x="0" y="6479"/>
                  </a:moveTo>
                  <a:lnTo>
                    <a:pt x="0" y="6486"/>
                  </a:lnTo>
                  <a:lnTo>
                    <a:pt x="0" y="6479"/>
                  </a:lnTo>
                  <a:close/>
                  <a:moveTo>
                    <a:pt x="0" y="6486"/>
                  </a:moveTo>
                  <a:lnTo>
                    <a:pt x="0" y="6494"/>
                  </a:lnTo>
                  <a:lnTo>
                    <a:pt x="0" y="6486"/>
                  </a:lnTo>
                  <a:close/>
                  <a:moveTo>
                    <a:pt x="0" y="6494"/>
                  </a:moveTo>
                  <a:lnTo>
                    <a:pt x="0" y="6494"/>
                  </a:lnTo>
                  <a:close/>
                  <a:moveTo>
                    <a:pt x="0" y="6494"/>
                  </a:moveTo>
                  <a:lnTo>
                    <a:pt x="0" y="6502"/>
                  </a:lnTo>
                  <a:lnTo>
                    <a:pt x="0" y="6494"/>
                  </a:lnTo>
                  <a:close/>
                  <a:moveTo>
                    <a:pt x="0" y="6502"/>
                  </a:moveTo>
                  <a:lnTo>
                    <a:pt x="0" y="6510"/>
                  </a:lnTo>
                  <a:lnTo>
                    <a:pt x="0" y="6502"/>
                  </a:lnTo>
                  <a:close/>
                  <a:moveTo>
                    <a:pt x="0" y="6510"/>
                  </a:moveTo>
                  <a:lnTo>
                    <a:pt x="0" y="6510"/>
                  </a:lnTo>
                  <a:close/>
                  <a:moveTo>
                    <a:pt x="0" y="6510"/>
                  </a:moveTo>
                  <a:lnTo>
                    <a:pt x="0" y="6517"/>
                  </a:lnTo>
                  <a:lnTo>
                    <a:pt x="0" y="6510"/>
                  </a:lnTo>
                  <a:close/>
                  <a:moveTo>
                    <a:pt x="0" y="6517"/>
                  </a:moveTo>
                  <a:lnTo>
                    <a:pt x="0" y="6525"/>
                  </a:lnTo>
                  <a:lnTo>
                    <a:pt x="0" y="6517"/>
                  </a:lnTo>
                  <a:close/>
                  <a:moveTo>
                    <a:pt x="0" y="6525"/>
                  </a:moveTo>
                  <a:lnTo>
                    <a:pt x="0" y="6525"/>
                  </a:lnTo>
                  <a:close/>
                  <a:moveTo>
                    <a:pt x="0" y="6525"/>
                  </a:moveTo>
                  <a:lnTo>
                    <a:pt x="0" y="6533"/>
                  </a:lnTo>
                  <a:lnTo>
                    <a:pt x="0" y="6525"/>
                  </a:lnTo>
                  <a:close/>
                  <a:moveTo>
                    <a:pt x="0" y="6533"/>
                  </a:moveTo>
                  <a:lnTo>
                    <a:pt x="0" y="6540"/>
                  </a:lnTo>
                  <a:lnTo>
                    <a:pt x="0" y="6533"/>
                  </a:lnTo>
                  <a:close/>
                  <a:moveTo>
                    <a:pt x="0" y="6540"/>
                  </a:moveTo>
                  <a:lnTo>
                    <a:pt x="0" y="6540"/>
                  </a:lnTo>
                  <a:close/>
                  <a:moveTo>
                    <a:pt x="0" y="6540"/>
                  </a:moveTo>
                  <a:lnTo>
                    <a:pt x="0" y="6548"/>
                  </a:lnTo>
                  <a:lnTo>
                    <a:pt x="0" y="6540"/>
                  </a:lnTo>
                  <a:close/>
                  <a:moveTo>
                    <a:pt x="0" y="6548"/>
                  </a:moveTo>
                  <a:lnTo>
                    <a:pt x="0" y="6556"/>
                  </a:lnTo>
                  <a:lnTo>
                    <a:pt x="0" y="6548"/>
                  </a:lnTo>
                  <a:close/>
                  <a:moveTo>
                    <a:pt x="0" y="6556"/>
                  </a:moveTo>
                  <a:lnTo>
                    <a:pt x="0" y="6556"/>
                  </a:lnTo>
                  <a:close/>
                  <a:moveTo>
                    <a:pt x="0" y="6556"/>
                  </a:moveTo>
                  <a:lnTo>
                    <a:pt x="0" y="6563"/>
                  </a:lnTo>
                  <a:lnTo>
                    <a:pt x="0" y="6556"/>
                  </a:lnTo>
                  <a:close/>
                  <a:moveTo>
                    <a:pt x="0" y="6563"/>
                  </a:moveTo>
                  <a:lnTo>
                    <a:pt x="0" y="6571"/>
                  </a:lnTo>
                  <a:lnTo>
                    <a:pt x="0" y="6563"/>
                  </a:lnTo>
                  <a:close/>
                  <a:moveTo>
                    <a:pt x="0" y="6571"/>
                  </a:moveTo>
                  <a:lnTo>
                    <a:pt x="0" y="6571"/>
                  </a:lnTo>
                  <a:close/>
                  <a:moveTo>
                    <a:pt x="0" y="6571"/>
                  </a:moveTo>
                  <a:lnTo>
                    <a:pt x="0" y="6579"/>
                  </a:lnTo>
                  <a:lnTo>
                    <a:pt x="0" y="6571"/>
                  </a:lnTo>
                  <a:close/>
                  <a:moveTo>
                    <a:pt x="0" y="6579"/>
                  </a:moveTo>
                  <a:lnTo>
                    <a:pt x="0" y="6586"/>
                  </a:lnTo>
                  <a:lnTo>
                    <a:pt x="0" y="6579"/>
                  </a:lnTo>
                  <a:close/>
                  <a:moveTo>
                    <a:pt x="0" y="6586"/>
                  </a:moveTo>
                  <a:lnTo>
                    <a:pt x="0" y="6586"/>
                  </a:lnTo>
                  <a:close/>
                  <a:moveTo>
                    <a:pt x="0" y="6586"/>
                  </a:moveTo>
                  <a:lnTo>
                    <a:pt x="0" y="6594"/>
                  </a:lnTo>
                  <a:lnTo>
                    <a:pt x="0" y="6586"/>
                  </a:lnTo>
                  <a:close/>
                  <a:moveTo>
                    <a:pt x="0" y="6594"/>
                  </a:moveTo>
                  <a:lnTo>
                    <a:pt x="0" y="6602"/>
                  </a:lnTo>
                  <a:lnTo>
                    <a:pt x="0" y="6594"/>
                  </a:lnTo>
                  <a:close/>
                  <a:moveTo>
                    <a:pt x="0" y="6602"/>
                  </a:moveTo>
                  <a:lnTo>
                    <a:pt x="0" y="6602"/>
                  </a:lnTo>
                  <a:close/>
                  <a:moveTo>
                    <a:pt x="0" y="6602"/>
                  </a:moveTo>
                  <a:lnTo>
                    <a:pt x="0" y="6609"/>
                  </a:lnTo>
                  <a:lnTo>
                    <a:pt x="0" y="6602"/>
                  </a:lnTo>
                  <a:close/>
                  <a:moveTo>
                    <a:pt x="0" y="6609"/>
                  </a:moveTo>
                  <a:lnTo>
                    <a:pt x="0" y="6617"/>
                  </a:lnTo>
                  <a:lnTo>
                    <a:pt x="0" y="6609"/>
                  </a:lnTo>
                  <a:close/>
                  <a:moveTo>
                    <a:pt x="0" y="6617"/>
                  </a:moveTo>
                  <a:lnTo>
                    <a:pt x="0" y="6617"/>
                  </a:lnTo>
                  <a:close/>
                  <a:moveTo>
                    <a:pt x="0" y="6617"/>
                  </a:moveTo>
                  <a:lnTo>
                    <a:pt x="0" y="6625"/>
                  </a:lnTo>
                  <a:lnTo>
                    <a:pt x="0" y="6617"/>
                  </a:lnTo>
                  <a:close/>
                  <a:moveTo>
                    <a:pt x="0" y="6625"/>
                  </a:moveTo>
                  <a:lnTo>
                    <a:pt x="0" y="6632"/>
                  </a:lnTo>
                  <a:lnTo>
                    <a:pt x="0" y="6625"/>
                  </a:lnTo>
                  <a:close/>
                  <a:moveTo>
                    <a:pt x="0" y="6632"/>
                  </a:moveTo>
                  <a:lnTo>
                    <a:pt x="0" y="6632"/>
                  </a:lnTo>
                  <a:close/>
                  <a:moveTo>
                    <a:pt x="0" y="6632"/>
                  </a:moveTo>
                  <a:lnTo>
                    <a:pt x="0" y="6640"/>
                  </a:lnTo>
                  <a:lnTo>
                    <a:pt x="0" y="6632"/>
                  </a:lnTo>
                  <a:close/>
                  <a:moveTo>
                    <a:pt x="0" y="6640"/>
                  </a:moveTo>
                  <a:lnTo>
                    <a:pt x="0" y="6648"/>
                  </a:lnTo>
                  <a:lnTo>
                    <a:pt x="0" y="6640"/>
                  </a:lnTo>
                  <a:close/>
                  <a:moveTo>
                    <a:pt x="0" y="6648"/>
                  </a:moveTo>
                  <a:lnTo>
                    <a:pt x="0" y="6648"/>
                  </a:lnTo>
                  <a:close/>
                  <a:moveTo>
                    <a:pt x="0" y="6648"/>
                  </a:moveTo>
                  <a:lnTo>
                    <a:pt x="0" y="6656"/>
                  </a:lnTo>
                  <a:lnTo>
                    <a:pt x="0" y="6648"/>
                  </a:lnTo>
                  <a:close/>
                  <a:moveTo>
                    <a:pt x="0" y="6656"/>
                  </a:moveTo>
                  <a:lnTo>
                    <a:pt x="0" y="6663"/>
                  </a:lnTo>
                  <a:lnTo>
                    <a:pt x="0" y="6656"/>
                  </a:lnTo>
                  <a:close/>
                  <a:moveTo>
                    <a:pt x="0" y="6663"/>
                  </a:moveTo>
                  <a:lnTo>
                    <a:pt x="0" y="6663"/>
                  </a:lnTo>
                  <a:close/>
                  <a:moveTo>
                    <a:pt x="0" y="6663"/>
                  </a:moveTo>
                  <a:lnTo>
                    <a:pt x="0" y="6671"/>
                  </a:lnTo>
                  <a:lnTo>
                    <a:pt x="0" y="6663"/>
                  </a:lnTo>
                  <a:close/>
                  <a:moveTo>
                    <a:pt x="0" y="6671"/>
                  </a:moveTo>
                  <a:lnTo>
                    <a:pt x="0" y="6679"/>
                  </a:lnTo>
                  <a:lnTo>
                    <a:pt x="0" y="6671"/>
                  </a:lnTo>
                  <a:close/>
                  <a:moveTo>
                    <a:pt x="0" y="6679"/>
                  </a:moveTo>
                  <a:lnTo>
                    <a:pt x="0" y="6679"/>
                  </a:lnTo>
                  <a:close/>
                  <a:moveTo>
                    <a:pt x="0" y="6679"/>
                  </a:moveTo>
                  <a:lnTo>
                    <a:pt x="0" y="6686"/>
                  </a:lnTo>
                  <a:lnTo>
                    <a:pt x="0" y="6679"/>
                  </a:lnTo>
                  <a:close/>
                  <a:moveTo>
                    <a:pt x="0" y="6686"/>
                  </a:moveTo>
                  <a:lnTo>
                    <a:pt x="0" y="6694"/>
                  </a:lnTo>
                  <a:lnTo>
                    <a:pt x="0" y="6686"/>
                  </a:lnTo>
                  <a:close/>
                  <a:moveTo>
                    <a:pt x="0" y="6694"/>
                  </a:moveTo>
                  <a:lnTo>
                    <a:pt x="0" y="6694"/>
                  </a:lnTo>
                  <a:close/>
                  <a:moveTo>
                    <a:pt x="0" y="6694"/>
                  </a:moveTo>
                  <a:lnTo>
                    <a:pt x="0" y="6702"/>
                  </a:lnTo>
                  <a:lnTo>
                    <a:pt x="0" y="6694"/>
                  </a:lnTo>
                  <a:close/>
                  <a:moveTo>
                    <a:pt x="0" y="6702"/>
                  </a:moveTo>
                  <a:lnTo>
                    <a:pt x="0" y="6709"/>
                  </a:lnTo>
                  <a:lnTo>
                    <a:pt x="0" y="6702"/>
                  </a:lnTo>
                  <a:close/>
                  <a:moveTo>
                    <a:pt x="0" y="6709"/>
                  </a:moveTo>
                  <a:lnTo>
                    <a:pt x="0" y="6709"/>
                  </a:lnTo>
                  <a:close/>
                  <a:moveTo>
                    <a:pt x="0" y="6709"/>
                  </a:moveTo>
                  <a:lnTo>
                    <a:pt x="0" y="6717"/>
                  </a:lnTo>
                  <a:lnTo>
                    <a:pt x="0" y="6709"/>
                  </a:lnTo>
                  <a:close/>
                  <a:moveTo>
                    <a:pt x="0" y="6717"/>
                  </a:moveTo>
                  <a:lnTo>
                    <a:pt x="0" y="6725"/>
                  </a:lnTo>
                  <a:lnTo>
                    <a:pt x="0" y="6717"/>
                  </a:lnTo>
                  <a:close/>
                  <a:moveTo>
                    <a:pt x="0" y="6725"/>
                  </a:moveTo>
                  <a:lnTo>
                    <a:pt x="0" y="6725"/>
                  </a:lnTo>
                  <a:close/>
                  <a:moveTo>
                    <a:pt x="0" y="6725"/>
                  </a:moveTo>
                  <a:lnTo>
                    <a:pt x="0" y="6732"/>
                  </a:lnTo>
                  <a:lnTo>
                    <a:pt x="0" y="6725"/>
                  </a:lnTo>
                  <a:close/>
                  <a:moveTo>
                    <a:pt x="0" y="6732"/>
                  </a:moveTo>
                  <a:lnTo>
                    <a:pt x="0" y="6740"/>
                  </a:lnTo>
                  <a:lnTo>
                    <a:pt x="0" y="6732"/>
                  </a:lnTo>
                  <a:close/>
                  <a:moveTo>
                    <a:pt x="0" y="6740"/>
                  </a:moveTo>
                  <a:lnTo>
                    <a:pt x="0" y="6740"/>
                  </a:lnTo>
                  <a:close/>
                  <a:moveTo>
                    <a:pt x="0" y="6740"/>
                  </a:moveTo>
                  <a:lnTo>
                    <a:pt x="0" y="6748"/>
                  </a:lnTo>
                  <a:lnTo>
                    <a:pt x="0" y="6740"/>
                  </a:lnTo>
                  <a:close/>
                  <a:moveTo>
                    <a:pt x="0" y="6748"/>
                  </a:moveTo>
                  <a:lnTo>
                    <a:pt x="0" y="6755"/>
                  </a:lnTo>
                  <a:lnTo>
                    <a:pt x="0" y="6748"/>
                  </a:lnTo>
                  <a:close/>
                  <a:moveTo>
                    <a:pt x="0" y="6755"/>
                  </a:moveTo>
                  <a:lnTo>
                    <a:pt x="0" y="6755"/>
                  </a:lnTo>
                  <a:close/>
                  <a:moveTo>
                    <a:pt x="0" y="6755"/>
                  </a:moveTo>
                  <a:lnTo>
                    <a:pt x="0" y="6763"/>
                  </a:lnTo>
                  <a:lnTo>
                    <a:pt x="0" y="6755"/>
                  </a:lnTo>
                  <a:close/>
                  <a:moveTo>
                    <a:pt x="0" y="6763"/>
                  </a:moveTo>
                  <a:lnTo>
                    <a:pt x="0" y="6771"/>
                  </a:lnTo>
                  <a:lnTo>
                    <a:pt x="0" y="6763"/>
                  </a:lnTo>
                  <a:close/>
                  <a:moveTo>
                    <a:pt x="0" y="6771"/>
                  </a:moveTo>
                  <a:lnTo>
                    <a:pt x="0" y="6771"/>
                  </a:lnTo>
                  <a:close/>
                  <a:moveTo>
                    <a:pt x="0" y="6771"/>
                  </a:moveTo>
                  <a:lnTo>
                    <a:pt x="0" y="6778"/>
                  </a:lnTo>
                  <a:lnTo>
                    <a:pt x="0" y="6771"/>
                  </a:lnTo>
                  <a:close/>
                  <a:moveTo>
                    <a:pt x="0" y="6778"/>
                  </a:moveTo>
                  <a:lnTo>
                    <a:pt x="0" y="6786"/>
                  </a:lnTo>
                  <a:lnTo>
                    <a:pt x="0" y="6778"/>
                  </a:lnTo>
                  <a:close/>
                  <a:moveTo>
                    <a:pt x="0" y="6786"/>
                  </a:moveTo>
                  <a:lnTo>
                    <a:pt x="0" y="6786"/>
                  </a:lnTo>
                  <a:close/>
                  <a:moveTo>
                    <a:pt x="0" y="6786"/>
                  </a:moveTo>
                  <a:lnTo>
                    <a:pt x="0" y="6794"/>
                  </a:lnTo>
                  <a:lnTo>
                    <a:pt x="0" y="6786"/>
                  </a:lnTo>
                  <a:close/>
                  <a:moveTo>
                    <a:pt x="0" y="6794"/>
                  </a:moveTo>
                  <a:lnTo>
                    <a:pt x="0" y="6802"/>
                  </a:lnTo>
                  <a:lnTo>
                    <a:pt x="0" y="6794"/>
                  </a:lnTo>
                  <a:close/>
                  <a:moveTo>
                    <a:pt x="0" y="6802"/>
                  </a:moveTo>
                  <a:lnTo>
                    <a:pt x="0" y="6802"/>
                  </a:lnTo>
                  <a:close/>
                  <a:moveTo>
                    <a:pt x="0" y="6802"/>
                  </a:moveTo>
                  <a:lnTo>
                    <a:pt x="0" y="6809"/>
                  </a:lnTo>
                  <a:lnTo>
                    <a:pt x="0" y="6802"/>
                  </a:lnTo>
                  <a:close/>
                  <a:moveTo>
                    <a:pt x="0" y="6809"/>
                  </a:moveTo>
                  <a:lnTo>
                    <a:pt x="0" y="6817"/>
                  </a:lnTo>
                  <a:lnTo>
                    <a:pt x="0" y="6809"/>
                  </a:lnTo>
                  <a:close/>
                  <a:moveTo>
                    <a:pt x="0" y="6817"/>
                  </a:moveTo>
                  <a:lnTo>
                    <a:pt x="0" y="6817"/>
                  </a:lnTo>
                  <a:close/>
                  <a:moveTo>
                    <a:pt x="0" y="6817"/>
                  </a:moveTo>
                  <a:lnTo>
                    <a:pt x="0" y="6825"/>
                  </a:lnTo>
                  <a:lnTo>
                    <a:pt x="0" y="6817"/>
                  </a:lnTo>
                  <a:close/>
                  <a:moveTo>
                    <a:pt x="0" y="6825"/>
                  </a:moveTo>
                  <a:lnTo>
                    <a:pt x="0" y="6832"/>
                  </a:lnTo>
                  <a:lnTo>
                    <a:pt x="0" y="6825"/>
                  </a:lnTo>
                  <a:close/>
                  <a:moveTo>
                    <a:pt x="0" y="6832"/>
                  </a:moveTo>
                  <a:lnTo>
                    <a:pt x="0" y="6832"/>
                  </a:lnTo>
                  <a:close/>
                  <a:moveTo>
                    <a:pt x="0" y="6832"/>
                  </a:moveTo>
                  <a:lnTo>
                    <a:pt x="0" y="6840"/>
                  </a:lnTo>
                  <a:lnTo>
                    <a:pt x="0" y="6832"/>
                  </a:lnTo>
                  <a:close/>
                  <a:moveTo>
                    <a:pt x="0" y="6840"/>
                  </a:moveTo>
                  <a:lnTo>
                    <a:pt x="0" y="6848"/>
                  </a:lnTo>
                  <a:lnTo>
                    <a:pt x="0" y="6840"/>
                  </a:lnTo>
                  <a:close/>
                  <a:moveTo>
                    <a:pt x="0" y="6848"/>
                  </a:moveTo>
                  <a:lnTo>
                    <a:pt x="0" y="6848"/>
                  </a:lnTo>
                  <a:close/>
                  <a:moveTo>
                    <a:pt x="0" y="6848"/>
                  </a:moveTo>
                  <a:lnTo>
                    <a:pt x="0" y="6855"/>
                  </a:lnTo>
                  <a:lnTo>
                    <a:pt x="0" y="6848"/>
                  </a:lnTo>
                  <a:close/>
                  <a:moveTo>
                    <a:pt x="0" y="6855"/>
                  </a:moveTo>
                  <a:lnTo>
                    <a:pt x="0" y="6863"/>
                  </a:lnTo>
                  <a:lnTo>
                    <a:pt x="0" y="6855"/>
                  </a:lnTo>
                  <a:close/>
                  <a:moveTo>
                    <a:pt x="0" y="6863"/>
                  </a:moveTo>
                  <a:lnTo>
                    <a:pt x="0" y="6863"/>
                  </a:lnTo>
                  <a:close/>
                  <a:moveTo>
                    <a:pt x="0" y="6863"/>
                  </a:moveTo>
                  <a:lnTo>
                    <a:pt x="0" y="6871"/>
                  </a:lnTo>
                  <a:lnTo>
                    <a:pt x="0" y="6863"/>
                  </a:lnTo>
                  <a:close/>
                  <a:moveTo>
                    <a:pt x="0" y="6871"/>
                  </a:moveTo>
                  <a:lnTo>
                    <a:pt x="0" y="6878"/>
                  </a:lnTo>
                  <a:lnTo>
                    <a:pt x="0" y="6871"/>
                  </a:lnTo>
                  <a:close/>
                  <a:moveTo>
                    <a:pt x="0" y="6878"/>
                  </a:moveTo>
                  <a:lnTo>
                    <a:pt x="0" y="6878"/>
                  </a:lnTo>
                  <a:close/>
                  <a:moveTo>
                    <a:pt x="0" y="6878"/>
                  </a:moveTo>
                  <a:lnTo>
                    <a:pt x="0" y="6886"/>
                  </a:lnTo>
                  <a:lnTo>
                    <a:pt x="0" y="6878"/>
                  </a:lnTo>
                  <a:close/>
                  <a:moveTo>
                    <a:pt x="0" y="6886"/>
                  </a:moveTo>
                  <a:lnTo>
                    <a:pt x="0" y="6894"/>
                  </a:lnTo>
                  <a:lnTo>
                    <a:pt x="0" y="6886"/>
                  </a:lnTo>
                  <a:close/>
                  <a:moveTo>
                    <a:pt x="0" y="6894"/>
                  </a:moveTo>
                  <a:lnTo>
                    <a:pt x="0" y="6894"/>
                  </a:lnTo>
                  <a:close/>
                  <a:moveTo>
                    <a:pt x="0" y="6894"/>
                  </a:moveTo>
                  <a:lnTo>
                    <a:pt x="0" y="6901"/>
                  </a:lnTo>
                  <a:lnTo>
                    <a:pt x="0" y="6894"/>
                  </a:lnTo>
                  <a:close/>
                  <a:moveTo>
                    <a:pt x="0" y="6901"/>
                  </a:moveTo>
                  <a:lnTo>
                    <a:pt x="0" y="6909"/>
                  </a:lnTo>
                  <a:lnTo>
                    <a:pt x="0" y="6901"/>
                  </a:lnTo>
                  <a:close/>
                  <a:moveTo>
                    <a:pt x="0" y="6909"/>
                  </a:moveTo>
                  <a:lnTo>
                    <a:pt x="0" y="6909"/>
                  </a:lnTo>
                  <a:close/>
                  <a:moveTo>
                    <a:pt x="0" y="6909"/>
                  </a:moveTo>
                  <a:lnTo>
                    <a:pt x="0" y="6917"/>
                  </a:lnTo>
                  <a:lnTo>
                    <a:pt x="0" y="6909"/>
                  </a:lnTo>
                  <a:close/>
                </a:path>
              </a:pathLst>
            </a:custGeom>
            <a:solidFill>
              <a:srgbClr val="00000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49"/>
            <p:cNvSpPr>
              <a:spLocks noEditPoints="1"/>
            </p:cNvSpPr>
            <p:nvPr/>
          </p:nvSpPr>
          <p:spPr bwMode="auto">
            <a:xfrm>
              <a:off x="4926" y="1268"/>
              <a:ext cx="1" cy="7231"/>
            </a:xfrm>
            <a:custGeom>
              <a:avLst/>
              <a:gdLst>
                <a:gd name="T0" fmla="*/ 115 h 7231"/>
                <a:gd name="T1" fmla="*/ 231 h 7231"/>
                <a:gd name="T2" fmla="*/ 346 h 7231"/>
                <a:gd name="T3" fmla="*/ 453 h 7231"/>
                <a:gd name="T4" fmla="*/ 561 h 7231"/>
                <a:gd name="T5" fmla="*/ 684 h 7231"/>
                <a:gd name="T6" fmla="*/ 799 h 7231"/>
                <a:gd name="T7" fmla="*/ 914 h 7231"/>
                <a:gd name="T8" fmla="*/ 1022 h 7231"/>
                <a:gd name="T9" fmla="*/ 1130 h 7231"/>
                <a:gd name="T10" fmla="*/ 1253 h 7231"/>
                <a:gd name="T11" fmla="*/ 1368 h 7231"/>
                <a:gd name="T12" fmla="*/ 1483 h 7231"/>
                <a:gd name="T13" fmla="*/ 1591 h 7231"/>
                <a:gd name="T14" fmla="*/ 1698 h 7231"/>
                <a:gd name="T15" fmla="*/ 1821 h 7231"/>
                <a:gd name="T16" fmla="*/ 1937 h 7231"/>
                <a:gd name="T17" fmla="*/ 2052 h 7231"/>
                <a:gd name="T18" fmla="*/ 2159 h 7231"/>
                <a:gd name="T19" fmla="*/ 2267 h 7231"/>
                <a:gd name="T20" fmla="*/ 2390 h 7231"/>
                <a:gd name="T21" fmla="*/ 2505 h 7231"/>
                <a:gd name="T22" fmla="*/ 2621 h 7231"/>
                <a:gd name="T23" fmla="*/ 2728 h 7231"/>
                <a:gd name="T24" fmla="*/ 2836 h 7231"/>
                <a:gd name="T25" fmla="*/ 2959 h 7231"/>
                <a:gd name="T26" fmla="*/ 3074 h 7231"/>
                <a:gd name="T27" fmla="*/ 3189 h 7231"/>
                <a:gd name="T28" fmla="*/ 3297 h 7231"/>
                <a:gd name="T29" fmla="*/ 3404 h 7231"/>
                <a:gd name="T30" fmla="*/ 3527 h 7231"/>
                <a:gd name="T31" fmla="*/ 3643 h 7231"/>
                <a:gd name="T32" fmla="*/ 3758 h 7231"/>
                <a:gd name="T33" fmla="*/ 3865 h 7231"/>
                <a:gd name="T34" fmla="*/ 3973 h 7231"/>
                <a:gd name="T35" fmla="*/ 4096 h 7231"/>
                <a:gd name="T36" fmla="*/ 4211 h 7231"/>
                <a:gd name="T37" fmla="*/ 4327 h 7231"/>
                <a:gd name="T38" fmla="*/ 4434 h 7231"/>
                <a:gd name="T39" fmla="*/ 4542 h 7231"/>
                <a:gd name="T40" fmla="*/ 4665 h 7231"/>
                <a:gd name="T41" fmla="*/ 4780 h 7231"/>
                <a:gd name="T42" fmla="*/ 4895 h 7231"/>
                <a:gd name="T43" fmla="*/ 5003 h 7231"/>
                <a:gd name="T44" fmla="*/ 5110 h 7231"/>
                <a:gd name="T45" fmla="*/ 5233 h 7231"/>
                <a:gd name="T46" fmla="*/ 5349 h 7231"/>
                <a:gd name="T47" fmla="*/ 5464 h 7231"/>
                <a:gd name="T48" fmla="*/ 5571 h 7231"/>
                <a:gd name="T49" fmla="*/ 5679 h 7231"/>
                <a:gd name="T50" fmla="*/ 5802 h 7231"/>
                <a:gd name="T51" fmla="*/ 5917 h 7231"/>
                <a:gd name="T52" fmla="*/ 6033 h 7231"/>
                <a:gd name="T53" fmla="*/ 6140 h 7231"/>
                <a:gd name="T54" fmla="*/ 6248 h 7231"/>
                <a:gd name="T55" fmla="*/ 6371 h 7231"/>
                <a:gd name="T56" fmla="*/ 6486 h 7231"/>
                <a:gd name="T57" fmla="*/ 6601 h 7231"/>
                <a:gd name="T58" fmla="*/ 6709 h 7231"/>
                <a:gd name="T59" fmla="*/ 6816 h 7231"/>
                <a:gd name="T60" fmla="*/ 6939 h 7231"/>
                <a:gd name="T61" fmla="*/ 7055 h 7231"/>
                <a:gd name="T62" fmla="*/ 7170 h 723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 ang="0">
                  <a:pos x="0" y="T59"/>
                </a:cxn>
                <a:cxn ang="0">
                  <a:pos x="0" y="T60"/>
                </a:cxn>
                <a:cxn ang="0">
                  <a:pos x="0" y="T61"/>
                </a:cxn>
                <a:cxn ang="0">
                  <a:pos x="0" y="T62"/>
                </a:cxn>
              </a:cxnLst>
              <a:rect l="0" t="0" r="r" b="b"/>
              <a:pathLst>
                <a:path h="7231">
                  <a:moveTo>
                    <a:pt x="0" y="0"/>
                  </a:moveTo>
                  <a:lnTo>
                    <a:pt x="0" y="8"/>
                  </a:lnTo>
                  <a:lnTo>
                    <a:pt x="0" y="0"/>
                  </a:lnTo>
                  <a:close/>
                  <a:moveTo>
                    <a:pt x="0" y="8"/>
                  </a:moveTo>
                  <a:lnTo>
                    <a:pt x="0" y="8"/>
                  </a:lnTo>
                  <a:close/>
                  <a:moveTo>
                    <a:pt x="0" y="8"/>
                  </a:moveTo>
                  <a:lnTo>
                    <a:pt x="0" y="15"/>
                  </a:lnTo>
                  <a:lnTo>
                    <a:pt x="0" y="8"/>
                  </a:lnTo>
                  <a:close/>
                  <a:moveTo>
                    <a:pt x="0" y="15"/>
                  </a:moveTo>
                  <a:lnTo>
                    <a:pt x="0" y="23"/>
                  </a:lnTo>
                  <a:lnTo>
                    <a:pt x="0" y="15"/>
                  </a:lnTo>
                  <a:close/>
                  <a:moveTo>
                    <a:pt x="0" y="23"/>
                  </a:moveTo>
                  <a:lnTo>
                    <a:pt x="0" y="23"/>
                  </a:lnTo>
                  <a:close/>
                  <a:moveTo>
                    <a:pt x="0" y="23"/>
                  </a:moveTo>
                  <a:lnTo>
                    <a:pt x="0" y="31"/>
                  </a:lnTo>
                  <a:lnTo>
                    <a:pt x="0" y="23"/>
                  </a:lnTo>
                  <a:close/>
                  <a:moveTo>
                    <a:pt x="0" y="31"/>
                  </a:moveTo>
                  <a:lnTo>
                    <a:pt x="0" y="38"/>
                  </a:lnTo>
                  <a:lnTo>
                    <a:pt x="0" y="31"/>
                  </a:lnTo>
                  <a:close/>
                  <a:moveTo>
                    <a:pt x="0" y="38"/>
                  </a:moveTo>
                  <a:lnTo>
                    <a:pt x="0" y="38"/>
                  </a:lnTo>
                  <a:close/>
                  <a:moveTo>
                    <a:pt x="0" y="38"/>
                  </a:moveTo>
                  <a:lnTo>
                    <a:pt x="0" y="46"/>
                  </a:lnTo>
                  <a:lnTo>
                    <a:pt x="0" y="38"/>
                  </a:lnTo>
                  <a:close/>
                  <a:moveTo>
                    <a:pt x="0" y="46"/>
                  </a:moveTo>
                  <a:lnTo>
                    <a:pt x="0" y="54"/>
                  </a:lnTo>
                  <a:lnTo>
                    <a:pt x="0" y="46"/>
                  </a:lnTo>
                  <a:close/>
                  <a:moveTo>
                    <a:pt x="0" y="54"/>
                  </a:moveTo>
                  <a:lnTo>
                    <a:pt x="0" y="54"/>
                  </a:lnTo>
                  <a:close/>
                  <a:moveTo>
                    <a:pt x="0" y="54"/>
                  </a:moveTo>
                  <a:lnTo>
                    <a:pt x="0" y="61"/>
                  </a:lnTo>
                  <a:lnTo>
                    <a:pt x="0" y="54"/>
                  </a:lnTo>
                  <a:close/>
                  <a:moveTo>
                    <a:pt x="0" y="61"/>
                  </a:moveTo>
                  <a:lnTo>
                    <a:pt x="0" y="69"/>
                  </a:lnTo>
                  <a:lnTo>
                    <a:pt x="0" y="61"/>
                  </a:lnTo>
                  <a:close/>
                  <a:moveTo>
                    <a:pt x="0" y="69"/>
                  </a:moveTo>
                  <a:lnTo>
                    <a:pt x="0" y="69"/>
                  </a:lnTo>
                  <a:close/>
                  <a:moveTo>
                    <a:pt x="0" y="69"/>
                  </a:moveTo>
                  <a:lnTo>
                    <a:pt x="0" y="77"/>
                  </a:lnTo>
                  <a:lnTo>
                    <a:pt x="0" y="69"/>
                  </a:lnTo>
                  <a:close/>
                  <a:moveTo>
                    <a:pt x="0" y="77"/>
                  </a:moveTo>
                  <a:lnTo>
                    <a:pt x="0" y="85"/>
                  </a:lnTo>
                  <a:lnTo>
                    <a:pt x="0" y="77"/>
                  </a:lnTo>
                  <a:close/>
                  <a:moveTo>
                    <a:pt x="0" y="85"/>
                  </a:moveTo>
                  <a:lnTo>
                    <a:pt x="0" y="85"/>
                  </a:lnTo>
                  <a:close/>
                  <a:moveTo>
                    <a:pt x="0" y="85"/>
                  </a:moveTo>
                  <a:lnTo>
                    <a:pt x="0" y="92"/>
                  </a:lnTo>
                  <a:lnTo>
                    <a:pt x="0" y="85"/>
                  </a:lnTo>
                  <a:close/>
                  <a:moveTo>
                    <a:pt x="0" y="92"/>
                  </a:moveTo>
                  <a:lnTo>
                    <a:pt x="0" y="100"/>
                  </a:lnTo>
                  <a:lnTo>
                    <a:pt x="0" y="92"/>
                  </a:lnTo>
                  <a:close/>
                  <a:moveTo>
                    <a:pt x="0" y="100"/>
                  </a:moveTo>
                  <a:lnTo>
                    <a:pt x="0" y="100"/>
                  </a:lnTo>
                  <a:close/>
                  <a:moveTo>
                    <a:pt x="0" y="100"/>
                  </a:moveTo>
                  <a:lnTo>
                    <a:pt x="0" y="108"/>
                  </a:lnTo>
                  <a:lnTo>
                    <a:pt x="0" y="100"/>
                  </a:lnTo>
                  <a:close/>
                  <a:moveTo>
                    <a:pt x="0" y="108"/>
                  </a:moveTo>
                  <a:lnTo>
                    <a:pt x="0" y="115"/>
                  </a:lnTo>
                  <a:lnTo>
                    <a:pt x="0" y="108"/>
                  </a:lnTo>
                  <a:close/>
                  <a:moveTo>
                    <a:pt x="0" y="115"/>
                  </a:moveTo>
                  <a:lnTo>
                    <a:pt x="0" y="115"/>
                  </a:lnTo>
                  <a:close/>
                  <a:moveTo>
                    <a:pt x="0" y="115"/>
                  </a:moveTo>
                  <a:lnTo>
                    <a:pt x="0" y="123"/>
                  </a:lnTo>
                  <a:lnTo>
                    <a:pt x="0" y="115"/>
                  </a:lnTo>
                  <a:close/>
                  <a:moveTo>
                    <a:pt x="0" y="123"/>
                  </a:moveTo>
                  <a:lnTo>
                    <a:pt x="0" y="131"/>
                  </a:lnTo>
                  <a:lnTo>
                    <a:pt x="0" y="123"/>
                  </a:lnTo>
                  <a:close/>
                  <a:moveTo>
                    <a:pt x="0" y="131"/>
                  </a:moveTo>
                  <a:lnTo>
                    <a:pt x="0" y="131"/>
                  </a:lnTo>
                  <a:close/>
                  <a:moveTo>
                    <a:pt x="0" y="131"/>
                  </a:moveTo>
                  <a:lnTo>
                    <a:pt x="0" y="138"/>
                  </a:lnTo>
                  <a:lnTo>
                    <a:pt x="0" y="131"/>
                  </a:lnTo>
                  <a:close/>
                  <a:moveTo>
                    <a:pt x="0" y="138"/>
                  </a:moveTo>
                  <a:lnTo>
                    <a:pt x="0" y="146"/>
                  </a:lnTo>
                  <a:lnTo>
                    <a:pt x="0" y="138"/>
                  </a:lnTo>
                  <a:close/>
                  <a:moveTo>
                    <a:pt x="0" y="146"/>
                  </a:moveTo>
                  <a:lnTo>
                    <a:pt x="0" y="146"/>
                  </a:lnTo>
                  <a:close/>
                  <a:moveTo>
                    <a:pt x="0" y="146"/>
                  </a:moveTo>
                  <a:lnTo>
                    <a:pt x="0" y="154"/>
                  </a:lnTo>
                  <a:lnTo>
                    <a:pt x="0" y="146"/>
                  </a:lnTo>
                  <a:close/>
                  <a:moveTo>
                    <a:pt x="0" y="154"/>
                  </a:moveTo>
                  <a:lnTo>
                    <a:pt x="0" y="161"/>
                  </a:lnTo>
                  <a:lnTo>
                    <a:pt x="0" y="154"/>
                  </a:lnTo>
                  <a:close/>
                  <a:moveTo>
                    <a:pt x="0" y="161"/>
                  </a:moveTo>
                  <a:lnTo>
                    <a:pt x="0" y="161"/>
                  </a:lnTo>
                  <a:close/>
                  <a:moveTo>
                    <a:pt x="0" y="161"/>
                  </a:moveTo>
                  <a:lnTo>
                    <a:pt x="0" y="169"/>
                  </a:lnTo>
                  <a:lnTo>
                    <a:pt x="0" y="161"/>
                  </a:lnTo>
                  <a:close/>
                  <a:moveTo>
                    <a:pt x="0" y="169"/>
                  </a:moveTo>
                  <a:lnTo>
                    <a:pt x="0" y="177"/>
                  </a:lnTo>
                  <a:lnTo>
                    <a:pt x="0" y="169"/>
                  </a:lnTo>
                  <a:close/>
                  <a:moveTo>
                    <a:pt x="0" y="177"/>
                  </a:moveTo>
                  <a:lnTo>
                    <a:pt x="0" y="177"/>
                  </a:lnTo>
                  <a:close/>
                  <a:moveTo>
                    <a:pt x="0" y="177"/>
                  </a:moveTo>
                  <a:lnTo>
                    <a:pt x="0" y="184"/>
                  </a:lnTo>
                  <a:lnTo>
                    <a:pt x="0" y="177"/>
                  </a:lnTo>
                  <a:close/>
                  <a:moveTo>
                    <a:pt x="0" y="184"/>
                  </a:moveTo>
                  <a:lnTo>
                    <a:pt x="0" y="192"/>
                  </a:lnTo>
                  <a:lnTo>
                    <a:pt x="0" y="184"/>
                  </a:lnTo>
                  <a:close/>
                  <a:moveTo>
                    <a:pt x="0" y="192"/>
                  </a:moveTo>
                  <a:lnTo>
                    <a:pt x="0" y="192"/>
                  </a:lnTo>
                  <a:close/>
                  <a:moveTo>
                    <a:pt x="0" y="192"/>
                  </a:moveTo>
                  <a:lnTo>
                    <a:pt x="0" y="200"/>
                  </a:lnTo>
                  <a:lnTo>
                    <a:pt x="0" y="192"/>
                  </a:lnTo>
                  <a:close/>
                  <a:moveTo>
                    <a:pt x="0" y="200"/>
                  </a:moveTo>
                  <a:lnTo>
                    <a:pt x="0" y="207"/>
                  </a:lnTo>
                  <a:lnTo>
                    <a:pt x="0" y="200"/>
                  </a:lnTo>
                  <a:close/>
                  <a:moveTo>
                    <a:pt x="0" y="207"/>
                  </a:moveTo>
                  <a:lnTo>
                    <a:pt x="0" y="207"/>
                  </a:lnTo>
                  <a:close/>
                  <a:moveTo>
                    <a:pt x="0" y="207"/>
                  </a:moveTo>
                  <a:lnTo>
                    <a:pt x="0" y="215"/>
                  </a:lnTo>
                  <a:lnTo>
                    <a:pt x="0" y="207"/>
                  </a:lnTo>
                  <a:close/>
                  <a:moveTo>
                    <a:pt x="0" y="215"/>
                  </a:moveTo>
                  <a:lnTo>
                    <a:pt x="0" y="223"/>
                  </a:lnTo>
                  <a:lnTo>
                    <a:pt x="0" y="215"/>
                  </a:lnTo>
                  <a:close/>
                  <a:moveTo>
                    <a:pt x="0" y="223"/>
                  </a:moveTo>
                  <a:lnTo>
                    <a:pt x="0" y="223"/>
                  </a:lnTo>
                  <a:close/>
                  <a:moveTo>
                    <a:pt x="0" y="223"/>
                  </a:moveTo>
                  <a:lnTo>
                    <a:pt x="0" y="231"/>
                  </a:lnTo>
                  <a:lnTo>
                    <a:pt x="0" y="223"/>
                  </a:lnTo>
                  <a:close/>
                  <a:moveTo>
                    <a:pt x="0" y="231"/>
                  </a:moveTo>
                  <a:lnTo>
                    <a:pt x="0" y="238"/>
                  </a:lnTo>
                  <a:lnTo>
                    <a:pt x="0" y="231"/>
                  </a:lnTo>
                  <a:close/>
                  <a:moveTo>
                    <a:pt x="0" y="238"/>
                  </a:moveTo>
                  <a:lnTo>
                    <a:pt x="0" y="238"/>
                  </a:lnTo>
                  <a:close/>
                  <a:moveTo>
                    <a:pt x="0" y="238"/>
                  </a:moveTo>
                  <a:lnTo>
                    <a:pt x="0" y="246"/>
                  </a:lnTo>
                  <a:lnTo>
                    <a:pt x="0" y="238"/>
                  </a:lnTo>
                  <a:close/>
                  <a:moveTo>
                    <a:pt x="0" y="246"/>
                  </a:moveTo>
                  <a:lnTo>
                    <a:pt x="0" y="254"/>
                  </a:lnTo>
                  <a:lnTo>
                    <a:pt x="0" y="246"/>
                  </a:lnTo>
                  <a:close/>
                  <a:moveTo>
                    <a:pt x="0" y="254"/>
                  </a:moveTo>
                  <a:lnTo>
                    <a:pt x="0" y="254"/>
                  </a:lnTo>
                  <a:close/>
                  <a:moveTo>
                    <a:pt x="0" y="254"/>
                  </a:moveTo>
                  <a:lnTo>
                    <a:pt x="0" y="261"/>
                  </a:lnTo>
                  <a:lnTo>
                    <a:pt x="0" y="254"/>
                  </a:lnTo>
                  <a:close/>
                  <a:moveTo>
                    <a:pt x="0" y="261"/>
                  </a:moveTo>
                  <a:lnTo>
                    <a:pt x="0" y="269"/>
                  </a:lnTo>
                  <a:lnTo>
                    <a:pt x="0" y="261"/>
                  </a:lnTo>
                  <a:close/>
                  <a:moveTo>
                    <a:pt x="0" y="269"/>
                  </a:moveTo>
                  <a:lnTo>
                    <a:pt x="0" y="269"/>
                  </a:lnTo>
                  <a:close/>
                  <a:moveTo>
                    <a:pt x="0" y="269"/>
                  </a:moveTo>
                  <a:lnTo>
                    <a:pt x="0" y="277"/>
                  </a:lnTo>
                  <a:lnTo>
                    <a:pt x="0" y="269"/>
                  </a:lnTo>
                  <a:close/>
                  <a:moveTo>
                    <a:pt x="0" y="277"/>
                  </a:moveTo>
                  <a:lnTo>
                    <a:pt x="0" y="284"/>
                  </a:lnTo>
                  <a:lnTo>
                    <a:pt x="0" y="277"/>
                  </a:lnTo>
                  <a:close/>
                  <a:moveTo>
                    <a:pt x="0" y="284"/>
                  </a:moveTo>
                  <a:lnTo>
                    <a:pt x="0" y="284"/>
                  </a:lnTo>
                  <a:close/>
                  <a:moveTo>
                    <a:pt x="0" y="284"/>
                  </a:moveTo>
                  <a:lnTo>
                    <a:pt x="0" y="292"/>
                  </a:lnTo>
                  <a:lnTo>
                    <a:pt x="0" y="284"/>
                  </a:lnTo>
                  <a:close/>
                  <a:moveTo>
                    <a:pt x="0" y="292"/>
                  </a:moveTo>
                  <a:lnTo>
                    <a:pt x="0" y="300"/>
                  </a:lnTo>
                  <a:lnTo>
                    <a:pt x="0" y="292"/>
                  </a:lnTo>
                  <a:close/>
                  <a:moveTo>
                    <a:pt x="0" y="300"/>
                  </a:moveTo>
                  <a:lnTo>
                    <a:pt x="0" y="300"/>
                  </a:lnTo>
                  <a:close/>
                  <a:moveTo>
                    <a:pt x="0" y="300"/>
                  </a:moveTo>
                  <a:lnTo>
                    <a:pt x="0" y="307"/>
                  </a:lnTo>
                  <a:lnTo>
                    <a:pt x="0" y="300"/>
                  </a:lnTo>
                  <a:close/>
                  <a:moveTo>
                    <a:pt x="0" y="307"/>
                  </a:moveTo>
                  <a:lnTo>
                    <a:pt x="0" y="315"/>
                  </a:lnTo>
                  <a:lnTo>
                    <a:pt x="0" y="307"/>
                  </a:lnTo>
                  <a:close/>
                  <a:moveTo>
                    <a:pt x="0" y="315"/>
                  </a:moveTo>
                  <a:lnTo>
                    <a:pt x="0" y="315"/>
                  </a:lnTo>
                  <a:close/>
                  <a:moveTo>
                    <a:pt x="0" y="315"/>
                  </a:moveTo>
                  <a:lnTo>
                    <a:pt x="0" y="323"/>
                  </a:lnTo>
                  <a:lnTo>
                    <a:pt x="0" y="315"/>
                  </a:lnTo>
                  <a:close/>
                  <a:moveTo>
                    <a:pt x="0" y="323"/>
                  </a:moveTo>
                  <a:lnTo>
                    <a:pt x="0" y="330"/>
                  </a:lnTo>
                  <a:lnTo>
                    <a:pt x="0" y="323"/>
                  </a:lnTo>
                  <a:close/>
                  <a:moveTo>
                    <a:pt x="0" y="330"/>
                  </a:moveTo>
                  <a:lnTo>
                    <a:pt x="0" y="330"/>
                  </a:lnTo>
                  <a:close/>
                  <a:moveTo>
                    <a:pt x="0" y="330"/>
                  </a:moveTo>
                  <a:lnTo>
                    <a:pt x="0" y="338"/>
                  </a:lnTo>
                  <a:lnTo>
                    <a:pt x="0" y="330"/>
                  </a:lnTo>
                  <a:close/>
                  <a:moveTo>
                    <a:pt x="0" y="338"/>
                  </a:moveTo>
                  <a:lnTo>
                    <a:pt x="0" y="346"/>
                  </a:lnTo>
                  <a:lnTo>
                    <a:pt x="0" y="338"/>
                  </a:lnTo>
                  <a:close/>
                  <a:moveTo>
                    <a:pt x="0" y="346"/>
                  </a:moveTo>
                  <a:lnTo>
                    <a:pt x="0" y="346"/>
                  </a:lnTo>
                  <a:close/>
                  <a:moveTo>
                    <a:pt x="0" y="346"/>
                  </a:moveTo>
                  <a:lnTo>
                    <a:pt x="0" y="353"/>
                  </a:lnTo>
                  <a:lnTo>
                    <a:pt x="0" y="346"/>
                  </a:lnTo>
                  <a:close/>
                  <a:moveTo>
                    <a:pt x="0" y="353"/>
                  </a:moveTo>
                  <a:lnTo>
                    <a:pt x="0" y="361"/>
                  </a:lnTo>
                  <a:lnTo>
                    <a:pt x="0" y="353"/>
                  </a:lnTo>
                  <a:close/>
                  <a:moveTo>
                    <a:pt x="0" y="361"/>
                  </a:moveTo>
                  <a:lnTo>
                    <a:pt x="0" y="361"/>
                  </a:lnTo>
                  <a:close/>
                  <a:moveTo>
                    <a:pt x="0" y="361"/>
                  </a:moveTo>
                  <a:lnTo>
                    <a:pt x="0" y="369"/>
                  </a:lnTo>
                  <a:lnTo>
                    <a:pt x="0" y="361"/>
                  </a:lnTo>
                  <a:close/>
                  <a:moveTo>
                    <a:pt x="0" y="369"/>
                  </a:moveTo>
                  <a:lnTo>
                    <a:pt x="0" y="377"/>
                  </a:lnTo>
                  <a:lnTo>
                    <a:pt x="0" y="369"/>
                  </a:lnTo>
                  <a:close/>
                  <a:moveTo>
                    <a:pt x="0" y="377"/>
                  </a:moveTo>
                  <a:lnTo>
                    <a:pt x="0" y="377"/>
                  </a:lnTo>
                  <a:close/>
                  <a:moveTo>
                    <a:pt x="0" y="377"/>
                  </a:moveTo>
                  <a:lnTo>
                    <a:pt x="0" y="384"/>
                  </a:lnTo>
                  <a:lnTo>
                    <a:pt x="0" y="377"/>
                  </a:lnTo>
                  <a:close/>
                  <a:moveTo>
                    <a:pt x="0" y="384"/>
                  </a:moveTo>
                  <a:lnTo>
                    <a:pt x="0" y="392"/>
                  </a:lnTo>
                  <a:lnTo>
                    <a:pt x="0" y="384"/>
                  </a:lnTo>
                  <a:close/>
                  <a:moveTo>
                    <a:pt x="0" y="392"/>
                  </a:moveTo>
                  <a:lnTo>
                    <a:pt x="0" y="392"/>
                  </a:lnTo>
                  <a:close/>
                  <a:moveTo>
                    <a:pt x="0" y="392"/>
                  </a:moveTo>
                  <a:lnTo>
                    <a:pt x="0" y="400"/>
                  </a:lnTo>
                  <a:lnTo>
                    <a:pt x="0" y="392"/>
                  </a:lnTo>
                  <a:close/>
                  <a:moveTo>
                    <a:pt x="0" y="400"/>
                  </a:moveTo>
                  <a:lnTo>
                    <a:pt x="0" y="407"/>
                  </a:lnTo>
                  <a:lnTo>
                    <a:pt x="0" y="400"/>
                  </a:lnTo>
                  <a:close/>
                  <a:moveTo>
                    <a:pt x="0" y="407"/>
                  </a:moveTo>
                  <a:lnTo>
                    <a:pt x="0" y="407"/>
                  </a:lnTo>
                  <a:close/>
                  <a:moveTo>
                    <a:pt x="0" y="407"/>
                  </a:moveTo>
                  <a:lnTo>
                    <a:pt x="0" y="415"/>
                  </a:lnTo>
                  <a:lnTo>
                    <a:pt x="0" y="407"/>
                  </a:lnTo>
                  <a:close/>
                  <a:moveTo>
                    <a:pt x="0" y="415"/>
                  </a:moveTo>
                  <a:lnTo>
                    <a:pt x="0" y="423"/>
                  </a:lnTo>
                  <a:lnTo>
                    <a:pt x="0" y="415"/>
                  </a:lnTo>
                  <a:close/>
                  <a:moveTo>
                    <a:pt x="0" y="423"/>
                  </a:moveTo>
                  <a:lnTo>
                    <a:pt x="0" y="423"/>
                  </a:lnTo>
                  <a:close/>
                  <a:moveTo>
                    <a:pt x="0" y="423"/>
                  </a:moveTo>
                  <a:lnTo>
                    <a:pt x="0" y="430"/>
                  </a:lnTo>
                  <a:lnTo>
                    <a:pt x="0" y="423"/>
                  </a:lnTo>
                  <a:close/>
                  <a:moveTo>
                    <a:pt x="0" y="430"/>
                  </a:moveTo>
                  <a:lnTo>
                    <a:pt x="0" y="438"/>
                  </a:lnTo>
                  <a:lnTo>
                    <a:pt x="0" y="430"/>
                  </a:lnTo>
                  <a:close/>
                  <a:moveTo>
                    <a:pt x="0" y="438"/>
                  </a:moveTo>
                  <a:lnTo>
                    <a:pt x="0" y="438"/>
                  </a:lnTo>
                  <a:close/>
                  <a:moveTo>
                    <a:pt x="0" y="438"/>
                  </a:moveTo>
                  <a:lnTo>
                    <a:pt x="0" y="446"/>
                  </a:lnTo>
                  <a:lnTo>
                    <a:pt x="0" y="438"/>
                  </a:lnTo>
                  <a:close/>
                  <a:moveTo>
                    <a:pt x="0" y="446"/>
                  </a:moveTo>
                  <a:lnTo>
                    <a:pt x="0" y="453"/>
                  </a:lnTo>
                  <a:lnTo>
                    <a:pt x="0" y="446"/>
                  </a:lnTo>
                  <a:close/>
                  <a:moveTo>
                    <a:pt x="0" y="453"/>
                  </a:moveTo>
                  <a:lnTo>
                    <a:pt x="0" y="453"/>
                  </a:lnTo>
                  <a:close/>
                  <a:moveTo>
                    <a:pt x="0" y="453"/>
                  </a:moveTo>
                  <a:lnTo>
                    <a:pt x="0" y="461"/>
                  </a:lnTo>
                  <a:lnTo>
                    <a:pt x="0" y="453"/>
                  </a:lnTo>
                  <a:close/>
                  <a:moveTo>
                    <a:pt x="0" y="461"/>
                  </a:moveTo>
                  <a:lnTo>
                    <a:pt x="0" y="469"/>
                  </a:lnTo>
                  <a:lnTo>
                    <a:pt x="0" y="461"/>
                  </a:lnTo>
                  <a:close/>
                  <a:moveTo>
                    <a:pt x="0" y="469"/>
                  </a:moveTo>
                  <a:lnTo>
                    <a:pt x="0" y="469"/>
                  </a:lnTo>
                  <a:close/>
                  <a:moveTo>
                    <a:pt x="0" y="469"/>
                  </a:moveTo>
                  <a:lnTo>
                    <a:pt x="0" y="476"/>
                  </a:lnTo>
                  <a:lnTo>
                    <a:pt x="0" y="469"/>
                  </a:lnTo>
                  <a:close/>
                  <a:moveTo>
                    <a:pt x="0" y="476"/>
                  </a:moveTo>
                  <a:lnTo>
                    <a:pt x="0" y="484"/>
                  </a:lnTo>
                  <a:lnTo>
                    <a:pt x="0" y="476"/>
                  </a:lnTo>
                  <a:close/>
                  <a:moveTo>
                    <a:pt x="0" y="484"/>
                  </a:moveTo>
                  <a:lnTo>
                    <a:pt x="0" y="484"/>
                  </a:lnTo>
                  <a:close/>
                  <a:moveTo>
                    <a:pt x="0" y="484"/>
                  </a:moveTo>
                  <a:lnTo>
                    <a:pt x="0" y="492"/>
                  </a:lnTo>
                  <a:lnTo>
                    <a:pt x="0" y="484"/>
                  </a:lnTo>
                  <a:close/>
                  <a:moveTo>
                    <a:pt x="0" y="492"/>
                  </a:moveTo>
                  <a:lnTo>
                    <a:pt x="0" y="500"/>
                  </a:lnTo>
                  <a:lnTo>
                    <a:pt x="0" y="492"/>
                  </a:lnTo>
                  <a:close/>
                  <a:moveTo>
                    <a:pt x="0" y="500"/>
                  </a:moveTo>
                  <a:lnTo>
                    <a:pt x="0" y="500"/>
                  </a:lnTo>
                  <a:close/>
                  <a:moveTo>
                    <a:pt x="0" y="500"/>
                  </a:moveTo>
                  <a:lnTo>
                    <a:pt x="0" y="507"/>
                  </a:lnTo>
                  <a:lnTo>
                    <a:pt x="0" y="500"/>
                  </a:lnTo>
                  <a:close/>
                  <a:moveTo>
                    <a:pt x="0" y="507"/>
                  </a:moveTo>
                  <a:lnTo>
                    <a:pt x="0" y="515"/>
                  </a:lnTo>
                  <a:lnTo>
                    <a:pt x="0" y="507"/>
                  </a:lnTo>
                  <a:close/>
                  <a:moveTo>
                    <a:pt x="0" y="515"/>
                  </a:moveTo>
                  <a:lnTo>
                    <a:pt x="0" y="515"/>
                  </a:lnTo>
                  <a:close/>
                  <a:moveTo>
                    <a:pt x="0" y="515"/>
                  </a:moveTo>
                  <a:lnTo>
                    <a:pt x="0" y="523"/>
                  </a:lnTo>
                  <a:lnTo>
                    <a:pt x="0" y="515"/>
                  </a:lnTo>
                  <a:close/>
                  <a:moveTo>
                    <a:pt x="0" y="523"/>
                  </a:moveTo>
                  <a:lnTo>
                    <a:pt x="0" y="530"/>
                  </a:lnTo>
                  <a:lnTo>
                    <a:pt x="0" y="523"/>
                  </a:lnTo>
                  <a:close/>
                  <a:moveTo>
                    <a:pt x="0" y="530"/>
                  </a:moveTo>
                  <a:lnTo>
                    <a:pt x="0" y="530"/>
                  </a:lnTo>
                  <a:close/>
                  <a:moveTo>
                    <a:pt x="0" y="530"/>
                  </a:moveTo>
                  <a:lnTo>
                    <a:pt x="0" y="538"/>
                  </a:lnTo>
                  <a:lnTo>
                    <a:pt x="0" y="530"/>
                  </a:lnTo>
                  <a:close/>
                  <a:moveTo>
                    <a:pt x="0" y="538"/>
                  </a:moveTo>
                  <a:lnTo>
                    <a:pt x="0" y="546"/>
                  </a:lnTo>
                  <a:lnTo>
                    <a:pt x="0" y="538"/>
                  </a:lnTo>
                  <a:close/>
                  <a:moveTo>
                    <a:pt x="0" y="546"/>
                  </a:moveTo>
                  <a:lnTo>
                    <a:pt x="0" y="546"/>
                  </a:lnTo>
                  <a:close/>
                  <a:moveTo>
                    <a:pt x="0" y="546"/>
                  </a:moveTo>
                  <a:lnTo>
                    <a:pt x="0" y="553"/>
                  </a:lnTo>
                  <a:lnTo>
                    <a:pt x="0" y="546"/>
                  </a:lnTo>
                  <a:close/>
                  <a:moveTo>
                    <a:pt x="0" y="553"/>
                  </a:moveTo>
                  <a:lnTo>
                    <a:pt x="0" y="561"/>
                  </a:lnTo>
                  <a:lnTo>
                    <a:pt x="0" y="553"/>
                  </a:lnTo>
                  <a:close/>
                  <a:moveTo>
                    <a:pt x="0" y="561"/>
                  </a:moveTo>
                  <a:lnTo>
                    <a:pt x="0" y="561"/>
                  </a:lnTo>
                  <a:close/>
                  <a:moveTo>
                    <a:pt x="0" y="561"/>
                  </a:moveTo>
                  <a:lnTo>
                    <a:pt x="0" y="569"/>
                  </a:lnTo>
                  <a:lnTo>
                    <a:pt x="0" y="561"/>
                  </a:lnTo>
                  <a:close/>
                  <a:moveTo>
                    <a:pt x="0" y="569"/>
                  </a:moveTo>
                  <a:lnTo>
                    <a:pt x="0" y="576"/>
                  </a:lnTo>
                  <a:lnTo>
                    <a:pt x="0" y="569"/>
                  </a:lnTo>
                  <a:close/>
                  <a:moveTo>
                    <a:pt x="0" y="576"/>
                  </a:moveTo>
                  <a:lnTo>
                    <a:pt x="0" y="576"/>
                  </a:lnTo>
                  <a:close/>
                  <a:moveTo>
                    <a:pt x="0" y="576"/>
                  </a:moveTo>
                  <a:lnTo>
                    <a:pt x="0" y="584"/>
                  </a:lnTo>
                  <a:lnTo>
                    <a:pt x="0" y="576"/>
                  </a:lnTo>
                  <a:close/>
                  <a:moveTo>
                    <a:pt x="0" y="584"/>
                  </a:moveTo>
                  <a:lnTo>
                    <a:pt x="0" y="592"/>
                  </a:lnTo>
                  <a:lnTo>
                    <a:pt x="0" y="584"/>
                  </a:lnTo>
                  <a:close/>
                  <a:moveTo>
                    <a:pt x="0" y="592"/>
                  </a:moveTo>
                  <a:lnTo>
                    <a:pt x="0" y="592"/>
                  </a:lnTo>
                  <a:close/>
                  <a:moveTo>
                    <a:pt x="0" y="592"/>
                  </a:moveTo>
                  <a:lnTo>
                    <a:pt x="0" y="599"/>
                  </a:lnTo>
                  <a:lnTo>
                    <a:pt x="0" y="592"/>
                  </a:lnTo>
                  <a:close/>
                  <a:moveTo>
                    <a:pt x="0" y="599"/>
                  </a:moveTo>
                  <a:lnTo>
                    <a:pt x="0" y="607"/>
                  </a:lnTo>
                  <a:lnTo>
                    <a:pt x="0" y="599"/>
                  </a:lnTo>
                  <a:close/>
                  <a:moveTo>
                    <a:pt x="0" y="607"/>
                  </a:moveTo>
                  <a:lnTo>
                    <a:pt x="0" y="607"/>
                  </a:lnTo>
                  <a:close/>
                  <a:moveTo>
                    <a:pt x="0" y="607"/>
                  </a:moveTo>
                  <a:lnTo>
                    <a:pt x="0" y="615"/>
                  </a:lnTo>
                  <a:lnTo>
                    <a:pt x="0" y="607"/>
                  </a:lnTo>
                  <a:close/>
                  <a:moveTo>
                    <a:pt x="0" y="615"/>
                  </a:moveTo>
                  <a:lnTo>
                    <a:pt x="0" y="622"/>
                  </a:lnTo>
                  <a:lnTo>
                    <a:pt x="0" y="615"/>
                  </a:lnTo>
                  <a:close/>
                  <a:moveTo>
                    <a:pt x="0" y="622"/>
                  </a:moveTo>
                  <a:lnTo>
                    <a:pt x="0" y="622"/>
                  </a:lnTo>
                  <a:close/>
                  <a:moveTo>
                    <a:pt x="0" y="622"/>
                  </a:moveTo>
                  <a:lnTo>
                    <a:pt x="0" y="630"/>
                  </a:lnTo>
                  <a:lnTo>
                    <a:pt x="0" y="622"/>
                  </a:lnTo>
                  <a:close/>
                  <a:moveTo>
                    <a:pt x="0" y="630"/>
                  </a:moveTo>
                  <a:lnTo>
                    <a:pt x="0" y="638"/>
                  </a:lnTo>
                  <a:lnTo>
                    <a:pt x="0" y="630"/>
                  </a:lnTo>
                  <a:close/>
                  <a:moveTo>
                    <a:pt x="0" y="638"/>
                  </a:moveTo>
                  <a:lnTo>
                    <a:pt x="0" y="638"/>
                  </a:lnTo>
                  <a:close/>
                  <a:moveTo>
                    <a:pt x="0" y="638"/>
                  </a:moveTo>
                  <a:lnTo>
                    <a:pt x="0" y="646"/>
                  </a:lnTo>
                  <a:lnTo>
                    <a:pt x="0" y="638"/>
                  </a:lnTo>
                  <a:close/>
                  <a:moveTo>
                    <a:pt x="0" y="646"/>
                  </a:moveTo>
                  <a:lnTo>
                    <a:pt x="0" y="653"/>
                  </a:lnTo>
                  <a:lnTo>
                    <a:pt x="0" y="646"/>
                  </a:lnTo>
                  <a:close/>
                  <a:moveTo>
                    <a:pt x="0" y="653"/>
                  </a:moveTo>
                  <a:lnTo>
                    <a:pt x="0" y="653"/>
                  </a:lnTo>
                  <a:close/>
                  <a:moveTo>
                    <a:pt x="0" y="653"/>
                  </a:moveTo>
                  <a:lnTo>
                    <a:pt x="0" y="661"/>
                  </a:lnTo>
                  <a:lnTo>
                    <a:pt x="0" y="653"/>
                  </a:lnTo>
                  <a:close/>
                  <a:moveTo>
                    <a:pt x="0" y="661"/>
                  </a:moveTo>
                  <a:lnTo>
                    <a:pt x="0" y="669"/>
                  </a:lnTo>
                  <a:lnTo>
                    <a:pt x="0" y="661"/>
                  </a:lnTo>
                  <a:close/>
                  <a:moveTo>
                    <a:pt x="0" y="669"/>
                  </a:moveTo>
                  <a:lnTo>
                    <a:pt x="0" y="669"/>
                  </a:lnTo>
                  <a:close/>
                  <a:moveTo>
                    <a:pt x="0" y="669"/>
                  </a:moveTo>
                  <a:lnTo>
                    <a:pt x="0" y="676"/>
                  </a:lnTo>
                  <a:lnTo>
                    <a:pt x="0" y="669"/>
                  </a:lnTo>
                  <a:close/>
                  <a:moveTo>
                    <a:pt x="0" y="676"/>
                  </a:moveTo>
                  <a:lnTo>
                    <a:pt x="0" y="684"/>
                  </a:lnTo>
                  <a:lnTo>
                    <a:pt x="0" y="676"/>
                  </a:lnTo>
                  <a:close/>
                  <a:moveTo>
                    <a:pt x="0" y="684"/>
                  </a:moveTo>
                  <a:lnTo>
                    <a:pt x="0" y="684"/>
                  </a:lnTo>
                  <a:close/>
                  <a:moveTo>
                    <a:pt x="0" y="684"/>
                  </a:moveTo>
                  <a:lnTo>
                    <a:pt x="0" y="692"/>
                  </a:lnTo>
                  <a:lnTo>
                    <a:pt x="0" y="684"/>
                  </a:lnTo>
                  <a:close/>
                  <a:moveTo>
                    <a:pt x="0" y="692"/>
                  </a:moveTo>
                  <a:lnTo>
                    <a:pt x="0" y="699"/>
                  </a:lnTo>
                  <a:lnTo>
                    <a:pt x="0" y="692"/>
                  </a:lnTo>
                  <a:close/>
                  <a:moveTo>
                    <a:pt x="0" y="699"/>
                  </a:moveTo>
                  <a:lnTo>
                    <a:pt x="0" y="699"/>
                  </a:lnTo>
                  <a:close/>
                  <a:moveTo>
                    <a:pt x="0" y="699"/>
                  </a:moveTo>
                  <a:lnTo>
                    <a:pt x="0" y="707"/>
                  </a:lnTo>
                  <a:lnTo>
                    <a:pt x="0" y="699"/>
                  </a:lnTo>
                  <a:close/>
                  <a:moveTo>
                    <a:pt x="0" y="707"/>
                  </a:moveTo>
                  <a:lnTo>
                    <a:pt x="0" y="715"/>
                  </a:lnTo>
                  <a:lnTo>
                    <a:pt x="0" y="707"/>
                  </a:lnTo>
                  <a:close/>
                  <a:moveTo>
                    <a:pt x="0" y="715"/>
                  </a:moveTo>
                  <a:lnTo>
                    <a:pt x="0" y="715"/>
                  </a:lnTo>
                  <a:close/>
                  <a:moveTo>
                    <a:pt x="0" y="715"/>
                  </a:moveTo>
                  <a:lnTo>
                    <a:pt x="0" y="722"/>
                  </a:lnTo>
                  <a:lnTo>
                    <a:pt x="0" y="715"/>
                  </a:lnTo>
                  <a:close/>
                  <a:moveTo>
                    <a:pt x="0" y="722"/>
                  </a:moveTo>
                  <a:lnTo>
                    <a:pt x="0" y="730"/>
                  </a:lnTo>
                  <a:lnTo>
                    <a:pt x="0" y="722"/>
                  </a:lnTo>
                  <a:close/>
                  <a:moveTo>
                    <a:pt x="0" y="730"/>
                  </a:moveTo>
                  <a:lnTo>
                    <a:pt x="0" y="730"/>
                  </a:lnTo>
                  <a:close/>
                  <a:moveTo>
                    <a:pt x="0" y="730"/>
                  </a:moveTo>
                  <a:lnTo>
                    <a:pt x="0" y="738"/>
                  </a:lnTo>
                  <a:lnTo>
                    <a:pt x="0" y="730"/>
                  </a:lnTo>
                  <a:close/>
                  <a:moveTo>
                    <a:pt x="0" y="738"/>
                  </a:moveTo>
                  <a:lnTo>
                    <a:pt x="0" y="745"/>
                  </a:lnTo>
                  <a:lnTo>
                    <a:pt x="0" y="738"/>
                  </a:lnTo>
                  <a:close/>
                  <a:moveTo>
                    <a:pt x="0" y="745"/>
                  </a:moveTo>
                  <a:lnTo>
                    <a:pt x="0" y="745"/>
                  </a:lnTo>
                  <a:close/>
                  <a:moveTo>
                    <a:pt x="0" y="745"/>
                  </a:moveTo>
                  <a:lnTo>
                    <a:pt x="0" y="753"/>
                  </a:lnTo>
                  <a:lnTo>
                    <a:pt x="0" y="745"/>
                  </a:lnTo>
                  <a:close/>
                  <a:moveTo>
                    <a:pt x="0" y="753"/>
                  </a:moveTo>
                  <a:lnTo>
                    <a:pt x="0" y="761"/>
                  </a:lnTo>
                  <a:lnTo>
                    <a:pt x="0" y="753"/>
                  </a:lnTo>
                  <a:close/>
                  <a:moveTo>
                    <a:pt x="0" y="761"/>
                  </a:moveTo>
                  <a:lnTo>
                    <a:pt x="0" y="761"/>
                  </a:lnTo>
                  <a:close/>
                  <a:moveTo>
                    <a:pt x="0" y="761"/>
                  </a:moveTo>
                  <a:lnTo>
                    <a:pt x="0" y="768"/>
                  </a:lnTo>
                  <a:lnTo>
                    <a:pt x="0" y="761"/>
                  </a:lnTo>
                  <a:close/>
                  <a:moveTo>
                    <a:pt x="0" y="768"/>
                  </a:moveTo>
                  <a:lnTo>
                    <a:pt x="0" y="776"/>
                  </a:lnTo>
                  <a:lnTo>
                    <a:pt x="0" y="768"/>
                  </a:lnTo>
                  <a:close/>
                  <a:moveTo>
                    <a:pt x="0" y="776"/>
                  </a:moveTo>
                  <a:lnTo>
                    <a:pt x="0" y="776"/>
                  </a:lnTo>
                  <a:close/>
                  <a:moveTo>
                    <a:pt x="0" y="776"/>
                  </a:moveTo>
                  <a:lnTo>
                    <a:pt x="0" y="784"/>
                  </a:lnTo>
                  <a:lnTo>
                    <a:pt x="0" y="776"/>
                  </a:lnTo>
                  <a:close/>
                  <a:moveTo>
                    <a:pt x="0" y="784"/>
                  </a:moveTo>
                  <a:lnTo>
                    <a:pt x="0" y="792"/>
                  </a:lnTo>
                  <a:lnTo>
                    <a:pt x="0" y="784"/>
                  </a:lnTo>
                  <a:close/>
                  <a:moveTo>
                    <a:pt x="0" y="792"/>
                  </a:moveTo>
                  <a:lnTo>
                    <a:pt x="0" y="792"/>
                  </a:lnTo>
                  <a:close/>
                  <a:moveTo>
                    <a:pt x="0" y="792"/>
                  </a:moveTo>
                  <a:lnTo>
                    <a:pt x="0" y="799"/>
                  </a:lnTo>
                  <a:lnTo>
                    <a:pt x="0" y="792"/>
                  </a:lnTo>
                  <a:close/>
                  <a:moveTo>
                    <a:pt x="0" y="799"/>
                  </a:moveTo>
                  <a:lnTo>
                    <a:pt x="0" y="807"/>
                  </a:lnTo>
                  <a:lnTo>
                    <a:pt x="0" y="799"/>
                  </a:lnTo>
                  <a:close/>
                  <a:moveTo>
                    <a:pt x="0" y="807"/>
                  </a:moveTo>
                  <a:lnTo>
                    <a:pt x="0" y="807"/>
                  </a:lnTo>
                  <a:close/>
                  <a:moveTo>
                    <a:pt x="0" y="807"/>
                  </a:moveTo>
                  <a:lnTo>
                    <a:pt x="0" y="815"/>
                  </a:lnTo>
                  <a:lnTo>
                    <a:pt x="0" y="807"/>
                  </a:lnTo>
                  <a:close/>
                  <a:moveTo>
                    <a:pt x="0" y="815"/>
                  </a:moveTo>
                  <a:lnTo>
                    <a:pt x="0" y="822"/>
                  </a:lnTo>
                  <a:lnTo>
                    <a:pt x="0" y="815"/>
                  </a:lnTo>
                  <a:close/>
                  <a:moveTo>
                    <a:pt x="0" y="822"/>
                  </a:moveTo>
                  <a:lnTo>
                    <a:pt x="0" y="822"/>
                  </a:lnTo>
                  <a:close/>
                  <a:moveTo>
                    <a:pt x="0" y="822"/>
                  </a:moveTo>
                  <a:lnTo>
                    <a:pt x="0" y="830"/>
                  </a:lnTo>
                  <a:lnTo>
                    <a:pt x="0" y="822"/>
                  </a:lnTo>
                  <a:close/>
                  <a:moveTo>
                    <a:pt x="0" y="830"/>
                  </a:moveTo>
                  <a:lnTo>
                    <a:pt x="0" y="838"/>
                  </a:lnTo>
                  <a:lnTo>
                    <a:pt x="0" y="830"/>
                  </a:lnTo>
                  <a:close/>
                  <a:moveTo>
                    <a:pt x="0" y="838"/>
                  </a:moveTo>
                  <a:lnTo>
                    <a:pt x="0" y="838"/>
                  </a:lnTo>
                  <a:close/>
                  <a:moveTo>
                    <a:pt x="0" y="838"/>
                  </a:moveTo>
                  <a:lnTo>
                    <a:pt x="0" y="845"/>
                  </a:lnTo>
                  <a:lnTo>
                    <a:pt x="0" y="838"/>
                  </a:lnTo>
                  <a:close/>
                  <a:moveTo>
                    <a:pt x="0" y="845"/>
                  </a:moveTo>
                  <a:lnTo>
                    <a:pt x="0" y="853"/>
                  </a:lnTo>
                  <a:lnTo>
                    <a:pt x="0" y="845"/>
                  </a:lnTo>
                  <a:close/>
                  <a:moveTo>
                    <a:pt x="0" y="853"/>
                  </a:moveTo>
                  <a:lnTo>
                    <a:pt x="0" y="853"/>
                  </a:lnTo>
                  <a:close/>
                  <a:moveTo>
                    <a:pt x="0" y="853"/>
                  </a:moveTo>
                  <a:lnTo>
                    <a:pt x="0" y="861"/>
                  </a:lnTo>
                  <a:lnTo>
                    <a:pt x="0" y="853"/>
                  </a:lnTo>
                  <a:close/>
                  <a:moveTo>
                    <a:pt x="0" y="861"/>
                  </a:moveTo>
                  <a:lnTo>
                    <a:pt x="0" y="868"/>
                  </a:lnTo>
                  <a:lnTo>
                    <a:pt x="0" y="861"/>
                  </a:lnTo>
                  <a:close/>
                  <a:moveTo>
                    <a:pt x="0" y="868"/>
                  </a:moveTo>
                  <a:lnTo>
                    <a:pt x="0" y="868"/>
                  </a:lnTo>
                  <a:close/>
                  <a:moveTo>
                    <a:pt x="0" y="868"/>
                  </a:moveTo>
                  <a:lnTo>
                    <a:pt x="0" y="876"/>
                  </a:lnTo>
                  <a:lnTo>
                    <a:pt x="0" y="868"/>
                  </a:lnTo>
                  <a:close/>
                  <a:moveTo>
                    <a:pt x="0" y="876"/>
                  </a:moveTo>
                  <a:lnTo>
                    <a:pt x="0" y="884"/>
                  </a:lnTo>
                  <a:lnTo>
                    <a:pt x="0" y="876"/>
                  </a:lnTo>
                  <a:close/>
                  <a:moveTo>
                    <a:pt x="0" y="884"/>
                  </a:moveTo>
                  <a:lnTo>
                    <a:pt x="0" y="884"/>
                  </a:lnTo>
                  <a:close/>
                  <a:moveTo>
                    <a:pt x="0" y="884"/>
                  </a:moveTo>
                  <a:lnTo>
                    <a:pt x="0" y="891"/>
                  </a:lnTo>
                  <a:lnTo>
                    <a:pt x="0" y="884"/>
                  </a:lnTo>
                  <a:close/>
                  <a:moveTo>
                    <a:pt x="0" y="891"/>
                  </a:moveTo>
                  <a:lnTo>
                    <a:pt x="0" y="899"/>
                  </a:lnTo>
                  <a:lnTo>
                    <a:pt x="0" y="891"/>
                  </a:lnTo>
                  <a:close/>
                  <a:moveTo>
                    <a:pt x="0" y="899"/>
                  </a:moveTo>
                  <a:lnTo>
                    <a:pt x="0" y="899"/>
                  </a:lnTo>
                  <a:close/>
                  <a:moveTo>
                    <a:pt x="0" y="899"/>
                  </a:moveTo>
                  <a:lnTo>
                    <a:pt x="0" y="907"/>
                  </a:lnTo>
                  <a:lnTo>
                    <a:pt x="0" y="899"/>
                  </a:lnTo>
                  <a:close/>
                  <a:moveTo>
                    <a:pt x="0" y="907"/>
                  </a:moveTo>
                  <a:lnTo>
                    <a:pt x="0" y="914"/>
                  </a:lnTo>
                  <a:lnTo>
                    <a:pt x="0" y="907"/>
                  </a:lnTo>
                  <a:close/>
                  <a:moveTo>
                    <a:pt x="0" y="914"/>
                  </a:moveTo>
                  <a:lnTo>
                    <a:pt x="0" y="914"/>
                  </a:lnTo>
                  <a:close/>
                  <a:moveTo>
                    <a:pt x="0" y="914"/>
                  </a:moveTo>
                  <a:lnTo>
                    <a:pt x="0" y="922"/>
                  </a:lnTo>
                  <a:lnTo>
                    <a:pt x="0" y="914"/>
                  </a:lnTo>
                  <a:close/>
                  <a:moveTo>
                    <a:pt x="0" y="922"/>
                  </a:moveTo>
                  <a:lnTo>
                    <a:pt x="0" y="930"/>
                  </a:lnTo>
                  <a:lnTo>
                    <a:pt x="0" y="922"/>
                  </a:lnTo>
                  <a:close/>
                  <a:moveTo>
                    <a:pt x="0" y="930"/>
                  </a:moveTo>
                  <a:lnTo>
                    <a:pt x="0" y="930"/>
                  </a:lnTo>
                  <a:close/>
                  <a:moveTo>
                    <a:pt x="0" y="930"/>
                  </a:moveTo>
                  <a:lnTo>
                    <a:pt x="0" y="938"/>
                  </a:lnTo>
                  <a:lnTo>
                    <a:pt x="0" y="930"/>
                  </a:lnTo>
                  <a:close/>
                  <a:moveTo>
                    <a:pt x="0" y="938"/>
                  </a:moveTo>
                  <a:lnTo>
                    <a:pt x="0" y="945"/>
                  </a:lnTo>
                  <a:lnTo>
                    <a:pt x="0" y="938"/>
                  </a:lnTo>
                  <a:close/>
                  <a:moveTo>
                    <a:pt x="0" y="945"/>
                  </a:moveTo>
                  <a:lnTo>
                    <a:pt x="0" y="945"/>
                  </a:lnTo>
                  <a:close/>
                  <a:moveTo>
                    <a:pt x="0" y="945"/>
                  </a:moveTo>
                  <a:lnTo>
                    <a:pt x="0" y="953"/>
                  </a:lnTo>
                  <a:lnTo>
                    <a:pt x="0" y="945"/>
                  </a:lnTo>
                  <a:close/>
                  <a:moveTo>
                    <a:pt x="0" y="953"/>
                  </a:moveTo>
                  <a:lnTo>
                    <a:pt x="0" y="961"/>
                  </a:lnTo>
                  <a:lnTo>
                    <a:pt x="0" y="953"/>
                  </a:lnTo>
                  <a:close/>
                  <a:moveTo>
                    <a:pt x="0" y="961"/>
                  </a:moveTo>
                  <a:lnTo>
                    <a:pt x="0" y="961"/>
                  </a:lnTo>
                  <a:close/>
                  <a:moveTo>
                    <a:pt x="0" y="961"/>
                  </a:moveTo>
                  <a:lnTo>
                    <a:pt x="0" y="968"/>
                  </a:lnTo>
                  <a:lnTo>
                    <a:pt x="0" y="961"/>
                  </a:lnTo>
                  <a:close/>
                  <a:moveTo>
                    <a:pt x="0" y="968"/>
                  </a:moveTo>
                  <a:lnTo>
                    <a:pt x="0" y="976"/>
                  </a:lnTo>
                  <a:lnTo>
                    <a:pt x="0" y="968"/>
                  </a:lnTo>
                  <a:close/>
                  <a:moveTo>
                    <a:pt x="0" y="976"/>
                  </a:moveTo>
                  <a:lnTo>
                    <a:pt x="0" y="976"/>
                  </a:lnTo>
                  <a:close/>
                  <a:moveTo>
                    <a:pt x="0" y="976"/>
                  </a:moveTo>
                  <a:lnTo>
                    <a:pt x="0" y="984"/>
                  </a:lnTo>
                  <a:lnTo>
                    <a:pt x="0" y="976"/>
                  </a:lnTo>
                  <a:close/>
                  <a:moveTo>
                    <a:pt x="0" y="984"/>
                  </a:moveTo>
                  <a:lnTo>
                    <a:pt x="0" y="991"/>
                  </a:lnTo>
                  <a:lnTo>
                    <a:pt x="0" y="984"/>
                  </a:lnTo>
                  <a:close/>
                  <a:moveTo>
                    <a:pt x="0" y="991"/>
                  </a:moveTo>
                  <a:lnTo>
                    <a:pt x="0" y="991"/>
                  </a:lnTo>
                  <a:close/>
                  <a:moveTo>
                    <a:pt x="0" y="991"/>
                  </a:moveTo>
                  <a:lnTo>
                    <a:pt x="0" y="999"/>
                  </a:lnTo>
                  <a:lnTo>
                    <a:pt x="0" y="991"/>
                  </a:lnTo>
                  <a:close/>
                  <a:moveTo>
                    <a:pt x="0" y="999"/>
                  </a:moveTo>
                  <a:lnTo>
                    <a:pt x="0" y="1007"/>
                  </a:lnTo>
                  <a:lnTo>
                    <a:pt x="0" y="999"/>
                  </a:lnTo>
                  <a:close/>
                  <a:moveTo>
                    <a:pt x="0" y="1007"/>
                  </a:moveTo>
                  <a:lnTo>
                    <a:pt x="0" y="1007"/>
                  </a:lnTo>
                  <a:close/>
                  <a:moveTo>
                    <a:pt x="0" y="1007"/>
                  </a:moveTo>
                  <a:lnTo>
                    <a:pt x="0" y="1014"/>
                  </a:lnTo>
                  <a:lnTo>
                    <a:pt x="0" y="1007"/>
                  </a:lnTo>
                  <a:close/>
                  <a:moveTo>
                    <a:pt x="0" y="1014"/>
                  </a:moveTo>
                  <a:lnTo>
                    <a:pt x="0" y="1022"/>
                  </a:lnTo>
                  <a:lnTo>
                    <a:pt x="0" y="1014"/>
                  </a:lnTo>
                  <a:close/>
                  <a:moveTo>
                    <a:pt x="0" y="1022"/>
                  </a:moveTo>
                  <a:lnTo>
                    <a:pt x="0" y="1022"/>
                  </a:lnTo>
                  <a:close/>
                  <a:moveTo>
                    <a:pt x="0" y="1022"/>
                  </a:moveTo>
                  <a:lnTo>
                    <a:pt x="0" y="1030"/>
                  </a:lnTo>
                  <a:lnTo>
                    <a:pt x="0" y="1022"/>
                  </a:lnTo>
                  <a:close/>
                  <a:moveTo>
                    <a:pt x="0" y="1030"/>
                  </a:moveTo>
                  <a:lnTo>
                    <a:pt x="0" y="1037"/>
                  </a:lnTo>
                  <a:lnTo>
                    <a:pt x="0" y="1030"/>
                  </a:lnTo>
                  <a:close/>
                  <a:moveTo>
                    <a:pt x="0" y="1037"/>
                  </a:moveTo>
                  <a:lnTo>
                    <a:pt x="0" y="1037"/>
                  </a:lnTo>
                  <a:close/>
                  <a:moveTo>
                    <a:pt x="0" y="1037"/>
                  </a:moveTo>
                  <a:lnTo>
                    <a:pt x="0" y="1045"/>
                  </a:lnTo>
                  <a:lnTo>
                    <a:pt x="0" y="1037"/>
                  </a:lnTo>
                  <a:close/>
                  <a:moveTo>
                    <a:pt x="0" y="1045"/>
                  </a:moveTo>
                  <a:lnTo>
                    <a:pt x="0" y="1053"/>
                  </a:lnTo>
                  <a:lnTo>
                    <a:pt x="0" y="1045"/>
                  </a:lnTo>
                  <a:close/>
                  <a:moveTo>
                    <a:pt x="0" y="1053"/>
                  </a:moveTo>
                  <a:lnTo>
                    <a:pt x="0" y="1053"/>
                  </a:lnTo>
                  <a:close/>
                  <a:moveTo>
                    <a:pt x="0" y="1053"/>
                  </a:moveTo>
                  <a:lnTo>
                    <a:pt x="0" y="1060"/>
                  </a:lnTo>
                  <a:lnTo>
                    <a:pt x="0" y="1053"/>
                  </a:lnTo>
                  <a:close/>
                  <a:moveTo>
                    <a:pt x="0" y="1060"/>
                  </a:moveTo>
                  <a:lnTo>
                    <a:pt x="0" y="1068"/>
                  </a:lnTo>
                  <a:lnTo>
                    <a:pt x="0" y="1060"/>
                  </a:lnTo>
                  <a:close/>
                  <a:moveTo>
                    <a:pt x="0" y="1068"/>
                  </a:moveTo>
                  <a:lnTo>
                    <a:pt x="0" y="1068"/>
                  </a:lnTo>
                  <a:close/>
                  <a:moveTo>
                    <a:pt x="0" y="1068"/>
                  </a:moveTo>
                  <a:lnTo>
                    <a:pt x="0" y="1076"/>
                  </a:lnTo>
                  <a:lnTo>
                    <a:pt x="0" y="1068"/>
                  </a:lnTo>
                  <a:close/>
                  <a:moveTo>
                    <a:pt x="0" y="1076"/>
                  </a:moveTo>
                  <a:lnTo>
                    <a:pt x="0" y="1084"/>
                  </a:lnTo>
                  <a:lnTo>
                    <a:pt x="0" y="1076"/>
                  </a:lnTo>
                  <a:close/>
                  <a:moveTo>
                    <a:pt x="0" y="1084"/>
                  </a:moveTo>
                  <a:lnTo>
                    <a:pt x="0" y="1084"/>
                  </a:lnTo>
                  <a:close/>
                  <a:moveTo>
                    <a:pt x="0" y="1084"/>
                  </a:moveTo>
                  <a:lnTo>
                    <a:pt x="0" y="1091"/>
                  </a:lnTo>
                  <a:lnTo>
                    <a:pt x="0" y="1084"/>
                  </a:lnTo>
                  <a:close/>
                  <a:moveTo>
                    <a:pt x="0" y="1091"/>
                  </a:moveTo>
                  <a:lnTo>
                    <a:pt x="0" y="1099"/>
                  </a:lnTo>
                  <a:lnTo>
                    <a:pt x="0" y="1091"/>
                  </a:lnTo>
                  <a:close/>
                  <a:moveTo>
                    <a:pt x="0" y="1099"/>
                  </a:moveTo>
                  <a:lnTo>
                    <a:pt x="0" y="1099"/>
                  </a:lnTo>
                  <a:close/>
                  <a:moveTo>
                    <a:pt x="0" y="1099"/>
                  </a:moveTo>
                  <a:lnTo>
                    <a:pt x="0" y="1107"/>
                  </a:lnTo>
                  <a:lnTo>
                    <a:pt x="0" y="1099"/>
                  </a:lnTo>
                  <a:close/>
                  <a:moveTo>
                    <a:pt x="0" y="1107"/>
                  </a:moveTo>
                  <a:lnTo>
                    <a:pt x="0" y="1114"/>
                  </a:lnTo>
                  <a:lnTo>
                    <a:pt x="0" y="1107"/>
                  </a:lnTo>
                  <a:close/>
                  <a:moveTo>
                    <a:pt x="0" y="1114"/>
                  </a:moveTo>
                  <a:lnTo>
                    <a:pt x="0" y="1114"/>
                  </a:lnTo>
                  <a:close/>
                  <a:moveTo>
                    <a:pt x="0" y="1114"/>
                  </a:moveTo>
                  <a:lnTo>
                    <a:pt x="0" y="1122"/>
                  </a:lnTo>
                  <a:lnTo>
                    <a:pt x="0" y="1114"/>
                  </a:lnTo>
                  <a:close/>
                  <a:moveTo>
                    <a:pt x="0" y="1122"/>
                  </a:moveTo>
                  <a:lnTo>
                    <a:pt x="0" y="1130"/>
                  </a:lnTo>
                  <a:lnTo>
                    <a:pt x="0" y="1122"/>
                  </a:lnTo>
                  <a:close/>
                  <a:moveTo>
                    <a:pt x="0" y="1130"/>
                  </a:moveTo>
                  <a:lnTo>
                    <a:pt x="0" y="1130"/>
                  </a:lnTo>
                  <a:close/>
                  <a:moveTo>
                    <a:pt x="0" y="1130"/>
                  </a:moveTo>
                  <a:lnTo>
                    <a:pt x="0" y="1137"/>
                  </a:lnTo>
                  <a:lnTo>
                    <a:pt x="0" y="1130"/>
                  </a:lnTo>
                  <a:close/>
                  <a:moveTo>
                    <a:pt x="0" y="1137"/>
                  </a:moveTo>
                  <a:lnTo>
                    <a:pt x="0" y="1145"/>
                  </a:lnTo>
                  <a:lnTo>
                    <a:pt x="0" y="1137"/>
                  </a:lnTo>
                  <a:close/>
                  <a:moveTo>
                    <a:pt x="0" y="1145"/>
                  </a:moveTo>
                  <a:lnTo>
                    <a:pt x="0" y="1145"/>
                  </a:lnTo>
                  <a:close/>
                  <a:moveTo>
                    <a:pt x="0" y="1145"/>
                  </a:moveTo>
                  <a:lnTo>
                    <a:pt x="0" y="1153"/>
                  </a:lnTo>
                  <a:lnTo>
                    <a:pt x="0" y="1145"/>
                  </a:lnTo>
                  <a:close/>
                  <a:moveTo>
                    <a:pt x="0" y="1153"/>
                  </a:moveTo>
                  <a:lnTo>
                    <a:pt x="0" y="1160"/>
                  </a:lnTo>
                  <a:lnTo>
                    <a:pt x="0" y="1153"/>
                  </a:lnTo>
                  <a:close/>
                  <a:moveTo>
                    <a:pt x="0" y="1160"/>
                  </a:moveTo>
                  <a:lnTo>
                    <a:pt x="0" y="1160"/>
                  </a:lnTo>
                  <a:close/>
                  <a:moveTo>
                    <a:pt x="0" y="1160"/>
                  </a:moveTo>
                  <a:lnTo>
                    <a:pt x="0" y="1168"/>
                  </a:lnTo>
                  <a:lnTo>
                    <a:pt x="0" y="1160"/>
                  </a:lnTo>
                  <a:close/>
                  <a:moveTo>
                    <a:pt x="0" y="1168"/>
                  </a:moveTo>
                  <a:lnTo>
                    <a:pt x="0" y="1176"/>
                  </a:lnTo>
                  <a:lnTo>
                    <a:pt x="0" y="1168"/>
                  </a:lnTo>
                  <a:close/>
                  <a:moveTo>
                    <a:pt x="0" y="1176"/>
                  </a:moveTo>
                  <a:lnTo>
                    <a:pt x="0" y="1176"/>
                  </a:lnTo>
                  <a:close/>
                  <a:moveTo>
                    <a:pt x="0" y="1176"/>
                  </a:moveTo>
                  <a:lnTo>
                    <a:pt x="0" y="1183"/>
                  </a:lnTo>
                  <a:lnTo>
                    <a:pt x="0" y="1176"/>
                  </a:lnTo>
                  <a:close/>
                  <a:moveTo>
                    <a:pt x="0" y="1183"/>
                  </a:moveTo>
                  <a:lnTo>
                    <a:pt x="0" y="1191"/>
                  </a:lnTo>
                  <a:lnTo>
                    <a:pt x="0" y="1183"/>
                  </a:lnTo>
                  <a:close/>
                  <a:moveTo>
                    <a:pt x="0" y="1191"/>
                  </a:moveTo>
                  <a:lnTo>
                    <a:pt x="0" y="1191"/>
                  </a:lnTo>
                  <a:close/>
                  <a:moveTo>
                    <a:pt x="0" y="1191"/>
                  </a:moveTo>
                  <a:lnTo>
                    <a:pt x="0" y="1199"/>
                  </a:lnTo>
                  <a:lnTo>
                    <a:pt x="0" y="1191"/>
                  </a:lnTo>
                  <a:close/>
                  <a:moveTo>
                    <a:pt x="0" y="1199"/>
                  </a:moveTo>
                  <a:lnTo>
                    <a:pt x="0" y="1207"/>
                  </a:lnTo>
                  <a:lnTo>
                    <a:pt x="0" y="1199"/>
                  </a:lnTo>
                  <a:close/>
                  <a:moveTo>
                    <a:pt x="0" y="1207"/>
                  </a:moveTo>
                  <a:lnTo>
                    <a:pt x="0" y="1207"/>
                  </a:lnTo>
                  <a:close/>
                  <a:moveTo>
                    <a:pt x="0" y="1207"/>
                  </a:moveTo>
                  <a:lnTo>
                    <a:pt x="0" y="1214"/>
                  </a:lnTo>
                  <a:lnTo>
                    <a:pt x="0" y="1207"/>
                  </a:lnTo>
                  <a:close/>
                  <a:moveTo>
                    <a:pt x="0" y="1214"/>
                  </a:moveTo>
                  <a:lnTo>
                    <a:pt x="0" y="1222"/>
                  </a:lnTo>
                  <a:lnTo>
                    <a:pt x="0" y="1214"/>
                  </a:lnTo>
                  <a:close/>
                  <a:moveTo>
                    <a:pt x="0" y="1222"/>
                  </a:moveTo>
                  <a:lnTo>
                    <a:pt x="0" y="1222"/>
                  </a:lnTo>
                  <a:close/>
                  <a:moveTo>
                    <a:pt x="0" y="1222"/>
                  </a:moveTo>
                  <a:lnTo>
                    <a:pt x="0" y="1230"/>
                  </a:lnTo>
                  <a:lnTo>
                    <a:pt x="0" y="1222"/>
                  </a:lnTo>
                  <a:close/>
                  <a:moveTo>
                    <a:pt x="0" y="1230"/>
                  </a:moveTo>
                  <a:lnTo>
                    <a:pt x="0" y="1237"/>
                  </a:lnTo>
                  <a:lnTo>
                    <a:pt x="0" y="1230"/>
                  </a:lnTo>
                  <a:close/>
                  <a:moveTo>
                    <a:pt x="0" y="1237"/>
                  </a:moveTo>
                  <a:lnTo>
                    <a:pt x="0" y="1237"/>
                  </a:lnTo>
                  <a:close/>
                  <a:moveTo>
                    <a:pt x="0" y="1237"/>
                  </a:moveTo>
                  <a:lnTo>
                    <a:pt x="0" y="1245"/>
                  </a:lnTo>
                  <a:lnTo>
                    <a:pt x="0" y="1237"/>
                  </a:lnTo>
                  <a:close/>
                  <a:moveTo>
                    <a:pt x="0" y="1245"/>
                  </a:moveTo>
                  <a:lnTo>
                    <a:pt x="0" y="1253"/>
                  </a:lnTo>
                  <a:lnTo>
                    <a:pt x="0" y="1245"/>
                  </a:lnTo>
                  <a:close/>
                  <a:moveTo>
                    <a:pt x="0" y="1253"/>
                  </a:moveTo>
                  <a:lnTo>
                    <a:pt x="0" y="1253"/>
                  </a:lnTo>
                  <a:close/>
                  <a:moveTo>
                    <a:pt x="0" y="1253"/>
                  </a:moveTo>
                  <a:lnTo>
                    <a:pt x="0" y="1260"/>
                  </a:lnTo>
                  <a:lnTo>
                    <a:pt x="0" y="1253"/>
                  </a:lnTo>
                  <a:close/>
                  <a:moveTo>
                    <a:pt x="0" y="1260"/>
                  </a:moveTo>
                  <a:lnTo>
                    <a:pt x="0" y="1268"/>
                  </a:lnTo>
                  <a:lnTo>
                    <a:pt x="0" y="1260"/>
                  </a:lnTo>
                  <a:close/>
                  <a:moveTo>
                    <a:pt x="0" y="1268"/>
                  </a:moveTo>
                  <a:lnTo>
                    <a:pt x="0" y="1268"/>
                  </a:lnTo>
                  <a:close/>
                  <a:moveTo>
                    <a:pt x="0" y="1268"/>
                  </a:moveTo>
                  <a:lnTo>
                    <a:pt x="0" y="1276"/>
                  </a:lnTo>
                  <a:lnTo>
                    <a:pt x="0" y="1268"/>
                  </a:lnTo>
                  <a:close/>
                  <a:moveTo>
                    <a:pt x="0" y="1276"/>
                  </a:moveTo>
                  <a:lnTo>
                    <a:pt x="0" y="1283"/>
                  </a:lnTo>
                  <a:lnTo>
                    <a:pt x="0" y="1276"/>
                  </a:lnTo>
                  <a:close/>
                  <a:moveTo>
                    <a:pt x="0" y="1283"/>
                  </a:moveTo>
                  <a:lnTo>
                    <a:pt x="0" y="1283"/>
                  </a:lnTo>
                  <a:close/>
                  <a:moveTo>
                    <a:pt x="0" y="1283"/>
                  </a:moveTo>
                  <a:lnTo>
                    <a:pt x="0" y="1291"/>
                  </a:lnTo>
                  <a:lnTo>
                    <a:pt x="0" y="1283"/>
                  </a:lnTo>
                  <a:close/>
                  <a:moveTo>
                    <a:pt x="0" y="1291"/>
                  </a:moveTo>
                  <a:lnTo>
                    <a:pt x="0" y="1299"/>
                  </a:lnTo>
                  <a:lnTo>
                    <a:pt x="0" y="1291"/>
                  </a:lnTo>
                  <a:close/>
                  <a:moveTo>
                    <a:pt x="0" y="1299"/>
                  </a:moveTo>
                  <a:lnTo>
                    <a:pt x="0" y="1299"/>
                  </a:lnTo>
                  <a:close/>
                  <a:moveTo>
                    <a:pt x="0" y="1299"/>
                  </a:moveTo>
                  <a:lnTo>
                    <a:pt x="0" y="1306"/>
                  </a:lnTo>
                  <a:lnTo>
                    <a:pt x="0" y="1299"/>
                  </a:lnTo>
                  <a:close/>
                  <a:moveTo>
                    <a:pt x="0" y="1306"/>
                  </a:moveTo>
                  <a:lnTo>
                    <a:pt x="0" y="1314"/>
                  </a:lnTo>
                  <a:lnTo>
                    <a:pt x="0" y="1306"/>
                  </a:lnTo>
                  <a:close/>
                  <a:moveTo>
                    <a:pt x="0" y="1314"/>
                  </a:moveTo>
                  <a:lnTo>
                    <a:pt x="0" y="1314"/>
                  </a:lnTo>
                  <a:close/>
                  <a:moveTo>
                    <a:pt x="0" y="1314"/>
                  </a:moveTo>
                  <a:lnTo>
                    <a:pt x="0" y="1322"/>
                  </a:lnTo>
                  <a:lnTo>
                    <a:pt x="0" y="1314"/>
                  </a:lnTo>
                  <a:close/>
                  <a:moveTo>
                    <a:pt x="0" y="1322"/>
                  </a:moveTo>
                  <a:lnTo>
                    <a:pt x="0" y="1329"/>
                  </a:lnTo>
                  <a:lnTo>
                    <a:pt x="0" y="1322"/>
                  </a:lnTo>
                  <a:close/>
                  <a:moveTo>
                    <a:pt x="0" y="1329"/>
                  </a:moveTo>
                  <a:lnTo>
                    <a:pt x="0" y="1329"/>
                  </a:lnTo>
                  <a:close/>
                  <a:moveTo>
                    <a:pt x="0" y="1329"/>
                  </a:moveTo>
                  <a:lnTo>
                    <a:pt x="0" y="1337"/>
                  </a:lnTo>
                  <a:lnTo>
                    <a:pt x="0" y="1329"/>
                  </a:lnTo>
                  <a:close/>
                  <a:moveTo>
                    <a:pt x="0" y="1337"/>
                  </a:moveTo>
                  <a:lnTo>
                    <a:pt x="0" y="1345"/>
                  </a:lnTo>
                  <a:lnTo>
                    <a:pt x="0" y="1337"/>
                  </a:lnTo>
                  <a:close/>
                  <a:moveTo>
                    <a:pt x="0" y="1345"/>
                  </a:moveTo>
                  <a:lnTo>
                    <a:pt x="0" y="1345"/>
                  </a:lnTo>
                  <a:close/>
                  <a:moveTo>
                    <a:pt x="0" y="1345"/>
                  </a:moveTo>
                  <a:lnTo>
                    <a:pt x="0" y="1353"/>
                  </a:lnTo>
                  <a:lnTo>
                    <a:pt x="0" y="1345"/>
                  </a:lnTo>
                  <a:close/>
                  <a:moveTo>
                    <a:pt x="0" y="1353"/>
                  </a:moveTo>
                  <a:lnTo>
                    <a:pt x="0" y="1360"/>
                  </a:lnTo>
                  <a:lnTo>
                    <a:pt x="0" y="1353"/>
                  </a:lnTo>
                  <a:close/>
                  <a:moveTo>
                    <a:pt x="0" y="1360"/>
                  </a:moveTo>
                  <a:lnTo>
                    <a:pt x="0" y="1360"/>
                  </a:lnTo>
                  <a:close/>
                  <a:moveTo>
                    <a:pt x="0" y="1360"/>
                  </a:moveTo>
                  <a:lnTo>
                    <a:pt x="0" y="1368"/>
                  </a:lnTo>
                  <a:lnTo>
                    <a:pt x="0" y="1360"/>
                  </a:lnTo>
                  <a:close/>
                  <a:moveTo>
                    <a:pt x="0" y="1368"/>
                  </a:moveTo>
                  <a:lnTo>
                    <a:pt x="0" y="1376"/>
                  </a:lnTo>
                  <a:lnTo>
                    <a:pt x="0" y="1368"/>
                  </a:lnTo>
                  <a:close/>
                  <a:moveTo>
                    <a:pt x="0" y="1376"/>
                  </a:moveTo>
                  <a:lnTo>
                    <a:pt x="0" y="1376"/>
                  </a:lnTo>
                  <a:close/>
                  <a:moveTo>
                    <a:pt x="0" y="1376"/>
                  </a:moveTo>
                  <a:lnTo>
                    <a:pt x="0" y="1383"/>
                  </a:lnTo>
                  <a:lnTo>
                    <a:pt x="0" y="1376"/>
                  </a:lnTo>
                  <a:close/>
                  <a:moveTo>
                    <a:pt x="0" y="1383"/>
                  </a:moveTo>
                  <a:lnTo>
                    <a:pt x="0" y="1391"/>
                  </a:lnTo>
                  <a:lnTo>
                    <a:pt x="0" y="1383"/>
                  </a:lnTo>
                  <a:close/>
                  <a:moveTo>
                    <a:pt x="0" y="1391"/>
                  </a:moveTo>
                  <a:lnTo>
                    <a:pt x="0" y="1391"/>
                  </a:lnTo>
                  <a:close/>
                  <a:moveTo>
                    <a:pt x="0" y="1391"/>
                  </a:moveTo>
                  <a:lnTo>
                    <a:pt x="0" y="1399"/>
                  </a:lnTo>
                  <a:lnTo>
                    <a:pt x="0" y="1391"/>
                  </a:lnTo>
                  <a:close/>
                  <a:moveTo>
                    <a:pt x="0" y="1399"/>
                  </a:moveTo>
                  <a:lnTo>
                    <a:pt x="0" y="1406"/>
                  </a:lnTo>
                  <a:lnTo>
                    <a:pt x="0" y="1399"/>
                  </a:lnTo>
                  <a:close/>
                  <a:moveTo>
                    <a:pt x="0" y="1406"/>
                  </a:moveTo>
                  <a:lnTo>
                    <a:pt x="0" y="1406"/>
                  </a:lnTo>
                  <a:close/>
                  <a:moveTo>
                    <a:pt x="0" y="1406"/>
                  </a:moveTo>
                  <a:lnTo>
                    <a:pt x="0" y="1414"/>
                  </a:lnTo>
                  <a:lnTo>
                    <a:pt x="0" y="1406"/>
                  </a:lnTo>
                  <a:close/>
                  <a:moveTo>
                    <a:pt x="0" y="1414"/>
                  </a:moveTo>
                  <a:lnTo>
                    <a:pt x="0" y="1422"/>
                  </a:lnTo>
                  <a:lnTo>
                    <a:pt x="0" y="1414"/>
                  </a:lnTo>
                  <a:close/>
                  <a:moveTo>
                    <a:pt x="0" y="1422"/>
                  </a:moveTo>
                  <a:lnTo>
                    <a:pt x="0" y="1422"/>
                  </a:lnTo>
                  <a:close/>
                  <a:moveTo>
                    <a:pt x="0" y="1422"/>
                  </a:moveTo>
                  <a:lnTo>
                    <a:pt x="0" y="1429"/>
                  </a:lnTo>
                  <a:lnTo>
                    <a:pt x="0" y="1422"/>
                  </a:lnTo>
                  <a:close/>
                  <a:moveTo>
                    <a:pt x="0" y="1429"/>
                  </a:moveTo>
                  <a:lnTo>
                    <a:pt x="0" y="1437"/>
                  </a:lnTo>
                  <a:lnTo>
                    <a:pt x="0" y="1429"/>
                  </a:lnTo>
                  <a:close/>
                  <a:moveTo>
                    <a:pt x="0" y="1437"/>
                  </a:moveTo>
                  <a:lnTo>
                    <a:pt x="0" y="1437"/>
                  </a:lnTo>
                  <a:close/>
                  <a:moveTo>
                    <a:pt x="0" y="1437"/>
                  </a:moveTo>
                  <a:lnTo>
                    <a:pt x="0" y="1445"/>
                  </a:lnTo>
                  <a:lnTo>
                    <a:pt x="0" y="1437"/>
                  </a:lnTo>
                  <a:close/>
                  <a:moveTo>
                    <a:pt x="0" y="1445"/>
                  </a:moveTo>
                  <a:lnTo>
                    <a:pt x="0" y="1452"/>
                  </a:lnTo>
                  <a:lnTo>
                    <a:pt x="0" y="1445"/>
                  </a:lnTo>
                  <a:close/>
                  <a:moveTo>
                    <a:pt x="0" y="1452"/>
                  </a:moveTo>
                  <a:lnTo>
                    <a:pt x="0" y="1452"/>
                  </a:lnTo>
                  <a:close/>
                  <a:moveTo>
                    <a:pt x="0" y="1452"/>
                  </a:moveTo>
                  <a:lnTo>
                    <a:pt x="0" y="1460"/>
                  </a:lnTo>
                  <a:lnTo>
                    <a:pt x="0" y="1452"/>
                  </a:lnTo>
                  <a:close/>
                  <a:moveTo>
                    <a:pt x="0" y="1460"/>
                  </a:moveTo>
                  <a:lnTo>
                    <a:pt x="0" y="1468"/>
                  </a:lnTo>
                  <a:lnTo>
                    <a:pt x="0" y="1460"/>
                  </a:lnTo>
                  <a:close/>
                  <a:moveTo>
                    <a:pt x="0" y="1468"/>
                  </a:moveTo>
                  <a:lnTo>
                    <a:pt x="0" y="1468"/>
                  </a:lnTo>
                  <a:close/>
                  <a:moveTo>
                    <a:pt x="0" y="1468"/>
                  </a:moveTo>
                  <a:lnTo>
                    <a:pt x="0" y="1475"/>
                  </a:lnTo>
                  <a:lnTo>
                    <a:pt x="0" y="1468"/>
                  </a:lnTo>
                  <a:close/>
                  <a:moveTo>
                    <a:pt x="0" y="1475"/>
                  </a:moveTo>
                  <a:lnTo>
                    <a:pt x="0" y="1483"/>
                  </a:lnTo>
                  <a:lnTo>
                    <a:pt x="0" y="1475"/>
                  </a:lnTo>
                  <a:close/>
                  <a:moveTo>
                    <a:pt x="0" y="1483"/>
                  </a:moveTo>
                  <a:lnTo>
                    <a:pt x="0" y="1483"/>
                  </a:lnTo>
                  <a:close/>
                  <a:moveTo>
                    <a:pt x="0" y="1483"/>
                  </a:moveTo>
                  <a:lnTo>
                    <a:pt x="0" y="1491"/>
                  </a:lnTo>
                  <a:lnTo>
                    <a:pt x="0" y="1483"/>
                  </a:lnTo>
                  <a:close/>
                  <a:moveTo>
                    <a:pt x="0" y="1491"/>
                  </a:moveTo>
                  <a:lnTo>
                    <a:pt x="0" y="1499"/>
                  </a:lnTo>
                  <a:lnTo>
                    <a:pt x="0" y="1491"/>
                  </a:lnTo>
                  <a:close/>
                  <a:moveTo>
                    <a:pt x="0" y="1499"/>
                  </a:moveTo>
                  <a:lnTo>
                    <a:pt x="0" y="1499"/>
                  </a:lnTo>
                  <a:close/>
                  <a:moveTo>
                    <a:pt x="0" y="1499"/>
                  </a:moveTo>
                  <a:lnTo>
                    <a:pt x="0" y="1506"/>
                  </a:lnTo>
                  <a:lnTo>
                    <a:pt x="0" y="1499"/>
                  </a:lnTo>
                  <a:close/>
                  <a:moveTo>
                    <a:pt x="0" y="1506"/>
                  </a:moveTo>
                  <a:lnTo>
                    <a:pt x="0" y="1514"/>
                  </a:lnTo>
                  <a:lnTo>
                    <a:pt x="0" y="1506"/>
                  </a:lnTo>
                  <a:close/>
                  <a:moveTo>
                    <a:pt x="0" y="1514"/>
                  </a:moveTo>
                  <a:lnTo>
                    <a:pt x="0" y="1514"/>
                  </a:lnTo>
                  <a:close/>
                  <a:moveTo>
                    <a:pt x="0" y="1514"/>
                  </a:moveTo>
                  <a:lnTo>
                    <a:pt x="0" y="1522"/>
                  </a:lnTo>
                  <a:lnTo>
                    <a:pt x="0" y="1514"/>
                  </a:lnTo>
                  <a:close/>
                  <a:moveTo>
                    <a:pt x="0" y="1522"/>
                  </a:moveTo>
                  <a:lnTo>
                    <a:pt x="0" y="1529"/>
                  </a:lnTo>
                  <a:lnTo>
                    <a:pt x="0" y="1522"/>
                  </a:lnTo>
                  <a:close/>
                  <a:moveTo>
                    <a:pt x="0" y="1529"/>
                  </a:moveTo>
                  <a:lnTo>
                    <a:pt x="0" y="1529"/>
                  </a:lnTo>
                  <a:close/>
                  <a:moveTo>
                    <a:pt x="0" y="1529"/>
                  </a:moveTo>
                  <a:lnTo>
                    <a:pt x="0" y="1537"/>
                  </a:lnTo>
                  <a:lnTo>
                    <a:pt x="0" y="1529"/>
                  </a:lnTo>
                  <a:close/>
                  <a:moveTo>
                    <a:pt x="0" y="1537"/>
                  </a:moveTo>
                  <a:lnTo>
                    <a:pt x="0" y="1545"/>
                  </a:lnTo>
                  <a:lnTo>
                    <a:pt x="0" y="1537"/>
                  </a:lnTo>
                  <a:close/>
                  <a:moveTo>
                    <a:pt x="0" y="1545"/>
                  </a:moveTo>
                  <a:lnTo>
                    <a:pt x="0" y="1545"/>
                  </a:lnTo>
                  <a:close/>
                  <a:moveTo>
                    <a:pt x="0" y="1545"/>
                  </a:moveTo>
                  <a:lnTo>
                    <a:pt x="0" y="1552"/>
                  </a:lnTo>
                  <a:lnTo>
                    <a:pt x="0" y="1545"/>
                  </a:lnTo>
                  <a:close/>
                  <a:moveTo>
                    <a:pt x="0" y="1552"/>
                  </a:moveTo>
                  <a:lnTo>
                    <a:pt x="0" y="1560"/>
                  </a:lnTo>
                  <a:lnTo>
                    <a:pt x="0" y="1552"/>
                  </a:lnTo>
                  <a:close/>
                  <a:moveTo>
                    <a:pt x="0" y="1560"/>
                  </a:moveTo>
                  <a:lnTo>
                    <a:pt x="0" y="1560"/>
                  </a:lnTo>
                  <a:close/>
                  <a:moveTo>
                    <a:pt x="0" y="1560"/>
                  </a:moveTo>
                  <a:lnTo>
                    <a:pt x="0" y="1568"/>
                  </a:lnTo>
                  <a:lnTo>
                    <a:pt x="0" y="1560"/>
                  </a:lnTo>
                  <a:close/>
                  <a:moveTo>
                    <a:pt x="0" y="1568"/>
                  </a:moveTo>
                  <a:lnTo>
                    <a:pt x="0" y="1575"/>
                  </a:lnTo>
                  <a:lnTo>
                    <a:pt x="0" y="1568"/>
                  </a:lnTo>
                  <a:close/>
                  <a:moveTo>
                    <a:pt x="0" y="1575"/>
                  </a:moveTo>
                  <a:lnTo>
                    <a:pt x="0" y="1575"/>
                  </a:lnTo>
                  <a:close/>
                  <a:moveTo>
                    <a:pt x="0" y="1575"/>
                  </a:moveTo>
                  <a:lnTo>
                    <a:pt x="0" y="1583"/>
                  </a:lnTo>
                  <a:lnTo>
                    <a:pt x="0" y="1575"/>
                  </a:lnTo>
                  <a:close/>
                  <a:moveTo>
                    <a:pt x="0" y="1583"/>
                  </a:moveTo>
                  <a:lnTo>
                    <a:pt x="0" y="1591"/>
                  </a:lnTo>
                  <a:lnTo>
                    <a:pt x="0" y="1583"/>
                  </a:lnTo>
                  <a:close/>
                  <a:moveTo>
                    <a:pt x="0" y="1591"/>
                  </a:moveTo>
                  <a:lnTo>
                    <a:pt x="0" y="1591"/>
                  </a:lnTo>
                  <a:close/>
                  <a:moveTo>
                    <a:pt x="0" y="1591"/>
                  </a:moveTo>
                  <a:lnTo>
                    <a:pt x="0" y="1598"/>
                  </a:lnTo>
                  <a:lnTo>
                    <a:pt x="0" y="1591"/>
                  </a:lnTo>
                  <a:close/>
                  <a:moveTo>
                    <a:pt x="0" y="1598"/>
                  </a:moveTo>
                  <a:lnTo>
                    <a:pt x="0" y="1606"/>
                  </a:lnTo>
                  <a:lnTo>
                    <a:pt x="0" y="1598"/>
                  </a:lnTo>
                  <a:close/>
                  <a:moveTo>
                    <a:pt x="0" y="1606"/>
                  </a:moveTo>
                  <a:lnTo>
                    <a:pt x="0" y="1606"/>
                  </a:lnTo>
                  <a:close/>
                  <a:moveTo>
                    <a:pt x="0" y="1606"/>
                  </a:moveTo>
                  <a:lnTo>
                    <a:pt x="0" y="1614"/>
                  </a:lnTo>
                  <a:lnTo>
                    <a:pt x="0" y="1606"/>
                  </a:lnTo>
                  <a:close/>
                  <a:moveTo>
                    <a:pt x="0" y="1614"/>
                  </a:moveTo>
                  <a:lnTo>
                    <a:pt x="0" y="1621"/>
                  </a:lnTo>
                  <a:lnTo>
                    <a:pt x="0" y="1614"/>
                  </a:lnTo>
                  <a:close/>
                  <a:moveTo>
                    <a:pt x="0" y="1621"/>
                  </a:moveTo>
                  <a:lnTo>
                    <a:pt x="0" y="1621"/>
                  </a:lnTo>
                  <a:close/>
                  <a:moveTo>
                    <a:pt x="0" y="1621"/>
                  </a:moveTo>
                  <a:lnTo>
                    <a:pt x="0" y="1629"/>
                  </a:lnTo>
                  <a:lnTo>
                    <a:pt x="0" y="1621"/>
                  </a:lnTo>
                  <a:close/>
                  <a:moveTo>
                    <a:pt x="0" y="1629"/>
                  </a:moveTo>
                  <a:lnTo>
                    <a:pt x="0" y="1637"/>
                  </a:lnTo>
                  <a:lnTo>
                    <a:pt x="0" y="1629"/>
                  </a:lnTo>
                  <a:close/>
                  <a:moveTo>
                    <a:pt x="0" y="1637"/>
                  </a:moveTo>
                  <a:lnTo>
                    <a:pt x="0" y="1637"/>
                  </a:lnTo>
                  <a:close/>
                  <a:moveTo>
                    <a:pt x="0" y="1637"/>
                  </a:moveTo>
                  <a:lnTo>
                    <a:pt x="0" y="1645"/>
                  </a:lnTo>
                  <a:lnTo>
                    <a:pt x="0" y="1637"/>
                  </a:lnTo>
                  <a:close/>
                  <a:moveTo>
                    <a:pt x="0" y="1645"/>
                  </a:moveTo>
                  <a:lnTo>
                    <a:pt x="0" y="1652"/>
                  </a:lnTo>
                  <a:lnTo>
                    <a:pt x="0" y="1645"/>
                  </a:lnTo>
                  <a:close/>
                  <a:moveTo>
                    <a:pt x="0" y="1652"/>
                  </a:moveTo>
                  <a:lnTo>
                    <a:pt x="0" y="1652"/>
                  </a:lnTo>
                  <a:close/>
                  <a:moveTo>
                    <a:pt x="0" y="1652"/>
                  </a:moveTo>
                  <a:lnTo>
                    <a:pt x="0" y="1660"/>
                  </a:lnTo>
                  <a:lnTo>
                    <a:pt x="0" y="1652"/>
                  </a:lnTo>
                  <a:close/>
                  <a:moveTo>
                    <a:pt x="0" y="1660"/>
                  </a:moveTo>
                  <a:lnTo>
                    <a:pt x="0" y="1668"/>
                  </a:lnTo>
                  <a:lnTo>
                    <a:pt x="0" y="1660"/>
                  </a:lnTo>
                  <a:close/>
                  <a:moveTo>
                    <a:pt x="0" y="1668"/>
                  </a:moveTo>
                  <a:lnTo>
                    <a:pt x="0" y="1668"/>
                  </a:lnTo>
                  <a:close/>
                  <a:moveTo>
                    <a:pt x="0" y="1668"/>
                  </a:moveTo>
                  <a:lnTo>
                    <a:pt x="0" y="1675"/>
                  </a:lnTo>
                  <a:lnTo>
                    <a:pt x="0" y="1668"/>
                  </a:lnTo>
                  <a:close/>
                  <a:moveTo>
                    <a:pt x="0" y="1675"/>
                  </a:moveTo>
                  <a:lnTo>
                    <a:pt x="0" y="1683"/>
                  </a:lnTo>
                  <a:lnTo>
                    <a:pt x="0" y="1675"/>
                  </a:lnTo>
                  <a:close/>
                  <a:moveTo>
                    <a:pt x="0" y="1683"/>
                  </a:moveTo>
                  <a:lnTo>
                    <a:pt x="0" y="1683"/>
                  </a:lnTo>
                  <a:close/>
                  <a:moveTo>
                    <a:pt x="0" y="1683"/>
                  </a:moveTo>
                  <a:lnTo>
                    <a:pt x="0" y="1691"/>
                  </a:lnTo>
                  <a:lnTo>
                    <a:pt x="0" y="1683"/>
                  </a:lnTo>
                  <a:close/>
                  <a:moveTo>
                    <a:pt x="0" y="1691"/>
                  </a:moveTo>
                  <a:lnTo>
                    <a:pt x="0" y="1698"/>
                  </a:lnTo>
                  <a:lnTo>
                    <a:pt x="0" y="1691"/>
                  </a:lnTo>
                  <a:close/>
                  <a:moveTo>
                    <a:pt x="0" y="1698"/>
                  </a:moveTo>
                  <a:lnTo>
                    <a:pt x="0" y="1698"/>
                  </a:lnTo>
                  <a:close/>
                  <a:moveTo>
                    <a:pt x="0" y="1698"/>
                  </a:moveTo>
                  <a:lnTo>
                    <a:pt x="0" y="1706"/>
                  </a:lnTo>
                  <a:lnTo>
                    <a:pt x="0" y="1698"/>
                  </a:lnTo>
                  <a:close/>
                  <a:moveTo>
                    <a:pt x="0" y="1706"/>
                  </a:moveTo>
                  <a:lnTo>
                    <a:pt x="0" y="1714"/>
                  </a:lnTo>
                  <a:lnTo>
                    <a:pt x="0" y="1706"/>
                  </a:lnTo>
                  <a:close/>
                  <a:moveTo>
                    <a:pt x="0" y="1714"/>
                  </a:moveTo>
                  <a:lnTo>
                    <a:pt x="0" y="1714"/>
                  </a:lnTo>
                  <a:close/>
                  <a:moveTo>
                    <a:pt x="0" y="1714"/>
                  </a:moveTo>
                  <a:lnTo>
                    <a:pt x="0" y="1721"/>
                  </a:lnTo>
                  <a:lnTo>
                    <a:pt x="0" y="1714"/>
                  </a:lnTo>
                  <a:close/>
                  <a:moveTo>
                    <a:pt x="0" y="1721"/>
                  </a:moveTo>
                  <a:lnTo>
                    <a:pt x="0" y="1729"/>
                  </a:lnTo>
                  <a:lnTo>
                    <a:pt x="0" y="1721"/>
                  </a:lnTo>
                  <a:close/>
                  <a:moveTo>
                    <a:pt x="0" y="1729"/>
                  </a:moveTo>
                  <a:lnTo>
                    <a:pt x="0" y="1729"/>
                  </a:lnTo>
                  <a:close/>
                  <a:moveTo>
                    <a:pt x="0" y="1729"/>
                  </a:moveTo>
                  <a:lnTo>
                    <a:pt x="0" y="1737"/>
                  </a:lnTo>
                  <a:lnTo>
                    <a:pt x="0" y="1729"/>
                  </a:lnTo>
                  <a:close/>
                  <a:moveTo>
                    <a:pt x="0" y="1737"/>
                  </a:moveTo>
                  <a:lnTo>
                    <a:pt x="0" y="1744"/>
                  </a:lnTo>
                  <a:lnTo>
                    <a:pt x="0" y="1737"/>
                  </a:lnTo>
                  <a:close/>
                  <a:moveTo>
                    <a:pt x="0" y="1744"/>
                  </a:moveTo>
                  <a:lnTo>
                    <a:pt x="0" y="1744"/>
                  </a:lnTo>
                  <a:close/>
                  <a:moveTo>
                    <a:pt x="0" y="1744"/>
                  </a:moveTo>
                  <a:lnTo>
                    <a:pt x="0" y="1752"/>
                  </a:lnTo>
                  <a:lnTo>
                    <a:pt x="0" y="1744"/>
                  </a:lnTo>
                  <a:close/>
                  <a:moveTo>
                    <a:pt x="0" y="1752"/>
                  </a:moveTo>
                  <a:lnTo>
                    <a:pt x="0" y="1760"/>
                  </a:lnTo>
                  <a:lnTo>
                    <a:pt x="0" y="1752"/>
                  </a:lnTo>
                  <a:close/>
                  <a:moveTo>
                    <a:pt x="0" y="1760"/>
                  </a:moveTo>
                  <a:lnTo>
                    <a:pt x="0" y="1760"/>
                  </a:lnTo>
                  <a:close/>
                  <a:moveTo>
                    <a:pt x="0" y="1760"/>
                  </a:moveTo>
                  <a:lnTo>
                    <a:pt x="0" y="1768"/>
                  </a:lnTo>
                  <a:lnTo>
                    <a:pt x="0" y="1760"/>
                  </a:lnTo>
                  <a:close/>
                  <a:moveTo>
                    <a:pt x="0" y="1768"/>
                  </a:moveTo>
                  <a:lnTo>
                    <a:pt x="0" y="1775"/>
                  </a:lnTo>
                  <a:lnTo>
                    <a:pt x="0" y="1768"/>
                  </a:lnTo>
                  <a:close/>
                  <a:moveTo>
                    <a:pt x="0" y="1775"/>
                  </a:moveTo>
                  <a:lnTo>
                    <a:pt x="0" y="1775"/>
                  </a:lnTo>
                  <a:close/>
                  <a:moveTo>
                    <a:pt x="0" y="1775"/>
                  </a:moveTo>
                  <a:lnTo>
                    <a:pt x="0" y="1783"/>
                  </a:lnTo>
                  <a:lnTo>
                    <a:pt x="0" y="1775"/>
                  </a:lnTo>
                  <a:close/>
                  <a:moveTo>
                    <a:pt x="0" y="1783"/>
                  </a:moveTo>
                  <a:lnTo>
                    <a:pt x="0" y="1791"/>
                  </a:lnTo>
                  <a:lnTo>
                    <a:pt x="0" y="1783"/>
                  </a:lnTo>
                  <a:close/>
                  <a:moveTo>
                    <a:pt x="0" y="1791"/>
                  </a:moveTo>
                  <a:lnTo>
                    <a:pt x="0" y="1791"/>
                  </a:lnTo>
                  <a:close/>
                  <a:moveTo>
                    <a:pt x="0" y="1791"/>
                  </a:moveTo>
                  <a:lnTo>
                    <a:pt x="0" y="1798"/>
                  </a:lnTo>
                  <a:lnTo>
                    <a:pt x="0" y="1791"/>
                  </a:lnTo>
                  <a:close/>
                  <a:moveTo>
                    <a:pt x="0" y="1798"/>
                  </a:moveTo>
                  <a:lnTo>
                    <a:pt x="0" y="1806"/>
                  </a:lnTo>
                  <a:lnTo>
                    <a:pt x="0" y="1798"/>
                  </a:lnTo>
                  <a:close/>
                  <a:moveTo>
                    <a:pt x="0" y="1806"/>
                  </a:moveTo>
                  <a:lnTo>
                    <a:pt x="0" y="1806"/>
                  </a:lnTo>
                  <a:close/>
                  <a:moveTo>
                    <a:pt x="0" y="1806"/>
                  </a:moveTo>
                  <a:lnTo>
                    <a:pt x="0" y="1814"/>
                  </a:lnTo>
                  <a:lnTo>
                    <a:pt x="0" y="1806"/>
                  </a:lnTo>
                  <a:close/>
                  <a:moveTo>
                    <a:pt x="0" y="1814"/>
                  </a:moveTo>
                  <a:lnTo>
                    <a:pt x="0" y="1821"/>
                  </a:lnTo>
                  <a:lnTo>
                    <a:pt x="0" y="1814"/>
                  </a:lnTo>
                  <a:close/>
                  <a:moveTo>
                    <a:pt x="0" y="1821"/>
                  </a:moveTo>
                  <a:lnTo>
                    <a:pt x="0" y="1821"/>
                  </a:lnTo>
                  <a:close/>
                  <a:moveTo>
                    <a:pt x="0" y="1821"/>
                  </a:moveTo>
                  <a:lnTo>
                    <a:pt x="0" y="1829"/>
                  </a:lnTo>
                  <a:lnTo>
                    <a:pt x="0" y="1821"/>
                  </a:lnTo>
                  <a:close/>
                  <a:moveTo>
                    <a:pt x="0" y="1829"/>
                  </a:moveTo>
                  <a:lnTo>
                    <a:pt x="0" y="1837"/>
                  </a:lnTo>
                  <a:lnTo>
                    <a:pt x="0" y="1829"/>
                  </a:lnTo>
                  <a:close/>
                  <a:moveTo>
                    <a:pt x="0" y="1837"/>
                  </a:moveTo>
                  <a:lnTo>
                    <a:pt x="0" y="1837"/>
                  </a:lnTo>
                  <a:close/>
                  <a:moveTo>
                    <a:pt x="0" y="1837"/>
                  </a:moveTo>
                  <a:lnTo>
                    <a:pt x="0" y="1844"/>
                  </a:lnTo>
                  <a:lnTo>
                    <a:pt x="0" y="1837"/>
                  </a:lnTo>
                  <a:close/>
                  <a:moveTo>
                    <a:pt x="0" y="1844"/>
                  </a:moveTo>
                  <a:lnTo>
                    <a:pt x="0" y="1852"/>
                  </a:lnTo>
                  <a:lnTo>
                    <a:pt x="0" y="1844"/>
                  </a:lnTo>
                  <a:close/>
                  <a:moveTo>
                    <a:pt x="0" y="1852"/>
                  </a:moveTo>
                  <a:lnTo>
                    <a:pt x="0" y="1852"/>
                  </a:lnTo>
                  <a:close/>
                  <a:moveTo>
                    <a:pt x="0" y="1852"/>
                  </a:moveTo>
                  <a:lnTo>
                    <a:pt x="0" y="1860"/>
                  </a:lnTo>
                  <a:lnTo>
                    <a:pt x="0" y="1852"/>
                  </a:lnTo>
                  <a:close/>
                  <a:moveTo>
                    <a:pt x="0" y="1860"/>
                  </a:moveTo>
                  <a:lnTo>
                    <a:pt x="0" y="1867"/>
                  </a:lnTo>
                  <a:lnTo>
                    <a:pt x="0" y="1860"/>
                  </a:lnTo>
                  <a:close/>
                  <a:moveTo>
                    <a:pt x="0" y="1867"/>
                  </a:moveTo>
                  <a:lnTo>
                    <a:pt x="0" y="1867"/>
                  </a:lnTo>
                  <a:close/>
                  <a:moveTo>
                    <a:pt x="0" y="1867"/>
                  </a:moveTo>
                  <a:lnTo>
                    <a:pt x="0" y="1875"/>
                  </a:lnTo>
                  <a:lnTo>
                    <a:pt x="0" y="1867"/>
                  </a:lnTo>
                  <a:close/>
                  <a:moveTo>
                    <a:pt x="0" y="1875"/>
                  </a:moveTo>
                  <a:lnTo>
                    <a:pt x="0" y="1883"/>
                  </a:lnTo>
                  <a:lnTo>
                    <a:pt x="0" y="1875"/>
                  </a:lnTo>
                  <a:close/>
                  <a:moveTo>
                    <a:pt x="0" y="1883"/>
                  </a:moveTo>
                  <a:lnTo>
                    <a:pt x="0" y="1883"/>
                  </a:lnTo>
                  <a:close/>
                  <a:moveTo>
                    <a:pt x="0" y="1883"/>
                  </a:moveTo>
                  <a:lnTo>
                    <a:pt x="0" y="1890"/>
                  </a:lnTo>
                  <a:lnTo>
                    <a:pt x="0" y="1883"/>
                  </a:lnTo>
                  <a:close/>
                  <a:moveTo>
                    <a:pt x="0" y="1890"/>
                  </a:moveTo>
                  <a:lnTo>
                    <a:pt x="0" y="1898"/>
                  </a:lnTo>
                  <a:lnTo>
                    <a:pt x="0" y="1890"/>
                  </a:lnTo>
                  <a:close/>
                  <a:moveTo>
                    <a:pt x="0" y="1898"/>
                  </a:moveTo>
                  <a:lnTo>
                    <a:pt x="0" y="1898"/>
                  </a:lnTo>
                  <a:close/>
                  <a:moveTo>
                    <a:pt x="0" y="1898"/>
                  </a:moveTo>
                  <a:lnTo>
                    <a:pt x="0" y="1906"/>
                  </a:lnTo>
                  <a:lnTo>
                    <a:pt x="0" y="1898"/>
                  </a:lnTo>
                  <a:close/>
                  <a:moveTo>
                    <a:pt x="0" y="1906"/>
                  </a:moveTo>
                  <a:lnTo>
                    <a:pt x="0" y="1914"/>
                  </a:lnTo>
                  <a:lnTo>
                    <a:pt x="0" y="1906"/>
                  </a:lnTo>
                  <a:close/>
                  <a:moveTo>
                    <a:pt x="0" y="1914"/>
                  </a:moveTo>
                  <a:lnTo>
                    <a:pt x="0" y="1914"/>
                  </a:lnTo>
                  <a:close/>
                  <a:moveTo>
                    <a:pt x="0" y="1914"/>
                  </a:moveTo>
                  <a:lnTo>
                    <a:pt x="0" y="1921"/>
                  </a:lnTo>
                  <a:lnTo>
                    <a:pt x="0" y="1914"/>
                  </a:lnTo>
                  <a:close/>
                  <a:moveTo>
                    <a:pt x="0" y="1921"/>
                  </a:moveTo>
                  <a:lnTo>
                    <a:pt x="0" y="1929"/>
                  </a:lnTo>
                  <a:lnTo>
                    <a:pt x="0" y="1921"/>
                  </a:lnTo>
                  <a:close/>
                  <a:moveTo>
                    <a:pt x="0" y="1929"/>
                  </a:moveTo>
                  <a:lnTo>
                    <a:pt x="0" y="1929"/>
                  </a:lnTo>
                  <a:close/>
                  <a:moveTo>
                    <a:pt x="0" y="1929"/>
                  </a:moveTo>
                  <a:lnTo>
                    <a:pt x="0" y="1937"/>
                  </a:lnTo>
                  <a:lnTo>
                    <a:pt x="0" y="1929"/>
                  </a:lnTo>
                  <a:close/>
                  <a:moveTo>
                    <a:pt x="0" y="1937"/>
                  </a:moveTo>
                  <a:lnTo>
                    <a:pt x="0" y="1944"/>
                  </a:lnTo>
                  <a:lnTo>
                    <a:pt x="0" y="1937"/>
                  </a:lnTo>
                  <a:close/>
                  <a:moveTo>
                    <a:pt x="0" y="1944"/>
                  </a:moveTo>
                  <a:lnTo>
                    <a:pt x="0" y="1944"/>
                  </a:lnTo>
                  <a:close/>
                  <a:moveTo>
                    <a:pt x="0" y="1944"/>
                  </a:moveTo>
                  <a:lnTo>
                    <a:pt x="0" y="1952"/>
                  </a:lnTo>
                  <a:lnTo>
                    <a:pt x="0" y="1944"/>
                  </a:lnTo>
                  <a:close/>
                  <a:moveTo>
                    <a:pt x="0" y="1952"/>
                  </a:moveTo>
                  <a:lnTo>
                    <a:pt x="0" y="1960"/>
                  </a:lnTo>
                  <a:lnTo>
                    <a:pt x="0" y="1952"/>
                  </a:lnTo>
                  <a:close/>
                  <a:moveTo>
                    <a:pt x="0" y="1960"/>
                  </a:moveTo>
                  <a:lnTo>
                    <a:pt x="0" y="1960"/>
                  </a:lnTo>
                  <a:close/>
                  <a:moveTo>
                    <a:pt x="0" y="1960"/>
                  </a:moveTo>
                  <a:lnTo>
                    <a:pt x="0" y="1967"/>
                  </a:lnTo>
                  <a:lnTo>
                    <a:pt x="0" y="1960"/>
                  </a:lnTo>
                  <a:close/>
                  <a:moveTo>
                    <a:pt x="0" y="1967"/>
                  </a:moveTo>
                  <a:lnTo>
                    <a:pt x="0" y="1975"/>
                  </a:lnTo>
                  <a:lnTo>
                    <a:pt x="0" y="1967"/>
                  </a:lnTo>
                  <a:close/>
                  <a:moveTo>
                    <a:pt x="0" y="1975"/>
                  </a:moveTo>
                  <a:lnTo>
                    <a:pt x="0" y="1975"/>
                  </a:lnTo>
                  <a:close/>
                  <a:moveTo>
                    <a:pt x="0" y="1975"/>
                  </a:moveTo>
                  <a:lnTo>
                    <a:pt x="0" y="1983"/>
                  </a:lnTo>
                  <a:lnTo>
                    <a:pt x="0" y="1975"/>
                  </a:lnTo>
                  <a:close/>
                  <a:moveTo>
                    <a:pt x="0" y="1983"/>
                  </a:moveTo>
                  <a:lnTo>
                    <a:pt x="0" y="1990"/>
                  </a:lnTo>
                  <a:lnTo>
                    <a:pt x="0" y="1983"/>
                  </a:lnTo>
                  <a:close/>
                  <a:moveTo>
                    <a:pt x="0" y="1990"/>
                  </a:moveTo>
                  <a:lnTo>
                    <a:pt x="0" y="1990"/>
                  </a:lnTo>
                  <a:close/>
                  <a:moveTo>
                    <a:pt x="0" y="1990"/>
                  </a:moveTo>
                  <a:lnTo>
                    <a:pt x="0" y="1998"/>
                  </a:lnTo>
                  <a:lnTo>
                    <a:pt x="0" y="1990"/>
                  </a:lnTo>
                  <a:close/>
                  <a:moveTo>
                    <a:pt x="0" y="1998"/>
                  </a:moveTo>
                  <a:lnTo>
                    <a:pt x="0" y="2006"/>
                  </a:lnTo>
                  <a:lnTo>
                    <a:pt x="0" y="1998"/>
                  </a:lnTo>
                  <a:close/>
                  <a:moveTo>
                    <a:pt x="0" y="2006"/>
                  </a:moveTo>
                  <a:lnTo>
                    <a:pt x="0" y="2006"/>
                  </a:lnTo>
                  <a:close/>
                  <a:moveTo>
                    <a:pt x="0" y="2006"/>
                  </a:moveTo>
                  <a:lnTo>
                    <a:pt x="0" y="2013"/>
                  </a:lnTo>
                  <a:lnTo>
                    <a:pt x="0" y="2006"/>
                  </a:lnTo>
                  <a:close/>
                  <a:moveTo>
                    <a:pt x="0" y="2013"/>
                  </a:moveTo>
                  <a:lnTo>
                    <a:pt x="0" y="2021"/>
                  </a:lnTo>
                  <a:lnTo>
                    <a:pt x="0" y="2013"/>
                  </a:lnTo>
                  <a:close/>
                  <a:moveTo>
                    <a:pt x="0" y="2021"/>
                  </a:moveTo>
                  <a:lnTo>
                    <a:pt x="0" y="2021"/>
                  </a:lnTo>
                  <a:close/>
                  <a:moveTo>
                    <a:pt x="0" y="2021"/>
                  </a:moveTo>
                  <a:lnTo>
                    <a:pt x="0" y="2029"/>
                  </a:lnTo>
                  <a:lnTo>
                    <a:pt x="0" y="2021"/>
                  </a:lnTo>
                  <a:close/>
                  <a:moveTo>
                    <a:pt x="0" y="2029"/>
                  </a:moveTo>
                  <a:lnTo>
                    <a:pt x="0" y="2036"/>
                  </a:lnTo>
                  <a:lnTo>
                    <a:pt x="0" y="2029"/>
                  </a:lnTo>
                  <a:close/>
                  <a:moveTo>
                    <a:pt x="0" y="2036"/>
                  </a:moveTo>
                  <a:lnTo>
                    <a:pt x="0" y="2036"/>
                  </a:lnTo>
                  <a:close/>
                  <a:moveTo>
                    <a:pt x="0" y="2036"/>
                  </a:moveTo>
                  <a:lnTo>
                    <a:pt x="0" y="2044"/>
                  </a:lnTo>
                  <a:lnTo>
                    <a:pt x="0" y="2036"/>
                  </a:lnTo>
                  <a:close/>
                  <a:moveTo>
                    <a:pt x="0" y="2044"/>
                  </a:moveTo>
                  <a:lnTo>
                    <a:pt x="0" y="2052"/>
                  </a:lnTo>
                  <a:lnTo>
                    <a:pt x="0" y="2044"/>
                  </a:lnTo>
                  <a:close/>
                  <a:moveTo>
                    <a:pt x="0" y="2052"/>
                  </a:moveTo>
                  <a:lnTo>
                    <a:pt x="0" y="2052"/>
                  </a:lnTo>
                  <a:close/>
                  <a:moveTo>
                    <a:pt x="0" y="2052"/>
                  </a:moveTo>
                  <a:lnTo>
                    <a:pt x="0" y="2060"/>
                  </a:lnTo>
                  <a:lnTo>
                    <a:pt x="0" y="2052"/>
                  </a:lnTo>
                  <a:close/>
                  <a:moveTo>
                    <a:pt x="0" y="2060"/>
                  </a:moveTo>
                  <a:lnTo>
                    <a:pt x="0" y="2067"/>
                  </a:lnTo>
                  <a:lnTo>
                    <a:pt x="0" y="2060"/>
                  </a:lnTo>
                  <a:close/>
                  <a:moveTo>
                    <a:pt x="0" y="2067"/>
                  </a:moveTo>
                  <a:lnTo>
                    <a:pt x="0" y="2067"/>
                  </a:lnTo>
                  <a:close/>
                  <a:moveTo>
                    <a:pt x="0" y="2067"/>
                  </a:moveTo>
                  <a:lnTo>
                    <a:pt x="0" y="2075"/>
                  </a:lnTo>
                  <a:lnTo>
                    <a:pt x="0" y="2067"/>
                  </a:lnTo>
                  <a:close/>
                  <a:moveTo>
                    <a:pt x="0" y="2075"/>
                  </a:moveTo>
                  <a:lnTo>
                    <a:pt x="0" y="2083"/>
                  </a:lnTo>
                  <a:lnTo>
                    <a:pt x="0" y="2075"/>
                  </a:lnTo>
                  <a:close/>
                  <a:moveTo>
                    <a:pt x="0" y="2083"/>
                  </a:moveTo>
                  <a:lnTo>
                    <a:pt x="0" y="2083"/>
                  </a:lnTo>
                  <a:close/>
                  <a:moveTo>
                    <a:pt x="0" y="2083"/>
                  </a:moveTo>
                  <a:lnTo>
                    <a:pt x="0" y="2090"/>
                  </a:lnTo>
                  <a:lnTo>
                    <a:pt x="0" y="2083"/>
                  </a:lnTo>
                  <a:close/>
                  <a:moveTo>
                    <a:pt x="0" y="2090"/>
                  </a:moveTo>
                  <a:lnTo>
                    <a:pt x="0" y="2098"/>
                  </a:lnTo>
                  <a:lnTo>
                    <a:pt x="0" y="2090"/>
                  </a:lnTo>
                  <a:close/>
                  <a:moveTo>
                    <a:pt x="0" y="2098"/>
                  </a:moveTo>
                  <a:lnTo>
                    <a:pt x="0" y="2098"/>
                  </a:lnTo>
                  <a:close/>
                  <a:moveTo>
                    <a:pt x="0" y="2098"/>
                  </a:moveTo>
                  <a:lnTo>
                    <a:pt x="0" y="2106"/>
                  </a:lnTo>
                  <a:lnTo>
                    <a:pt x="0" y="2098"/>
                  </a:lnTo>
                  <a:close/>
                  <a:moveTo>
                    <a:pt x="0" y="2106"/>
                  </a:moveTo>
                  <a:lnTo>
                    <a:pt x="0" y="2113"/>
                  </a:lnTo>
                  <a:lnTo>
                    <a:pt x="0" y="2106"/>
                  </a:lnTo>
                  <a:close/>
                  <a:moveTo>
                    <a:pt x="0" y="2113"/>
                  </a:moveTo>
                  <a:lnTo>
                    <a:pt x="0" y="2113"/>
                  </a:lnTo>
                  <a:close/>
                  <a:moveTo>
                    <a:pt x="0" y="2113"/>
                  </a:moveTo>
                  <a:lnTo>
                    <a:pt x="0" y="2121"/>
                  </a:lnTo>
                  <a:lnTo>
                    <a:pt x="0" y="2113"/>
                  </a:lnTo>
                  <a:close/>
                  <a:moveTo>
                    <a:pt x="0" y="2121"/>
                  </a:moveTo>
                  <a:lnTo>
                    <a:pt x="0" y="2129"/>
                  </a:lnTo>
                  <a:lnTo>
                    <a:pt x="0" y="2121"/>
                  </a:lnTo>
                  <a:close/>
                  <a:moveTo>
                    <a:pt x="0" y="2129"/>
                  </a:moveTo>
                  <a:lnTo>
                    <a:pt x="0" y="2129"/>
                  </a:lnTo>
                  <a:close/>
                  <a:moveTo>
                    <a:pt x="0" y="2129"/>
                  </a:moveTo>
                  <a:lnTo>
                    <a:pt x="0" y="2136"/>
                  </a:lnTo>
                  <a:lnTo>
                    <a:pt x="0" y="2129"/>
                  </a:lnTo>
                  <a:close/>
                  <a:moveTo>
                    <a:pt x="0" y="2136"/>
                  </a:moveTo>
                  <a:lnTo>
                    <a:pt x="0" y="2144"/>
                  </a:lnTo>
                  <a:lnTo>
                    <a:pt x="0" y="2136"/>
                  </a:lnTo>
                  <a:close/>
                  <a:moveTo>
                    <a:pt x="0" y="2144"/>
                  </a:moveTo>
                  <a:lnTo>
                    <a:pt x="0" y="2144"/>
                  </a:lnTo>
                  <a:close/>
                  <a:moveTo>
                    <a:pt x="0" y="2144"/>
                  </a:moveTo>
                  <a:lnTo>
                    <a:pt x="0" y="2152"/>
                  </a:lnTo>
                  <a:lnTo>
                    <a:pt x="0" y="2144"/>
                  </a:lnTo>
                  <a:close/>
                  <a:moveTo>
                    <a:pt x="0" y="2152"/>
                  </a:moveTo>
                  <a:lnTo>
                    <a:pt x="0" y="2159"/>
                  </a:lnTo>
                  <a:lnTo>
                    <a:pt x="0" y="2152"/>
                  </a:lnTo>
                  <a:close/>
                  <a:moveTo>
                    <a:pt x="0" y="2159"/>
                  </a:moveTo>
                  <a:lnTo>
                    <a:pt x="0" y="2159"/>
                  </a:lnTo>
                  <a:close/>
                  <a:moveTo>
                    <a:pt x="0" y="2159"/>
                  </a:moveTo>
                  <a:lnTo>
                    <a:pt x="0" y="2167"/>
                  </a:lnTo>
                  <a:lnTo>
                    <a:pt x="0" y="2159"/>
                  </a:lnTo>
                  <a:close/>
                  <a:moveTo>
                    <a:pt x="0" y="2167"/>
                  </a:moveTo>
                  <a:lnTo>
                    <a:pt x="0" y="2175"/>
                  </a:lnTo>
                  <a:lnTo>
                    <a:pt x="0" y="2167"/>
                  </a:lnTo>
                  <a:close/>
                  <a:moveTo>
                    <a:pt x="0" y="2175"/>
                  </a:moveTo>
                  <a:lnTo>
                    <a:pt x="0" y="2175"/>
                  </a:lnTo>
                  <a:close/>
                  <a:moveTo>
                    <a:pt x="0" y="2175"/>
                  </a:moveTo>
                  <a:lnTo>
                    <a:pt x="0" y="2182"/>
                  </a:lnTo>
                  <a:lnTo>
                    <a:pt x="0" y="2175"/>
                  </a:lnTo>
                  <a:close/>
                  <a:moveTo>
                    <a:pt x="0" y="2182"/>
                  </a:moveTo>
                  <a:lnTo>
                    <a:pt x="0" y="2190"/>
                  </a:lnTo>
                  <a:lnTo>
                    <a:pt x="0" y="2182"/>
                  </a:lnTo>
                  <a:close/>
                  <a:moveTo>
                    <a:pt x="0" y="2190"/>
                  </a:moveTo>
                  <a:lnTo>
                    <a:pt x="0" y="2190"/>
                  </a:lnTo>
                  <a:close/>
                  <a:moveTo>
                    <a:pt x="0" y="2190"/>
                  </a:moveTo>
                  <a:lnTo>
                    <a:pt x="0" y="2198"/>
                  </a:lnTo>
                  <a:lnTo>
                    <a:pt x="0" y="2190"/>
                  </a:lnTo>
                  <a:close/>
                  <a:moveTo>
                    <a:pt x="0" y="2198"/>
                  </a:moveTo>
                  <a:lnTo>
                    <a:pt x="0" y="2206"/>
                  </a:lnTo>
                  <a:lnTo>
                    <a:pt x="0" y="2198"/>
                  </a:lnTo>
                  <a:close/>
                  <a:moveTo>
                    <a:pt x="0" y="2206"/>
                  </a:moveTo>
                  <a:lnTo>
                    <a:pt x="0" y="2206"/>
                  </a:lnTo>
                  <a:close/>
                  <a:moveTo>
                    <a:pt x="0" y="2206"/>
                  </a:moveTo>
                  <a:lnTo>
                    <a:pt x="0" y="2213"/>
                  </a:lnTo>
                  <a:lnTo>
                    <a:pt x="0" y="2206"/>
                  </a:lnTo>
                  <a:close/>
                  <a:moveTo>
                    <a:pt x="0" y="2213"/>
                  </a:moveTo>
                  <a:lnTo>
                    <a:pt x="0" y="2221"/>
                  </a:lnTo>
                  <a:lnTo>
                    <a:pt x="0" y="2213"/>
                  </a:lnTo>
                  <a:close/>
                  <a:moveTo>
                    <a:pt x="0" y="2221"/>
                  </a:moveTo>
                  <a:lnTo>
                    <a:pt x="0" y="2221"/>
                  </a:lnTo>
                  <a:close/>
                  <a:moveTo>
                    <a:pt x="0" y="2221"/>
                  </a:moveTo>
                  <a:lnTo>
                    <a:pt x="0" y="2229"/>
                  </a:lnTo>
                  <a:lnTo>
                    <a:pt x="0" y="2221"/>
                  </a:lnTo>
                  <a:close/>
                  <a:moveTo>
                    <a:pt x="0" y="2229"/>
                  </a:moveTo>
                  <a:lnTo>
                    <a:pt x="0" y="2236"/>
                  </a:lnTo>
                  <a:lnTo>
                    <a:pt x="0" y="2229"/>
                  </a:lnTo>
                  <a:close/>
                  <a:moveTo>
                    <a:pt x="0" y="2236"/>
                  </a:moveTo>
                  <a:lnTo>
                    <a:pt x="0" y="2236"/>
                  </a:lnTo>
                  <a:close/>
                  <a:moveTo>
                    <a:pt x="0" y="2236"/>
                  </a:moveTo>
                  <a:lnTo>
                    <a:pt x="0" y="2244"/>
                  </a:lnTo>
                  <a:lnTo>
                    <a:pt x="0" y="2236"/>
                  </a:lnTo>
                  <a:close/>
                  <a:moveTo>
                    <a:pt x="0" y="2244"/>
                  </a:moveTo>
                  <a:lnTo>
                    <a:pt x="0" y="2252"/>
                  </a:lnTo>
                  <a:lnTo>
                    <a:pt x="0" y="2244"/>
                  </a:lnTo>
                  <a:close/>
                  <a:moveTo>
                    <a:pt x="0" y="2252"/>
                  </a:moveTo>
                  <a:lnTo>
                    <a:pt x="0" y="2252"/>
                  </a:lnTo>
                  <a:close/>
                  <a:moveTo>
                    <a:pt x="0" y="2252"/>
                  </a:moveTo>
                  <a:lnTo>
                    <a:pt x="0" y="2259"/>
                  </a:lnTo>
                  <a:lnTo>
                    <a:pt x="0" y="2252"/>
                  </a:lnTo>
                  <a:close/>
                  <a:moveTo>
                    <a:pt x="0" y="2259"/>
                  </a:moveTo>
                  <a:lnTo>
                    <a:pt x="0" y="2267"/>
                  </a:lnTo>
                  <a:lnTo>
                    <a:pt x="0" y="2259"/>
                  </a:lnTo>
                  <a:close/>
                  <a:moveTo>
                    <a:pt x="0" y="2267"/>
                  </a:moveTo>
                  <a:lnTo>
                    <a:pt x="0" y="2267"/>
                  </a:lnTo>
                  <a:close/>
                  <a:moveTo>
                    <a:pt x="0" y="2267"/>
                  </a:moveTo>
                  <a:lnTo>
                    <a:pt x="0" y="2275"/>
                  </a:lnTo>
                  <a:lnTo>
                    <a:pt x="0" y="2267"/>
                  </a:lnTo>
                  <a:close/>
                  <a:moveTo>
                    <a:pt x="0" y="2275"/>
                  </a:moveTo>
                  <a:lnTo>
                    <a:pt x="0" y="2282"/>
                  </a:lnTo>
                  <a:lnTo>
                    <a:pt x="0" y="2275"/>
                  </a:lnTo>
                  <a:close/>
                  <a:moveTo>
                    <a:pt x="0" y="2282"/>
                  </a:moveTo>
                  <a:lnTo>
                    <a:pt x="0" y="2282"/>
                  </a:lnTo>
                  <a:close/>
                  <a:moveTo>
                    <a:pt x="0" y="2282"/>
                  </a:moveTo>
                  <a:lnTo>
                    <a:pt x="0" y="2290"/>
                  </a:lnTo>
                  <a:lnTo>
                    <a:pt x="0" y="2282"/>
                  </a:lnTo>
                  <a:close/>
                  <a:moveTo>
                    <a:pt x="0" y="2290"/>
                  </a:moveTo>
                  <a:lnTo>
                    <a:pt x="0" y="2298"/>
                  </a:lnTo>
                  <a:lnTo>
                    <a:pt x="0" y="2290"/>
                  </a:lnTo>
                  <a:close/>
                  <a:moveTo>
                    <a:pt x="0" y="2298"/>
                  </a:moveTo>
                  <a:lnTo>
                    <a:pt x="0" y="2298"/>
                  </a:lnTo>
                  <a:close/>
                  <a:moveTo>
                    <a:pt x="0" y="2298"/>
                  </a:moveTo>
                  <a:lnTo>
                    <a:pt x="0" y="2305"/>
                  </a:lnTo>
                  <a:lnTo>
                    <a:pt x="0" y="2298"/>
                  </a:lnTo>
                  <a:close/>
                  <a:moveTo>
                    <a:pt x="0" y="2305"/>
                  </a:moveTo>
                  <a:lnTo>
                    <a:pt x="0" y="2313"/>
                  </a:lnTo>
                  <a:lnTo>
                    <a:pt x="0" y="2305"/>
                  </a:lnTo>
                  <a:close/>
                  <a:moveTo>
                    <a:pt x="0" y="2313"/>
                  </a:moveTo>
                  <a:lnTo>
                    <a:pt x="0" y="2313"/>
                  </a:lnTo>
                  <a:close/>
                  <a:moveTo>
                    <a:pt x="0" y="2313"/>
                  </a:moveTo>
                  <a:lnTo>
                    <a:pt x="0" y="2321"/>
                  </a:lnTo>
                  <a:lnTo>
                    <a:pt x="0" y="2313"/>
                  </a:lnTo>
                  <a:close/>
                  <a:moveTo>
                    <a:pt x="0" y="2321"/>
                  </a:moveTo>
                  <a:lnTo>
                    <a:pt x="0" y="2328"/>
                  </a:lnTo>
                  <a:lnTo>
                    <a:pt x="0" y="2321"/>
                  </a:lnTo>
                  <a:close/>
                  <a:moveTo>
                    <a:pt x="0" y="2328"/>
                  </a:moveTo>
                  <a:lnTo>
                    <a:pt x="0" y="2328"/>
                  </a:lnTo>
                  <a:close/>
                  <a:moveTo>
                    <a:pt x="0" y="2328"/>
                  </a:moveTo>
                  <a:lnTo>
                    <a:pt x="0" y="2336"/>
                  </a:lnTo>
                  <a:lnTo>
                    <a:pt x="0" y="2328"/>
                  </a:lnTo>
                  <a:close/>
                  <a:moveTo>
                    <a:pt x="0" y="2336"/>
                  </a:moveTo>
                  <a:lnTo>
                    <a:pt x="0" y="2344"/>
                  </a:lnTo>
                  <a:lnTo>
                    <a:pt x="0" y="2336"/>
                  </a:lnTo>
                  <a:close/>
                  <a:moveTo>
                    <a:pt x="0" y="2344"/>
                  </a:moveTo>
                  <a:lnTo>
                    <a:pt x="0" y="2344"/>
                  </a:lnTo>
                  <a:close/>
                  <a:moveTo>
                    <a:pt x="0" y="2344"/>
                  </a:moveTo>
                  <a:lnTo>
                    <a:pt x="0" y="2352"/>
                  </a:lnTo>
                  <a:lnTo>
                    <a:pt x="0" y="2344"/>
                  </a:lnTo>
                  <a:close/>
                  <a:moveTo>
                    <a:pt x="0" y="2352"/>
                  </a:moveTo>
                  <a:lnTo>
                    <a:pt x="0" y="2359"/>
                  </a:lnTo>
                  <a:lnTo>
                    <a:pt x="0" y="2352"/>
                  </a:lnTo>
                  <a:close/>
                  <a:moveTo>
                    <a:pt x="0" y="2359"/>
                  </a:moveTo>
                  <a:lnTo>
                    <a:pt x="0" y="2359"/>
                  </a:lnTo>
                  <a:close/>
                  <a:moveTo>
                    <a:pt x="0" y="2359"/>
                  </a:moveTo>
                  <a:lnTo>
                    <a:pt x="0" y="2367"/>
                  </a:lnTo>
                  <a:lnTo>
                    <a:pt x="0" y="2359"/>
                  </a:lnTo>
                  <a:close/>
                  <a:moveTo>
                    <a:pt x="0" y="2367"/>
                  </a:moveTo>
                  <a:lnTo>
                    <a:pt x="0" y="2375"/>
                  </a:lnTo>
                  <a:lnTo>
                    <a:pt x="0" y="2367"/>
                  </a:lnTo>
                  <a:close/>
                  <a:moveTo>
                    <a:pt x="0" y="2375"/>
                  </a:moveTo>
                  <a:lnTo>
                    <a:pt x="0" y="2375"/>
                  </a:lnTo>
                  <a:close/>
                  <a:moveTo>
                    <a:pt x="0" y="2375"/>
                  </a:moveTo>
                  <a:lnTo>
                    <a:pt x="0" y="2382"/>
                  </a:lnTo>
                  <a:lnTo>
                    <a:pt x="0" y="2375"/>
                  </a:lnTo>
                  <a:close/>
                  <a:moveTo>
                    <a:pt x="0" y="2382"/>
                  </a:moveTo>
                  <a:lnTo>
                    <a:pt x="0" y="2390"/>
                  </a:lnTo>
                  <a:lnTo>
                    <a:pt x="0" y="2382"/>
                  </a:lnTo>
                  <a:close/>
                  <a:moveTo>
                    <a:pt x="0" y="2390"/>
                  </a:moveTo>
                  <a:lnTo>
                    <a:pt x="0" y="2390"/>
                  </a:lnTo>
                  <a:close/>
                  <a:moveTo>
                    <a:pt x="0" y="2390"/>
                  </a:moveTo>
                  <a:lnTo>
                    <a:pt x="0" y="2398"/>
                  </a:lnTo>
                  <a:lnTo>
                    <a:pt x="0" y="2390"/>
                  </a:lnTo>
                  <a:close/>
                  <a:moveTo>
                    <a:pt x="0" y="2398"/>
                  </a:moveTo>
                  <a:lnTo>
                    <a:pt x="0" y="2405"/>
                  </a:lnTo>
                  <a:lnTo>
                    <a:pt x="0" y="2398"/>
                  </a:lnTo>
                  <a:close/>
                  <a:moveTo>
                    <a:pt x="0" y="2405"/>
                  </a:moveTo>
                  <a:lnTo>
                    <a:pt x="0" y="2405"/>
                  </a:lnTo>
                  <a:close/>
                  <a:moveTo>
                    <a:pt x="0" y="2405"/>
                  </a:moveTo>
                  <a:lnTo>
                    <a:pt x="0" y="2413"/>
                  </a:lnTo>
                  <a:lnTo>
                    <a:pt x="0" y="2405"/>
                  </a:lnTo>
                  <a:close/>
                  <a:moveTo>
                    <a:pt x="0" y="2413"/>
                  </a:moveTo>
                  <a:lnTo>
                    <a:pt x="0" y="2421"/>
                  </a:lnTo>
                  <a:lnTo>
                    <a:pt x="0" y="2413"/>
                  </a:lnTo>
                  <a:close/>
                  <a:moveTo>
                    <a:pt x="0" y="2421"/>
                  </a:moveTo>
                  <a:lnTo>
                    <a:pt x="0" y="2421"/>
                  </a:lnTo>
                  <a:close/>
                  <a:moveTo>
                    <a:pt x="0" y="2421"/>
                  </a:moveTo>
                  <a:lnTo>
                    <a:pt x="0" y="2428"/>
                  </a:lnTo>
                  <a:lnTo>
                    <a:pt x="0" y="2421"/>
                  </a:lnTo>
                  <a:close/>
                  <a:moveTo>
                    <a:pt x="0" y="2428"/>
                  </a:moveTo>
                  <a:lnTo>
                    <a:pt x="0" y="2436"/>
                  </a:lnTo>
                  <a:lnTo>
                    <a:pt x="0" y="2428"/>
                  </a:lnTo>
                  <a:close/>
                  <a:moveTo>
                    <a:pt x="0" y="2436"/>
                  </a:moveTo>
                  <a:lnTo>
                    <a:pt x="0" y="2436"/>
                  </a:lnTo>
                  <a:close/>
                  <a:moveTo>
                    <a:pt x="0" y="2436"/>
                  </a:moveTo>
                  <a:lnTo>
                    <a:pt x="0" y="2444"/>
                  </a:lnTo>
                  <a:lnTo>
                    <a:pt x="0" y="2436"/>
                  </a:lnTo>
                  <a:close/>
                  <a:moveTo>
                    <a:pt x="0" y="2444"/>
                  </a:moveTo>
                  <a:lnTo>
                    <a:pt x="0" y="2451"/>
                  </a:lnTo>
                  <a:lnTo>
                    <a:pt x="0" y="2444"/>
                  </a:lnTo>
                  <a:close/>
                  <a:moveTo>
                    <a:pt x="0" y="2451"/>
                  </a:moveTo>
                  <a:lnTo>
                    <a:pt x="0" y="2451"/>
                  </a:lnTo>
                  <a:close/>
                  <a:moveTo>
                    <a:pt x="0" y="2451"/>
                  </a:moveTo>
                  <a:lnTo>
                    <a:pt x="0" y="2459"/>
                  </a:lnTo>
                  <a:lnTo>
                    <a:pt x="0" y="2451"/>
                  </a:lnTo>
                  <a:close/>
                  <a:moveTo>
                    <a:pt x="0" y="2459"/>
                  </a:moveTo>
                  <a:lnTo>
                    <a:pt x="0" y="2467"/>
                  </a:lnTo>
                  <a:lnTo>
                    <a:pt x="0" y="2459"/>
                  </a:lnTo>
                  <a:close/>
                  <a:moveTo>
                    <a:pt x="0" y="2467"/>
                  </a:moveTo>
                  <a:lnTo>
                    <a:pt x="0" y="2467"/>
                  </a:lnTo>
                  <a:close/>
                  <a:moveTo>
                    <a:pt x="0" y="2467"/>
                  </a:moveTo>
                  <a:lnTo>
                    <a:pt x="0" y="2475"/>
                  </a:lnTo>
                  <a:lnTo>
                    <a:pt x="0" y="2467"/>
                  </a:lnTo>
                  <a:close/>
                  <a:moveTo>
                    <a:pt x="0" y="2475"/>
                  </a:moveTo>
                  <a:lnTo>
                    <a:pt x="0" y="2482"/>
                  </a:lnTo>
                  <a:lnTo>
                    <a:pt x="0" y="2475"/>
                  </a:lnTo>
                  <a:close/>
                  <a:moveTo>
                    <a:pt x="0" y="2482"/>
                  </a:moveTo>
                  <a:lnTo>
                    <a:pt x="0" y="2482"/>
                  </a:lnTo>
                  <a:close/>
                  <a:moveTo>
                    <a:pt x="0" y="2482"/>
                  </a:moveTo>
                  <a:lnTo>
                    <a:pt x="0" y="2490"/>
                  </a:lnTo>
                  <a:lnTo>
                    <a:pt x="0" y="2482"/>
                  </a:lnTo>
                  <a:close/>
                  <a:moveTo>
                    <a:pt x="0" y="2490"/>
                  </a:moveTo>
                  <a:lnTo>
                    <a:pt x="0" y="2498"/>
                  </a:lnTo>
                  <a:lnTo>
                    <a:pt x="0" y="2490"/>
                  </a:lnTo>
                  <a:close/>
                  <a:moveTo>
                    <a:pt x="0" y="2498"/>
                  </a:moveTo>
                  <a:lnTo>
                    <a:pt x="0" y="2498"/>
                  </a:lnTo>
                  <a:close/>
                  <a:moveTo>
                    <a:pt x="0" y="2498"/>
                  </a:moveTo>
                  <a:lnTo>
                    <a:pt x="0" y="2505"/>
                  </a:lnTo>
                  <a:lnTo>
                    <a:pt x="0" y="2498"/>
                  </a:lnTo>
                  <a:close/>
                  <a:moveTo>
                    <a:pt x="0" y="2505"/>
                  </a:moveTo>
                  <a:lnTo>
                    <a:pt x="0" y="2513"/>
                  </a:lnTo>
                  <a:lnTo>
                    <a:pt x="0" y="2505"/>
                  </a:lnTo>
                  <a:close/>
                  <a:moveTo>
                    <a:pt x="0" y="2513"/>
                  </a:moveTo>
                  <a:lnTo>
                    <a:pt x="0" y="2513"/>
                  </a:lnTo>
                  <a:close/>
                  <a:moveTo>
                    <a:pt x="0" y="2513"/>
                  </a:moveTo>
                  <a:lnTo>
                    <a:pt x="0" y="2521"/>
                  </a:lnTo>
                  <a:lnTo>
                    <a:pt x="0" y="2513"/>
                  </a:lnTo>
                  <a:close/>
                  <a:moveTo>
                    <a:pt x="0" y="2521"/>
                  </a:moveTo>
                  <a:lnTo>
                    <a:pt x="0" y="2528"/>
                  </a:lnTo>
                  <a:lnTo>
                    <a:pt x="0" y="2521"/>
                  </a:lnTo>
                  <a:close/>
                  <a:moveTo>
                    <a:pt x="0" y="2528"/>
                  </a:moveTo>
                  <a:lnTo>
                    <a:pt x="0" y="2528"/>
                  </a:lnTo>
                  <a:close/>
                  <a:moveTo>
                    <a:pt x="0" y="2528"/>
                  </a:moveTo>
                  <a:lnTo>
                    <a:pt x="0" y="2536"/>
                  </a:lnTo>
                  <a:lnTo>
                    <a:pt x="0" y="2528"/>
                  </a:lnTo>
                  <a:close/>
                  <a:moveTo>
                    <a:pt x="0" y="2536"/>
                  </a:moveTo>
                  <a:lnTo>
                    <a:pt x="0" y="2544"/>
                  </a:lnTo>
                  <a:lnTo>
                    <a:pt x="0" y="2536"/>
                  </a:lnTo>
                  <a:close/>
                  <a:moveTo>
                    <a:pt x="0" y="2544"/>
                  </a:moveTo>
                  <a:lnTo>
                    <a:pt x="0" y="2544"/>
                  </a:lnTo>
                  <a:close/>
                  <a:moveTo>
                    <a:pt x="0" y="2544"/>
                  </a:moveTo>
                  <a:lnTo>
                    <a:pt x="0" y="2551"/>
                  </a:lnTo>
                  <a:lnTo>
                    <a:pt x="0" y="2544"/>
                  </a:lnTo>
                  <a:close/>
                  <a:moveTo>
                    <a:pt x="0" y="2551"/>
                  </a:moveTo>
                  <a:lnTo>
                    <a:pt x="0" y="2559"/>
                  </a:lnTo>
                  <a:lnTo>
                    <a:pt x="0" y="2551"/>
                  </a:lnTo>
                  <a:close/>
                  <a:moveTo>
                    <a:pt x="0" y="2559"/>
                  </a:moveTo>
                  <a:lnTo>
                    <a:pt x="0" y="2559"/>
                  </a:lnTo>
                  <a:close/>
                  <a:moveTo>
                    <a:pt x="0" y="2559"/>
                  </a:moveTo>
                  <a:lnTo>
                    <a:pt x="0" y="2567"/>
                  </a:lnTo>
                  <a:lnTo>
                    <a:pt x="0" y="2559"/>
                  </a:lnTo>
                  <a:close/>
                  <a:moveTo>
                    <a:pt x="0" y="2567"/>
                  </a:moveTo>
                  <a:lnTo>
                    <a:pt x="0" y="2574"/>
                  </a:lnTo>
                  <a:lnTo>
                    <a:pt x="0" y="2567"/>
                  </a:lnTo>
                  <a:close/>
                  <a:moveTo>
                    <a:pt x="0" y="2574"/>
                  </a:moveTo>
                  <a:lnTo>
                    <a:pt x="0" y="2574"/>
                  </a:lnTo>
                  <a:close/>
                  <a:moveTo>
                    <a:pt x="0" y="2574"/>
                  </a:moveTo>
                  <a:lnTo>
                    <a:pt x="0" y="2582"/>
                  </a:lnTo>
                  <a:lnTo>
                    <a:pt x="0" y="2574"/>
                  </a:lnTo>
                  <a:close/>
                  <a:moveTo>
                    <a:pt x="0" y="2582"/>
                  </a:moveTo>
                  <a:lnTo>
                    <a:pt x="0" y="2590"/>
                  </a:lnTo>
                  <a:lnTo>
                    <a:pt x="0" y="2582"/>
                  </a:lnTo>
                  <a:close/>
                  <a:moveTo>
                    <a:pt x="0" y="2590"/>
                  </a:moveTo>
                  <a:lnTo>
                    <a:pt x="0" y="2590"/>
                  </a:lnTo>
                  <a:close/>
                  <a:moveTo>
                    <a:pt x="0" y="2590"/>
                  </a:moveTo>
                  <a:lnTo>
                    <a:pt x="0" y="2597"/>
                  </a:lnTo>
                  <a:lnTo>
                    <a:pt x="0" y="2590"/>
                  </a:lnTo>
                  <a:close/>
                  <a:moveTo>
                    <a:pt x="0" y="2597"/>
                  </a:moveTo>
                  <a:lnTo>
                    <a:pt x="0" y="2605"/>
                  </a:lnTo>
                  <a:lnTo>
                    <a:pt x="0" y="2597"/>
                  </a:lnTo>
                  <a:close/>
                  <a:moveTo>
                    <a:pt x="0" y="2605"/>
                  </a:moveTo>
                  <a:lnTo>
                    <a:pt x="0" y="2605"/>
                  </a:lnTo>
                  <a:close/>
                  <a:moveTo>
                    <a:pt x="0" y="2605"/>
                  </a:moveTo>
                  <a:lnTo>
                    <a:pt x="0" y="2613"/>
                  </a:lnTo>
                  <a:lnTo>
                    <a:pt x="0" y="2605"/>
                  </a:lnTo>
                  <a:close/>
                  <a:moveTo>
                    <a:pt x="0" y="2613"/>
                  </a:moveTo>
                  <a:lnTo>
                    <a:pt x="0" y="2621"/>
                  </a:lnTo>
                  <a:lnTo>
                    <a:pt x="0" y="2613"/>
                  </a:lnTo>
                  <a:close/>
                  <a:moveTo>
                    <a:pt x="0" y="2621"/>
                  </a:moveTo>
                  <a:lnTo>
                    <a:pt x="0" y="2621"/>
                  </a:lnTo>
                  <a:close/>
                  <a:moveTo>
                    <a:pt x="0" y="2621"/>
                  </a:moveTo>
                  <a:lnTo>
                    <a:pt x="0" y="2628"/>
                  </a:lnTo>
                  <a:lnTo>
                    <a:pt x="0" y="2621"/>
                  </a:lnTo>
                  <a:close/>
                  <a:moveTo>
                    <a:pt x="0" y="2628"/>
                  </a:moveTo>
                  <a:lnTo>
                    <a:pt x="0" y="2636"/>
                  </a:lnTo>
                  <a:lnTo>
                    <a:pt x="0" y="2628"/>
                  </a:lnTo>
                  <a:close/>
                  <a:moveTo>
                    <a:pt x="0" y="2636"/>
                  </a:moveTo>
                  <a:lnTo>
                    <a:pt x="0" y="2636"/>
                  </a:lnTo>
                  <a:close/>
                  <a:moveTo>
                    <a:pt x="0" y="2636"/>
                  </a:moveTo>
                  <a:lnTo>
                    <a:pt x="0" y="2644"/>
                  </a:lnTo>
                  <a:lnTo>
                    <a:pt x="0" y="2636"/>
                  </a:lnTo>
                  <a:close/>
                  <a:moveTo>
                    <a:pt x="0" y="2644"/>
                  </a:moveTo>
                  <a:lnTo>
                    <a:pt x="0" y="2651"/>
                  </a:lnTo>
                  <a:lnTo>
                    <a:pt x="0" y="2644"/>
                  </a:lnTo>
                  <a:close/>
                  <a:moveTo>
                    <a:pt x="0" y="2651"/>
                  </a:moveTo>
                  <a:lnTo>
                    <a:pt x="0" y="2651"/>
                  </a:lnTo>
                  <a:close/>
                  <a:moveTo>
                    <a:pt x="0" y="2651"/>
                  </a:moveTo>
                  <a:lnTo>
                    <a:pt x="0" y="2659"/>
                  </a:lnTo>
                  <a:lnTo>
                    <a:pt x="0" y="2651"/>
                  </a:lnTo>
                  <a:close/>
                  <a:moveTo>
                    <a:pt x="0" y="2659"/>
                  </a:moveTo>
                  <a:lnTo>
                    <a:pt x="0" y="2667"/>
                  </a:lnTo>
                  <a:lnTo>
                    <a:pt x="0" y="2659"/>
                  </a:lnTo>
                  <a:close/>
                  <a:moveTo>
                    <a:pt x="0" y="2667"/>
                  </a:moveTo>
                  <a:lnTo>
                    <a:pt x="0" y="2667"/>
                  </a:lnTo>
                  <a:close/>
                  <a:moveTo>
                    <a:pt x="0" y="2667"/>
                  </a:moveTo>
                  <a:lnTo>
                    <a:pt x="0" y="2674"/>
                  </a:lnTo>
                  <a:lnTo>
                    <a:pt x="0" y="2667"/>
                  </a:lnTo>
                  <a:close/>
                  <a:moveTo>
                    <a:pt x="0" y="2674"/>
                  </a:moveTo>
                  <a:lnTo>
                    <a:pt x="0" y="2682"/>
                  </a:lnTo>
                  <a:lnTo>
                    <a:pt x="0" y="2674"/>
                  </a:lnTo>
                  <a:close/>
                  <a:moveTo>
                    <a:pt x="0" y="2682"/>
                  </a:moveTo>
                  <a:lnTo>
                    <a:pt x="0" y="2682"/>
                  </a:lnTo>
                  <a:close/>
                  <a:moveTo>
                    <a:pt x="0" y="2682"/>
                  </a:moveTo>
                  <a:lnTo>
                    <a:pt x="0" y="2690"/>
                  </a:lnTo>
                  <a:lnTo>
                    <a:pt x="0" y="2682"/>
                  </a:lnTo>
                  <a:close/>
                  <a:moveTo>
                    <a:pt x="0" y="2690"/>
                  </a:moveTo>
                  <a:lnTo>
                    <a:pt x="0" y="2697"/>
                  </a:lnTo>
                  <a:lnTo>
                    <a:pt x="0" y="2690"/>
                  </a:lnTo>
                  <a:close/>
                  <a:moveTo>
                    <a:pt x="0" y="2697"/>
                  </a:moveTo>
                  <a:lnTo>
                    <a:pt x="0" y="2697"/>
                  </a:lnTo>
                  <a:close/>
                  <a:moveTo>
                    <a:pt x="0" y="2697"/>
                  </a:moveTo>
                  <a:lnTo>
                    <a:pt x="0" y="2705"/>
                  </a:lnTo>
                  <a:lnTo>
                    <a:pt x="0" y="2697"/>
                  </a:lnTo>
                  <a:close/>
                  <a:moveTo>
                    <a:pt x="0" y="2705"/>
                  </a:moveTo>
                  <a:lnTo>
                    <a:pt x="0" y="2713"/>
                  </a:lnTo>
                  <a:lnTo>
                    <a:pt x="0" y="2705"/>
                  </a:lnTo>
                  <a:close/>
                  <a:moveTo>
                    <a:pt x="0" y="2713"/>
                  </a:moveTo>
                  <a:lnTo>
                    <a:pt x="0" y="2713"/>
                  </a:lnTo>
                  <a:close/>
                  <a:moveTo>
                    <a:pt x="0" y="2713"/>
                  </a:moveTo>
                  <a:lnTo>
                    <a:pt x="0" y="2720"/>
                  </a:lnTo>
                  <a:lnTo>
                    <a:pt x="0" y="2713"/>
                  </a:lnTo>
                  <a:close/>
                  <a:moveTo>
                    <a:pt x="0" y="2720"/>
                  </a:moveTo>
                  <a:lnTo>
                    <a:pt x="0" y="2728"/>
                  </a:lnTo>
                  <a:lnTo>
                    <a:pt x="0" y="2720"/>
                  </a:lnTo>
                  <a:close/>
                  <a:moveTo>
                    <a:pt x="0" y="2728"/>
                  </a:moveTo>
                  <a:lnTo>
                    <a:pt x="0" y="2728"/>
                  </a:lnTo>
                  <a:close/>
                  <a:moveTo>
                    <a:pt x="0" y="2728"/>
                  </a:moveTo>
                  <a:lnTo>
                    <a:pt x="0" y="2736"/>
                  </a:lnTo>
                  <a:lnTo>
                    <a:pt x="0" y="2728"/>
                  </a:lnTo>
                  <a:close/>
                  <a:moveTo>
                    <a:pt x="0" y="2736"/>
                  </a:moveTo>
                  <a:lnTo>
                    <a:pt x="0" y="2743"/>
                  </a:lnTo>
                  <a:lnTo>
                    <a:pt x="0" y="2736"/>
                  </a:lnTo>
                  <a:close/>
                  <a:moveTo>
                    <a:pt x="0" y="2743"/>
                  </a:moveTo>
                  <a:lnTo>
                    <a:pt x="0" y="2743"/>
                  </a:lnTo>
                  <a:close/>
                  <a:moveTo>
                    <a:pt x="0" y="2743"/>
                  </a:moveTo>
                  <a:lnTo>
                    <a:pt x="0" y="2751"/>
                  </a:lnTo>
                  <a:lnTo>
                    <a:pt x="0" y="2743"/>
                  </a:lnTo>
                  <a:close/>
                  <a:moveTo>
                    <a:pt x="0" y="2751"/>
                  </a:moveTo>
                  <a:lnTo>
                    <a:pt x="0" y="2759"/>
                  </a:lnTo>
                  <a:lnTo>
                    <a:pt x="0" y="2751"/>
                  </a:lnTo>
                  <a:close/>
                  <a:moveTo>
                    <a:pt x="0" y="2759"/>
                  </a:moveTo>
                  <a:lnTo>
                    <a:pt x="0" y="2759"/>
                  </a:lnTo>
                  <a:close/>
                  <a:moveTo>
                    <a:pt x="0" y="2759"/>
                  </a:moveTo>
                  <a:lnTo>
                    <a:pt x="0" y="2767"/>
                  </a:lnTo>
                  <a:lnTo>
                    <a:pt x="0" y="2759"/>
                  </a:lnTo>
                  <a:close/>
                  <a:moveTo>
                    <a:pt x="0" y="2767"/>
                  </a:moveTo>
                  <a:lnTo>
                    <a:pt x="0" y="2774"/>
                  </a:lnTo>
                  <a:lnTo>
                    <a:pt x="0" y="2767"/>
                  </a:lnTo>
                  <a:close/>
                  <a:moveTo>
                    <a:pt x="0" y="2774"/>
                  </a:moveTo>
                  <a:lnTo>
                    <a:pt x="0" y="2774"/>
                  </a:lnTo>
                  <a:close/>
                  <a:moveTo>
                    <a:pt x="0" y="2774"/>
                  </a:moveTo>
                  <a:lnTo>
                    <a:pt x="0" y="2782"/>
                  </a:lnTo>
                  <a:lnTo>
                    <a:pt x="0" y="2774"/>
                  </a:lnTo>
                  <a:close/>
                  <a:moveTo>
                    <a:pt x="0" y="2782"/>
                  </a:moveTo>
                  <a:lnTo>
                    <a:pt x="0" y="2790"/>
                  </a:lnTo>
                  <a:lnTo>
                    <a:pt x="0" y="2782"/>
                  </a:lnTo>
                  <a:close/>
                  <a:moveTo>
                    <a:pt x="0" y="2790"/>
                  </a:moveTo>
                  <a:lnTo>
                    <a:pt x="0" y="2790"/>
                  </a:lnTo>
                  <a:close/>
                  <a:moveTo>
                    <a:pt x="0" y="2790"/>
                  </a:moveTo>
                  <a:lnTo>
                    <a:pt x="0" y="2797"/>
                  </a:lnTo>
                  <a:lnTo>
                    <a:pt x="0" y="2790"/>
                  </a:lnTo>
                  <a:close/>
                  <a:moveTo>
                    <a:pt x="0" y="2797"/>
                  </a:moveTo>
                  <a:lnTo>
                    <a:pt x="0" y="2805"/>
                  </a:lnTo>
                  <a:lnTo>
                    <a:pt x="0" y="2797"/>
                  </a:lnTo>
                  <a:close/>
                  <a:moveTo>
                    <a:pt x="0" y="2805"/>
                  </a:moveTo>
                  <a:lnTo>
                    <a:pt x="0" y="2805"/>
                  </a:lnTo>
                  <a:close/>
                  <a:moveTo>
                    <a:pt x="0" y="2805"/>
                  </a:moveTo>
                  <a:lnTo>
                    <a:pt x="0" y="2813"/>
                  </a:lnTo>
                  <a:lnTo>
                    <a:pt x="0" y="2805"/>
                  </a:lnTo>
                  <a:close/>
                  <a:moveTo>
                    <a:pt x="0" y="2813"/>
                  </a:moveTo>
                  <a:lnTo>
                    <a:pt x="0" y="2820"/>
                  </a:lnTo>
                  <a:lnTo>
                    <a:pt x="0" y="2813"/>
                  </a:lnTo>
                  <a:close/>
                  <a:moveTo>
                    <a:pt x="0" y="2820"/>
                  </a:moveTo>
                  <a:lnTo>
                    <a:pt x="0" y="2820"/>
                  </a:lnTo>
                  <a:close/>
                  <a:moveTo>
                    <a:pt x="0" y="2820"/>
                  </a:moveTo>
                  <a:lnTo>
                    <a:pt x="0" y="2828"/>
                  </a:lnTo>
                  <a:lnTo>
                    <a:pt x="0" y="2820"/>
                  </a:lnTo>
                  <a:close/>
                  <a:moveTo>
                    <a:pt x="0" y="2828"/>
                  </a:moveTo>
                  <a:lnTo>
                    <a:pt x="0" y="2836"/>
                  </a:lnTo>
                  <a:lnTo>
                    <a:pt x="0" y="2828"/>
                  </a:lnTo>
                  <a:close/>
                  <a:moveTo>
                    <a:pt x="0" y="2836"/>
                  </a:moveTo>
                  <a:lnTo>
                    <a:pt x="0" y="2836"/>
                  </a:lnTo>
                  <a:close/>
                  <a:moveTo>
                    <a:pt x="0" y="2836"/>
                  </a:moveTo>
                  <a:lnTo>
                    <a:pt x="0" y="2843"/>
                  </a:lnTo>
                  <a:lnTo>
                    <a:pt x="0" y="2836"/>
                  </a:lnTo>
                  <a:close/>
                  <a:moveTo>
                    <a:pt x="0" y="2843"/>
                  </a:moveTo>
                  <a:lnTo>
                    <a:pt x="0" y="2851"/>
                  </a:lnTo>
                  <a:lnTo>
                    <a:pt x="0" y="2843"/>
                  </a:lnTo>
                  <a:close/>
                  <a:moveTo>
                    <a:pt x="0" y="2851"/>
                  </a:moveTo>
                  <a:lnTo>
                    <a:pt x="0" y="2851"/>
                  </a:lnTo>
                  <a:close/>
                  <a:moveTo>
                    <a:pt x="0" y="2851"/>
                  </a:moveTo>
                  <a:lnTo>
                    <a:pt x="0" y="2859"/>
                  </a:lnTo>
                  <a:lnTo>
                    <a:pt x="0" y="2851"/>
                  </a:lnTo>
                  <a:close/>
                  <a:moveTo>
                    <a:pt x="0" y="2859"/>
                  </a:moveTo>
                  <a:lnTo>
                    <a:pt x="0" y="2866"/>
                  </a:lnTo>
                  <a:lnTo>
                    <a:pt x="0" y="2859"/>
                  </a:lnTo>
                  <a:close/>
                  <a:moveTo>
                    <a:pt x="0" y="2866"/>
                  </a:moveTo>
                  <a:lnTo>
                    <a:pt x="0" y="2866"/>
                  </a:lnTo>
                  <a:close/>
                  <a:moveTo>
                    <a:pt x="0" y="2866"/>
                  </a:moveTo>
                  <a:lnTo>
                    <a:pt x="0" y="2874"/>
                  </a:lnTo>
                  <a:lnTo>
                    <a:pt x="0" y="2866"/>
                  </a:lnTo>
                  <a:close/>
                  <a:moveTo>
                    <a:pt x="0" y="2874"/>
                  </a:moveTo>
                  <a:lnTo>
                    <a:pt x="0" y="2882"/>
                  </a:lnTo>
                  <a:lnTo>
                    <a:pt x="0" y="2874"/>
                  </a:lnTo>
                  <a:close/>
                  <a:moveTo>
                    <a:pt x="0" y="2882"/>
                  </a:moveTo>
                  <a:lnTo>
                    <a:pt x="0" y="2882"/>
                  </a:lnTo>
                  <a:close/>
                  <a:moveTo>
                    <a:pt x="0" y="2882"/>
                  </a:moveTo>
                  <a:lnTo>
                    <a:pt x="0" y="2889"/>
                  </a:lnTo>
                  <a:lnTo>
                    <a:pt x="0" y="2882"/>
                  </a:lnTo>
                  <a:close/>
                  <a:moveTo>
                    <a:pt x="0" y="2889"/>
                  </a:moveTo>
                  <a:lnTo>
                    <a:pt x="0" y="2897"/>
                  </a:lnTo>
                  <a:lnTo>
                    <a:pt x="0" y="2889"/>
                  </a:lnTo>
                  <a:close/>
                  <a:moveTo>
                    <a:pt x="0" y="2897"/>
                  </a:moveTo>
                  <a:lnTo>
                    <a:pt x="0" y="2897"/>
                  </a:lnTo>
                  <a:close/>
                  <a:moveTo>
                    <a:pt x="0" y="2897"/>
                  </a:moveTo>
                  <a:lnTo>
                    <a:pt x="0" y="2905"/>
                  </a:lnTo>
                  <a:lnTo>
                    <a:pt x="0" y="2897"/>
                  </a:lnTo>
                  <a:close/>
                  <a:moveTo>
                    <a:pt x="0" y="2905"/>
                  </a:moveTo>
                  <a:lnTo>
                    <a:pt x="0" y="2913"/>
                  </a:lnTo>
                  <a:lnTo>
                    <a:pt x="0" y="2905"/>
                  </a:lnTo>
                  <a:close/>
                  <a:moveTo>
                    <a:pt x="0" y="2913"/>
                  </a:moveTo>
                  <a:lnTo>
                    <a:pt x="0" y="2913"/>
                  </a:lnTo>
                  <a:close/>
                  <a:moveTo>
                    <a:pt x="0" y="2913"/>
                  </a:moveTo>
                  <a:lnTo>
                    <a:pt x="0" y="2920"/>
                  </a:lnTo>
                  <a:lnTo>
                    <a:pt x="0" y="2913"/>
                  </a:lnTo>
                  <a:close/>
                  <a:moveTo>
                    <a:pt x="0" y="2920"/>
                  </a:moveTo>
                  <a:lnTo>
                    <a:pt x="0" y="2928"/>
                  </a:lnTo>
                  <a:lnTo>
                    <a:pt x="0" y="2920"/>
                  </a:lnTo>
                  <a:close/>
                  <a:moveTo>
                    <a:pt x="0" y="2928"/>
                  </a:moveTo>
                  <a:lnTo>
                    <a:pt x="0" y="2928"/>
                  </a:lnTo>
                  <a:close/>
                  <a:moveTo>
                    <a:pt x="0" y="2928"/>
                  </a:moveTo>
                  <a:lnTo>
                    <a:pt x="0" y="2936"/>
                  </a:lnTo>
                  <a:lnTo>
                    <a:pt x="0" y="2928"/>
                  </a:lnTo>
                  <a:close/>
                  <a:moveTo>
                    <a:pt x="0" y="2936"/>
                  </a:moveTo>
                  <a:lnTo>
                    <a:pt x="0" y="2943"/>
                  </a:lnTo>
                  <a:lnTo>
                    <a:pt x="0" y="2936"/>
                  </a:lnTo>
                  <a:close/>
                  <a:moveTo>
                    <a:pt x="0" y="2943"/>
                  </a:moveTo>
                  <a:lnTo>
                    <a:pt x="0" y="2943"/>
                  </a:lnTo>
                  <a:close/>
                  <a:moveTo>
                    <a:pt x="0" y="2943"/>
                  </a:moveTo>
                  <a:lnTo>
                    <a:pt x="0" y="2951"/>
                  </a:lnTo>
                  <a:lnTo>
                    <a:pt x="0" y="2943"/>
                  </a:lnTo>
                  <a:close/>
                  <a:moveTo>
                    <a:pt x="0" y="2951"/>
                  </a:moveTo>
                  <a:lnTo>
                    <a:pt x="0" y="2959"/>
                  </a:lnTo>
                  <a:lnTo>
                    <a:pt x="0" y="2951"/>
                  </a:lnTo>
                  <a:close/>
                  <a:moveTo>
                    <a:pt x="0" y="2959"/>
                  </a:moveTo>
                  <a:lnTo>
                    <a:pt x="0" y="2959"/>
                  </a:lnTo>
                  <a:close/>
                  <a:moveTo>
                    <a:pt x="0" y="2959"/>
                  </a:moveTo>
                  <a:lnTo>
                    <a:pt x="0" y="2966"/>
                  </a:lnTo>
                  <a:lnTo>
                    <a:pt x="0" y="2959"/>
                  </a:lnTo>
                  <a:close/>
                  <a:moveTo>
                    <a:pt x="0" y="2966"/>
                  </a:moveTo>
                  <a:lnTo>
                    <a:pt x="0" y="2974"/>
                  </a:lnTo>
                  <a:lnTo>
                    <a:pt x="0" y="2966"/>
                  </a:lnTo>
                  <a:close/>
                  <a:moveTo>
                    <a:pt x="0" y="2974"/>
                  </a:moveTo>
                  <a:lnTo>
                    <a:pt x="0" y="2974"/>
                  </a:lnTo>
                  <a:close/>
                  <a:moveTo>
                    <a:pt x="0" y="2974"/>
                  </a:moveTo>
                  <a:lnTo>
                    <a:pt x="0" y="2982"/>
                  </a:lnTo>
                  <a:lnTo>
                    <a:pt x="0" y="2974"/>
                  </a:lnTo>
                  <a:close/>
                  <a:moveTo>
                    <a:pt x="0" y="2982"/>
                  </a:moveTo>
                  <a:lnTo>
                    <a:pt x="0" y="2989"/>
                  </a:lnTo>
                  <a:lnTo>
                    <a:pt x="0" y="2982"/>
                  </a:lnTo>
                  <a:close/>
                  <a:moveTo>
                    <a:pt x="0" y="2989"/>
                  </a:moveTo>
                  <a:lnTo>
                    <a:pt x="0" y="2989"/>
                  </a:lnTo>
                  <a:close/>
                  <a:moveTo>
                    <a:pt x="0" y="2989"/>
                  </a:moveTo>
                  <a:lnTo>
                    <a:pt x="0" y="2997"/>
                  </a:lnTo>
                  <a:lnTo>
                    <a:pt x="0" y="2989"/>
                  </a:lnTo>
                  <a:close/>
                  <a:moveTo>
                    <a:pt x="0" y="2997"/>
                  </a:moveTo>
                  <a:lnTo>
                    <a:pt x="0" y="3005"/>
                  </a:lnTo>
                  <a:lnTo>
                    <a:pt x="0" y="2997"/>
                  </a:lnTo>
                  <a:close/>
                  <a:moveTo>
                    <a:pt x="0" y="3005"/>
                  </a:moveTo>
                  <a:lnTo>
                    <a:pt x="0" y="3005"/>
                  </a:lnTo>
                  <a:close/>
                  <a:moveTo>
                    <a:pt x="0" y="3005"/>
                  </a:moveTo>
                  <a:lnTo>
                    <a:pt x="0" y="3012"/>
                  </a:lnTo>
                  <a:lnTo>
                    <a:pt x="0" y="3005"/>
                  </a:lnTo>
                  <a:close/>
                  <a:moveTo>
                    <a:pt x="0" y="3012"/>
                  </a:moveTo>
                  <a:lnTo>
                    <a:pt x="0" y="3020"/>
                  </a:lnTo>
                  <a:lnTo>
                    <a:pt x="0" y="3012"/>
                  </a:lnTo>
                  <a:close/>
                  <a:moveTo>
                    <a:pt x="0" y="3020"/>
                  </a:moveTo>
                  <a:lnTo>
                    <a:pt x="0" y="3020"/>
                  </a:lnTo>
                  <a:close/>
                  <a:moveTo>
                    <a:pt x="0" y="3020"/>
                  </a:moveTo>
                  <a:lnTo>
                    <a:pt x="0" y="3028"/>
                  </a:lnTo>
                  <a:lnTo>
                    <a:pt x="0" y="3020"/>
                  </a:lnTo>
                  <a:close/>
                  <a:moveTo>
                    <a:pt x="0" y="3028"/>
                  </a:moveTo>
                  <a:lnTo>
                    <a:pt x="0" y="3035"/>
                  </a:lnTo>
                  <a:lnTo>
                    <a:pt x="0" y="3028"/>
                  </a:lnTo>
                  <a:close/>
                  <a:moveTo>
                    <a:pt x="0" y="3035"/>
                  </a:moveTo>
                  <a:lnTo>
                    <a:pt x="0" y="3035"/>
                  </a:lnTo>
                  <a:close/>
                  <a:moveTo>
                    <a:pt x="0" y="3035"/>
                  </a:moveTo>
                  <a:lnTo>
                    <a:pt x="0" y="3043"/>
                  </a:lnTo>
                  <a:lnTo>
                    <a:pt x="0" y="3035"/>
                  </a:lnTo>
                  <a:close/>
                  <a:moveTo>
                    <a:pt x="0" y="3043"/>
                  </a:moveTo>
                  <a:lnTo>
                    <a:pt x="0" y="3051"/>
                  </a:lnTo>
                  <a:lnTo>
                    <a:pt x="0" y="3043"/>
                  </a:lnTo>
                  <a:close/>
                  <a:moveTo>
                    <a:pt x="0" y="3051"/>
                  </a:moveTo>
                  <a:lnTo>
                    <a:pt x="0" y="3051"/>
                  </a:lnTo>
                  <a:close/>
                  <a:moveTo>
                    <a:pt x="0" y="3051"/>
                  </a:moveTo>
                  <a:lnTo>
                    <a:pt x="0" y="3059"/>
                  </a:lnTo>
                  <a:lnTo>
                    <a:pt x="0" y="3051"/>
                  </a:lnTo>
                  <a:close/>
                  <a:moveTo>
                    <a:pt x="0" y="3059"/>
                  </a:moveTo>
                  <a:lnTo>
                    <a:pt x="0" y="3066"/>
                  </a:lnTo>
                  <a:lnTo>
                    <a:pt x="0" y="3059"/>
                  </a:lnTo>
                  <a:close/>
                  <a:moveTo>
                    <a:pt x="0" y="3066"/>
                  </a:moveTo>
                  <a:lnTo>
                    <a:pt x="0" y="3066"/>
                  </a:lnTo>
                  <a:close/>
                  <a:moveTo>
                    <a:pt x="0" y="3066"/>
                  </a:moveTo>
                  <a:lnTo>
                    <a:pt x="0" y="3074"/>
                  </a:lnTo>
                  <a:lnTo>
                    <a:pt x="0" y="3066"/>
                  </a:lnTo>
                  <a:close/>
                  <a:moveTo>
                    <a:pt x="0" y="3074"/>
                  </a:moveTo>
                  <a:lnTo>
                    <a:pt x="0" y="3082"/>
                  </a:lnTo>
                  <a:lnTo>
                    <a:pt x="0" y="3074"/>
                  </a:lnTo>
                  <a:close/>
                  <a:moveTo>
                    <a:pt x="0" y="3082"/>
                  </a:moveTo>
                  <a:lnTo>
                    <a:pt x="0" y="3082"/>
                  </a:lnTo>
                  <a:close/>
                  <a:moveTo>
                    <a:pt x="0" y="3082"/>
                  </a:moveTo>
                  <a:lnTo>
                    <a:pt x="0" y="3089"/>
                  </a:lnTo>
                  <a:lnTo>
                    <a:pt x="0" y="3082"/>
                  </a:lnTo>
                  <a:close/>
                  <a:moveTo>
                    <a:pt x="0" y="3089"/>
                  </a:moveTo>
                  <a:lnTo>
                    <a:pt x="0" y="3097"/>
                  </a:lnTo>
                  <a:lnTo>
                    <a:pt x="0" y="3089"/>
                  </a:lnTo>
                  <a:close/>
                  <a:moveTo>
                    <a:pt x="0" y="3097"/>
                  </a:moveTo>
                  <a:lnTo>
                    <a:pt x="0" y="3097"/>
                  </a:lnTo>
                  <a:close/>
                  <a:moveTo>
                    <a:pt x="0" y="3097"/>
                  </a:moveTo>
                  <a:lnTo>
                    <a:pt x="0" y="3105"/>
                  </a:lnTo>
                  <a:lnTo>
                    <a:pt x="0" y="3097"/>
                  </a:lnTo>
                  <a:close/>
                  <a:moveTo>
                    <a:pt x="0" y="3105"/>
                  </a:moveTo>
                  <a:lnTo>
                    <a:pt x="0" y="3112"/>
                  </a:lnTo>
                  <a:lnTo>
                    <a:pt x="0" y="3105"/>
                  </a:lnTo>
                  <a:close/>
                  <a:moveTo>
                    <a:pt x="0" y="3112"/>
                  </a:moveTo>
                  <a:lnTo>
                    <a:pt x="0" y="3112"/>
                  </a:lnTo>
                  <a:close/>
                  <a:moveTo>
                    <a:pt x="0" y="3112"/>
                  </a:moveTo>
                  <a:lnTo>
                    <a:pt x="0" y="3120"/>
                  </a:lnTo>
                  <a:lnTo>
                    <a:pt x="0" y="3112"/>
                  </a:lnTo>
                  <a:close/>
                  <a:moveTo>
                    <a:pt x="0" y="3120"/>
                  </a:moveTo>
                  <a:lnTo>
                    <a:pt x="0" y="3128"/>
                  </a:lnTo>
                  <a:lnTo>
                    <a:pt x="0" y="3120"/>
                  </a:lnTo>
                  <a:close/>
                  <a:moveTo>
                    <a:pt x="0" y="3128"/>
                  </a:moveTo>
                  <a:lnTo>
                    <a:pt x="0" y="3128"/>
                  </a:lnTo>
                  <a:close/>
                  <a:moveTo>
                    <a:pt x="0" y="3128"/>
                  </a:moveTo>
                  <a:lnTo>
                    <a:pt x="0" y="3135"/>
                  </a:lnTo>
                  <a:lnTo>
                    <a:pt x="0" y="3128"/>
                  </a:lnTo>
                  <a:close/>
                  <a:moveTo>
                    <a:pt x="0" y="3135"/>
                  </a:moveTo>
                  <a:lnTo>
                    <a:pt x="0" y="3143"/>
                  </a:lnTo>
                  <a:lnTo>
                    <a:pt x="0" y="3135"/>
                  </a:lnTo>
                  <a:close/>
                  <a:moveTo>
                    <a:pt x="0" y="3143"/>
                  </a:moveTo>
                  <a:lnTo>
                    <a:pt x="0" y="3143"/>
                  </a:lnTo>
                  <a:close/>
                  <a:moveTo>
                    <a:pt x="0" y="3143"/>
                  </a:moveTo>
                  <a:lnTo>
                    <a:pt x="0" y="3151"/>
                  </a:lnTo>
                  <a:lnTo>
                    <a:pt x="0" y="3143"/>
                  </a:lnTo>
                  <a:close/>
                  <a:moveTo>
                    <a:pt x="0" y="3151"/>
                  </a:moveTo>
                  <a:lnTo>
                    <a:pt x="0" y="3158"/>
                  </a:lnTo>
                  <a:lnTo>
                    <a:pt x="0" y="3151"/>
                  </a:lnTo>
                  <a:close/>
                  <a:moveTo>
                    <a:pt x="0" y="3158"/>
                  </a:moveTo>
                  <a:lnTo>
                    <a:pt x="0" y="3158"/>
                  </a:lnTo>
                  <a:close/>
                  <a:moveTo>
                    <a:pt x="0" y="3158"/>
                  </a:moveTo>
                  <a:lnTo>
                    <a:pt x="0" y="3166"/>
                  </a:lnTo>
                  <a:lnTo>
                    <a:pt x="0" y="3158"/>
                  </a:lnTo>
                  <a:close/>
                  <a:moveTo>
                    <a:pt x="0" y="3166"/>
                  </a:moveTo>
                  <a:lnTo>
                    <a:pt x="0" y="3174"/>
                  </a:lnTo>
                  <a:lnTo>
                    <a:pt x="0" y="3166"/>
                  </a:lnTo>
                  <a:close/>
                  <a:moveTo>
                    <a:pt x="0" y="3174"/>
                  </a:moveTo>
                  <a:lnTo>
                    <a:pt x="0" y="3174"/>
                  </a:lnTo>
                  <a:close/>
                  <a:moveTo>
                    <a:pt x="0" y="3174"/>
                  </a:moveTo>
                  <a:lnTo>
                    <a:pt x="0" y="3182"/>
                  </a:lnTo>
                  <a:lnTo>
                    <a:pt x="0" y="3174"/>
                  </a:lnTo>
                  <a:close/>
                  <a:moveTo>
                    <a:pt x="0" y="3182"/>
                  </a:moveTo>
                  <a:lnTo>
                    <a:pt x="0" y="3189"/>
                  </a:lnTo>
                  <a:lnTo>
                    <a:pt x="0" y="3182"/>
                  </a:lnTo>
                  <a:close/>
                  <a:moveTo>
                    <a:pt x="0" y="3189"/>
                  </a:moveTo>
                  <a:lnTo>
                    <a:pt x="0" y="3189"/>
                  </a:lnTo>
                  <a:close/>
                  <a:moveTo>
                    <a:pt x="0" y="3189"/>
                  </a:moveTo>
                  <a:lnTo>
                    <a:pt x="0" y="3197"/>
                  </a:lnTo>
                  <a:lnTo>
                    <a:pt x="0" y="3189"/>
                  </a:lnTo>
                  <a:close/>
                  <a:moveTo>
                    <a:pt x="0" y="3197"/>
                  </a:moveTo>
                  <a:lnTo>
                    <a:pt x="0" y="3205"/>
                  </a:lnTo>
                  <a:lnTo>
                    <a:pt x="0" y="3197"/>
                  </a:lnTo>
                  <a:close/>
                  <a:moveTo>
                    <a:pt x="0" y="3205"/>
                  </a:moveTo>
                  <a:lnTo>
                    <a:pt x="0" y="3205"/>
                  </a:lnTo>
                  <a:close/>
                  <a:moveTo>
                    <a:pt x="0" y="3205"/>
                  </a:moveTo>
                  <a:lnTo>
                    <a:pt x="0" y="3212"/>
                  </a:lnTo>
                  <a:lnTo>
                    <a:pt x="0" y="3205"/>
                  </a:lnTo>
                  <a:close/>
                  <a:moveTo>
                    <a:pt x="0" y="3212"/>
                  </a:moveTo>
                  <a:lnTo>
                    <a:pt x="0" y="3220"/>
                  </a:lnTo>
                  <a:lnTo>
                    <a:pt x="0" y="3212"/>
                  </a:lnTo>
                  <a:close/>
                  <a:moveTo>
                    <a:pt x="0" y="3220"/>
                  </a:moveTo>
                  <a:lnTo>
                    <a:pt x="0" y="3220"/>
                  </a:lnTo>
                  <a:close/>
                  <a:moveTo>
                    <a:pt x="0" y="3220"/>
                  </a:moveTo>
                  <a:lnTo>
                    <a:pt x="0" y="3228"/>
                  </a:lnTo>
                  <a:lnTo>
                    <a:pt x="0" y="3220"/>
                  </a:lnTo>
                  <a:close/>
                  <a:moveTo>
                    <a:pt x="0" y="3228"/>
                  </a:moveTo>
                  <a:lnTo>
                    <a:pt x="0" y="3235"/>
                  </a:lnTo>
                  <a:lnTo>
                    <a:pt x="0" y="3228"/>
                  </a:lnTo>
                  <a:close/>
                  <a:moveTo>
                    <a:pt x="0" y="3235"/>
                  </a:moveTo>
                  <a:lnTo>
                    <a:pt x="0" y="3235"/>
                  </a:lnTo>
                  <a:close/>
                  <a:moveTo>
                    <a:pt x="0" y="3235"/>
                  </a:moveTo>
                  <a:lnTo>
                    <a:pt x="0" y="3243"/>
                  </a:lnTo>
                  <a:lnTo>
                    <a:pt x="0" y="3235"/>
                  </a:lnTo>
                  <a:close/>
                  <a:moveTo>
                    <a:pt x="0" y="3243"/>
                  </a:moveTo>
                  <a:lnTo>
                    <a:pt x="0" y="3251"/>
                  </a:lnTo>
                  <a:lnTo>
                    <a:pt x="0" y="3243"/>
                  </a:lnTo>
                  <a:close/>
                  <a:moveTo>
                    <a:pt x="0" y="3251"/>
                  </a:moveTo>
                  <a:lnTo>
                    <a:pt x="0" y="3251"/>
                  </a:lnTo>
                  <a:close/>
                  <a:moveTo>
                    <a:pt x="0" y="3251"/>
                  </a:moveTo>
                  <a:lnTo>
                    <a:pt x="0" y="3258"/>
                  </a:lnTo>
                  <a:lnTo>
                    <a:pt x="0" y="3251"/>
                  </a:lnTo>
                  <a:close/>
                  <a:moveTo>
                    <a:pt x="0" y="3258"/>
                  </a:moveTo>
                  <a:lnTo>
                    <a:pt x="0" y="3266"/>
                  </a:lnTo>
                  <a:lnTo>
                    <a:pt x="0" y="3258"/>
                  </a:lnTo>
                  <a:close/>
                  <a:moveTo>
                    <a:pt x="0" y="3266"/>
                  </a:moveTo>
                  <a:lnTo>
                    <a:pt x="0" y="3266"/>
                  </a:lnTo>
                  <a:close/>
                  <a:moveTo>
                    <a:pt x="0" y="3266"/>
                  </a:moveTo>
                  <a:lnTo>
                    <a:pt x="0" y="3274"/>
                  </a:lnTo>
                  <a:lnTo>
                    <a:pt x="0" y="3266"/>
                  </a:lnTo>
                  <a:close/>
                  <a:moveTo>
                    <a:pt x="0" y="3274"/>
                  </a:moveTo>
                  <a:lnTo>
                    <a:pt x="0" y="3281"/>
                  </a:lnTo>
                  <a:lnTo>
                    <a:pt x="0" y="3274"/>
                  </a:lnTo>
                  <a:close/>
                  <a:moveTo>
                    <a:pt x="0" y="3281"/>
                  </a:moveTo>
                  <a:lnTo>
                    <a:pt x="0" y="3281"/>
                  </a:lnTo>
                  <a:close/>
                  <a:moveTo>
                    <a:pt x="0" y="3281"/>
                  </a:moveTo>
                  <a:lnTo>
                    <a:pt x="0" y="3289"/>
                  </a:lnTo>
                  <a:lnTo>
                    <a:pt x="0" y="3281"/>
                  </a:lnTo>
                  <a:close/>
                  <a:moveTo>
                    <a:pt x="0" y="3289"/>
                  </a:moveTo>
                  <a:lnTo>
                    <a:pt x="0" y="3297"/>
                  </a:lnTo>
                  <a:lnTo>
                    <a:pt x="0" y="3289"/>
                  </a:lnTo>
                  <a:close/>
                  <a:moveTo>
                    <a:pt x="0" y="3297"/>
                  </a:moveTo>
                  <a:lnTo>
                    <a:pt x="0" y="3297"/>
                  </a:lnTo>
                  <a:close/>
                  <a:moveTo>
                    <a:pt x="0" y="3297"/>
                  </a:moveTo>
                  <a:lnTo>
                    <a:pt x="0" y="3304"/>
                  </a:lnTo>
                  <a:lnTo>
                    <a:pt x="0" y="3297"/>
                  </a:lnTo>
                  <a:close/>
                  <a:moveTo>
                    <a:pt x="0" y="3304"/>
                  </a:moveTo>
                  <a:lnTo>
                    <a:pt x="0" y="3312"/>
                  </a:lnTo>
                  <a:lnTo>
                    <a:pt x="0" y="3304"/>
                  </a:lnTo>
                  <a:close/>
                  <a:moveTo>
                    <a:pt x="0" y="3312"/>
                  </a:moveTo>
                  <a:lnTo>
                    <a:pt x="0" y="3312"/>
                  </a:lnTo>
                  <a:close/>
                  <a:moveTo>
                    <a:pt x="0" y="3312"/>
                  </a:moveTo>
                  <a:lnTo>
                    <a:pt x="0" y="3320"/>
                  </a:lnTo>
                  <a:lnTo>
                    <a:pt x="0" y="3312"/>
                  </a:lnTo>
                  <a:close/>
                  <a:moveTo>
                    <a:pt x="0" y="3320"/>
                  </a:moveTo>
                  <a:lnTo>
                    <a:pt x="0" y="3328"/>
                  </a:lnTo>
                  <a:lnTo>
                    <a:pt x="0" y="3320"/>
                  </a:lnTo>
                  <a:close/>
                  <a:moveTo>
                    <a:pt x="0" y="3328"/>
                  </a:moveTo>
                  <a:lnTo>
                    <a:pt x="0" y="3328"/>
                  </a:lnTo>
                  <a:close/>
                  <a:moveTo>
                    <a:pt x="0" y="3328"/>
                  </a:moveTo>
                  <a:lnTo>
                    <a:pt x="0" y="3335"/>
                  </a:lnTo>
                  <a:lnTo>
                    <a:pt x="0" y="3328"/>
                  </a:lnTo>
                  <a:close/>
                  <a:moveTo>
                    <a:pt x="0" y="3335"/>
                  </a:moveTo>
                  <a:lnTo>
                    <a:pt x="0" y="3343"/>
                  </a:lnTo>
                  <a:lnTo>
                    <a:pt x="0" y="3335"/>
                  </a:lnTo>
                  <a:close/>
                  <a:moveTo>
                    <a:pt x="0" y="3343"/>
                  </a:moveTo>
                  <a:lnTo>
                    <a:pt x="0" y="3343"/>
                  </a:lnTo>
                  <a:close/>
                  <a:moveTo>
                    <a:pt x="0" y="3343"/>
                  </a:moveTo>
                  <a:lnTo>
                    <a:pt x="0" y="3351"/>
                  </a:lnTo>
                  <a:lnTo>
                    <a:pt x="0" y="3343"/>
                  </a:lnTo>
                  <a:close/>
                  <a:moveTo>
                    <a:pt x="0" y="3351"/>
                  </a:moveTo>
                  <a:lnTo>
                    <a:pt x="0" y="3358"/>
                  </a:lnTo>
                  <a:lnTo>
                    <a:pt x="0" y="3351"/>
                  </a:lnTo>
                  <a:close/>
                  <a:moveTo>
                    <a:pt x="0" y="3358"/>
                  </a:moveTo>
                  <a:lnTo>
                    <a:pt x="0" y="3358"/>
                  </a:lnTo>
                  <a:close/>
                  <a:moveTo>
                    <a:pt x="0" y="3358"/>
                  </a:moveTo>
                  <a:lnTo>
                    <a:pt x="0" y="3366"/>
                  </a:lnTo>
                  <a:lnTo>
                    <a:pt x="0" y="3358"/>
                  </a:lnTo>
                  <a:close/>
                  <a:moveTo>
                    <a:pt x="0" y="3366"/>
                  </a:moveTo>
                  <a:lnTo>
                    <a:pt x="0" y="3374"/>
                  </a:lnTo>
                  <a:lnTo>
                    <a:pt x="0" y="3366"/>
                  </a:lnTo>
                  <a:close/>
                  <a:moveTo>
                    <a:pt x="0" y="3374"/>
                  </a:moveTo>
                  <a:lnTo>
                    <a:pt x="0" y="3374"/>
                  </a:lnTo>
                  <a:close/>
                  <a:moveTo>
                    <a:pt x="0" y="3374"/>
                  </a:moveTo>
                  <a:lnTo>
                    <a:pt x="0" y="3381"/>
                  </a:lnTo>
                  <a:lnTo>
                    <a:pt x="0" y="3374"/>
                  </a:lnTo>
                  <a:close/>
                  <a:moveTo>
                    <a:pt x="0" y="3381"/>
                  </a:moveTo>
                  <a:lnTo>
                    <a:pt x="0" y="3389"/>
                  </a:lnTo>
                  <a:lnTo>
                    <a:pt x="0" y="3381"/>
                  </a:lnTo>
                  <a:close/>
                  <a:moveTo>
                    <a:pt x="0" y="3389"/>
                  </a:moveTo>
                  <a:lnTo>
                    <a:pt x="0" y="3389"/>
                  </a:lnTo>
                  <a:close/>
                  <a:moveTo>
                    <a:pt x="0" y="3389"/>
                  </a:moveTo>
                  <a:lnTo>
                    <a:pt x="0" y="3397"/>
                  </a:lnTo>
                  <a:lnTo>
                    <a:pt x="0" y="3389"/>
                  </a:lnTo>
                  <a:close/>
                  <a:moveTo>
                    <a:pt x="0" y="3397"/>
                  </a:moveTo>
                  <a:lnTo>
                    <a:pt x="0" y="3404"/>
                  </a:lnTo>
                  <a:lnTo>
                    <a:pt x="0" y="3397"/>
                  </a:lnTo>
                  <a:close/>
                  <a:moveTo>
                    <a:pt x="0" y="3404"/>
                  </a:moveTo>
                  <a:lnTo>
                    <a:pt x="0" y="3404"/>
                  </a:lnTo>
                  <a:close/>
                  <a:moveTo>
                    <a:pt x="0" y="3404"/>
                  </a:moveTo>
                  <a:lnTo>
                    <a:pt x="0" y="3412"/>
                  </a:lnTo>
                  <a:lnTo>
                    <a:pt x="0" y="3404"/>
                  </a:lnTo>
                  <a:close/>
                  <a:moveTo>
                    <a:pt x="0" y="3412"/>
                  </a:moveTo>
                  <a:lnTo>
                    <a:pt x="0" y="3420"/>
                  </a:lnTo>
                  <a:lnTo>
                    <a:pt x="0" y="3412"/>
                  </a:lnTo>
                  <a:close/>
                  <a:moveTo>
                    <a:pt x="0" y="3420"/>
                  </a:moveTo>
                  <a:lnTo>
                    <a:pt x="0" y="3420"/>
                  </a:lnTo>
                  <a:close/>
                  <a:moveTo>
                    <a:pt x="0" y="3420"/>
                  </a:moveTo>
                  <a:lnTo>
                    <a:pt x="0" y="3427"/>
                  </a:lnTo>
                  <a:lnTo>
                    <a:pt x="0" y="3420"/>
                  </a:lnTo>
                  <a:close/>
                  <a:moveTo>
                    <a:pt x="0" y="3427"/>
                  </a:moveTo>
                  <a:lnTo>
                    <a:pt x="0" y="3435"/>
                  </a:lnTo>
                  <a:lnTo>
                    <a:pt x="0" y="3427"/>
                  </a:lnTo>
                  <a:close/>
                  <a:moveTo>
                    <a:pt x="0" y="3435"/>
                  </a:moveTo>
                  <a:lnTo>
                    <a:pt x="0" y="3435"/>
                  </a:lnTo>
                  <a:close/>
                  <a:moveTo>
                    <a:pt x="0" y="3435"/>
                  </a:moveTo>
                  <a:lnTo>
                    <a:pt x="0" y="3443"/>
                  </a:lnTo>
                  <a:lnTo>
                    <a:pt x="0" y="3435"/>
                  </a:lnTo>
                  <a:close/>
                  <a:moveTo>
                    <a:pt x="0" y="3443"/>
                  </a:moveTo>
                  <a:lnTo>
                    <a:pt x="0" y="3450"/>
                  </a:lnTo>
                  <a:lnTo>
                    <a:pt x="0" y="3443"/>
                  </a:lnTo>
                  <a:close/>
                  <a:moveTo>
                    <a:pt x="0" y="3450"/>
                  </a:moveTo>
                  <a:lnTo>
                    <a:pt x="0" y="3450"/>
                  </a:lnTo>
                  <a:close/>
                  <a:moveTo>
                    <a:pt x="0" y="3450"/>
                  </a:moveTo>
                  <a:lnTo>
                    <a:pt x="0" y="3458"/>
                  </a:lnTo>
                  <a:lnTo>
                    <a:pt x="0" y="3450"/>
                  </a:lnTo>
                  <a:close/>
                  <a:moveTo>
                    <a:pt x="0" y="3458"/>
                  </a:moveTo>
                  <a:lnTo>
                    <a:pt x="0" y="3466"/>
                  </a:lnTo>
                  <a:lnTo>
                    <a:pt x="0" y="3458"/>
                  </a:lnTo>
                  <a:close/>
                  <a:moveTo>
                    <a:pt x="0" y="3466"/>
                  </a:moveTo>
                  <a:lnTo>
                    <a:pt x="0" y="3466"/>
                  </a:lnTo>
                  <a:close/>
                  <a:moveTo>
                    <a:pt x="0" y="3466"/>
                  </a:moveTo>
                  <a:lnTo>
                    <a:pt x="0" y="3474"/>
                  </a:lnTo>
                  <a:lnTo>
                    <a:pt x="0" y="3466"/>
                  </a:lnTo>
                  <a:close/>
                  <a:moveTo>
                    <a:pt x="0" y="3474"/>
                  </a:moveTo>
                  <a:lnTo>
                    <a:pt x="0" y="3481"/>
                  </a:lnTo>
                  <a:lnTo>
                    <a:pt x="0" y="3474"/>
                  </a:lnTo>
                  <a:close/>
                  <a:moveTo>
                    <a:pt x="0" y="3481"/>
                  </a:moveTo>
                  <a:lnTo>
                    <a:pt x="0" y="3481"/>
                  </a:lnTo>
                  <a:close/>
                  <a:moveTo>
                    <a:pt x="0" y="3481"/>
                  </a:moveTo>
                  <a:lnTo>
                    <a:pt x="0" y="3489"/>
                  </a:lnTo>
                  <a:lnTo>
                    <a:pt x="0" y="3481"/>
                  </a:lnTo>
                  <a:close/>
                  <a:moveTo>
                    <a:pt x="0" y="3489"/>
                  </a:moveTo>
                  <a:lnTo>
                    <a:pt x="0" y="3497"/>
                  </a:lnTo>
                  <a:lnTo>
                    <a:pt x="0" y="3489"/>
                  </a:lnTo>
                  <a:close/>
                  <a:moveTo>
                    <a:pt x="0" y="3497"/>
                  </a:moveTo>
                  <a:lnTo>
                    <a:pt x="0" y="3497"/>
                  </a:lnTo>
                  <a:close/>
                  <a:moveTo>
                    <a:pt x="0" y="3497"/>
                  </a:moveTo>
                  <a:lnTo>
                    <a:pt x="0" y="3504"/>
                  </a:lnTo>
                  <a:lnTo>
                    <a:pt x="0" y="3497"/>
                  </a:lnTo>
                  <a:close/>
                  <a:moveTo>
                    <a:pt x="0" y="3504"/>
                  </a:moveTo>
                  <a:lnTo>
                    <a:pt x="0" y="3512"/>
                  </a:lnTo>
                  <a:lnTo>
                    <a:pt x="0" y="3504"/>
                  </a:lnTo>
                  <a:close/>
                  <a:moveTo>
                    <a:pt x="0" y="3512"/>
                  </a:moveTo>
                  <a:lnTo>
                    <a:pt x="0" y="3512"/>
                  </a:lnTo>
                  <a:close/>
                  <a:moveTo>
                    <a:pt x="0" y="3512"/>
                  </a:moveTo>
                  <a:lnTo>
                    <a:pt x="0" y="3520"/>
                  </a:lnTo>
                  <a:lnTo>
                    <a:pt x="0" y="3512"/>
                  </a:lnTo>
                  <a:close/>
                  <a:moveTo>
                    <a:pt x="0" y="3520"/>
                  </a:moveTo>
                  <a:lnTo>
                    <a:pt x="0" y="3527"/>
                  </a:lnTo>
                  <a:lnTo>
                    <a:pt x="0" y="3520"/>
                  </a:lnTo>
                  <a:close/>
                  <a:moveTo>
                    <a:pt x="0" y="3527"/>
                  </a:moveTo>
                  <a:lnTo>
                    <a:pt x="0" y="3527"/>
                  </a:lnTo>
                  <a:close/>
                  <a:moveTo>
                    <a:pt x="0" y="3527"/>
                  </a:moveTo>
                  <a:lnTo>
                    <a:pt x="0" y="3535"/>
                  </a:lnTo>
                  <a:lnTo>
                    <a:pt x="0" y="3527"/>
                  </a:lnTo>
                  <a:close/>
                  <a:moveTo>
                    <a:pt x="0" y="3535"/>
                  </a:moveTo>
                  <a:lnTo>
                    <a:pt x="0" y="3543"/>
                  </a:lnTo>
                  <a:lnTo>
                    <a:pt x="0" y="3535"/>
                  </a:lnTo>
                  <a:close/>
                  <a:moveTo>
                    <a:pt x="0" y="3543"/>
                  </a:moveTo>
                  <a:lnTo>
                    <a:pt x="0" y="3543"/>
                  </a:lnTo>
                  <a:close/>
                  <a:moveTo>
                    <a:pt x="0" y="3543"/>
                  </a:moveTo>
                  <a:lnTo>
                    <a:pt x="0" y="3550"/>
                  </a:lnTo>
                  <a:lnTo>
                    <a:pt x="0" y="3543"/>
                  </a:lnTo>
                  <a:close/>
                  <a:moveTo>
                    <a:pt x="0" y="3550"/>
                  </a:moveTo>
                  <a:lnTo>
                    <a:pt x="0" y="3558"/>
                  </a:lnTo>
                  <a:lnTo>
                    <a:pt x="0" y="3550"/>
                  </a:lnTo>
                  <a:close/>
                  <a:moveTo>
                    <a:pt x="0" y="3558"/>
                  </a:moveTo>
                  <a:lnTo>
                    <a:pt x="0" y="3558"/>
                  </a:lnTo>
                  <a:close/>
                  <a:moveTo>
                    <a:pt x="0" y="3558"/>
                  </a:moveTo>
                  <a:lnTo>
                    <a:pt x="0" y="3566"/>
                  </a:lnTo>
                  <a:lnTo>
                    <a:pt x="0" y="3558"/>
                  </a:lnTo>
                  <a:close/>
                  <a:moveTo>
                    <a:pt x="0" y="3566"/>
                  </a:moveTo>
                  <a:lnTo>
                    <a:pt x="0" y="3573"/>
                  </a:lnTo>
                  <a:lnTo>
                    <a:pt x="0" y="3566"/>
                  </a:lnTo>
                  <a:close/>
                  <a:moveTo>
                    <a:pt x="0" y="3573"/>
                  </a:moveTo>
                  <a:lnTo>
                    <a:pt x="0" y="3573"/>
                  </a:lnTo>
                  <a:close/>
                  <a:moveTo>
                    <a:pt x="0" y="3573"/>
                  </a:moveTo>
                  <a:lnTo>
                    <a:pt x="0" y="3581"/>
                  </a:lnTo>
                  <a:lnTo>
                    <a:pt x="0" y="3573"/>
                  </a:lnTo>
                  <a:close/>
                  <a:moveTo>
                    <a:pt x="0" y="3581"/>
                  </a:moveTo>
                  <a:lnTo>
                    <a:pt x="0" y="3589"/>
                  </a:lnTo>
                  <a:lnTo>
                    <a:pt x="0" y="3581"/>
                  </a:lnTo>
                  <a:close/>
                  <a:moveTo>
                    <a:pt x="0" y="3589"/>
                  </a:moveTo>
                  <a:lnTo>
                    <a:pt x="0" y="3589"/>
                  </a:lnTo>
                  <a:close/>
                  <a:moveTo>
                    <a:pt x="0" y="3589"/>
                  </a:moveTo>
                  <a:lnTo>
                    <a:pt x="0" y="3596"/>
                  </a:lnTo>
                  <a:lnTo>
                    <a:pt x="0" y="3589"/>
                  </a:lnTo>
                  <a:close/>
                  <a:moveTo>
                    <a:pt x="0" y="3596"/>
                  </a:moveTo>
                  <a:lnTo>
                    <a:pt x="0" y="3604"/>
                  </a:lnTo>
                  <a:lnTo>
                    <a:pt x="0" y="3596"/>
                  </a:lnTo>
                  <a:close/>
                  <a:moveTo>
                    <a:pt x="0" y="3604"/>
                  </a:moveTo>
                  <a:lnTo>
                    <a:pt x="0" y="3604"/>
                  </a:lnTo>
                  <a:close/>
                  <a:moveTo>
                    <a:pt x="0" y="3604"/>
                  </a:moveTo>
                  <a:lnTo>
                    <a:pt x="0" y="3612"/>
                  </a:lnTo>
                  <a:lnTo>
                    <a:pt x="0" y="3604"/>
                  </a:lnTo>
                  <a:close/>
                  <a:moveTo>
                    <a:pt x="0" y="3612"/>
                  </a:moveTo>
                  <a:lnTo>
                    <a:pt x="0" y="3620"/>
                  </a:lnTo>
                  <a:lnTo>
                    <a:pt x="0" y="3612"/>
                  </a:lnTo>
                  <a:close/>
                  <a:moveTo>
                    <a:pt x="0" y="3620"/>
                  </a:moveTo>
                  <a:lnTo>
                    <a:pt x="0" y="3620"/>
                  </a:lnTo>
                  <a:close/>
                  <a:moveTo>
                    <a:pt x="0" y="3620"/>
                  </a:moveTo>
                  <a:lnTo>
                    <a:pt x="0" y="3627"/>
                  </a:lnTo>
                  <a:lnTo>
                    <a:pt x="0" y="3620"/>
                  </a:lnTo>
                  <a:close/>
                  <a:moveTo>
                    <a:pt x="0" y="3627"/>
                  </a:moveTo>
                  <a:lnTo>
                    <a:pt x="0" y="3635"/>
                  </a:lnTo>
                  <a:lnTo>
                    <a:pt x="0" y="3627"/>
                  </a:lnTo>
                  <a:close/>
                  <a:moveTo>
                    <a:pt x="0" y="3635"/>
                  </a:moveTo>
                  <a:lnTo>
                    <a:pt x="0" y="3635"/>
                  </a:lnTo>
                  <a:close/>
                  <a:moveTo>
                    <a:pt x="0" y="3635"/>
                  </a:moveTo>
                  <a:lnTo>
                    <a:pt x="0" y="3643"/>
                  </a:lnTo>
                  <a:lnTo>
                    <a:pt x="0" y="3635"/>
                  </a:lnTo>
                  <a:close/>
                  <a:moveTo>
                    <a:pt x="0" y="3643"/>
                  </a:moveTo>
                  <a:lnTo>
                    <a:pt x="0" y="3650"/>
                  </a:lnTo>
                  <a:lnTo>
                    <a:pt x="0" y="3643"/>
                  </a:lnTo>
                  <a:close/>
                  <a:moveTo>
                    <a:pt x="0" y="3650"/>
                  </a:moveTo>
                  <a:lnTo>
                    <a:pt x="0" y="3650"/>
                  </a:lnTo>
                  <a:close/>
                  <a:moveTo>
                    <a:pt x="0" y="3650"/>
                  </a:moveTo>
                  <a:lnTo>
                    <a:pt x="0" y="3658"/>
                  </a:lnTo>
                  <a:lnTo>
                    <a:pt x="0" y="3650"/>
                  </a:lnTo>
                  <a:close/>
                  <a:moveTo>
                    <a:pt x="0" y="3658"/>
                  </a:moveTo>
                  <a:lnTo>
                    <a:pt x="0" y="3666"/>
                  </a:lnTo>
                  <a:lnTo>
                    <a:pt x="0" y="3658"/>
                  </a:lnTo>
                  <a:close/>
                  <a:moveTo>
                    <a:pt x="0" y="3666"/>
                  </a:moveTo>
                  <a:lnTo>
                    <a:pt x="0" y="3666"/>
                  </a:lnTo>
                  <a:close/>
                  <a:moveTo>
                    <a:pt x="0" y="3666"/>
                  </a:moveTo>
                  <a:lnTo>
                    <a:pt x="0" y="3673"/>
                  </a:lnTo>
                  <a:lnTo>
                    <a:pt x="0" y="3666"/>
                  </a:lnTo>
                  <a:close/>
                  <a:moveTo>
                    <a:pt x="0" y="3673"/>
                  </a:moveTo>
                  <a:lnTo>
                    <a:pt x="0" y="3681"/>
                  </a:lnTo>
                  <a:lnTo>
                    <a:pt x="0" y="3673"/>
                  </a:lnTo>
                  <a:close/>
                  <a:moveTo>
                    <a:pt x="0" y="3681"/>
                  </a:moveTo>
                  <a:lnTo>
                    <a:pt x="0" y="3681"/>
                  </a:lnTo>
                  <a:close/>
                  <a:moveTo>
                    <a:pt x="0" y="3681"/>
                  </a:moveTo>
                  <a:lnTo>
                    <a:pt x="0" y="3689"/>
                  </a:lnTo>
                  <a:lnTo>
                    <a:pt x="0" y="3681"/>
                  </a:lnTo>
                  <a:close/>
                  <a:moveTo>
                    <a:pt x="0" y="3689"/>
                  </a:moveTo>
                  <a:lnTo>
                    <a:pt x="0" y="3696"/>
                  </a:lnTo>
                  <a:lnTo>
                    <a:pt x="0" y="3689"/>
                  </a:lnTo>
                  <a:close/>
                  <a:moveTo>
                    <a:pt x="0" y="3696"/>
                  </a:moveTo>
                  <a:lnTo>
                    <a:pt x="0" y="3696"/>
                  </a:lnTo>
                  <a:close/>
                  <a:moveTo>
                    <a:pt x="0" y="3696"/>
                  </a:moveTo>
                  <a:lnTo>
                    <a:pt x="0" y="3704"/>
                  </a:lnTo>
                  <a:lnTo>
                    <a:pt x="0" y="3696"/>
                  </a:lnTo>
                  <a:close/>
                  <a:moveTo>
                    <a:pt x="0" y="3704"/>
                  </a:moveTo>
                  <a:lnTo>
                    <a:pt x="0" y="3712"/>
                  </a:lnTo>
                  <a:lnTo>
                    <a:pt x="0" y="3704"/>
                  </a:lnTo>
                  <a:close/>
                  <a:moveTo>
                    <a:pt x="0" y="3712"/>
                  </a:moveTo>
                  <a:lnTo>
                    <a:pt x="0" y="3712"/>
                  </a:lnTo>
                  <a:close/>
                  <a:moveTo>
                    <a:pt x="0" y="3712"/>
                  </a:moveTo>
                  <a:lnTo>
                    <a:pt x="0" y="3719"/>
                  </a:lnTo>
                  <a:lnTo>
                    <a:pt x="0" y="3712"/>
                  </a:lnTo>
                  <a:close/>
                  <a:moveTo>
                    <a:pt x="0" y="3719"/>
                  </a:moveTo>
                  <a:lnTo>
                    <a:pt x="0" y="3727"/>
                  </a:lnTo>
                  <a:lnTo>
                    <a:pt x="0" y="3719"/>
                  </a:lnTo>
                  <a:close/>
                  <a:moveTo>
                    <a:pt x="0" y="3727"/>
                  </a:moveTo>
                  <a:lnTo>
                    <a:pt x="0" y="3727"/>
                  </a:lnTo>
                  <a:close/>
                  <a:moveTo>
                    <a:pt x="0" y="3727"/>
                  </a:moveTo>
                  <a:lnTo>
                    <a:pt x="0" y="3735"/>
                  </a:lnTo>
                  <a:lnTo>
                    <a:pt x="0" y="3727"/>
                  </a:lnTo>
                  <a:close/>
                  <a:moveTo>
                    <a:pt x="0" y="3735"/>
                  </a:moveTo>
                  <a:lnTo>
                    <a:pt x="0" y="3742"/>
                  </a:lnTo>
                  <a:lnTo>
                    <a:pt x="0" y="3735"/>
                  </a:lnTo>
                  <a:close/>
                  <a:moveTo>
                    <a:pt x="0" y="3742"/>
                  </a:moveTo>
                  <a:lnTo>
                    <a:pt x="0" y="3742"/>
                  </a:lnTo>
                  <a:close/>
                  <a:moveTo>
                    <a:pt x="0" y="3742"/>
                  </a:moveTo>
                  <a:lnTo>
                    <a:pt x="0" y="3750"/>
                  </a:lnTo>
                  <a:lnTo>
                    <a:pt x="0" y="3742"/>
                  </a:lnTo>
                  <a:close/>
                  <a:moveTo>
                    <a:pt x="0" y="3750"/>
                  </a:moveTo>
                  <a:lnTo>
                    <a:pt x="0" y="3758"/>
                  </a:lnTo>
                  <a:lnTo>
                    <a:pt x="0" y="3750"/>
                  </a:lnTo>
                  <a:close/>
                  <a:moveTo>
                    <a:pt x="0" y="3758"/>
                  </a:moveTo>
                  <a:lnTo>
                    <a:pt x="0" y="3758"/>
                  </a:lnTo>
                  <a:close/>
                  <a:moveTo>
                    <a:pt x="0" y="3758"/>
                  </a:moveTo>
                  <a:lnTo>
                    <a:pt x="0" y="3766"/>
                  </a:lnTo>
                  <a:lnTo>
                    <a:pt x="0" y="3758"/>
                  </a:lnTo>
                  <a:close/>
                  <a:moveTo>
                    <a:pt x="0" y="3766"/>
                  </a:moveTo>
                  <a:lnTo>
                    <a:pt x="0" y="3773"/>
                  </a:lnTo>
                  <a:lnTo>
                    <a:pt x="0" y="3766"/>
                  </a:lnTo>
                  <a:close/>
                  <a:moveTo>
                    <a:pt x="0" y="3773"/>
                  </a:moveTo>
                  <a:lnTo>
                    <a:pt x="0" y="3773"/>
                  </a:lnTo>
                  <a:close/>
                  <a:moveTo>
                    <a:pt x="0" y="3773"/>
                  </a:moveTo>
                  <a:lnTo>
                    <a:pt x="0" y="3781"/>
                  </a:lnTo>
                  <a:lnTo>
                    <a:pt x="0" y="3773"/>
                  </a:lnTo>
                  <a:close/>
                  <a:moveTo>
                    <a:pt x="0" y="3781"/>
                  </a:moveTo>
                  <a:lnTo>
                    <a:pt x="0" y="3789"/>
                  </a:lnTo>
                  <a:lnTo>
                    <a:pt x="0" y="3781"/>
                  </a:lnTo>
                  <a:close/>
                  <a:moveTo>
                    <a:pt x="0" y="3789"/>
                  </a:moveTo>
                  <a:lnTo>
                    <a:pt x="0" y="3789"/>
                  </a:lnTo>
                  <a:close/>
                  <a:moveTo>
                    <a:pt x="0" y="3789"/>
                  </a:moveTo>
                  <a:lnTo>
                    <a:pt x="0" y="3796"/>
                  </a:lnTo>
                  <a:lnTo>
                    <a:pt x="0" y="3789"/>
                  </a:lnTo>
                  <a:close/>
                  <a:moveTo>
                    <a:pt x="0" y="3796"/>
                  </a:moveTo>
                  <a:lnTo>
                    <a:pt x="0" y="3804"/>
                  </a:lnTo>
                  <a:lnTo>
                    <a:pt x="0" y="3796"/>
                  </a:lnTo>
                  <a:close/>
                  <a:moveTo>
                    <a:pt x="0" y="3804"/>
                  </a:moveTo>
                  <a:lnTo>
                    <a:pt x="0" y="3804"/>
                  </a:lnTo>
                  <a:close/>
                  <a:moveTo>
                    <a:pt x="0" y="3804"/>
                  </a:moveTo>
                  <a:lnTo>
                    <a:pt x="0" y="3812"/>
                  </a:lnTo>
                  <a:lnTo>
                    <a:pt x="0" y="3804"/>
                  </a:lnTo>
                  <a:close/>
                  <a:moveTo>
                    <a:pt x="0" y="3812"/>
                  </a:moveTo>
                  <a:lnTo>
                    <a:pt x="0" y="3819"/>
                  </a:lnTo>
                  <a:lnTo>
                    <a:pt x="0" y="3812"/>
                  </a:lnTo>
                  <a:close/>
                  <a:moveTo>
                    <a:pt x="0" y="3819"/>
                  </a:moveTo>
                  <a:lnTo>
                    <a:pt x="0" y="3819"/>
                  </a:lnTo>
                  <a:close/>
                  <a:moveTo>
                    <a:pt x="0" y="3819"/>
                  </a:moveTo>
                  <a:lnTo>
                    <a:pt x="0" y="3827"/>
                  </a:lnTo>
                  <a:lnTo>
                    <a:pt x="0" y="3819"/>
                  </a:lnTo>
                  <a:close/>
                  <a:moveTo>
                    <a:pt x="0" y="3827"/>
                  </a:moveTo>
                  <a:lnTo>
                    <a:pt x="0" y="3835"/>
                  </a:lnTo>
                  <a:lnTo>
                    <a:pt x="0" y="3827"/>
                  </a:lnTo>
                  <a:close/>
                  <a:moveTo>
                    <a:pt x="0" y="3835"/>
                  </a:moveTo>
                  <a:lnTo>
                    <a:pt x="0" y="3835"/>
                  </a:lnTo>
                  <a:close/>
                  <a:moveTo>
                    <a:pt x="0" y="3835"/>
                  </a:moveTo>
                  <a:lnTo>
                    <a:pt x="0" y="3842"/>
                  </a:lnTo>
                  <a:lnTo>
                    <a:pt x="0" y="3835"/>
                  </a:lnTo>
                  <a:close/>
                  <a:moveTo>
                    <a:pt x="0" y="3842"/>
                  </a:moveTo>
                  <a:lnTo>
                    <a:pt x="0" y="3850"/>
                  </a:lnTo>
                  <a:lnTo>
                    <a:pt x="0" y="3842"/>
                  </a:lnTo>
                  <a:close/>
                  <a:moveTo>
                    <a:pt x="0" y="3850"/>
                  </a:moveTo>
                  <a:lnTo>
                    <a:pt x="0" y="3850"/>
                  </a:lnTo>
                  <a:close/>
                  <a:moveTo>
                    <a:pt x="0" y="3850"/>
                  </a:moveTo>
                  <a:lnTo>
                    <a:pt x="0" y="3858"/>
                  </a:lnTo>
                  <a:lnTo>
                    <a:pt x="0" y="3850"/>
                  </a:lnTo>
                  <a:close/>
                  <a:moveTo>
                    <a:pt x="0" y="3858"/>
                  </a:moveTo>
                  <a:lnTo>
                    <a:pt x="0" y="3865"/>
                  </a:lnTo>
                  <a:lnTo>
                    <a:pt x="0" y="3858"/>
                  </a:lnTo>
                  <a:close/>
                  <a:moveTo>
                    <a:pt x="0" y="3865"/>
                  </a:moveTo>
                  <a:lnTo>
                    <a:pt x="0" y="3865"/>
                  </a:lnTo>
                  <a:close/>
                  <a:moveTo>
                    <a:pt x="0" y="3865"/>
                  </a:moveTo>
                  <a:lnTo>
                    <a:pt x="0" y="3873"/>
                  </a:lnTo>
                  <a:lnTo>
                    <a:pt x="0" y="3865"/>
                  </a:lnTo>
                  <a:close/>
                  <a:moveTo>
                    <a:pt x="0" y="3873"/>
                  </a:moveTo>
                  <a:lnTo>
                    <a:pt x="0" y="3881"/>
                  </a:lnTo>
                  <a:lnTo>
                    <a:pt x="0" y="3873"/>
                  </a:lnTo>
                  <a:close/>
                  <a:moveTo>
                    <a:pt x="0" y="3881"/>
                  </a:moveTo>
                  <a:lnTo>
                    <a:pt x="0" y="3881"/>
                  </a:lnTo>
                  <a:close/>
                  <a:moveTo>
                    <a:pt x="0" y="3881"/>
                  </a:moveTo>
                  <a:lnTo>
                    <a:pt x="0" y="3889"/>
                  </a:lnTo>
                  <a:lnTo>
                    <a:pt x="0" y="3881"/>
                  </a:lnTo>
                  <a:close/>
                  <a:moveTo>
                    <a:pt x="0" y="3889"/>
                  </a:moveTo>
                  <a:lnTo>
                    <a:pt x="0" y="3896"/>
                  </a:lnTo>
                  <a:lnTo>
                    <a:pt x="0" y="3889"/>
                  </a:lnTo>
                  <a:close/>
                  <a:moveTo>
                    <a:pt x="0" y="3896"/>
                  </a:moveTo>
                  <a:lnTo>
                    <a:pt x="0" y="3896"/>
                  </a:lnTo>
                  <a:close/>
                  <a:moveTo>
                    <a:pt x="0" y="3896"/>
                  </a:moveTo>
                  <a:lnTo>
                    <a:pt x="0" y="3904"/>
                  </a:lnTo>
                  <a:lnTo>
                    <a:pt x="0" y="3896"/>
                  </a:lnTo>
                  <a:close/>
                  <a:moveTo>
                    <a:pt x="0" y="3904"/>
                  </a:moveTo>
                  <a:lnTo>
                    <a:pt x="0" y="3912"/>
                  </a:lnTo>
                  <a:lnTo>
                    <a:pt x="0" y="3904"/>
                  </a:lnTo>
                  <a:close/>
                  <a:moveTo>
                    <a:pt x="0" y="3912"/>
                  </a:moveTo>
                  <a:lnTo>
                    <a:pt x="0" y="3912"/>
                  </a:lnTo>
                  <a:close/>
                  <a:moveTo>
                    <a:pt x="0" y="3912"/>
                  </a:moveTo>
                  <a:lnTo>
                    <a:pt x="0" y="3919"/>
                  </a:lnTo>
                  <a:lnTo>
                    <a:pt x="0" y="3912"/>
                  </a:lnTo>
                  <a:close/>
                  <a:moveTo>
                    <a:pt x="0" y="3919"/>
                  </a:moveTo>
                  <a:lnTo>
                    <a:pt x="0" y="3927"/>
                  </a:lnTo>
                  <a:lnTo>
                    <a:pt x="0" y="3919"/>
                  </a:lnTo>
                  <a:close/>
                  <a:moveTo>
                    <a:pt x="0" y="3927"/>
                  </a:moveTo>
                  <a:lnTo>
                    <a:pt x="0" y="3927"/>
                  </a:lnTo>
                  <a:close/>
                  <a:moveTo>
                    <a:pt x="0" y="3927"/>
                  </a:moveTo>
                  <a:lnTo>
                    <a:pt x="0" y="3935"/>
                  </a:lnTo>
                  <a:lnTo>
                    <a:pt x="0" y="3927"/>
                  </a:lnTo>
                  <a:close/>
                  <a:moveTo>
                    <a:pt x="0" y="3935"/>
                  </a:moveTo>
                  <a:lnTo>
                    <a:pt x="0" y="3942"/>
                  </a:lnTo>
                  <a:lnTo>
                    <a:pt x="0" y="3935"/>
                  </a:lnTo>
                  <a:close/>
                  <a:moveTo>
                    <a:pt x="0" y="3942"/>
                  </a:moveTo>
                  <a:lnTo>
                    <a:pt x="0" y="3942"/>
                  </a:lnTo>
                  <a:close/>
                  <a:moveTo>
                    <a:pt x="0" y="3942"/>
                  </a:moveTo>
                  <a:lnTo>
                    <a:pt x="0" y="3950"/>
                  </a:lnTo>
                  <a:lnTo>
                    <a:pt x="0" y="3942"/>
                  </a:lnTo>
                  <a:close/>
                  <a:moveTo>
                    <a:pt x="0" y="3950"/>
                  </a:moveTo>
                  <a:lnTo>
                    <a:pt x="0" y="3958"/>
                  </a:lnTo>
                  <a:lnTo>
                    <a:pt x="0" y="3950"/>
                  </a:lnTo>
                  <a:close/>
                  <a:moveTo>
                    <a:pt x="0" y="3958"/>
                  </a:moveTo>
                  <a:lnTo>
                    <a:pt x="0" y="3958"/>
                  </a:lnTo>
                  <a:close/>
                  <a:moveTo>
                    <a:pt x="0" y="3958"/>
                  </a:moveTo>
                  <a:lnTo>
                    <a:pt x="0" y="3965"/>
                  </a:lnTo>
                  <a:lnTo>
                    <a:pt x="0" y="3958"/>
                  </a:lnTo>
                  <a:close/>
                  <a:moveTo>
                    <a:pt x="0" y="3965"/>
                  </a:moveTo>
                  <a:lnTo>
                    <a:pt x="0" y="3973"/>
                  </a:lnTo>
                  <a:lnTo>
                    <a:pt x="0" y="3965"/>
                  </a:lnTo>
                  <a:close/>
                  <a:moveTo>
                    <a:pt x="0" y="3973"/>
                  </a:moveTo>
                  <a:lnTo>
                    <a:pt x="0" y="3973"/>
                  </a:lnTo>
                  <a:close/>
                  <a:moveTo>
                    <a:pt x="0" y="3973"/>
                  </a:moveTo>
                  <a:lnTo>
                    <a:pt x="0" y="3981"/>
                  </a:lnTo>
                  <a:lnTo>
                    <a:pt x="0" y="3973"/>
                  </a:lnTo>
                  <a:close/>
                  <a:moveTo>
                    <a:pt x="0" y="3981"/>
                  </a:moveTo>
                  <a:lnTo>
                    <a:pt x="0" y="3988"/>
                  </a:lnTo>
                  <a:lnTo>
                    <a:pt x="0" y="3981"/>
                  </a:lnTo>
                  <a:close/>
                  <a:moveTo>
                    <a:pt x="0" y="3988"/>
                  </a:moveTo>
                  <a:lnTo>
                    <a:pt x="0" y="3988"/>
                  </a:lnTo>
                  <a:close/>
                  <a:moveTo>
                    <a:pt x="0" y="3988"/>
                  </a:moveTo>
                  <a:lnTo>
                    <a:pt x="0" y="3996"/>
                  </a:lnTo>
                  <a:lnTo>
                    <a:pt x="0" y="3988"/>
                  </a:lnTo>
                  <a:close/>
                  <a:moveTo>
                    <a:pt x="0" y="3996"/>
                  </a:moveTo>
                  <a:lnTo>
                    <a:pt x="0" y="4004"/>
                  </a:lnTo>
                  <a:lnTo>
                    <a:pt x="0" y="3996"/>
                  </a:lnTo>
                  <a:close/>
                  <a:moveTo>
                    <a:pt x="0" y="4004"/>
                  </a:moveTo>
                  <a:lnTo>
                    <a:pt x="0" y="4004"/>
                  </a:lnTo>
                  <a:close/>
                  <a:moveTo>
                    <a:pt x="0" y="4004"/>
                  </a:moveTo>
                  <a:lnTo>
                    <a:pt x="0" y="4011"/>
                  </a:lnTo>
                  <a:lnTo>
                    <a:pt x="0" y="4004"/>
                  </a:lnTo>
                  <a:close/>
                  <a:moveTo>
                    <a:pt x="0" y="4011"/>
                  </a:moveTo>
                  <a:lnTo>
                    <a:pt x="0" y="4019"/>
                  </a:lnTo>
                  <a:lnTo>
                    <a:pt x="0" y="4011"/>
                  </a:lnTo>
                  <a:close/>
                  <a:moveTo>
                    <a:pt x="0" y="4019"/>
                  </a:moveTo>
                  <a:lnTo>
                    <a:pt x="0" y="4019"/>
                  </a:lnTo>
                  <a:close/>
                  <a:moveTo>
                    <a:pt x="0" y="4019"/>
                  </a:moveTo>
                  <a:lnTo>
                    <a:pt x="0" y="4027"/>
                  </a:lnTo>
                  <a:lnTo>
                    <a:pt x="0" y="4019"/>
                  </a:lnTo>
                  <a:close/>
                  <a:moveTo>
                    <a:pt x="0" y="4027"/>
                  </a:moveTo>
                  <a:lnTo>
                    <a:pt x="0" y="4035"/>
                  </a:lnTo>
                  <a:lnTo>
                    <a:pt x="0" y="4027"/>
                  </a:lnTo>
                  <a:close/>
                  <a:moveTo>
                    <a:pt x="0" y="4035"/>
                  </a:moveTo>
                  <a:lnTo>
                    <a:pt x="0" y="4035"/>
                  </a:lnTo>
                  <a:close/>
                  <a:moveTo>
                    <a:pt x="0" y="4035"/>
                  </a:moveTo>
                  <a:lnTo>
                    <a:pt x="0" y="4042"/>
                  </a:lnTo>
                  <a:lnTo>
                    <a:pt x="0" y="4035"/>
                  </a:lnTo>
                  <a:close/>
                  <a:moveTo>
                    <a:pt x="0" y="4042"/>
                  </a:moveTo>
                  <a:lnTo>
                    <a:pt x="0" y="4050"/>
                  </a:lnTo>
                  <a:lnTo>
                    <a:pt x="0" y="4042"/>
                  </a:lnTo>
                  <a:close/>
                  <a:moveTo>
                    <a:pt x="0" y="4050"/>
                  </a:moveTo>
                  <a:lnTo>
                    <a:pt x="0" y="4050"/>
                  </a:lnTo>
                  <a:close/>
                  <a:moveTo>
                    <a:pt x="0" y="4050"/>
                  </a:moveTo>
                  <a:lnTo>
                    <a:pt x="0" y="4058"/>
                  </a:lnTo>
                  <a:lnTo>
                    <a:pt x="0" y="4050"/>
                  </a:lnTo>
                  <a:close/>
                  <a:moveTo>
                    <a:pt x="0" y="4058"/>
                  </a:moveTo>
                  <a:lnTo>
                    <a:pt x="0" y="4065"/>
                  </a:lnTo>
                  <a:lnTo>
                    <a:pt x="0" y="4058"/>
                  </a:lnTo>
                  <a:close/>
                  <a:moveTo>
                    <a:pt x="0" y="4065"/>
                  </a:moveTo>
                  <a:lnTo>
                    <a:pt x="0" y="4065"/>
                  </a:lnTo>
                  <a:close/>
                  <a:moveTo>
                    <a:pt x="0" y="4065"/>
                  </a:moveTo>
                  <a:lnTo>
                    <a:pt x="0" y="4073"/>
                  </a:lnTo>
                  <a:lnTo>
                    <a:pt x="0" y="4065"/>
                  </a:lnTo>
                  <a:close/>
                  <a:moveTo>
                    <a:pt x="0" y="4073"/>
                  </a:moveTo>
                  <a:lnTo>
                    <a:pt x="0" y="4081"/>
                  </a:lnTo>
                  <a:lnTo>
                    <a:pt x="0" y="4073"/>
                  </a:lnTo>
                  <a:close/>
                  <a:moveTo>
                    <a:pt x="0" y="4081"/>
                  </a:moveTo>
                  <a:lnTo>
                    <a:pt x="0" y="4081"/>
                  </a:lnTo>
                  <a:close/>
                  <a:moveTo>
                    <a:pt x="0" y="4081"/>
                  </a:moveTo>
                  <a:lnTo>
                    <a:pt x="0" y="4088"/>
                  </a:lnTo>
                  <a:lnTo>
                    <a:pt x="0" y="4081"/>
                  </a:lnTo>
                  <a:close/>
                  <a:moveTo>
                    <a:pt x="0" y="4088"/>
                  </a:moveTo>
                  <a:lnTo>
                    <a:pt x="0" y="4096"/>
                  </a:lnTo>
                  <a:lnTo>
                    <a:pt x="0" y="4088"/>
                  </a:lnTo>
                  <a:close/>
                  <a:moveTo>
                    <a:pt x="0" y="4096"/>
                  </a:moveTo>
                  <a:lnTo>
                    <a:pt x="0" y="4096"/>
                  </a:lnTo>
                  <a:close/>
                  <a:moveTo>
                    <a:pt x="0" y="4096"/>
                  </a:moveTo>
                  <a:lnTo>
                    <a:pt x="0" y="4104"/>
                  </a:lnTo>
                  <a:lnTo>
                    <a:pt x="0" y="4096"/>
                  </a:lnTo>
                  <a:close/>
                  <a:moveTo>
                    <a:pt x="0" y="4104"/>
                  </a:moveTo>
                  <a:lnTo>
                    <a:pt x="0" y="4111"/>
                  </a:lnTo>
                  <a:lnTo>
                    <a:pt x="0" y="4104"/>
                  </a:lnTo>
                  <a:close/>
                  <a:moveTo>
                    <a:pt x="0" y="4111"/>
                  </a:moveTo>
                  <a:lnTo>
                    <a:pt x="0" y="4111"/>
                  </a:lnTo>
                  <a:close/>
                  <a:moveTo>
                    <a:pt x="0" y="4111"/>
                  </a:moveTo>
                  <a:lnTo>
                    <a:pt x="0" y="4119"/>
                  </a:lnTo>
                  <a:lnTo>
                    <a:pt x="0" y="4111"/>
                  </a:lnTo>
                  <a:close/>
                  <a:moveTo>
                    <a:pt x="0" y="4119"/>
                  </a:moveTo>
                  <a:lnTo>
                    <a:pt x="0" y="4127"/>
                  </a:lnTo>
                  <a:lnTo>
                    <a:pt x="0" y="4119"/>
                  </a:lnTo>
                  <a:close/>
                  <a:moveTo>
                    <a:pt x="0" y="4127"/>
                  </a:moveTo>
                  <a:lnTo>
                    <a:pt x="0" y="4127"/>
                  </a:lnTo>
                  <a:close/>
                  <a:moveTo>
                    <a:pt x="0" y="4127"/>
                  </a:moveTo>
                  <a:lnTo>
                    <a:pt x="0" y="4134"/>
                  </a:lnTo>
                  <a:lnTo>
                    <a:pt x="0" y="4127"/>
                  </a:lnTo>
                  <a:close/>
                  <a:moveTo>
                    <a:pt x="0" y="4134"/>
                  </a:moveTo>
                  <a:lnTo>
                    <a:pt x="0" y="4142"/>
                  </a:lnTo>
                  <a:lnTo>
                    <a:pt x="0" y="4134"/>
                  </a:lnTo>
                  <a:close/>
                  <a:moveTo>
                    <a:pt x="0" y="4142"/>
                  </a:moveTo>
                  <a:lnTo>
                    <a:pt x="0" y="4142"/>
                  </a:lnTo>
                  <a:close/>
                  <a:moveTo>
                    <a:pt x="0" y="4142"/>
                  </a:moveTo>
                  <a:lnTo>
                    <a:pt x="0" y="4150"/>
                  </a:lnTo>
                  <a:lnTo>
                    <a:pt x="0" y="4142"/>
                  </a:lnTo>
                  <a:close/>
                  <a:moveTo>
                    <a:pt x="0" y="4150"/>
                  </a:moveTo>
                  <a:lnTo>
                    <a:pt x="0" y="4157"/>
                  </a:lnTo>
                  <a:lnTo>
                    <a:pt x="0" y="4150"/>
                  </a:lnTo>
                  <a:close/>
                  <a:moveTo>
                    <a:pt x="0" y="4157"/>
                  </a:moveTo>
                  <a:lnTo>
                    <a:pt x="0" y="4157"/>
                  </a:lnTo>
                  <a:close/>
                  <a:moveTo>
                    <a:pt x="0" y="4157"/>
                  </a:moveTo>
                  <a:lnTo>
                    <a:pt x="0" y="4165"/>
                  </a:lnTo>
                  <a:lnTo>
                    <a:pt x="0" y="4157"/>
                  </a:lnTo>
                  <a:close/>
                  <a:moveTo>
                    <a:pt x="0" y="4165"/>
                  </a:moveTo>
                  <a:lnTo>
                    <a:pt x="0" y="4173"/>
                  </a:lnTo>
                  <a:lnTo>
                    <a:pt x="0" y="4165"/>
                  </a:lnTo>
                  <a:close/>
                  <a:moveTo>
                    <a:pt x="0" y="4173"/>
                  </a:moveTo>
                  <a:lnTo>
                    <a:pt x="0" y="4173"/>
                  </a:lnTo>
                  <a:close/>
                  <a:moveTo>
                    <a:pt x="0" y="4173"/>
                  </a:moveTo>
                  <a:lnTo>
                    <a:pt x="0" y="4181"/>
                  </a:lnTo>
                  <a:lnTo>
                    <a:pt x="0" y="4173"/>
                  </a:lnTo>
                  <a:close/>
                  <a:moveTo>
                    <a:pt x="0" y="4181"/>
                  </a:moveTo>
                  <a:lnTo>
                    <a:pt x="0" y="4188"/>
                  </a:lnTo>
                  <a:lnTo>
                    <a:pt x="0" y="4181"/>
                  </a:lnTo>
                  <a:close/>
                  <a:moveTo>
                    <a:pt x="0" y="4188"/>
                  </a:moveTo>
                  <a:lnTo>
                    <a:pt x="0" y="4188"/>
                  </a:lnTo>
                  <a:close/>
                  <a:moveTo>
                    <a:pt x="0" y="4188"/>
                  </a:moveTo>
                  <a:lnTo>
                    <a:pt x="0" y="4196"/>
                  </a:lnTo>
                  <a:lnTo>
                    <a:pt x="0" y="4188"/>
                  </a:lnTo>
                  <a:close/>
                  <a:moveTo>
                    <a:pt x="0" y="4196"/>
                  </a:moveTo>
                  <a:lnTo>
                    <a:pt x="0" y="4204"/>
                  </a:lnTo>
                  <a:lnTo>
                    <a:pt x="0" y="4196"/>
                  </a:lnTo>
                  <a:close/>
                  <a:moveTo>
                    <a:pt x="0" y="4204"/>
                  </a:moveTo>
                  <a:lnTo>
                    <a:pt x="0" y="4204"/>
                  </a:lnTo>
                  <a:close/>
                  <a:moveTo>
                    <a:pt x="0" y="4204"/>
                  </a:moveTo>
                  <a:lnTo>
                    <a:pt x="0" y="4211"/>
                  </a:lnTo>
                  <a:lnTo>
                    <a:pt x="0" y="4204"/>
                  </a:lnTo>
                  <a:close/>
                  <a:moveTo>
                    <a:pt x="0" y="4211"/>
                  </a:moveTo>
                  <a:lnTo>
                    <a:pt x="0" y="4219"/>
                  </a:lnTo>
                  <a:lnTo>
                    <a:pt x="0" y="4211"/>
                  </a:lnTo>
                  <a:close/>
                  <a:moveTo>
                    <a:pt x="0" y="4219"/>
                  </a:moveTo>
                  <a:lnTo>
                    <a:pt x="0" y="4219"/>
                  </a:lnTo>
                  <a:close/>
                  <a:moveTo>
                    <a:pt x="0" y="4219"/>
                  </a:moveTo>
                  <a:lnTo>
                    <a:pt x="0" y="4227"/>
                  </a:lnTo>
                  <a:lnTo>
                    <a:pt x="0" y="4219"/>
                  </a:lnTo>
                  <a:close/>
                  <a:moveTo>
                    <a:pt x="0" y="4227"/>
                  </a:moveTo>
                  <a:lnTo>
                    <a:pt x="0" y="4234"/>
                  </a:lnTo>
                  <a:lnTo>
                    <a:pt x="0" y="4227"/>
                  </a:lnTo>
                  <a:close/>
                  <a:moveTo>
                    <a:pt x="0" y="4234"/>
                  </a:moveTo>
                  <a:lnTo>
                    <a:pt x="0" y="4234"/>
                  </a:lnTo>
                  <a:close/>
                  <a:moveTo>
                    <a:pt x="0" y="4234"/>
                  </a:moveTo>
                  <a:lnTo>
                    <a:pt x="0" y="4242"/>
                  </a:lnTo>
                  <a:lnTo>
                    <a:pt x="0" y="4234"/>
                  </a:lnTo>
                  <a:close/>
                  <a:moveTo>
                    <a:pt x="0" y="4242"/>
                  </a:moveTo>
                  <a:lnTo>
                    <a:pt x="0" y="4250"/>
                  </a:lnTo>
                  <a:lnTo>
                    <a:pt x="0" y="4242"/>
                  </a:lnTo>
                  <a:close/>
                  <a:moveTo>
                    <a:pt x="0" y="4250"/>
                  </a:moveTo>
                  <a:lnTo>
                    <a:pt x="0" y="4250"/>
                  </a:lnTo>
                  <a:close/>
                  <a:moveTo>
                    <a:pt x="0" y="4250"/>
                  </a:moveTo>
                  <a:lnTo>
                    <a:pt x="0" y="4257"/>
                  </a:lnTo>
                  <a:lnTo>
                    <a:pt x="0" y="4250"/>
                  </a:lnTo>
                  <a:close/>
                  <a:moveTo>
                    <a:pt x="0" y="4257"/>
                  </a:moveTo>
                  <a:lnTo>
                    <a:pt x="0" y="4265"/>
                  </a:lnTo>
                  <a:lnTo>
                    <a:pt x="0" y="4257"/>
                  </a:lnTo>
                  <a:close/>
                  <a:moveTo>
                    <a:pt x="0" y="4265"/>
                  </a:moveTo>
                  <a:lnTo>
                    <a:pt x="0" y="4265"/>
                  </a:lnTo>
                  <a:close/>
                  <a:moveTo>
                    <a:pt x="0" y="4265"/>
                  </a:moveTo>
                  <a:lnTo>
                    <a:pt x="0" y="4273"/>
                  </a:lnTo>
                  <a:lnTo>
                    <a:pt x="0" y="4265"/>
                  </a:lnTo>
                  <a:close/>
                  <a:moveTo>
                    <a:pt x="0" y="4273"/>
                  </a:moveTo>
                  <a:lnTo>
                    <a:pt x="0" y="4280"/>
                  </a:lnTo>
                  <a:lnTo>
                    <a:pt x="0" y="4273"/>
                  </a:lnTo>
                  <a:close/>
                  <a:moveTo>
                    <a:pt x="0" y="4280"/>
                  </a:moveTo>
                  <a:lnTo>
                    <a:pt x="0" y="4280"/>
                  </a:lnTo>
                  <a:close/>
                  <a:moveTo>
                    <a:pt x="0" y="4280"/>
                  </a:moveTo>
                  <a:lnTo>
                    <a:pt x="0" y="4288"/>
                  </a:lnTo>
                  <a:lnTo>
                    <a:pt x="0" y="4280"/>
                  </a:lnTo>
                  <a:close/>
                  <a:moveTo>
                    <a:pt x="0" y="4288"/>
                  </a:moveTo>
                  <a:lnTo>
                    <a:pt x="0" y="4296"/>
                  </a:lnTo>
                  <a:lnTo>
                    <a:pt x="0" y="4288"/>
                  </a:lnTo>
                  <a:close/>
                  <a:moveTo>
                    <a:pt x="0" y="4296"/>
                  </a:moveTo>
                  <a:lnTo>
                    <a:pt x="0" y="4296"/>
                  </a:lnTo>
                  <a:close/>
                  <a:moveTo>
                    <a:pt x="0" y="4296"/>
                  </a:moveTo>
                  <a:lnTo>
                    <a:pt x="0" y="4303"/>
                  </a:lnTo>
                  <a:lnTo>
                    <a:pt x="0" y="4296"/>
                  </a:lnTo>
                  <a:close/>
                  <a:moveTo>
                    <a:pt x="0" y="4303"/>
                  </a:moveTo>
                  <a:lnTo>
                    <a:pt x="0" y="4311"/>
                  </a:lnTo>
                  <a:lnTo>
                    <a:pt x="0" y="4303"/>
                  </a:lnTo>
                  <a:close/>
                  <a:moveTo>
                    <a:pt x="0" y="4311"/>
                  </a:moveTo>
                  <a:lnTo>
                    <a:pt x="0" y="4311"/>
                  </a:lnTo>
                  <a:close/>
                  <a:moveTo>
                    <a:pt x="0" y="4311"/>
                  </a:moveTo>
                  <a:lnTo>
                    <a:pt x="0" y="4319"/>
                  </a:lnTo>
                  <a:lnTo>
                    <a:pt x="0" y="4311"/>
                  </a:lnTo>
                  <a:close/>
                  <a:moveTo>
                    <a:pt x="0" y="4319"/>
                  </a:moveTo>
                  <a:lnTo>
                    <a:pt x="0" y="4327"/>
                  </a:lnTo>
                  <a:lnTo>
                    <a:pt x="0" y="4319"/>
                  </a:lnTo>
                  <a:close/>
                  <a:moveTo>
                    <a:pt x="0" y="4327"/>
                  </a:moveTo>
                  <a:lnTo>
                    <a:pt x="0" y="4327"/>
                  </a:lnTo>
                  <a:close/>
                  <a:moveTo>
                    <a:pt x="0" y="4327"/>
                  </a:moveTo>
                  <a:lnTo>
                    <a:pt x="0" y="4334"/>
                  </a:lnTo>
                  <a:lnTo>
                    <a:pt x="0" y="4327"/>
                  </a:lnTo>
                  <a:close/>
                  <a:moveTo>
                    <a:pt x="0" y="4334"/>
                  </a:moveTo>
                  <a:lnTo>
                    <a:pt x="0" y="4342"/>
                  </a:lnTo>
                  <a:lnTo>
                    <a:pt x="0" y="4334"/>
                  </a:lnTo>
                  <a:close/>
                  <a:moveTo>
                    <a:pt x="0" y="4342"/>
                  </a:moveTo>
                  <a:lnTo>
                    <a:pt x="0" y="4342"/>
                  </a:lnTo>
                  <a:close/>
                  <a:moveTo>
                    <a:pt x="0" y="4342"/>
                  </a:moveTo>
                  <a:lnTo>
                    <a:pt x="0" y="4350"/>
                  </a:lnTo>
                  <a:lnTo>
                    <a:pt x="0" y="4342"/>
                  </a:lnTo>
                  <a:close/>
                  <a:moveTo>
                    <a:pt x="0" y="4350"/>
                  </a:moveTo>
                  <a:lnTo>
                    <a:pt x="0" y="4357"/>
                  </a:lnTo>
                  <a:lnTo>
                    <a:pt x="0" y="4350"/>
                  </a:lnTo>
                  <a:close/>
                  <a:moveTo>
                    <a:pt x="0" y="4357"/>
                  </a:moveTo>
                  <a:lnTo>
                    <a:pt x="0" y="4357"/>
                  </a:lnTo>
                  <a:close/>
                  <a:moveTo>
                    <a:pt x="0" y="4357"/>
                  </a:moveTo>
                  <a:lnTo>
                    <a:pt x="0" y="4365"/>
                  </a:lnTo>
                  <a:lnTo>
                    <a:pt x="0" y="4357"/>
                  </a:lnTo>
                  <a:close/>
                  <a:moveTo>
                    <a:pt x="0" y="4365"/>
                  </a:moveTo>
                  <a:lnTo>
                    <a:pt x="0" y="4373"/>
                  </a:lnTo>
                  <a:lnTo>
                    <a:pt x="0" y="4365"/>
                  </a:lnTo>
                  <a:close/>
                  <a:moveTo>
                    <a:pt x="0" y="4373"/>
                  </a:moveTo>
                  <a:lnTo>
                    <a:pt x="0" y="4373"/>
                  </a:lnTo>
                  <a:close/>
                  <a:moveTo>
                    <a:pt x="0" y="4373"/>
                  </a:moveTo>
                  <a:lnTo>
                    <a:pt x="0" y="4380"/>
                  </a:lnTo>
                  <a:lnTo>
                    <a:pt x="0" y="4373"/>
                  </a:lnTo>
                  <a:close/>
                  <a:moveTo>
                    <a:pt x="0" y="4380"/>
                  </a:moveTo>
                  <a:lnTo>
                    <a:pt x="0" y="4388"/>
                  </a:lnTo>
                  <a:lnTo>
                    <a:pt x="0" y="4380"/>
                  </a:lnTo>
                  <a:close/>
                  <a:moveTo>
                    <a:pt x="0" y="4388"/>
                  </a:moveTo>
                  <a:lnTo>
                    <a:pt x="0" y="4388"/>
                  </a:lnTo>
                  <a:close/>
                  <a:moveTo>
                    <a:pt x="0" y="4388"/>
                  </a:moveTo>
                  <a:lnTo>
                    <a:pt x="0" y="4396"/>
                  </a:lnTo>
                  <a:lnTo>
                    <a:pt x="0" y="4388"/>
                  </a:lnTo>
                  <a:close/>
                  <a:moveTo>
                    <a:pt x="0" y="4396"/>
                  </a:moveTo>
                  <a:lnTo>
                    <a:pt x="0" y="4403"/>
                  </a:lnTo>
                  <a:lnTo>
                    <a:pt x="0" y="4396"/>
                  </a:lnTo>
                  <a:close/>
                  <a:moveTo>
                    <a:pt x="0" y="4403"/>
                  </a:moveTo>
                  <a:lnTo>
                    <a:pt x="0" y="4403"/>
                  </a:lnTo>
                  <a:close/>
                  <a:moveTo>
                    <a:pt x="0" y="4403"/>
                  </a:moveTo>
                  <a:lnTo>
                    <a:pt x="0" y="4411"/>
                  </a:lnTo>
                  <a:lnTo>
                    <a:pt x="0" y="4403"/>
                  </a:lnTo>
                  <a:close/>
                  <a:moveTo>
                    <a:pt x="0" y="4411"/>
                  </a:moveTo>
                  <a:lnTo>
                    <a:pt x="0" y="4419"/>
                  </a:lnTo>
                  <a:lnTo>
                    <a:pt x="0" y="4411"/>
                  </a:lnTo>
                  <a:close/>
                  <a:moveTo>
                    <a:pt x="0" y="4419"/>
                  </a:moveTo>
                  <a:lnTo>
                    <a:pt x="0" y="4419"/>
                  </a:lnTo>
                  <a:close/>
                  <a:moveTo>
                    <a:pt x="0" y="4419"/>
                  </a:moveTo>
                  <a:lnTo>
                    <a:pt x="0" y="4426"/>
                  </a:lnTo>
                  <a:lnTo>
                    <a:pt x="0" y="4419"/>
                  </a:lnTo>
                  <a:close/>
                  <a:moveTo>
                    <a:pt x="0" y="4426"/>
                  </a:moveTo>
                  <a:lnTo>
                    <a:pt x="0" y="4434"/>
                  </a:lnTo>
                  <a:lnTo>
                    <a:pt x="0" y="4426"/>
                  </a:lnTo>
                  <a:close/>
                  <a:moveTo>
                    <a:pt x="0" y="4434"/>
                  </a:moveTo>
                  <a:lnTo>
                    <a:pt x="0" y="4434"/>
                  </a:lnTo>
                  <a:close/>
                  <a:moveTo>
                    <a:pt x="0" y="4434"/>
                  </a:moveTo>
                  <a:lnTo>
                    <a:pt x="0" y="4442"/>
                  </a:lnTo>
                  <a:lnTo>
                    <a:pt x="0" y="4434"/>
                  </a:lnTo>
                  <a:close/>
                  <a:moveTo>
                    <a:pt x="0" y="4442"/>
                  </a:moveTo>
                  <a:lnTo>
                    <a:pt x="0" y="4449"/>
                  </a:lnTo>
                  <a:lnTo>
                    <a:pt x="0" y="4442"/>
                  </a:lnTo>
                  <a:close/>
                  <a:moveTo>
                    <a:pt x="0" y="4449"/>
                  </a:moveTo>
                  <a:lnTo>
                    <a:pt x="0" y="4449"/>
                  </a:lnTo>
                  <a:close/>
                  <a:moveTo>
                    <a:pt x="0" y="4449"/>
                  </a:moveTo>
                  <a:lnTo>
                    <a:pt x="0" y="4457"/>
                  </a:lnTo>
                  <a:lnTo>
                    <a:pt x="0" y="4449"/>
                  </a:lnTo>
                  <a:close/>
                  <a:moveTo>
                    <a:pt x="0" y="4457"/>
                  </a:moveTo>
                  <a:lnTo>
                    <a:pt x="0" y="4465"/>
                  </a:lnTo>
                  <a:lnTo>
                    <a:pt x="0" y="4457"/>
                  </a:lnTo>
                  <a:close/>
                  <a:moveTo>
                    <a:pt x="0" y="4465"/>
                  </a:moveTo>
                  <a:lnTo>
                    <a:pt x="0" y="4465"/>
                  </a:lnTo>
                  <a:close/>
                  <a:moveTo>
                    <a:pt x="0" y="4465"/>
                  </a:moveTo>
                  <a:lnTo>
                    <a:pt x="0" y="4473"/>
                  </a:lnTo>
                  <a:lnTo>
                    <a:pt x="0" y="4465"/>
                  </a:lnTo>
                  <a:close/>
                  <a:moveTo>
                    <a:pt x="0" y="4473"/>
                  </a:moveTo>
                  <a:lnTo>
                    <a:pt x="0" y="4480"/>
                  </a:lnTo>
                  <a:lnTo>
                    <a:pt x="0" y="4473"/>
                  </a:lnTo>
                  <a:close/>
                  <a:moveTo>
                    <a:pt x="0" y="4480"/>
                  </a:moveTo>
                  <a:lnTo>
                    <a:pt x="0" y="4480"/>
                  </a:lnTo>
                  <a:close/>
                  <a:moveTo>
                    <a:pt x="0" y="4480"/>
                  </a:moveTo>
                  <a:lnTo>
                    <a:pt x="0" y="4488"/>
                  </a:lnTo>
                  <a:lnTo>
                    <a:pt x="0" y="4480"/>
                  </a:lnTo>
                  <a:close/>
                  <a:moveTo>
                    <a:pt x="0" y="4488"/>
                  </a:moveTo>
                  <a:lnTo>
                    <a:pt x="0" y="4496"/>
                  </a:lnTo>
                  <a:lnTo>
                    <a:pt x="0" y="4488"/>
                  </a:lnTo>
                  <a:close/>
                  <a:moveTo>
                    <a:pt x="0" y="4496"/>
                  </a:moveTo>
                  <a:lnTo>
                    <a:pt x="0" y="4496"/>
                  </a:lnTo>
                  <a:close/>
                  <a:moveTo>
                    <a:pt x="0" y="4496"/>
                  </a:moveTo>
                  <a:lnTo>
                    <a:pt x="0" y="4503"/>
                  </a:lnTo>
                  <a:lnTo>
                    <a:pt x="0" y="4496"/>
                  </a:lnTo>
                  <a:close/>
                  <a:moveTo>
                    <a:pt x="0" y="4503"/>
                  </a:moveTo>
                  <a:lnTo>
                    <a:pt x="0" y="4511"/>
                  </a:lnTo>
                  <a:lnTo>
                    <a:pt x="0" y="4503"/>
                  </a:lnTo>
                  <a:close/>
                  <a:moveTo>
                    <a:pt x="0" y="4511"/>
                  </a:moveTo>
                  <a:lnTo>
                    <a:pt x="0" y="4511"/>
                  </a:lnTo>
                  <a:close/>
                  <a:moveTo>
                    <a:pt x="0" y="4511"/>
                  </a:moveTo>
                  <a:lnTo>
                    <a:pt x="0" y="4519"/>
                  </a:lnTo>
                  <a:lnTo>
                    <a:pt x="0" y="4511"/>
                  </a:lnTo>
                  <a:close/>
                  <a:moveTo>
                    <a:pt x="0" y="4519"/>
                  </a:moveTo>
                  <a:lnTo>
                    <a:pt x="0" y="4526"/>
                  </a:lnTo>
                  <a:lnTo>
                    <a:pt x="0" y="4519"/>
                  </a:lnTo>
                  <a:close/>
                  <a:moveTo>
                    <a:pt x="0" y="4526"/>
                  </a:moveTo>
                  <a:lnTo>
                    <a:pt x="0" y="4526"/>
                  </a:lnTo>
                  <a:close/>
                  <a:moveTo>
                    <a:pt x="0" y="4526"/>
                  </a:moveTo>
                  <a:lnTo>
                    <a:pt x="0" y="4534"/>
                  </a:lnTo>
                  <a:lnTo>
                    <a:pt x="0" y="4526"/>
                  </a:lnTo>
                  <a:close/>
                  <a:moveTo>
                    <a:pt x="0" y="4534"/>
                  </a:moveTo>
                  <a:lnTo>
                    <a:pt x="0" y="4542"/>
                  </a:lnTo>
                  <a:lnTo>
                    <a:pt x="0" y="4534"/>
                  </a:lnTo>
                  <a:close/>
                  <a:moveTo>
                    <a:pt x="0" y="4542"/>
                  </a:moveTo>
                  <a:lnTo>
                    <a:pt x="0" y="4542"/>
                  </a:lnTo>
                  <a:close/>
                  <a:moveTo>
                    <a:pt x="0" y="4542"/>
                  </a:moveTo>
                  <a:lnTo>
                    <a:pt x="0" y="4549"/>
                  </a:lnTo>
                  <a:lnTo>
                    <a:pt x="0" y="4542"/>
                  </a:lnTo>
                  <a:close/>
                  <a:moveTo>
                    <a:pt x="0" y="4549"/>
                  </a:moveTo>
                  <a:lnTo>
                    <a:pt x="0" y="4557"/>
                  </a:lnTo>
                  <a:lnTo>
                    <a:pt x="0" y="4549"/>
                  </a:lnTo>
                  <a:close/>
                  <a:moveTo>
                    <a:pt x="0" y="4557"/>
                  </a:moveTo>
                  <a:lnTo>
                    <a:pt x="0" y="4557"/>
                  </a:lnTo>
                  <a:close/>
                  <a:moveTo>
                    <a:pt x="0" y="4557"/>
                  </a:moveTo>
                  <a:lnTo>
                    <a:pt x="0" y="4565"/>
                  </a:lnTo>
                  <a:lnTo>
                    <a:pt x="0" y="4557"/>
                  </a:lnTo>
                  <a:close/>
                  <a:moveTo>
                    <a:pt x="0" y="4565"/>
                  </a:moveTo>
                  <a:lnTo>
                    <a:pt x="0" y="4572"/>
                  </a:lnTo>
                  <a:lnTo>
                    <a:pt x="0" y="4565"/>
                  </a:lnTo>
                  <a:close/>
                  <a:moveTo>
                    <a:pt x="0" y="4572"/>
                  </a:moveTo>
                  <a:lnTo>
                    <a:pt x="0" y="4572"/>
                  </a:lnTo>
                  <a:close/>
                  <a:moveTo>
                    <a:pt x="0" y="4572"/>
                  </a:moveTo>
                  <a:lnTo>
                    <a:pt x="0" y="4580"/>
                  </a:lnTo>
                  <a:lnTo>
                    <a:pt x="0" y="4572"/>
                  </a:lnTo>
                  <a:close/>
                  <a:moveTo>
                    <a:pt x="0" y="4580"/>
                  </a:moveTo>
                  <a:lnTo>
                    <a:pt x="0" y="4588"/>
                  </a:lnTo>
                  <a:lnTo>
                    <a:pt x="0" y="4580"/>
                  </a:lnTo>
                  <a:close/>
                  <a:moveTo>
                    <a:pt x="0" y="4588"/>
                  </a:moveTo>
                  <a:lnTo>
                    <a:pt x="0" y="4588"/>
                  </a:lnTo>
                  <a:close/>
                  <a:moveTo>
                    <a:pt x="0" y="4588"/>
                  </a:moveTo>
                  <a:lnTo>
                    <a:pt x="0" y="4596"/>
                  </a:lnTo>
                  <a:lnTo>
                    <a:pt x="0" y="4588"/>
                  </a:lnTo>
                  <a:close/>
                  <a:moveTo>
                    <a:pt x="0" y="4596"/>
                  </a:moveTo>
                  <a:lnTo>
                    <a:pt x="0" y="4603"/>
                  </a:lnTo>
                  <a:lnTo>
                    <a:pt x="0" y="4596"/>
                  </a:lnTo>
                  <a:close/>
                  <a:moveTo>
                    <a:pt x="0" y="4603"/>
                  </a:moveTo>
                  <a:lnTo>
                    <a:pt x="0" y="4603"/>
                  </a:lnTo>
                  <a:close/>
                  <a:moveTo>
                    <a:pt x="0" y="4603"/>
                  </a:moveTo>
                  <a:lnTo>
                    <a:pt x="0" y="4611"/>
                  </a:lnTo>
                  <a:lnTo>
                    <a:pt x="0" y="4603"/>
                  </a:lnTo>
                  <a:close/>
                  <a:moveTo>
                    <a:pt x="0" y="4611"/>
                  </a:moveTo>
                  <a:lnTo>
                    <a:pt x="0" y="4619"/>
                  </a:lnTo>
                  <a:lnTo>
                    <a:pt x="0" y="4611"/>
                  </a:lnTo>
                  <a:close/>
                  <a:moveTo>
                    <a:pt x="0" y="4619"/>
                  </a:moveTo>
                  <a:lnTo>
                    <a:pt x="0" y="4619"/>
                  </a:lnTo>
                  <a:close/>
                  <a:moveTo>
                    <a:pt x="0" y="4619"/>
                  </a:moveTo>
                  <a:lnTo>
                    <a:pt x="0" y="4626"/>
                  </a:lnTo>
                  <a:lnTo>
                    <a:pt x="0" y="4619"/>
                  </a:lnTo>
                  <a:close/>
                  <a:moveTo>
                    <a:pt x="0" y="4626"/>
                  </a:moveTo>
                  <a:lnTo>
                    <a:pt x="0" y="4634"/>
                  </a:lnTo>
                  <a:lnTo>
                    <a:pt x="0" y="4626"/>
                  </a:lnTo>
                  <a:close/>
                  <a:moveTo>
                    <a:pt x="0" y="4634"/>
                  </a:moveTo>
                  <a:lnTo>
                    <a:pt x="0" y="4634"/>
                  </a:lnTo>
                  <a:close/>
                  <a:moveTo>
                    <a:pt x="0" y="4634"/>
                  </a:moveTo>
                  <a:lnTo>
                    <a:pt x="0" y="4642"/>
                  </a:lnTo>
                  <a:lnTo>
                    <a:pt x="0" y="4634"/>
                  </a:lnTo>
                  <a:close/>
                  <a:moveTo>
                    <a:pt x="0" y="4642"/>
                  </a:moveTo>
                  <a:lnTo>
                    <a:pt x="0" y="4649"/>
                  </a:lnTo>
                  <a:lnTo>
                    <a:pt x="0" y="4642"/>
                  </a:lnTo>
                  <a:close/>
                  <a:moveTo>
                    <a:pt x="0" y="4649"/>
                  </a:moveTo>
                  <a:lnTo>
                    <a:pt x="0" y="4649"/>
                  </a:lnTo>
                  <a:close/>
                  <a:moveTo>
                    <a:pt x="0" y="4649"/>
                  </a:moveTo>
                  <a:lnTo>
                    <a:pt x="0" y="4657"/>
                  </a:lnTo>
                  <a:lnTo>
                    <a:pt x="0" y="4649"/>
                  </a:lnTo>
                  <a:close/>
                  <a:moveTo>
                    <a:pt x="0" y="4657"/>
                  </a:moveTo>
                  <a:lnTo>
                    <a:pt x="0" y="4665"/>
                  </a:lnTo>
                  <a:lnTo>
                    <a:pt x="0" y="4657"/>
                  </a:lnTo>
                  <a:close/>
                  <a:moveTo>
                    <a:pt x="0" y="4665"/>
                  </a:moveTo>
                  <a:lnTo>
                    <a:pt x="0" y="4665"/>
                  </a:lnTo>
                  <a:close/>
                  <a:moveTo>
                    <a:pt x="0" y="4665"/>
                  </a:moveTo>
                  <a:lnTo>
                    <a:pt x="0" y="4672"/>
                  </a:lnTo>
                  <a:lnTo>
                    <a:pt x="0" y="4665"/>
                  </a:lnTo>
                  <a:close/>
                  <a:moveTo>
                    <a:pt x="0" y="4672"/>
                  </a:moveTo>
                  <a:lnTo>
                    <a:pt x="0" y="4680"/>
                  </a:lnTo>
                  <a:lnTo>
                    <a:pt x="0" y="4672"/>
                  </a:lnTo>
                  <a:close/>
                  <a:moveTo>
                    <a:pt x="0" y="4680"/>
                  </a:moveTo>
                  <a:lnTo>
                    <a:pt x="0" y="4680"/>
                  </a:lnTo>
                  <a:close/>
                  <a:moveTo>
                    <a:pt x="0" y="4680"/>
                  </a:moveTo>
                  <a:lnTo>
                    <a:pt x="0" y="4688"/>
                  </a:lnTo>
                  <a:lnTo>
                    <a:pt x="0" y="4680"/>
                  </a:lnTo>
                  <a:close/>
                  <a:moveTo>
                    <a:pt x="0" y="4688"/>
                  </a:moveTo>
                  <a:lnTo>
                    <a:pt x="0" y="4695"/>
                  </a:lnTo>
                  <a:lnTo>
                    <a:pt x="0" y="4688"/>
                  </a:lnTo>
                  <a:close/>
                  <a:moveTo>
                    <a:pt x="0" y="4695"/>
                  </a:moveTo>
                  <a:lnTo>
                    <a:pt x="0" y="4695"/>
                  </a:lnTo>
                  <a:close/>
                  <a:moveTo>
                    <a:pt x="0" y="4695"/>
                  </a:moveTo>
                  <a:lnTo>
                    <a:pt x="0" y="4703"/>
                  </a:lnTo>
                  <a:lnTo>
                    <a:pt x="0" y="4695"/>
                  </a:lnTo>
                  <a:close/>
                  <a:moveTo>
                    <a:pt x="0" y="4703"/>
                  </a:moveTo>
                  <a:lnTo>
                    <a:pt x="0" y="4711"/>
                  </a:lnTo>
                  <a:lnTo>
                    <a:pt x="0" y="4703"/>
                  </a:lnTo>
                  <a:close/>
                  <a:moveTo>
                    <a:pt x="0" y="4711"/>
                  </a:moveTo>
                  <a:lnTo>
                    <a:pt x="0" y="4711"/>
                  </a:lnTo>
                  <a:close/>
                  <a:moveTo>
                    <a:pt x="0" y="4711"/>
                  </a:moveTo>
                  <a:lnTo>
                    <a:pt x="0" y="4718"/>
                  </a:lnTo>
                  <a:lnTo>
                    <a:pt x="0" y="4711"/>
                  </a:lnTo>
                  <a:close/>
                  <a:moveTo>
                    <a:pt x="0" y="4718"/>
                  </a:moveTo>
                  <a:lnTo>
                    <a:pt x="0" y="4726"/>
                  </a:lnTo>
                  <a:lnTo>
                    <a:pt x="0" y="4718"/>
                  </a:lnTo>
                  <a:close/>
                  <a:moveTo>
                    <a:pt x="0" y="4726"/>
                  </a:moveTo>
                  <a:lnTo>
                    <a:pt x="0" y="4726"/>
                  </a:lnTo>
                  <a:close/>
                  <a:moveTo>
                    <a:pt x="0" y="4726"/>
                  </a:moveTo>
                  <a:lnTo>
                    <a:pt x="0" y="4734"/>
                  </a:lnTo>
                  <a:lnTo>
                    <a:pt x="0" y="4726"/>
                  </a:lnTo>
                  <a:close/>
                  <a:moveTo>
                    <a:pt x="0" y="4734"/>
                  </a:moveTo>
                  <a:lnTo>
                    <a:pt x="0" y="4742"/>
                  </a:lnTo>
                  <a:lnTo>
                    <a:pt x="0" y="4734"/>
                  </a:lnTo>
                  <a:close/>
                  <a:moveTo>
                    <a:pt x="0" y="4742"/>
                  </a:moveTo>
                  <a:lnTo>
                    <a:pt x="0" y="4742"/>
                  </a:lnTo>
                  <a:close/>
                  <a:moveTo>
                    <a:pt x="0" y="4742"/>
                  </a:moveTo>
                  <a:lnTo>
                    <a:pt x="0" y="4749"/>
                  </a:lnTo>
                  <a:lnTo>
                    <a:pt x="0" y="4742"/>
                  </a:lnTo>
                  <a:close/>
                  <a:moveTo>
                    <a:pt x="0" y="4749"/>
                  </a:moveTo>
                  <a:lnTo>
                    <a:pt x="0" y="4757"/>
                  </a:lnTo>
                  <a:lnTo>
                    <a:pt x="0" y="4749"/>
                  </a:lnTo>
                  <a:close/>
                  <a:moveTo>
                    <a:pt x="0" y="4757"/>
                  </a:moveTo>
                  <a:lnTo>
                    <a:pt x="0" y="4757"/>
                  </a:lnTo>
                  <a:close/>
                  <a:moveTo>
                    <a:pt x="0" y="4757"/>
                  </a:moveTo>
                  <a:lnTo>
                    <a:pt x="0" y="4765"/>
                  </a:lnTo>
                  <a:lnTo>
                    <a:pt x="0" y="4757"/>
                  </a:lnTo>
                  <a:close/>
                  <a:moveTo>
                    <a:pt x="0" y="4765"/>
                  </a:moveTo>
                  <a:lnTo>
                    <a:pt x="0" y="4772"/>
                  </a:lnTo>
                  <a:lnTo>
                    <a:pt x="0" y="4765"/>
                  </a:lnTo>
                  <a:close/>
                  <a:moveTo>
                    <a:pt x="0" y="4772"/>
                  </a:moveTo>
                  <a:lnTo>
                    <a:pt x="0" y="4772"/>
                  </a:lnTo>
                  <a:close/>
                  <a:moveTo>
                    <a:pt x="0" y="4772"/>
                  </a:moveTo>
                  <a:lnTo>
                    <a:pt x="0" y="4780"/>
                  </a:lnTo>
                  <a:lnTo>
                    <a:pt x="0" y="4772"/>
                  </a:lnTo>
                  <a:close/>
                  <a:moveTo>
                    <a:pt x="0" y="4780"/>
                  </a:moveTo>
                  <a:lnTo>
                    <a:pt x="0" y="4788"/>
                  </a:lnTo>
                  <a:lnTo>
                    <a:pt x="0" y="4780"/>
                  </a:lnTo>
                  <a:close/>
                  <a:moveTo>
                    <a:pt x="0" y="4788"/>
                  </a:moveTo>
                  <a:lnTo>
                    <a:pt x="0" y="4788"/>
                  </a:lnTo>
                  <a:close/>
                  <a:moveTo>
                    <a:pt x="0" y="4788"/>
                  </a:moveTo>
                  <a:lnTo>
                    <a:pt x="0" y="4795"/>
                  </a:lnTo>
                  <a:lnTo>
                    <a:pt x="0" y="4788"/>
                  </a:lnTo>
                  <a:close/>
                  <a:moveTo>
                    <a:pt x="0" y="4795"/>
                  </a:moveTo>
                  <a:lnTo>
                    <a:pt x="0" y="4803"/>
                  </a:lnTo>
                  <a:lnTo>
                    <a:pt x="0" y="4795"/>
                  </a:lnTo>
                  <a:close/>
                  <a:moveTo>
                    <a:pt x="0" y="4803"/>
                  </a:moveTo>
                  <a:lnTo>
                    <a:pt x="0" y="4803"/>
                  </a:lnTo>
                  <a:close/>
                  <a:moveTo>
                    <a:pt x="0" y="4803"/>
                  </a:moveTo>
                  <a:lnTo>
                    <a:pt x="0" y="4811"/>
                  </a:lnTo>
                  <a:lnTo>
                    <a:pt x="0" y="4803"/>
                  </a:lnTo>
                  <a:close/>
                  <a:moveTo>
                    <a:pt x="0" y="4811"/>
                  </a:moveTo>
                  <a:lnTo>
                    <a:pt x="0" y="4818"/>
                  </a:lnTo>
                  <a:lnTo>
                    <a:pt x="0" y="4811"/>
                  </a:lnTo>
                  <a:close/>
                  <a:moveTo>
                    <a:pt x="0" y="4818"/>
                  </a:moveTo>
                  <a:lnTo>
                    <a:pt x="0" y="4818"/>
                  </a:lnTo>
                  <a:close/>
                  <a:moveTo>
                    <a:pt x="0" y="4818"/>
                  </a:moveTo>
                  <a:lnTo>
                    <a:pt x="0" y="4826"/>
                  </a:lnTo>
                  <a:lnTo>
                    <a:pt x="0" y="4818"/>
                  </a:lnTo>
                  <a:close/>
                  <a:moveTo>
                    <a:pt x="0" y="4826"/>
                  </a:moveTo>
                  <a:lnTo>
                    <a:pt x="0" y="4834"/>
                  </a:lnTo>
                  <a:lnTo>
                    <a:pt x="0" y="4826"/>
                  </a:lnTo>
                  <a:close/>
                  <a:moveTo>
                    <a:pt x="0" y="4834"/>
                  </a:moveTo>
                  <a:lnTo>
                    <a:pt x="0" y="4834"/>
                  </a:lnTo>
                  <a:close/>
                  <a:moveTo>
                    <a:pt x="0" y="4834"/>
                  </a:moveTo>
                  <a:lnTo>
                    <a:pt x="0" y="4841"/>
                  </a:lnTo>
                  <a:lnTo>
                    <a:pt x="0" y="4834"/>
                  </a:lnTo>
                  <a:close/>
                  <a:moveTo>
                    <a:pt x="0" y="4841"/>
                  </a:moveTo>
                  <a:lnTo>
                    <a:pt x="0" y="4849"/>
                  </a:lnTo>
                  <a:lnTo>
                    <a:pt x="0" y="4841"/>
                  </a:lnTo>
                  <a:close/>
                  <a:moveTo>
                    <a:pt x="0" y="4849"/>
                  </a:moveTo>
                  <a:lnTo>
                    <a:pt x="0" y="4849"/>
                  </a:lnTo>
                  <a:close/>
                  <a:moveTo>
                    <a:pt x="0" y="4849"/>
                  </a:moveTo>
                  <a:lnTo>
                    <a:pt x="0" y="4857"/>
                  </a:lnTo>
                  <a:lnTo>
                    <a:pt x="0" y="4849"/>
                  </a:lnTo>
                  <a:close/>
                  <a:moveTo>
                    <a:pt x="0" y="4857"/>
                  </a:moveTo>
                  <a:lnTo>
                    <a:pt x="0" y="4864"/>
                  </a:lnTo>
                  <a:lnTo>
                    <a:pt x="0" y="4857"/>
                  </a:lnTo>
                  <a:close/>
                  <a:moveTo>
                    <a:pt x="0" y="4864"/>
                  </a:moveTo>
                  <a:lnTo>
                    <a:pt x="0" y="4864"/>
                  </a:lnTo>
                  <a:close/>
                  <a:moveTo>
                    <a:pt x="0" y="4864"/>
                  </a:moveTo>
                  <a:lnTo>
                    <a:pt x="0" y="4872"/>
                  </a:lnTo>
                  <a:lnTo>
                    <a:pt x="0" y="4864"/>
                  </a:lnTo>
                  <a:close/>
                  <a:moveTo>
                    <a:pt x="0" y="4872"/>
                  </a:moveTo>
                  <a:lnTo>
                    <a:pt x="0" y="4880"/>
                  </a:lnTo>
                  <a:lnTo>
                    <a:pt x="0" y="4872"/>
                  </a:lnTo>
                  <a:close/>
                  <a:moveTo>
                    <a:pt x="0" y="4880"/>
                  </a:moveTo>
                  <a:lnTo>
                    <a:pt x="0" y="4880"/>
                  </a:lnTo>
                  <a:close/>
                  <a:moveTo>
                    <a:pt x="0" y="4880"/>
                  </a:moveTo>
                  <a:lnTo>
                    <a:pt x="0" y="4888"/>
                  </a:lnTo>
                  <a:lnTo>
                    <a:pt x="0" y="4880"/>
                  </a:lnTo>
                  <a:close/>
                  <a:moveTo>
                    <a:pt x="0" y="4888"/>
                  </a:moveTo>
                  <a:lnTo>
                    <a:pt x="0" y="4895"/>
                  </a:lnTo>
                  <a:lnTo>
                    <a:pt x="0" y="4888"/>
                  </a:lnTo>
                  <a:close/>
                  <a:moveTo>
                    <a:pt x="0" y="4895"/>
                  </a:moveTo>
                  <a:lnTo>
                    <a:pt x="0" y="4895"/>
                  </a:lnTo>
                  <a:close/>
                  <a:moveTo>
                    <a:pt x="0" y="4895"/>
                  </a:moveTo>
                  <a:lnTo>
                    <a:pt x="0" y="4903"/>
                  </a:lnTo>
                  <a:lnTo>
                    <a:pt x="0" y="4895"/>
                  </a:lnTo>
                  <a:close/>
                  <a:moveTo>
                    <a:pt x="0" y="4903"/>
                  </a:moveTo>
                  <a:lnTo>
                    <a:pt x="0" y="4911"/>
                  </a:lnTo>
                  <a:lnTo>
                    <a:pt x="0" y="4903"/>
                  </a:lnTo>
                  <a:close/>
                  <a:moveTo>
                    <a:pt x="0" y="4911"/>
                  </a:moveTo>
                  <a:lnTo>
                    <a:pt x="0" y="4911"/>
                  </a:lnTo>
                  <a:close/>
                  <a:moveTo>
                    <a:pt x="0" y="4911"/>
                  </a:moveTo>
                  <a:lnTo>
                    <a:pt x="0" y="4918"/>
                  </a:lnTo>
                  <a:lnTo>
                    <a:pt x="0" y="4911"/>
                  </a:lnTo>
                  <a:close/>
                  <a:moveTo>
                    <a:pt x="0" y="4918"/>
                  </a:moveTo>
                  <a:lnTo>
                    <a:pt x="0" y="4926"/>
                  </a:lnTo>
                  <a:lnTo>
                    <a:pt x="0" y="4918"/>
                  </a:lnTo>
                  <a:close/>
                  <a:moveTo>
                    <a:pt x="0" y="4926"/>
                  </a:moveTo>
                  <a:lnTo>
                    <a:pt x="0" y="4926"/>
                  </a:lnTo>
                  <a:close/>
                  <a:moveTo>
                    <a:pt x="0" y="4926"/>
                  </a:moveTo>
                  <a:lnTo>
                    <a:pt x="0" y="4934"/>
                  </a:lnTo>
                  <a:lnTo>
                    <a:pt x="0" y="4926"/>
                  </a:lnTo>
                  <a:close/>
                  <a:moveTo>
                    <a:pt x="0" y="4934"/>
                  </a:moveTo>
                  <a:lnTo>
                    <a:pt x="0" y="4941"/>
                  </a:lnTo>
                  <a:lnTo>
                    <a:pt x="0" y="4934"/>
                  </a:lnTo>
                  <a:close/>
                  <a:moveTo>
                    <a:pt x="0" y="4941"/>
                  </a:moveTo>
                  <a:lnTo>
                    <a:pt x="0" y="4941"/>
                  </a:lnTo>
                  <a:close/>
                  <a:moveTo>
                    <a:pt x="0" y="4941"/>
                  </a:moveTo>
                  <a:lnTo>
                    <a:pt x="0" y="4949"/>
                  </a:lnTo>
                  <a:lnTo>
                    <a:pt x="0" y="4941"/>
                  </a:lnTo>
                  <a:close/>
                  <a:moveTo>
                    <a:pt x="0" y="4949"/>
                  </a:moveTo>
                  <a:lnTo>
                    <a:pt x="0" y="4957"/>
                  </a:lnTo>
                  <a:lnTo>
                    <a:pt x="0" y="4949"/>
                  </a:lnTo>
                  <a:close/>
                  <a:moveTo>
                    <a:pt x="0" y="4957"/>
                  </a:moveTo>
                  <a:lnTo>
                    <a:pt x="0" y="4957"/>
                  </a:lnTo>
                  <a:close/>
                  <a:moveTo>
                    <a:pt x="0" y="4957"/>
                  </a:moveTo>
                  <a:lnTo>
                    <a:pt x="0" y="4964"/>
                  </a:lnTo>
                  <a:lnTo>
                    <a:pt x="0" y="4957"/>
                  </a:lnTo>
                  <a:close/>
                  <a:moveTo>
                    <a:pt x="0" y="4964"/>
                  </a:moveTo>
                  <a:lnTo>
                    <a:pt x="0" y="4972"/>
                  </a:lnTo>
                  <a:lnTo>
                    <a:pt x="0" y="4964"/>
                  </a:lnTo>
                  <a:close/>
                  <a:moveTo>
                    <a:pt x="0" y="4972"/>
                  </a:moveTo>
                  <a:lnTo>
                    <a:pt x="0" y="4972"/>
                  </a:lnTo>
                  <a:close/>
                  <a:moveTo>
                    <a:pt x="0" y="4972"/>
                  </a:moveTo>
                  <a:lnTo>
                    <a:pt x="0" y="4980"/>
                  </a:lnTo>
                  <a:lnTo>
                    <a:pt x="0" y="4972"/>
                  </a:lnTo>
                  <a:close/>
                  <a:moveTo>
                    <a:pt x="0" y="4980"/>
                  </a:moveTo>
                  <a:lnTo>
                    <a:pt x="0" y="4987"/>
                  </a:lnTo>
                  <a:lnTo>
                    <a:pt x="0" y="4980"/>
                  </a:lnTo>
                  <a:close/>
                  <a:moveTo>
                    <a:pt x="0" y="4987"/>
                  </a:moveTo>
                  <a:lnTo>
                    <a:pt x="0" y="4987"/>
                  </a:lnTo>
                  <a:close/>
                  <a:moveTo>
                    <a:pt x="0" y="4987"/>
                  </a:moveTo>
                  <a:lnTo>
                    <a:pt x="0" y="4995"/>
                  </a:lnTo>
                  <a:lnTo>
                    <a:pt x="0" y="4987"/>
                  </a:lnTo>
                  <a:close/>
                  <a:moveTo>
                    <a:pt x="0" y="4995"/>
                  </a:moveTo>
                  <a:lnTo>
                    <a:pt x="0" y="5003"/>
                  </a:lnTo>
                  <a:lnTo>
                    <a:pt x="0" y="4995"/>
                  </a:lnTo>
                  <a:close/>
                  <a:moveTo>
                    <a:pt x="0" y="5003"/>
                  </a:moveTo>
                  <a:lnTo>
                    <a:pt x="0" y="5003"/>
                  </a:lnTo>
                  <a:close/>
                  <a:moveTo>
                    <a:pt x="0" y="5003"/>
                  </a:moveTo>
                  <a:lnTo>
                    <a:pt x="0" y="5010"/>
                  </a:lnTo>
                  <a:lnTo>
                    <a:pt x="0" y="5003"/>
                  </a:lnTo>
                  <a:close/>
                  <a:moveTo>
                    <a:pt x="0" y="5010"/>
                  </a:moveTo>
                  <a:lnTo>
                    <a:pt x="0" y="5018"/>
                  </a:lnTo>
                  <a:lnTo>
                    <a:pt x="0" y="5010"/>
                  </a:lnTo>
                  <a:close/>
                  <a:moveTo>
                    <a:pt x="0" y="5018"/>
                  </a:moveTo>
                  <a:lnTo>
                    <a:pt x="0" y="5018"/>
                  </a:lnTo>
                  <a:close/>
                  <a:moveTo>
                    <a:pt x="0" y="5018"/>
                  </a:moveTo>
                  <a:lnTo>
                    <a:pt x="0" y="5026"/>
                  </a:lnTo>
                  <a:lnTo>
                    <a:pt x="0" y="5018"/>
                  </a:lnTo>
                  <a:close/>
                  <a:moveTo>
                    <a:pt x="0" y="5026"/>
                  </a:moveTo>
                  <a:lnTo>
                    <a:pt x="0" y="5034"/>
                  </a:lnTo>
                  <a:lnTo>
                    <a:pt x="0" y="5026"/>
                  </a:lnTo>
                  <a:close/>
                  <a:moveTo>
                    <a:pt x="0" y="5034"/>
                  </a:moveTo>
                  <a:lnTo>
                    <a:pt x="0" y="5034"/>
                  </a:lnTo>
                  <a:close/>
                  <a:moveTo>
                    <a:pt x="0" y="5034"/>
                  </a:moveTo>
                  <a:lnTo>
                    <a:pt x="0" y="5041"/>
                  </a:lnTo>
                  <a:lnTo>
                    <a:pt x="0" y="5034"/>
                  </a:lnTo>
                  <a:close/>
                  <a:moveTo>
                    <a:pt x="0" y="5041"/>
                  </a:moveTo>
                  <a:lnTo>
                    <a:pt x="0" y="5049"/>
                  </a:lnTo>
                  <a:lnTo>
                    <a:pt x="0" y="5041"/>
                  </a:lnTo>
                  <a:close/>
                  <a:moveTo>
                    <a:pt x="0" y="5049"/>
                  </a:moveTo>
                  <a:lnTo>
                    <a:pt x="0" y="5049"/>
                  </a:lnTo>
                  <a:close/>
                  <a:moveTo>
                    <a:pt x="0" y="5049"/>
                  </a:moveTo>
                  <a:lnTo>
                    <a:pt x="0" y="5057"/>
                  </a:lnTo>
                  <a:lnTo>
                    <a:pt x="0" y="5049"/>
                  </a:lnTo>
                  <a:close/>
                  <a:moveTo>
                    <a:pt x="0" y="5057"/>
                  </a:moveTo>
                  <a:lnTo>
                    <a:pt x="0" y="5064"/>
                  </a:lnTo>
                  <a:lnTo>
                    <a:pt x="0" y="5057"/>
                  </a:lnTo>
                  <a:close/>
                  <a:moveTo>
                    <a:pt x="0" y="5064"/>
                  </a:moveTo>
                  <a:lnTo>
                    <a:pt x="0" y="5064"/>
                  </a:lnTo>
                  <a:close/>
                  <a:moveTo>
                    <a:pt x="0" y="5064"/>
                  </a:moveTo>
                  <a:lnTo>
                    <a:pt x="0" y="5072"/>
                  </a:lnTo>
                  <a:lnTo>
                    <a:pt x="0" y="5064"/>
                  </a:lnTo>
                  <a:close/>
                  <a:moveTo>
                    <a:pt x="0" y="5072"/>
                  </a:moveTo>
                  <a:lnTo>
                    <a:pt x="0" y="5080"/>
                  </a:lnTo>
                  <a:lnTo>
                    <a:pt x="0" y="5072"/>
                  </a:lnTo>
                  <a:close/>
                  <a:moveTo>
                    <a:pt x="0" y="5080"/>
                  </a:moveTo>
                  <a:lnTo>
                    <a:pt x="0" y="5080"/>
                  </a:lnTo>
                  <a:close/>
                  <a:moveTo>
                    <a:pt x="0" y="5080"/>
                  </a:moveTo>
                  <a:lnTo>
                    <a:pt x="0" y="5087"/>
                  </a:lnTo>
                  <a:lnTo>
                    <a:pt x="0" y="5080"/>
                  </a:lnTo>
                  <a:close/>
                  <a:moveTo>
                    <a:pt x="0" y="5087"/>
                  </a:moveTo>
                  <a:lnTo>
                    <a:pt x="0" y="5095"/>
                  </a:lnTo>
                  <a:lnTo>
                    <a:pt x="0" y="5087"/>
                  </a:lnTo>
                  <a:close/>
                  <a:moveTo>
                    <a:pt x="0" y="5095"/>
                  </a:moveTo>
                  <a:lnTo>
                    <a:pt x="0" y="5095"/>
                  </a:lnTo>
                  <a:close/>
                  <a:moveTo>
                    <a:pt x="0" y="5095"/>
                  </a:moveTo>
                  <a:lnTo>
                    <a:pt x="0" y="5103"/>
                  </a:lnTo>
                  <a:lnTo>
                    <a:pt x="0" y="5095"/>
                  </a:lnTo>
                  <a:close/>
                  <a:moveTo>
                    <a:pt x="0" y="5103"/>
                  </a:moveTo>
                  <a:lnTo>
                    <a:pt x="0" y="5110"/>
                  </a:lnTo>
                  <a:lnTo>
                    <a:pt x="0" y="5103"/>
                  </a:lnTo>
                  <a:close/>
                  <a:moveTo>
                    <a:pt x="0" y="5110"/>
                  </a:moveTo>
                  <a:lnTo>
                    <a:pt x="0" y="5110"/>
                  </a:lnTo>
                  <a:close/>
                  <a:moveTo>
                    <a:pt x="0" y="5110"/>
                  </a:moveTo>
                  <a:lnTo>
                    <a:pt x="0" y="5118"/>
                  </a:lnTo>
                  <a:lnTo>
                    <a:pt x="0" y="5110"/>
                  </a:lnTo>
                  <a:close/>
                  <a:moveTo>
                    <a:pt x="0" y="5118"/>
                  </a:moveTo>
                  <a:lnTo>
                    <a:pt x="0" y="5126"/>
                  </a:lnTo>
                  <a:lnTo>
                    <a:pt x="0" y="5118"/>
                  </a:lnTo>
                  <a:close/>
                  <a:moveTo>
                    <a:pt x="0" y="5126"/>
                  </a:moveTo>
                  <a:lnTo>
                    <a:pt x="0" y="5126"/>
                  </a:lnTo>
                  <a:close/>
                  <a:moveTo>
                    <a:pt x="0" y="5126"/>
                  </a:moveTo>
                  <a:lnTo>
                    <a:pt x="0" y="5133"/>
                  </a:lnTo>
                  <a:lnTo>
                    <a:pt x="0" y="5126"/>
                  </a:lnTo>
                  <a:close/>
                  <a:moveTo>
                    <a:pt x="0" y="5133"/>
                  </a:moveTo>
                  <a:lnTo>
                    <a:pt x="0" y="5141"/>
                  </a:lnTo>
                  <a:lnTo>
                    <a:pt x="0" y="5133"/>
                  </a:lnTo>
                  <a:close/>
                  <a:moveTo>
                    <a:pt x="0" y="5141"/>
                  </a:moveTo>
                  <a:lnTo>
                    <a:pt x="0" y="5141"/>
                  </a:lnTo>
                  <a:close/>
                  <a:moveTo>
                    <a:pt x="0" y="5141"/>
                  </a:moveTo>
                  <a:lnTo>
                    <a:pt x="0" y="5149"/>
                  </a:lnTo>
                  <a:lnTo>
                    <a:pt x="0" y="5141"/>
                  </a:lnTo>
                  <a:close/>
                  <a:moveTo>
                    <a:pt x="0" y="5149"/>
                  </a:moveTo>
                  <a:lnTo>
                    <a:pt x="0" y="5157"/>
                  </a:lnTo>
                  <a:lnTo>
                    <a:pt x="0" y="5149"/>
                  </a:lnTo>
                  <a:close/>
                  <a:moveTo>
                    <a:pt x="0" y="5157"/>
                  </a:moveTo>
                  <a:lnTo>
                    <a:pt x="0" y="5157"/>
                  </a:lnTo>
                  <a:close/>
                  <a:moveTo>
                    <a:pt x="0" y="5157"/>
                  </a:moveTo>
                  <a:lnTo>
                    <a:pt x="0" y="5164"/>
                  </a:lnTo>
                  <a:lnTo>
                    <a:pt x="0" y="5157"/>
                  </a:lnTo>
                  <a:close/>
                  <a:moveTo>
                    <a:pt x="0" y="5164"/>
                  </a:moveTo>
                  <a:lnTo>
                    <a:pt x="0" y="5172"/>
                  </a:lnTo>
                  <a:lnTo>
                    <a:pt x="0" y="5164"/>
                  </a:lnTo>
                  <a:close/>
                  <a:moveTo>
                    <a:pt x="0" y="5172"/>
                  </a:moveTo>
                  <a:lnTo>
                    <a:pt x="0" y="5172"/>
                  </a:lnTo>
                  <a:close/>
                  <a:moveTo>
                    <a:pt x="0" y="5172"/>
                  </a:moveTo>
                  <a:lnTo>
                    <a:pt x="0" y="5180"/>
                  </a:lnTo>
                  <a:lnTo>
                    <a:pt x="0" y="5172"/>
                  </a:lnTo>
                  <a:close/>
                  <a:moveTo>
                    <a:pt x="0" y="5180"/>
                  </a:moveTo>
                  <a:lnTo>
                    <a:pt x="0" y="5187"/>
                  </a:lnTo>
                  <a:lnTo>
                    <a:pt x="0" y="5180"/>
                  </a:lnTo>
                  <a:close/>
                  <a:moveTo>
                    <a:pt x="0" y="5187"/>
                  </a:moveTo>
                  <a:lnTo>
                    <a:pt x="0" y="5187"/>
                  </a:lnTo>
                  <a:close/>
                  <a:moveTo>
                    <a:pt x="0" y="5187"/>
                  </a:moveTo>
                  <a:lnTo>
                    <a:pt x="0" y="5195"/>
                  </a:lnTo>
                  <a:lnTo>
                    <a:pt x="0" y="5187"/>
                  </a:lnTo>
                  <a:close/>
                  <a:moveTo>
                    <a:pt x="0" y="5195"/>
                  </a:moveTo>
                  <a:lnTo>
                    <a:pt x="0" y="5203"/>
                  </a:lnTo>
                  <a:lnTo>
                    <a:pt x="0" y="5195"/>
                  </a:lnTo>
                  <a:close/>
                  <a:moveTo>
                    <a:pt x="0" y="5203"/>
                  </a:moveTo>
                  <a:lnTo>
                    <a:pt x="0" y="5203"/>
                  </a:lnTo>
                  <a:close/>
                  <a:moveTo>
                    <a:pt x="0" y="5203"/>
                  </a:moveTo>
                  <a:lnTo>
                    <a:pt x="0" y="5210"/>
                  </a:lnTo>
                  <a:lnTo>
                    <a:pt x="0" y="5203"/>
                  </a:lnTo>
                  <a:close/>
                  <a:moveTo>
                    <a:pt x="0" y="5210"/>
                  </a:moveTo>
                  <a:lnTo>
                    <a:pt x="0" y="5218"/>
                  </a:lnTo>
                  <a:lnTo>
                    <a:pt x="0" y="5210"/>
                  </a:lnTo>
                  <a:close/>
                  <a:moveTo>
                    <a:pt x="0" y="5218"/>
                  </a:moveTo>
                  <a:lnTo>
                    <a:pt x="0" y="5218"/>
                  </a:lnTo>
                  <a:close/>
                  <a:moveTo>
                    <a:pt x="0" y="5218"/>
                  </a:moveTo>
                  <a:lnTo>
                    <a:pt x="0" y="5226"/>
                  </a:lnTo>
                  <a:lnTo>
                    <a:pt x="0" y="5218"/>
                  </a:lnTo>
                  <a:close/>
                  <a:moveTo>
                    <a:pt x="0" y="5226"/>
                  </a:moveTo>
                  <a:lnTo>
                    <a:pt x="0" y="5233"/>
                  </a:lnTo>
                  <a:lnTo>
                    <a:pt x="0" y="5226"/>
                  </a:lnTo>
                  <a:close/>
                  <a:moveTo>
                    <a:pt x="0" y="5233"/>
                  </a:moveTo>
                  <a:lnTo>
                    <a:pt x="0" y="5233"/>
                  </a:lnTo>
                  <a:close/>
                  <a:moveTo>
                    <a:pt x="0" y="5233"/>
                  </a:moveTo>
                  <a:lnTo>
                    <a:pt x="0" y="5241"/>
                  </a:lnTo>
                  <a:lnTo>
                    <a:pt x="0" y="5233"/>
                  </a:lnTo>
                  <a:close/>
                  <a:moveTo>
                    <a:pt x="0" y="5241"/>
                  </a:moveTo>
                  <a:lnTo>
                    <a:pt x="0" y="5249"/>
                  </a:lnTo>
                  <a:lnTo>
                    <a:pt x="0" y="5241"/>
                  </a:lnTo>
                  <a:close/>
                  <a:moveTo>
                    <a:pt x="0" y="5249"/>
                  </a:moveTo>
                  <a:lnTo>
                    <a:pt x="0" y="5249"/>
                  </a:lnTo>
                  <a:close/>
                  <a:moveTo>
                    <a:pt x="0" y="5249"/>
                  </a:moveTo>
                  <a:lnTo>
                    <a:pt x="0" y="5256"/>
                  </a:lnTo>
                  <a:lnTo>
                    <a:pt x="0" y="5249"/>
                  </a:lnTo>
                  <a:close/>
                  <a:moveTo>
                    <a:pt x="0" y="5256"/>
                  </a:moveTo>
                  <a:lnTo>
                    <a:pt x="0" y="5264"/>
                  </a:lnTo>
                  <a:lnTo>
                    <a:pt x="0" y="5256"/>
                  </a:lnTo>
                  <a:close/>
                  <a:moveTo>
                    <a:pt x="0" y="5264"/>
                  </a:moveTo>
                  <a:lnTo>
                    <a:pt x="0" y="5264"/>
                  </a:lnTo>
                  <a:close/>
                  <a:moveTo>
                    <a:pt x="0" y="5264"/>
                  </a:moveTo>
                  <a:lnTo>
                    <a:pt x="0" y="5272"/>
                  </a:lnTo>
                  <a:lnTo>
                    <a:pt x="0" y="5264"/>
                  </a:lnTo>
                  <a:close/>
                  <a:moveTo>
                    <a:pt x="0" y="5272"/>
                  </a:moveTo>
                  <a:lnTo>
                    <a:pt x="0" y="5279"/>
                  </a:lnTo>
                  <a:lnTo>
                    <a:pt x="0" y="5272"/>
                  </a:lnTo>
                  <a:close/>
                  <a:moveTo>
                    <a:pt x="0" y="5279"/>
                  </a:moveTo>
                  <a:lnTo>
                    <a:pt x="0" y="5279"/>
                  </a:lnTo>
                  <a:close/>
                  <a:moveTo>
                    <a:pt x="0" y="5279"/>
                  </a:moveTo>
                  <a:lnTo>
                    <a:pt x="0" y="5287"/>
                  </a:lnTo>
                  <a:lnTo>
                    <a:pt x="0" y="5279"/>
                  </a:lnTo>
                  <a:close/>
                  <a:moveTo>
                    <a:pt x="0" y="5287"/>
                  </a:moveTo>
                  <a:lnTo>
                    <a:pt x="0" y="5295"/>
                  </a:lnTo>
                  <a:lnTo>
                    <a:pt x="0" y="5287"/>
                  </a:lnTo>
                  <a:close/>
                  <a:moveTo>
                    <a:pt x="0" y="5295"/>
                  </a:moveTo>
                  <a:lnTo>
                    <a:pt x="0" y="5295"/>
                  </a:lnTo>
                  <a:close/>
                  <a:moveTo>
                    <a:pt x="0" y="5295"/>
                  </a:moveTo>
                  <a:lnTo>
                    <a:pt x="0" y="5303"/>
                  </a:lnTo>
                  <a:lnTo>
                    <a:pt x="0" y="5295"/>
                  </a:lnTo>
                  <a:close/>
                  <a:moveTo>
                    <a:pt x="0" y="5303"/>
                  </a:moveTo>
                  <a:lnTo>
                    <a:pt x="0" y="5310"/>
                  </a:lnTo>
                  <a:lnTo>
                    <a:pt x="0" y="5303"/>
                  </a:lnTo>
                  <a:close/>
                  <a:moveTo>
                    <a:pt x="0" y="5310"/>
                  </a:moveTo>
                  <a:lnTo>
                    <a:pt x="0" y="5310"/>
                  </a:lnTo>
                  <a:close/>
                  <a:moveTo>
                    <a:pt x="0" y="5310"/>
                  </a:moveTo>
                  <a:lnTo>
                    <a:pt x="0" y="5318"/>
                  </a:lnTo>
                  <a:lnTo>
                    <a:pt x="0" y="5310"/>
                  </a:lnTo>
                  <a:close/>
                  <a:moveTo>
                    <a:pt x="0" y="5318"/>
                  </a:moveTo>
                  <a:lnTo>
                    <a:pt x="0" y="5326"/>
                  </a:lnTo>
                  <a:lnTo>
                    <a:pt x="0" y="5318"/>
                  </a:lnTo>
                  <a:close/>
                  <a:moveTo>
                    <a:pt x="0" y="5326"/>
                  </a:moveTo>
                  <a:lnTo>
                    <a:pt x="0" y="5326"/>
                  </a:lnTo>
                  <a:close/>
                  <a:moveTo>
                    <a:pt x="0" y="5326"/>
                  </a:moveTo>
                  <a:lnTo>
                    <a:pt x="0" y="5333"/>
                  </a:lnTo>
                  <a:lnTo>
                    <a:pt x="0" y="5326"/>
                  </a:lnTo>
                  <a:close/>
                  <a:moveTo>
                    <a:pt x="0" y="5333"/>
                  </a:moveTo>
                  <a:lnTo>
                    <a:pt x="0" y="5341"/>
                  </a:lnTo>
                  <a:lnTo>
                    <a:pt x="0" y="5333"/>
                  </a:lnTo>
                  <a:close/>
                  <a:moveTo>
                    <a:pt x="0" y="5341"/>
                  </a:moveTo>
                  <a:lnTo>
                    <a:pt x="0" y="5341"/>
                  </a:lnTo>
                  <a:close/>
                  <a:moveTo>
                    <a:pt x="0" y="5341"/>
                  </a:moveTo>
                  <a:lnTo>
                    <a:pt x="0" y="5349"/>
                  </a:lnTo>
                  <a:lnTo>
                    <a:pt x="0" y="5341"/>
                  </a:lnTo>
                  <a:close/>
                  <a:moveTo>
                    <a:pt x="0" y="5349"/>
                  </a:moveTo>
                  <a:lnTo>
                    <a:pt x="0" y="5356"/>
                  </a:lnTo>
                  <a:lnTo>
                    <a:pt x="0" y="5349"/>
                  </a:lnTo>
                  <a:close/>
                  <a:moveTo>
                    <a:pt x="0" y="5356"/>
                  </a:moveTo>
                  <a:lnTo>
                    <a:pt x="0" y="5356"/>
                  </a:lnTo>
                  <a:close/>
                  <a:moveTo>
                    <a:pt x="0" y="5356"/>
                  </a:moveTo>
                  <a:lnTo>
                    <a:pt x="0" y="5364"/>
                  </a:lnTo>
                  <a:lnTo>
                    <a:pt x="0" y="5356"/>
                  </a:lnTo>
                  <a:close/>
                  <a:moveTo>
                    <a:pt x="0" y="5364"/>
                  </a:moveTo>
                  <a:lnTo>
                    <a:pt x="0" y="5372"/>
                  </a:lnTo>
                  <a:lnTo>
                    <a:pt x="0" y="5364"/>
                  </a:lnTo>
                  <a:close/>
                  <a:moveTo>
                    <a:pt x="0" y="5372"/>
                  </a:moveTo>
                  <a:lnTo>
                    <a:pt x="0" y="5372"/>
                  </a:lnTo>
                  <a:close/>
                  <a:moveTo>
                    <a:pt x="0" y="5372"/>
                  </a:moveTo>
                  <a:lnTo>
                    <a:pt x="0" y="5379"/>
                  </a:lnTo>
                  <a:lnTo>
                    <a:pt x="0" y="5372"/>
                  </a:lnTo>
                  <a:close/>
                  <a:moveTo>
                    <a:pt x="0" y="5379"/>
                  </a:moveTo>
                  <a:lnTo>
                    <a:pt x="0" y="5387"/>
                  </a:lnTo>
                  <a:lnTo>
                    <a:pt x="0" y="5379"/>
                  </a:lnTo>
                  <a:close/>
                  <a:moveTo>
                    <a:pt x="0" y="5387"/>
                  </a:moveTo>
                  <a:lnTo>
                    <a:pt x="0" y="5387"/>
                  </a:lnTo>
                  <a:close/>
                  <a:moveTo>
                    <a:pt x="0" y="5387"/>
                  </a:moveTo>
                  <a:lnTo>
                    <a:pt x="0" y="5395"/>
                  </a:lnTo>
                  <a:lnTo>
                    <a:pt x="0" y="5387"/>
                  </a:lnTo>
                  <a:close/>
                  <a:moveTo>
                    <a:pt x="0" y="5395"/>
                  </a:moveTo>
                  <a:lnTo>
                    <a:pt x="0" y="5402"/>
                  </a:lnTo>
                  <a:lnTo>
                    <a:pt x="0" y="5395"/>
                  </a:lnTo>
                  <a:close/>
                  <a:moveTo>
                    <a:pt x="0" y="5402"/>
                  </a:moveTo>
                  <a:lnTo>
                    <a:pt x="0" y="5402"/>
                  </a:lnTo>
                  <a:close/>
                  <a:moveTo>
                    <a:pt x="0" y="5402"/>
                  </a:moveTo>
                  <a:lnTo>
                    <a:pt x="0" y="5410"/>
                  </a:lnTo>
                  <a:lnTo>
                    <a:pt x="0" y="5402"/>
                  </a:lnTo>
                  <a:close/>
                  <a:moveTo>
                    <a:pt x="0" y="5410"/>
                  </a:moveTo>
                  <a:lnTo>
                    <a:pt x="0" y="5418"/>
                  </a:lnTo>
                  <a:lnTo>
                    <a:pt x="0" y="5410"/>
                  </a:lnTo>
                  <a:close/>
                  <a:moveTo>
                    <a:pt x="0" y="5418"/>
                  </a:moveTo>
                  <a:lnTo>
                    <a:pt x="0" y="5418"/>
                  </a:lnTo>
                  <a:close/>
                  <a:moveTo>
                    <a:pt x="0" y="5418"/>
                  </a:moveTo>
                  <a:lnTo>
                    <a:pt x="0" y="5425"/>
                  </a:lnTo>
                  <a:lnTo>
                    <a:pt x="0" y="5418"/>
                  </a:lnTo>
                  <a:close/>
                  <a:moveTo>
                    <a:pt x="0" y="5425"/>
                  </a:moveTo>
                  <a:lnTo>
                    <a:pt x="0" y="5433"/>
                  </a:lnTo>
                  <a:lnTo>
                    <a:pt x="0" y="5425"/>
                  </a:lnTo>
                  <a:close/>
                  <a:moveTo>
                    <a:pt x="0" y="5433"/>
                  </a:moveTo>
                  <a:lnTo>
                    <a:pt x="0" y="5433"/>
                  </a:lnTo>
                  <a:close/>
                  <a:moveTo>
                    <a:pt x="0" y="5433"/>
                  </a:moveTo>
                  <a:lnTo>
                    <a:pt x="0" y="5441"/>
                  </a:lnTo>
                  <a:lnTo>
                    <a:pt x="0" y="5433"/>
                  </a:lnTo>
                  <a:close/>
                  <a:moveTo>
                    <a:pt x="0" y="5441"/>
                  </a:moveTo>
                  <a:lnTo>
                    <a:pt x="0" y="5449"/>
                  </a:lnTo>
                  <a:lnTo>
                    <a:pt x="0" y="5441"/>
                  </a:lnTo>
                  <a:close/>
                  <a:moveTo>
                    <a:pt x="0" y="5449"/>
                  </a:moveTo>
                  <a:lnTo>
                    <a:pt x="0" y="5449"/>
                  </a:lnTo>
                  <a:close/>
                  <a:moveTo>
                    <a:pt x="0" y="5449"/>
                  </a:moveTo>
                  <a:lnTo>
                    <a:pt x="0" y="5456"/>
                  </a:lnTo>
                  <a:lnTo>
                    <a:pt x="0" y="5449"/>
                  </a:lnTo>
                  <a:close/>
                  <a:moveTo>
                    <a:pt x="0" y="5456"/>
                  </a:moveTo>
                  <a:lnTo>
                    <a:pt x="0" y="5464"/>
                  </a:lnTo>
                  <a:lnTo>
                    <a:pt x="0" y="5456"/>
                  </a:lnTo>
                  <a:close/>
                  <a:moveTo>
                    <a:pt x="0" y="5464"/>
                  </a:moveTo>
                  <a:lnTo>
                    <a:pt x="0" y="5464"/>
                  </a:lnTo>
                  <a:close/>
                  <a:moveTo>
                    <a:pt x="0" y="5464"/>
                  </a:moveTo>
                  <a:lnTo>
                    <a:pt x="0" y="5472"/>
                  </a:lnTo>
                  <a:lnTo>
                    <a:pt x="0" y="5464"/>
                  </a:lnTo>
                  <a:close/>
                  <a:moveTo>
                    <a:pt x="0" y="5472"/>
                  </a:moveTo>
                  <a:lnTo>
                    <a:pt x="0" y="5479"/>
                  </a:lnTo>
                  <a:lnTo>
                    <a:pt x="0" y="5472"/>
                  </a:lnTo>
                  <a:close/>
                  <a:moveTo>
                    <a:pt x="0" y="5479"/>
                  </a:moveTo>
                  <a:lnTo>
                    <a:pt x="0" y="5479"/>
                  </a:lnTo>
                  <a:close/>
                  <a:moveTo>
                    <a:pt x="0" y="5479"/>
                  </a:moveTo>
                  <a:lnTo>
                    <a:pt x="0" y="5487"/>
                  </a:lnTo>
                  <a:lnTo>
                    <a:pt x="0" y="5479"/>
                  </a:lnTo>
                  <a:close/>
                  <a:moveTo>
                    <a:pt x="0" y="5487"/>
                  </a:moveTo>
                  <a:lnTo>
                    <a:pt x="0" y="5495"/>
                  </a:lnTo>
                  <a:lnTo>
                    <a:pt x="0" y="5487"/>
                  </a:lnTo>
                  <a:close/>
                  <a:moveTo>
                    <a:pt x="0" y="5495"/>
                  </a:moveTo>
                  <a:lnTo>
                    <a:pt x="0" y="5495"/>
                  </a:lnTo>
                  <a:close/>
                  <a:moveTo>
                    <a:pt x="0" y="5495"/>
                  </a:moveTo>
                  <a:lnTo>
                    <a:pt x="0" y="5502"/>
                  </a:lnTo>
                  <a:lnTo>
                    <a:pt x="0" y="5495"/>
                  </a:lnTo>
                  <a:close/>
                  <a:moveTo>
                    <a:pt x="0" y="5502"/>
                  </a:moveTo>
                  <a:lnTo>
                    <a:pt x="0" y="5510"/>
                  </a:lnTo>
                  <a:lnTo>
                    <a:pt x="0" y="5502"/>
                  </a:lnTo>
                  <a:close/>
                  <a:moveTo>
                    <a:pt x="0" y="5510"/>
                  </a:moveTo>
                  <a:lnTo>
                    <a:pt x="0" y="5510"/>
                  </a:lnTo>
                  <a:close/>
                  <a:moveTo>
                    <a:pt x="0" y="5510"/>
                  </a:moveTo>
                  <a:lnTo>
                    <a:pt x="0" y="5518"/>
                  </a:lnTo>
                  <a:lnTo>
                    <a:pt x="0" y="5510"/>
                  </a:lnTo>
                  <a:close/>
                  <a:moveTo>
                    <a:pt x="0" y="5518"/>
                  </a:moveTo>
                  <a:lnTo>
                    <a:pt x="0" y="5525"/>
                  </a:lnTo>
                  <a:lnTo>
                    <a:pt x="0" y="5518"/>
                  </a:lnTo>
                  <a:close/>
                  <a:moveTo>
                    <a:pt x="0" y="5525"/>
                  </a:moveTo>
                  <a:lnTo>
                    <a:pt x="0" y="5525"/>
                  </a:lnTo>
                  <a:close/>
                  <a:moveTo>
                    <a:pt x="0" y="5525"/>
                  </a:moveTo>
                  <a:lnTo>
                    <a:pt x="0" y="5533"/>
                  </a:lnTo>
                  <a:lnTo>
                    <a:pt x="0" y="5525"/>
                  </a:lnTo>
                  <a:close/>
                  <a:moveTo>
                    <a:pt x="0" y="5533"/>
                  </a:moveTo>
                  <a:lnTo>
                    <a:pt x="0" y="5541"/>
                  </a:lnTo>
                  <a:lnTo>
                    <a:pt x="0" y="5533"/>
                  </a:lnTo>
                  <a:close/>
                  <a:moveTo>
                    <a:pt x="0" y="5541"/>
                  </a:moveTo>
                  <a:lnTo>
                    <a:pt x="0" y="5541"/>
                  </a:lnTo>
                  <a:close/>
                  <a:moveTo>
                    <a:pt x="0" y="5541"/>
                  </a:moveTo>
                  <a:lnTo>
                    <a:pt x="0" y="5548"/>
                  </a:lnTo>
                  <a:lnTo>
                    <a:pt x="0" y="5541"/>
                  </a:lnTo>
                  <a:close/>
                  <a:moveTo>
                    <a:pt x="0" y="5548"/>
                  </a:moveTo>
                  <a:lnTo>
                    <a:pt x="0" y="5556"/>
                  </a:lnTo>
                  <a:lnTo>
                    <a:pt x="0" y="5548"/>
                  </a:lnTo>
                  <a:close/>
                  <a:moveTo>
                    <a:pt x="0" y="5556"/>
                  </a:moveTo>
                  <a:lnTo>
                    <a:pt x="0" y="5556"/>
                  </a:lnTo>
                  <a:close/>
                  <a:moveTo>
                    <a:pt x="0" y="5556"/>
                  </a:moveTo>
                  <a:lnTo>
                    <a:pt x="0" y="5564"/>
                  </a:lnTo>
                  <a:lnTo>
                    <a:pt x="0" y="5556"/>
                  </a:lnTo>
                  <a:close/>
                  <a:moveTo>
                    <a:pt x="0" y="5564"/>
                  </a:moveTo>
                  <a:lnTo>
                    <a:pt x="0" y="5571"/>
                  </a:lnTo>
                  <a:lnTo>
                    <a:pt x="0" y="5564"/>
                  </a:lnTo>
                  <a:close/>
                  <a:moveTo>
                    <a:pt x="0" y="5571"/>
                  </a:moveTo>
                  <a:lnTo>
                    <a:pt x="0" y="5571"/>
                  </a:lnTo>
                  <a:close/>
                  <a:moveTo>
                    <a:pt x="0" y="5571"/>
                  </a:moveTo>
                  <a:lnTo>
                    <a:pt x="0" y="5579"/>
                  </a:lnTo>
                  <a:lnTo>
                    <a:pt x="0" y="5571"/>
                  </a:lnTo>
                  <a:close/>
                  <a:moveTo>
                    <a:pt x="0" y="5579"/>
                  </a:moveTo>
                  <a:lnTo>
                    <a:pt x="0" y="5587"/>
                  </a:lnTo>
                  <a:lnTo>
                    <a:pt x="0" y="5579"/>
                  </a:lnTo>
                  <a:close/>
                  <a:moveTo>
                    <a:pt x="0" y="5587"/>
                  </a:moveTo>
                  <a:lnTo>
                    <a:pt x="0" y="5587"/>
                  </a:lnTo>
                  <a:close/>
                  <a:moveTo>
                    <a:pt x="0" y="5587"/>
                  </a:moveTo>
                  <a:lnTo>
                    <a:pt x="0" y="5595"/>
                  </a:lnTo>
                  <a:lnTo>
                    <a:pt x="0" y="5587"/>
                  </a:lnTo>
                  <a:close/>
                  <a:moveTo>
                    <a:pt x="0" y="5595"/>
                  </a:moveTo>
                  <a:lnTo>
                    <a:pt x="0" y="5602"/>
                  </a:lnTo>
                  <a:lnTo>
                    <a:pt x="0" y="5595"/>
                  </a:lnTo>
                  <a:close/>
                  <a:moveTo>
                    <a:pt x="0" y="5602"/>
                  </a:moveTo>
                  <a:lnTo>
                    <a:pt x="0" y="5602"/>
                  </a:lnTo>
                  <a:close/>
                  <a:moveTo>
                    <a:pt x="0" y="5602"/>
                  </a:moveTo>
                  <a:lnTo>
                    <a:pt x="0" y="5610"/>
                  </a:lnTo>
                  <a:lnTo>
                    <a:pt x="0" y="5602"/>
                  </a:lnTo>
                  <a:close/>
                  <a:moveTo>
                    <a:pt x="0" y="5610"/>
                  </a:moveTo>
                  <a:lnTo>
                    <a:pt x="0" y="5618"/>
                  </a:lnTo>
                  <a:lnTo>
                    <a:pt x="0" y="5610"/>
                  </a:lnTo>
                  <a:close/>
                  <a:moveTo>
                    <a:pt x="0" y="5618"/>
                  </a:moveTo>
                  <a:lnTo>
                    <a:pt x="0" y="5618"/>
                  </a:lnTo>
                  <a:close/>
                  <a:moveTo>
                    <a:pt x="0" y="5618"/>
                  </a:moveTo>
                  <a:lnTo>
                    <a:pt x="0" y="5625"/>
                  </a:lnTo>
                  <a:lnTo>
                    <a:pt x="0" y="5618"/>
                  </a:lnTo>
                  <a:close/>
                  <a:moveTo>
                    <a:pt x="0" y="5625"/>
                  </a:moveTo>
                  <a:lnTo>
                    <a:pt x="0" y="5633"/>
                  </a:lnTo>
                  <a:lnTo>
                    <a:pt x="0" y="5625"/>
                  </a:lnTo>
                  <a:close/>
                  <a:moveTo>
                    <a:pt x="0" y="5633"/>
                  </a:moveTo>
                  <a:lnTo>
                    <a:pt x="0" y="5633"/>
                  </a:lnTo>
                  <a:close/>
                  <a:moveTo>
                    <a:pt x="0" y="5633"/>
                  </a:moveTo>
                  <a:lnTo>
                    <a:pt x="0" y="5641"/>
                  </a:lnTo>
                  <a:lnTo>
                    <a:pt x="0" y="5633"/>
                  </a:lnTo>
                  <a:close/>
                  <a:moveTo>
                    <a:pt x="0" y="5641"/>
                  </a:moveTo>
                  <a:lnTo>
                    <a:pt x="0" y="5648"/>
                  </a:lnTo>
                  <a:lnTo>
                    <a:pt x="0" y="5641"/>
                  </a:lnTo>
                  <a:close/>
                  <a:moveTo>
                    <a:pt x="0" y="5648"/>
                  </a:moveTo>
                  <a:lnTo>
                    <a:pt x="0" y="5648"/>
                  </a:lnTo>
                  <a:close/>
                  <a:moveTo>
                    <a:pt x="0" y="5648"/>
                  </a:moveTo>
                  <a:lnTo>
                    <a:pt x="0" y="5656"/>
                  </a:lnTo>
                  <a:lnTo>
                    <a:pt x="0" y="5648"/>
                  </a:lnTo>
                  <a:close/>
                  <a:moveTo>
                    <a:pt x="0" y="5656"/>
                  </a:moveTo>
                  <a:lnTo>
                    <a:pt x="0" y="5664"/>
                  </a:lnTo>
                  <a:lnTo>
                    <a:pt x="0" y="5656"/>
                  </a:lnTo>
                  <a:close/>
                  <a:moveTo>
                    <a:pt x="0" y="5664"/>
                  </a:moveTo>
                  <a:lnTo>
                    <a:pt x="0" y="5664"/>
                  </a:lnTo>
                  <a:close/>
                  <a:moveTo>
                    <a:pt x="0" y="5664"/>
                  </a:moveTo>
                  <a:lnTo>
                    <a:pt x="0" y="5671"/>
                  </a:lnTo>
                  <a:lnTo>
                    <a:pt x="0" y="5664"/>
                  </a:lnTo>
                  <a:close/>
                  <a:moveTo>
                    <a:pt x="0" y="5671"/>
                  </a:moveTo>
                  <a:lnTo>
                    <a:pt x="0" y="5679"/>
                  </a:lnTo>
                  <a:lnTo>
                    <a:pt x="0" y="5671"/>
                  </a:lnTo>
                  <a:close/>
                  <a:moveTo>
                    <a:pt x="0" y="5679"/>
                  </a:moveTo>
                  <a:lnTo>
                    <a:pt x="0" y="5679"/>
                  </a:lnTo>
                  <a:close/>
                  <a:moveTo>
                    <a:pt x="0" y="5679"/>
                  </a:moveTo>
                  <a:lnTo>
                    <a:pt x="0" y="5687"/>
                  </a:lnTo>
                  <a:lnTo>
                    <a:pt x="0" y="5679"/>
                  </a:lnTo>
                  <a:close/>
                  <a:moveTo>
                    <a:pt x="0" y="5687"/>
                  </a:moveTo>
                  <a:lnTo>
                    <a:pt x="0" y="5694"/>
                  </a:lnTo>
                  <a:lnTo>
                    <a:pt x="0" y="5687"/>
                  </a:lnTo>
                  <a:close/>
                  <a:moveTo>
                    <a:pt x="0" y="5694"/>
                  </a:moveTo>
                  <a:lnTo>
                    <a:pt x="0" y="5694"/>
                  </a:lnTo>
                  <a:close/>
                  <a:moveTo>
                    <a:pt x="0" y="5694"/>
                  </a:moveTo>
                  <a:lnTo>
                    <a:pt x="0" y="5702"/>
                  </a:lnTo>
                  <a:lnTo>
                    <a:pt x="0" y="5694"/>
                  </a:lnTo>
                  <a:close/>
                  <a:moveTo>
                    <a:pt x="0" y="5702"/>
                  </a:moveTo>
                  <a:lnTo>
                    <a:pt x="0" y="5710"/>
                  </a:lnTo>
                  <a:lnTo>
                    <a:pt x="0" y="5702"/>
                  </a:lnTo>
                  <a:close/>
                  <a:moveTo>
                    <a:pt x="0" y="5710"/>
                  </a:moveTo>
                  <a:lnTo>
                    <a:pt x="0" y="5710"/>
                  </a:lnTo>
                  <a:close/>
                  <a:moveTo>
                    <a:pt x="0" y="5710"/>
                  </a:moveTo>
                  <a:lnTo>
                    <a:pt x="0" y="5717"/>
                  </a:lnTo>
                  <a:lnTo>
                    <a:pt x="0" y="5710"/>
                  </a:lnTo>
                  <a:close/>
                  <a:moveTo>
                    <a:pt x="0" y="5717"/>
                  </a:moveTo>
                  <a:lnTo>
                    <a:pt x="0" y="5725"/>
                  </a:lnTo>
                  <a:lnTo>
                    <a:pt x="0" y="5717"/>
                  </a:lnTo>
                  <a:close/>
                  <a:moveTo>
                    <a:pt x="0" y="5725"/>
                  </a:moveTo>
                  <a:lnTo>
                    <a:pt x="0" y="5725"/>
                  </a:lnTo>
                  <a:close/>
                  <a:moveTo>
                    <a:pt x="0" y="5725"/>
                  </a:moveTo>
                  <a:lnTo>
                    <a:pt x="0" y="5733"/>
                  </a:lnTo>
                  <a:lnTo>
                    <a:pt x="0" y="5725"/>
                  </a:lnTo>
                  <a:close/>
                  <a:moveTo>
                    <a:pt x="0" y="5733"/>
                  </a:moveTo>
                  <a:lnTo>
                    <a:pt x="0" y="5741"/>
                  </a:lnTo>
                  <a:lnTo>
                    <a:pt x="0" y="5733"/>
                  </a:lnTo>
                  <a:close/>
                  <a:moveTo>
                    <a:pt x="0" y="5741"/>
                  </a:moveTo>
                  <a:lnTo>
                    <a:pt x="0" y="5741"/>
                  </a:lnTo>
                  <a:close/>
                  <a:moveTo>
                    <a:pt x="0" y="5741"/>
                  </a:moveTo>
                  <a:lnTo>
                    <a:pt x="0" y="5748"/>
                  </a:lnTo>
                  <a:lnTo>
                    <a:pt x="0" y="5741"/>
                  </a:lnTo>
                  <a:close/>
                  <a:moveTo>
                    <a:pt x="0" y="5748"/>
                  </a:moveTo>
                  <a:lnTo>
                    <a:pt x="0" y="5756"/>
                  </a:lnTo>
                  <a:lnTo>
                    <a:pt x="0" y="5748"/>
                  </a:lnTo>
                  <a:close/>
                  <a:moveTo>
                    <a:pt x="0" y="5756"/>
                  </a:moveTo>
                  <a:lnTo>
                    <a:pt x="0" y="5756"/>
                  </a:lnTo>
                  <a:close/>
                  <a:moveTo>
                    <a:pt x="0" y="5756"/>
                  </a:moveTo>
                  <a:lnTo>
                    <a:pt x="0" y="5764"/>
                  </a:lnTo>
                  <a:lnTo>
                    <a:pt x="0" y="5756"/>
                  </a:lnTo>
                  <a:close/>
                  <a:moveTo>
                    <a:pt x="0" y="5764"/>
                  </a:moveTo>
                  <a:lnTo>
                    <a:pt x="0" y="5771"/>
                  </a:lnTo>
                  <a:lnTo>
                    <a:pt x="0" y="5764"/>
                  </a:lnTo>
                  <a:close/>
                  <a:moveTo>
                    <a:pt x="0" y="5771"/>
                  </a:moveTo>
                  <a:lnTo>
                    <a:pt x="0" y="5771"/>
                  </a:lnTo>
                  <a:close/>
                  <a:moveTo>
                    <a:pt x="0" y="5771"/>
                  </a:moveTo>
                  <a:lnTo>
                    <a:pt x="0" y="5779"/>
                  </a:lnTo>
                  <a:lnTo>
                    <a:pt x="0" y="5771"/>
                  </a:lnTo>
                  <a:close/>
                  <a:moveTo>
                    <a:pt x="0" y="5779"/>
                  </a:moveTo>
                  <a:lnTo>
                    <a:pt x="0" y="5787"/>
                  </a:lnTo>
                  <a:lnTo>
                    <a:pt x="0" y="5779"/>
                  </a:lnTo>
                  <a:close/>
                  <a:moveTo>
                    <a:pt x="0" y="5787"/>
                  </a:moveTo>
                  <a:lnTo>
                    <a:pt x="0" y="5787"/>
                  </a:lnTo>
                  <a:close/>
                  <a:moveTo>
                    <a:pt x="0" y="5787"/>
                  </a:moveTo>
                  <a:lnTo>
                    <a:pt x="0" y="5794"/>
                  </a:lnTo>
                  <a:lnTo>
                    <a:pt x="0" y="5787"/>
                  </a:lnTo>
                  <a:close/>
                  <a:moveTo>
                    <a:pt x="0" y="5794"/>
                  </a:moveTo>
                  <a:lnTo>
                    <a:pt x="0" y="5802"/>
                  </a:lnTo>
                  <a:lnTo>
                    <a:pt x="0" y="5794"/>
                  </a:lnTo>
                  <a:close/>
                  <a:moveTo>
                    <a:pt x="0" y="5802"/>
                  </a:moveTo>
                  <a:lnTo>
                    <a:pt x="0" y="5802"/>
                  </a:lnTo>
                  <a:close/>
                  <a:moveTo>
                    <a:pt x="0" y="5802"/>
                  </a:moveTo>
                  <a:lnTo>
                    <a:pt x="0" y="5810"/>
                  </a:lnTo>
                  <a:lnTo>
                    <a:pt x="0" y="5802"/>
                  </a:lnTo>
                  <a:close/>
                  <a:moveTo>
                    <a:pt x="0" y="5810"/>
                  </a:moveTo>
                  <a:lnTo>
                    <a:pt x="0" y="5817"/>
                  </a:lnTo>
                  <a:lnTo>
                    <a:pt x="0" y="5810"/>
                  </a:lnTo>
                  <a:close/>
                  <a:moveTo>
                    <a:pt x="0" y="5817"/>
                  </a:moveTo>
                  <a:lnTo>
                    <a:pt x="0" y="5817"/>
                  </a:lnTo>
                  <a:close/>
                  <a:moveTo>
                    <a:pt x="0" y="5817"/>
                  </a:moveTo>
                  <a:lnTo>
                    <a:pt x="0" y="5825"/>
                  </a:lnTo>
                  <a:lnTo>
                    <a:pt x="0" y="5817"/>
                  </a:lnTo>
                  <a:close/>
                  <a:moveTo>
                    <a:pt x="0" y="5825"/>
                  </a:moveTo>
                  <a:lnTo>
                    <a:pt x="0" y="5833"/>
                  </a:lnTo>
                  <a:lnTo>
                    <a:pt x="0" y="5825"/>
                  </a:lnTo>
                  <a:close/>
                  <a:moveTo>
                    <a:pt x="0" y="5833"/>
                  </a:moveTo>
                  <a:lnTo>
                    <a:pt x="0" y="5833"/>
                  </a:lnTo>
                  <a:close/>
                  <a:moveTo>
                    <a:pt x="0" y="5833"/>
                  </a:moveTo>
                  <a:lnTo>
                    <a:pt x="0" y="5840"/>
                  </a:lnTo>
                  <a:lnTo>
                    <a:pt x="0" y="5833"/>
                  </a:lnTo>
                  <a:close/>
                  <a:moveTo>
                    <a:pt x="0" y="5840"/>
                  </a:moveTo>
                  <a:lnTo>
                    <a:pt x="0" y="5848"/>
                  </a:lnTo>
                  <a:lnTo>
                    <a:pt x="0" y="5840"/>
                  </a:lnTo>
                  <a:close/>
                  <a:moveTo>
                    <a:pt x="0" y="5848"/>
                  </a:moveTo>
                  <a:lnTo>
                    <a:pt x="0" y="5848"/>
                  </a:lnTo>
                  <a:close/>
                  <a:moveTo>
                    <a:pt x="0" y="5848"/>
                  </a:moveTo>
                  <a:lnTo>
                    <a:pt x="0" y="5856"/>
                  </a:lnTo>
                  <a:lnTo>
                    <a:pt x="0" y="5848"/>
                  </a:lnTo>
                  <a:close/>
                  <a:moveTo>
                    <a:pt x="0" y="5856"/>
                  </a:moveTo>
                  <a:lnTo>
                    <a:pt x="0" y="5864"/>
                  </a:lnTo>
                  <a:lnTo>
                    <a:pt x="0" y="5856"/>
                  </a:lnTo>
                  <a:close/>
                  <a:moveTo>
                    <a:pt x="0" y="5864"/>
                  </a:moveTo>
                  <a:lnTo>
                    <a:pt x="0" y="5864"/>
                  </a:lnTo>
                  <a:close/>
                  <a:moveTo>
                    <a:pt x="0" y="5864"/>
                  </a:moveTo>
                  <a:lnTo>
                    <a:pt x="0" y="5871"/>
                  </a:lnTo>
                  <a:lnTo>
                    <a:pt x="0" y="5864"/>
                  </a:lnTo>
                  <a:close/>
                  <a:moveTo>
                    <a:pt x="0" y="5871"/>
                  </a:moveTo>
                  <a:lnTo>
                    <a:pt x="0" y="5879"/>
                  </a:lnTo>
                  <a:lnTo>
                    <a:pt x="0" y="5871"/>
                  </a:lnTo>
                  <a:close/>
                  <a:moveTo>
                    <a:pt x="0" y="5879"/>
                  </a:moveTo>
                  <a:lnTo>
                    <a:pt x="0" y="5879"/>
                  </a:lnTo>
                  <a:close/>
                  <a:moveTo>
                    <a:pt x="0" y="5879"/>
                  </a:moveTo>
                  <a:lnTo>
                    <a:pt x="0" y="5887"/>
                  </a:lnTo>
                  <a:lnTo>
                    <a:pt x="0" y="5879"/>
                  </a:lnTo>
                  <a:close/>
                  <a:moveTo>
                    <a:pt x="0" y="5887"/>
                  </a:moveTo>
                  <a:lnTo>
                    <a:pt x="0" y="5894"/>
                  </a:lnTo>
                  <a:lnTo>
                    <a:pt x="0" y="5887"/>
                  </a:lnTo>
                  <a:close/>
                  <a:moveTo>
                    <a:pt x="0" y="5894"/>
                  </a:moveTo>
                  <a:lnTo>
                    <a:pt x="0" y="5894"/>
                  </a:lnTo>
                  <a:close/>
                  <a:moveTo>
                    <a:pt x="0" y="5894"/>
                  </a:moveTo>
                  <a:lnTo>
                    <a:pt x="0" y="5902"/>
                  </a:lnTo>
                  <a:lnTo>
                    <a:pt x="0" y="5894"/>
                  </a:lnTo>
                  <a:close/>
                  <a:moveTo>
                    <a:pt x="0" y="5902"/>
                  </a:moveTo>
                  <a:lnTo>
                    <a:pt x="0" y="5910"/>
                  </a:lnTo>
                  <a:lnTo>
                    <a:pt x="0" y="5902"/>
                  </a:lnTo>
                  <a:close/>
                  <a:moveTo>
                    <a:pt x="0" y="5910"/>
                  </a:moveTo>
                  <a:lnTo>
                    <a:pt x="0" y="5910"/>
                  </a:lnTo>
                  <a:close/>
                  <a:moveTo>
                    <a:pt x="0" y="5910"/>
                  </a:moveTo>
                  <a:lnTo>
                    <a:pt x="0" y="5917"/>
                  </a:lnTo>
                  <a:lnTo>
                    <a:pt x="0" y="5910"/>
                  </a:lnTo>
                  <a:close/>
                  <a:moveTo>
                    <a:pt x="0" y="5917"/>
                  </a:moveTo>
                  <a:lnTo>
                    <a:pt x="0" y="5925"/>
                  </a:lnTo>
                  <a:lnTo>
                    <a:pt x="0" y="5917"/>
                  </a:lnTo>
                  <a:close/>
                  <a:moveTo>
                    <a:pt x="0" y="5925"/>
                  </a:moveTo>
                  <a:lnTo>
                    <a:pt x="0" y="5925"/>
                  </a:lnTo>
                  <a:close/>
                  <a:moveTo>
                    <a:pt x="0" y="5925"/>
                  </a:moveTo>
                  <a:lnTo>
                    <a:pt x="0" y="5933"/>
                  </a:lnTo>
                  <a:lnTo>
                    <a:pt x="0" y="5925"/>
                  </a:lnTo>
                  <a:close/>
                  <a:moveTo>
                    <a:pt x="0" y="5933"/>
                  </a:moveTo>
                  <a:lnTo>
                    <a:pt x="0" y="5940"/>
                  </a:lnTo>
                  <a:lnTo>
                    <a:pt x="0" y="5933"/>
                  </a:lnTo>
                  <a:close/>
                  <a:moveTo>
                    <a:pt x="0" y="5940"/>
                  </a:moveTo>
                  <a:lnTo>
                    <a:pt x="0" y="5940"/>
                  </a:lnTo>
                  <a:close/>
                  <a:moveTo>
                    <a:pt x="0" y="5940"/>
                  </a:moveTo>
                  <a:lnTo>
                    <a:pt x="0" y="5948"/>
                  </a:lnTo>
                  <a:lnTo>
                    <a:pt x="0" y="5940"/>
                  </a:lnTo>
                  <a:close/>
                  <a:moveTo>
                    <a:pt x="0" y="5948"/>
                  </a:moveTo>
                  <a:lnTo>
                    <a:pt x="0" y="5956"/>
                  </a:lnTo>
                  <a:lnTo>
                    <a:pt x="0" y="5948"/>
                  </a:lnTo>
                  <a:close/>
                  <a:moveTo>
                    <a:pt x="0" y="5956"/>
                  </a:moveTo>
                  <a:lnTo>
                    <a:pt x="0" y="5956"/>
                  </a:lnTo>
                  <a:close/>
                  <a:moveTo>
                    <a:pt x="0" y="5956"/>
                  </a:moveTo>
                  <a:lnTo>
                    <a:pt x="0" y="5963"/>
                  </a:lnTo>
                  <a:lnTo>
                    <a:pt x="0" y="5956"/>
                  </a:lnTo>
                  <a:close/>
                  <a:moveTo>
                    <a:pt x="0" y="5963"/>
                  </a:moveTo>
                  <a:lnTo>
                    <a:pt x="0" y="5971"/>
                  </a:lnTo>
                  <a:lnTo>
                    <a:pt x="0" y="5963"/>
                  </a:lnTo>
                  <a:close/>
                  <a:moveTo>
                    <a:pt x="0" y="5971"/>
                  </a:moveTo>
                  <a:lnTo>
                    <a:pt x="0" y="5971"/>
                  </a:lnTo>
                  <a:close/>
                  <a:moveTo>
                    <a:pt x="0" y="5971"/>
                  </a:moveTo>
                  <a:lnTo>
                    <a:pt x="0" y="5979"/>
                  </a:lnTo>
                  <a:lnTo>
                    <a:pt x="0" y="5971"/>
                  </a:lnTo>
                  <a:close/>
                  <a:moveTo>
                    <a:pt x="0" y="5979"/>
                  </a:moveTo>
                  <a:lnTo>
                    <a:pt x="0" y="5986"/>
                  </a:lnTo>
                  <a:lnTo>
                    <a:pt x="0" y="5979"/>
                  </a:lnTo>
                  <a:close/>
                  <a:moveTo>
                    <a:pt x="0" y="5986"/>
                  </a:moveTo>
                  <a:lnTo>
                    <a:pt x="0" y="5986"/>
                  </a:lnTo>
                  <a:close/>
                  <a:moveTo>
                    <a:pt x="0" y="5986"/>
                  </a:moveTo>
                  <a:lnTo>
                    <a:pt x="0" y="5994"/>
                  </a:lnTo>
                  <a:lnTo>
                    <a:pt x="0" y="5986"/>
                  </a:lnTo>
                  <a:close/>
                  <a:moveTo>
                    <a:pt x="0" y="5994"/>
                  </a:moveTo>
                  <a:lnTo>
                    <a:pt x="0" y="6002"/>
                  </a:lnTo>
                  <a:lnTo>
                    <a:pt x="0" y="5994"/>
                  </a:lnTo>
                  <a:close/>
                  <a:moveTo>
                    <a:pt x="0" y="6002"/>
                  </a:moveTo>
                  <a:lnTo>
                    <a:pt x="0" y="6002"/>
                  </a:lnTo>
                  <a:close/>
                  <a:moveTo>
                    <a:pt x="0" y="6002"/>
                  </a:moveTo>
                  <a:lnTo>
                    <a:pt x="0" y="6010"/>
                  </a:lnTo>
                  <a:lnTo>
                    <a:pt x="0" y="6002"/>
                  </a:lnTo>
                  <a:close/>
                  <a:moveTo>
                    <a:pt x="0" y="6010"/>
                  </a:moveTo>
                  <a:lnTo>
                    <a:pt x="0" y="6017"/>
                  </a:lnTo>
                  <a:lnTo>
                    <a:pt x="0" y="6010"/>
                  </a:lnTo>
                  <a:close/>
                  <a:moveTo>
                    <a:pt x="0" y="6017"/>
                  </a:moveTo>
                  <a:lnTo>
                    <a:pt x="0" y="6017"/>
                  </a:lnTo>
                  <a:close/>
                  <a:moveTo>
                    <a:pt x="0" y="6017"/>
                  </a:moveTo>
                  <a:lnTo>
                    <a:pt x="0" y="6025"/>
                  </a:lnTo>
                  <a:lnTo>
                    <a:pt x="0" y="6017"/>
                  </a:lnTo>
                  <a:close/>
                  <a:moveTo>
                    <a:pt x="0" y="6025"/>
                  </a:moveTo>
                  <a:lnTo>
                    <a:pt x="0" y="6033"/>
                  </a:lnTo>
                  <a:lnTo>
                    <a:pt x="0" y="6025"/>
                  </a:lnTo>
                  <a:close/>
                  <a:moveTo>
                    <a:pt x="0" y="6033"/>
                  </a:moveTo>
                  <a:lnTo>
                    <a:pt x="0" y="6033"/>
                  </a:lnTo>
                  <a:close/>
                  <a:moveTo>
                    <a:pt x="0" y="6033"/>
                  </a:moveTo>
                  <a:lnTo>
                    <a:pt x="0" y="6040"/>
                  </a:lnTo>
                  <a:lnTo>
                    <a:pt x="0" y="6033"/>
                  </a:lnTo>
                  <a:close/>
                  <a:moveTo>
                    <a:pt x="0" y="6040"/>
                  </a:moveTo>
                  <a:lnTo>
                    <a:pt x="0" y="6048"/>
                  </a:lnTo>
                  <a:lnTo>
                    <a:pt x="0" y="6040"/>
                  </a:lnTo>
                  <a:close/>
                  <a:moveTo>
                    <a:pt x="0" y="6048"/>
                  </a:moveTo>
                  <a:lnTo>
                    <a:pt x="0" y="6048"/>
                  </a:lnTo>
                  <a:close/>
                  <a:moveTo>
                    <a:pt x="0" y="6048"/>
                  </a:moveTo>
                  <a:lnTo>
                    <a:pt x="0" y="6056"/>
                  </a:lnTo>
                  <a:lnTo>
                    <a:pt x="0" y="6048"/>
                  </a:lnTo>
                  <a:close/>
                  <a:moveTo>
                    <a:pt x="0" y="6056"/>
                  </a:moveTo>
                  <a:lnTo>
                    <a:pt x="0" y="6063"/>
                  </a:lnTo>
                  <a:lnTo>
                    <a:pt x="0" y="6056"/>
                  </a:lnTo>
                  <a:close/>
                  <a:moveTo>
                    <a:pt x="0" y="6063"/>
                  </a:moveTo>
                  <a:lnTo>
                    <a:pt x="0" y="6063"/>
                  </a:lnTo>
                  <a:close/>
                  <a:moveTo>
                    <a:pt x="0" y="6063"/>
                  </a:moveTo>
                  <a:lnTo>
                    <a:pt x="0" y="6071"/>
                  </a:lnTo>
                  <a:lnTo>
                    <a:pt x="0" y="6063"/>
                  </a:lnTo>
                  <a:close/>
                  <a:moveTo>
                    <a:pt x="0" y="6071"/>
                  </a:moveTo>
                  <a:lnTo>
                    <a:pt x="0" y="6079"/>
                  </a:lnTo>
                  <a:lnTo>
                    <a:pt x="0" y="6071"/>
                  </a:lnTo>
                  <a:close/>
                  <a:moveTo>
                    <a:pt x="0" y="6079"/>
                  </a:moveTo>
                  <a:lnTo>
                    <a:pt x="0" y="6079"/>
                  </a:lnTo>
                  <a:close/>
                  <a:moveTo>
                    <a:pt x="0" y="6079"/>
                  </a:moveTo>
                  <a:lnTo>
                    <a:pt x="0" y="6086"/>
                  </a:lnTo>
                  <a:lnTo>
                    <a:pt x="0" y="6079"/>
                  </a:lnTo>
                  <a:close/>
                  <a:moveTo>
                    <a:pt x="0" y="6086"/>
                  </a:moveTo>
                  <a:lnTo>
                    <a:pt x="0" y="6094"/>
                  </a:lnTo>
                  <a:lnTo>
                    <a:pt x="0" y="6086"/>
                  </a:lnTo>
                  <a:close/>
                  <a:moveTo>
                    <a:pt x="0" y="6094"/>
                  </a:moveTo>
                  <a:lnTo>
                    <a:pt x="0" y="6094"/>
                  </a:lnTo>
                  <a:close/>
                  <a:moveTo>
                    <a:pt x="0" y="6094"/>
                  </a:moveTo>
                  <a:lnTo>
                    <a:pt x="0" y="6102"/>
                  </a:lnTo>
                  <a:lnTo>
                    <a:pt x="0" y="6094"/>
                  </a:lnTo>
                  <a:close/>
                  <a:moveTo>
                    <a:pt x="0" y="6102"/>
                  </a:moveTo>
                  <a:lnTo>
                    <a:pt x="0" y="6109"/>
                  </a:lnTo>
                  <a:lnTo>
                    <a:pt x="0" y="6102"/>
                  </a:lnTo>
                  <a:close/>
                  <a:moveTo>
                    <a:pt x="0" y="6109"/>
                  </a:moveTo>
                  <a:lnTo>
                    <a:pt x="0" y="6109"/>
                  </a:lnTo>
                  <a:close/>
                  <a:moveTo>
                    <a:pt x="0" y="6109"/>
                  </a:moveTo>
                  <a:lnTo>
                    <a:pt x="0" y="6117"/>
                  </a:lnTo>
                  <a:lnTo>
                    <a:pt x="0" y="6109"/>
                  </a:lnTo>
                  <a:close/>
                  <a:moveTo>
                    <a:pt x="0" y="6117"/>
                  </a:moveTo>
                  <a:lnTo>
                    <a:pt x="0" y="6125"/>
                  </a:lnTo>
                  <a:lnTo>
                    <a:pt x="0" y="6117"/>
                  </a:lnTo>
                  <a:close/>
                  <a:moveTo>
                    <a:pt x="0" y="6125"/>
                  </a:moveTo>
                  <a:lnTo>
                    <a:pt x="0" y="6125"/>
                  </a:lnTo>
                  <a:close/>
                  <a:moveTo>
                    <a:pt x="0" y="6125"/>
                  </a:moveTo>
                  <a:lnTo>
                    <a:pt x="0" y="6132"/>
                  </a:lnTo>
                  <a:lnTo>
                    <a:pt x="0" y="6125"/>
                  </a:lnTo>
                  <a:close/>
                  <a:moveTo>
                    <a:pt x="0" y="6132"/>
                  </a:moveTo>
                  <a:lnTo>
                    <a:pt x="0" y="6140"/>
                  </a:lnTo>
                  <a:lnTo>
                    <a:pt x="0" y="6132"/>
                  </a:lnTo>
                  <a:close/>
                  <a:moveTo>
                    <a:pt x="0" y="6140"/>
                  </a:moveTo>
                  <a:lnTo>
                    <a:pt x="0" y="6140"/>
                  </a:lnTo>
                  <a:close/>
                  <a:moveTo>
                    <a:pt x="0" y="6140"/>
                  </a:moveTo>
                  <a:lnTo>
                    <a:pt x="0" y="6148"/>
                  </a:lnTo>
                  <a:lnTo>
                    <a:pt x="0" y="6140"/>
                  </a:lnTo>
                  <a:close/>
                  <a:moveTo>
                    <a:pt x="0" y="6148"/>
                  </a:moveTo>
                  <a:lnTo>
                    <a:pt x="0" y="6156"/>
                  </a:lnTo>
                  <a:lnTo>
                    <a:pt x="0" y="6148"/>
                  </a:lnTo>
                  <a:close/>
                  <a:moveTo>
                    <a:pt x="0" y="6156"/>
                  </a:moveTo>
                  <a:lnTo>
                    <a:pt x="0" y="6156"/>
                  </a:lnTo>
                  <a:close/>
                  <a:moveTo>
                    <a:pt x="0" y="6156"/>
                  </a:moveTo>
                  <a:lnTo>
                    <a:pt x="0" y="6163"/>
                  </a:lnTo>
                  <a:lnTo>
                    <a:pt x="0" y="6156"/>
                  </a:lnTo>
                  <a:close/>
                  <a:moveTo>
                    <a:pt x="0" y="6163"/>
                  </a:moveTo>
                  <a:lnTo>
                    <a:pt x="0" y="6171"/>
                  </a:lnTo>
                  <a:lnTo>
                    <a:pt x="0" y="6163"/>
                  </a:lnTo>
                  <a:close/>
                  <a:moveTo>
                    <a:pt x="0" y="6171"/>
                  </a:moveTo>
                  <a:lnTo>
                    <a:pt x="0" y="6171"/>
                  </a:lnTo>
                  <a:close/>
                  <a:moveTo>
                    <a:pt x="0" y="6171"/>
                  </a:moveTo>
                  <a:lnTo>
                    <a:pt x="0" y="6179"/>
                  </a:lnTo>
                  <a:lnTo>
                    <a:pt x="0" y="6171"/>
                  </a:lnTo>
                  <a:close/>
                  <a:moveTo>
                    <a:pt x="0" y="6179"/>
                  </a:moveTo>
                  <a:lnTo>
                    <a:pt x="0" y="6186"/>
                  </a:lnTo>
                  <a:lnTo>
                    <a:pt x="0" y="6179"/>
                  </a:lnTo>
                  <a:close/>
                  <a:moveTo>
                    <a:pt x="0" y="6186"/>
                  </a:moveTo>
                  <a:lnTo>
                    <a:pt x="0" y="6186"/>
                  </a:lnTo>
                  <a:close/>
                  <a:moveTo>
                    <a:pt x="0" y="6186"/>
                  </a:moveTo>
                  <a:lnTo>
                    <a:pt x="0" y="6194"/>
                  </a:lnTo>
                  <a:lnTo>
                    <a:pt x="0" y="6186"/>
                  </a:lnTo>
                  <a:close/>
                  <a:moveTo>
                    <a:pt x="0" y="6194"/>
                  </a:moveTo>
                  <a:lnTo>
                    <a:pt x="0" y="6202"/>
                  </a:lnTo>
                  <a:lnTo>
                    <a:pt x="0" y="6194"/>
                  </a:lnTo>
                  <a:close/>
                  <a:moveTo>
                    <a:pt x="0" y="6202"/>
                  </a:moveTo>
                  <a:lnTo>
                    <a:pt x="0" y="6202"/>
                  </a:lnTo>
                  <a:close/>
                  <a:moveTo>
                    <a:pt x="0" y="6202"/>
                  </a:moveTo>
                  <a:lnTo>
                    <a:pt x="0" y="6209"/>
                  </a:lnTo>
                  <a:lnTo>
                    <a:pt x="0" y="6202"/>
                  </a:lnTo>
                  <a:close/>
                  <a:moveTo>
                    <a:pt x="0" y="6209"/>
                  </a:moveTo>
                  <a:lnTo>
                    <a:pt x="0" y="6217"/>
                  </a:lnTo>
                  <a:lnTo>
                    <a:pt x="0" y="6209"/>
                  </a:lnTo>
                  <a:close/>
                  <a:moveTo>
                    <a:pt x="0" y="6217"/>
                  </a:moveTo>
                  <a:lnTo>
                    <a:pt x="0" y="6217"/>
                  </a:lnTo>
                  <a:close/>
                  <a:moveTo>
                    <a:pt x="0" y="6217"/>
                  </a:moveTo>
                  <a:lnTo>
                    <a:pt x="0" y="6225"/>
                  </a:lnTo>
                  <a:lnTo>
                    <a:pt x="0" y="6217"/>
                  </a:lnTo>
                  <a:close/>
                  <a:moveTo>
                    <a:pt x="0" y="6225"/>
                  </a:moveTo>
                  <a:lnTo>
                    <a:pt x="0" y="6232"/>
                  </a:lnTo>
                  <a:lnTo>
                    <a:pt x="0" y="6225"/>
                  </a:lnTo>
                  <a:close/>
                  <a:moveTo>
                    <a:pt x="0" y="6232"/>
                  </a:moveTo>
                  <a:lnTo>
                    <a:pt x="0" y="6232"/>
                  </a:lnTo>
                  <a:close/>
                  <a:moveTo>
                    <a:pt x="0" y="6232"/>
                  </a:moveTo>
                  <a:lnTo>
                    <a:pt x="0" y="6240"/>
                  </a:lnTo>
                  <a:lnTo>
                    <a:pt x="0" y="6232"/>
                  </a:lnTo>
                  <a:close/>
                  <a:moveTo>
                    <a:pt x="0" y="6240"/>
                  </a:moveTo>
                  <a:lnTo>
                    <a:pt x="0" y="6248"/>
                  </a:lnTo>
                  <a:lnTo>
                    <a:pt x="0" y="6240"/>
                  </a:lnTo>
                  <a:close/>
                  <a:moveTo>
                    <a:pt x="0" y="6248"/>
                  </a:moveTo>
                  <a:lnTo>
                    <a:pt x="0" y="6248"/>
                  </a:lnTo>
                  <a:close/>
                  <a:moveTo>
                    <a:pt x="0" y="6248"/>
                  </a:moveTo>
                  <a:lnTo>
                    <a:pt x="0" y="6255"/>
                  </a:lnTo>
                  <a:lnTo>
                    <a:pt x="0" y="6248"/>
                  </a:lnTo>
                  <a:close/>
                  <a:moveTo>
                    <a:pt x="0" y="6255"/>
                  </a:moveTo>
                  <a:lnTo>
                    <a:pt x="0" y="6263"/>
                  </a:lnTo>
                  <a:lnTo>
                    <a:pt x="0" y="6255"/>
                  </a:lnTo>
                  <a:close/>
                  <a:moveTo>
                    <a:pt x="0" y="6263"/>
                  </a:moveTo>
                  <a:lnTo>
                    <a:pt x="0" y="6263"/>
                  </a:lnTo>
                  <a:close/>
                  <a:moveTo>
                    <a:pt x="0" y="6263"/>
                  </a:moveTo>
                  <a:lnTo>
                    <a:pt x="0" y="6271"/>
                  </a:lnTo>
                  <a:lnTo>
                    <a:pt x="0" y="6263"/>
                  </a:lnTo>
                  <a:close/>
                  <a:moveTo>
                    <a:pt x="0" y="6271"/>
                  </a:moveTo>
                  <a:lnTo>
                    <a:pt x="0" y="6278"/>
                  </a:lnTo>
                  <a:lnTo>
                    <a:pt x="0" y="6271"/>
                  </a:lnTo>
                  <a:close/>
                  <a:moveTo>
                    <a:pt x="0" y="6278"/>
                  </a:moveTo>
                  <a:lnTo>
                    <a:pt x="0" y="6278"/>
                  </a:lnTo>
                  <a:close/>
                  <a:moveTo>
                    <a:pt x="0" y="6278"/>
                  </a:moveTo>
                  <a:lnTo>
                    <a:pt x="0" y="6286"/>
                  </a:lnTo>
                  <a:lnTo>
                    <a:pt x="0" y="6278"/>
                  </a:lnTo>
                  <a:close/>
                  <a:moveTo>
                    <a:pt x="0" y="6286"/>
                  </a:moveTo>
                  <a:lnTo>
                    <a:pt x="0" y="6294"/>
                  </a:lnTo>
                  <a:lnTo>
                    <a:pt x="0" y="6286"/>
                  </a:lnTo>
                  <a:close/>
                  <a:moveTo>
                    <a:pt x="0" y="6294"/>
                  </a:moveTo>
                  <a:lnTo>
                    <a:pt x="0" y="6294"/>
                  </a:lnTo>
                  <a:close/>
                  <a:moveTo>
                    <a:pt x="0" y="6294"/>
                  </a:moveTo>
                  <a:lnTo>
                    <a:pt x="0" y="6302"/>
                  </a:lnTo>
                  <a:lnTo>
                    <a:pt x="0" y="6294"/>
                  </a:lnTo>
                  <a:close/>
                  <a:moveTo>
                    <a:pt x="0" y="6302"/>
                  </a:moveTo>
                  <a:lnTo>
                    <a:pt x="0" y="6309"/>
                  </a:lnTo>
                  <a:lnTo>
                    <a:pt x="0" y="6302"/>
                  </a:lnTo>
                  <a:close/>
                  <a:moveTo>
                    <a:pt x="0" y="6309"/>
                  </a:moveTo>
                  <a:lnTo>
                    <a:pt x="0" y="6309"/>
                  </a:lnTo>
                  <a:close/>
                  <a:moveTo>
                    <a:pt x="0" y="6309"/>
                  </a:moveTo>
                  <a:lnTo>
                    <a:pt x="0" y="6317"/>
                  </a:lnTo>
                  <a:lnTo>
                    <a:pt x="0" y="6309"/>
                  </a:lnTo>
                  <a:close/>
                  <a:moveTo>
                    <a:pt x="0" y="6317"/>
                  </a:moveTo>
                  <a:lnTo>
                    <a:pt x="0" y="6325"/>
                  </a:lnTo>
                  <a:lnTo>
                    <a:pt x="0" y="6317"/>
                  </a:lnTo>
                  <a:close/>
                  <a:moveTo>
                    <a:pt x="0" y="6325"/>
                  </a:moveTo>
                  <a:lnTo>
                    <a:pt x="0" y="6325"/>
                  </a:lnTo>
                  <a:close/>
                  <a:moveTo>
                    <a:pt x="0" y="6325"/>
                  </a:moveTo>
                  <a:lnTo>
                    <a:pt x="0" y="6332"/>
                  </a:lnTo>
                  <a:lnTo>
                    <a:pt x="0" y="6325"/>
                  </a:lnTo>
                  <a:close/>
                  <a:moveTo>
                    <a:pt x="0" y="6332"/>
                  </a:moveTo>
                  <a:lnTo>
                    <a:pt x="0" y="6340"/>
                  </a:lnTo>
                  <a:lnTo>
                    <a:pt x="0" y="6332"/>
                  </a:lnTo>
                  <a:close/>
                  <a:moveTo>
                    <a:pt x="0" y="6340"/>
                  </a:moveTo>
                  <a:lnTo>
                    <a:pt x="0" y="6340"/>
                  </a:lnTo>
                  <a:close/>
                  <a:moveTo>
                    <a:pt x="0" y="6340"/>
                  </a:moveTo>
                  <a:lnTo>
                    <a:pt x="0" y="6348"/>
                  </a:lnTo>
                  <a:lnTo>
                    <a:pt x="0" y="6340"/>
                  </a:lnTo>
                  <a:close/>
                  <a:moveTo>
                    <a:pt x="0" y="6348"/>
                  </a:moveTo>
                  <a:lnTo>
                    <a:pt x="0" y="6355"/>
                  </a:lnTo>
                  <a:lnTo>
                    <a:pt x="0" y="6348"/>
                  </a:lnTo>
                  <a:close/>
                  <a:moveTo>
                    <a:pt x="0" y="6355"/>
                  </a:moveTo>
                  <a:lnTo>
                    <a:pt x="0" y="6355"/>
                  </a:lnTo>
                  <a:close/>
                  <a:moveTo>
                    <a:pt x="0" y="6355"/>
                  </a:moveTo>
                  <a:lnTo>
                    <a:pt x="0" y="6363"/>
                  </a:lnTo>
                  <a:lnTo>
                    <a:pt x="0" y="6355"/>
                  </a:lnTo>
                  <a:close/>
                  <a:moveTo>
                    <a:pt x="0" y="6363"/>
                  </a:moveTo>
                  <a:lnTo>
                    <a:pt x="0" y="6371"/>
                  </a:lnTo>
                  <a:lnTo>
                    <a:pt x="0" y="6363"/>
                  </a:lnTo>
                  <a:close/>
                  <a:moveTo>
                    <a:pt x="0" y="6371"/>
                  </a:moveTo>
                  <a:lnTo>
                    <a:pt x="0" y="6371"/>
                  </a:lnTo>
                  <a:close/>
                  <a:moveTo>
                    <a:pt x="0" y="6371"/>
                  </a:moveTo>
                  <a:lnTo>
                    <a:pt x="0" y="6378"/>
                  </a:lnTo>
                  <a:lnTo>
                    <a:pt x="0" y="6371"/>
                  </a:lnTo>
                  <a:close/>
                  <a:moveTo>
                    <a:pt x="0" y="6378"/>
                  </a:moveTo>
                  <a:lnTo>
                    <a:pt x="0" y="6386"/>
                  </a:lnTo>
                  <a:lnTo>
                    <a:pt x="0" y="6378"/>
                  </a:lnTo>
                  <a:close/>
                  <a:moveTo>
                    <a:pt x="0" y="6386"/>
                  </a:moveTo>
                  <a:lnTo>
                    <a:pt x="0" y="6386"/>
                  </a:lnTo>
                  <a:close/>
                  <a:moveTo>
                    <a:pt x="0" y="6386"/>
                  </a:moveTo>
                  <a:lnTo>
                    <a:pt x="0" y="6394"/>
                  </a:lnTo>
                  <a:lnTo>
                    <a:pt x="0" y="6386"/>
                  </a:lnTo>
                  <a:close/>
                  <a:moveTo>
                    <a:pt x="0" y="6394"/>
                  </a:moveTo>
                  <a:lnTo>
                    <a:pt x="0" y="6401"/>
                  </a:lnTo>
                  <a:lnTo>
                    <a:pt x="0" y="6394"/>
                  </a:lnTo>
                  <a:close/>
                  <a:moveTo>
                    <a:pt x="0" y="6401"/>
                  </a:moveTo>
                  <a:lnTo>
                    <a:pt x="0" y="6401"/>
                  </a:lnTo>
                  <a:close/>
                  <a:moveTo>
                    <a:pt x="0" y="6401"/>
                  </a:moveTo>
                  <a:lnTo>
                    <a:pt x="0" y="6409"/>
                  </a:lnTo>
                  <a:lnTo>
                    <a:pt x="0" y="6401"/>
                  </a:lnTo>
                  <a:close/>
                  <a:moveTo>
                    <a:pt x="0" y="6409"/>
                  </a:moveTo>
                  <a:lnTo>
                    <a:pt x="0" y="6417"/>
                  </a:lnTo>
                  <a:lnTo>
                    <a:pt x="0" y="6409"/>
                  </a:lnTo>
                  <a:close/>
                  <a:moveTo>
                    <a:pt x="0" y="6417"/>
                  </a:moveTo>
                  <a:lnTo>
                    <a:pt x="0" y="6417"/>
                  </a:lnTo>
                  <a:close/>
                  <a:moveTo>
                    <a:pt x="0" y="6417"/>
                  </a:moveTo>
                  <a:lnTo>
                    <a:pt x="0" y="6424"/>
                  </a:lnTo>
                  <a:lnTo>
                    <a:pt x="0" y="6417"/>
                  </a:lnTo>
                  <a:close/>
                  <a:moveTo>
                    <a:pt x="0" y="6424"/>
                  </a:moveTo>
                  <a:lnTo>
                    <a:pt x="0" y="6432"/>
                  </a:lnTo>
                  <a:lnTo>
                    <a:pt x="0" y="6424"/>
                  </a:lnTo>
                  <a:close/>
                  <a:moveTo>
                    <a:pt x="0" y="6432"/>
                  </a:moveTo>
                  <a:lnTo>
                    <a:pt x="0" y="6432"/>
                  </a:lnTo>
                  <a:close/>
                  <a:moveTo>
                    <a:pt x="0" y="6432"/>
                  </a:moveTo>
                  <a:lnTo>
                    <a:pt x="0" y="6440"/>
                  </a:lnTo>
                  <a:lnTo>
                    <a:pt x="0" y="6432"/>
                  </a:lnTo>
                  <a:close/>
                  <a:moveTo>
                    <a:pt x="0" y="6440"/>
                  </a:moveTo>
                  <a:lnTo>
                    <a:pt x="0" y="6448"/>
                  </a:lnTo>
                  <a:lnTo>
                    <a:pt x="0" y="6440"/>
                  </a:lnTo>
                  <a:close/>
                  <a:moveTo>
                    <a:pt x="0" y="6448"/>
                  </a:moveTo>
                  <a:lnTo>
                    <a:pt x="0" y="6448"/>
                  </a:lnTo>
                  <a:close/>
                  <a:moveTo>
                    <a:pt x="0" y="6448"/>
                  </a:moveTo>
                  <a:lnTo>
                    <a:pt x="0" y="6455"/>
                  </a:lnTo>
                  <a:lnTo>
                    <a:pt x="0" y="6448"/>
                  </a:lnTo>
                  <a:close/>
                  <a:moveTo>
                    <a:pt x="0" y="6455"/>
                  </a:moveTo>
                  <a:lnTo>
                    <a:pt x="0" y="6463"/>
                  </a:lnTo>
                  <a:lnTo>
                    <a:pt x="0" y="6455"/>
                  </a:lnTo>
                  <a:close/>
                  <a:moveTo>
                    <a:pt x="0" y="6463"/>
                  </a:moveTo>
                  <a:lnTo>
                    <a:pt x="0" y="6463"/>
                  </a:lnTo>
                  <a:close/>
                  <a:moveTo>
                    <a:pt x="0" y="6463"/>
                  </a:moveTo>
                  <a:lnTo>
                    <a:pt x="0" y="6471"/>
                  </a:lnTo>
                  <a:lnTo>
                    <a:pt x="0" y="6463"/>
                  </a:lnTo>
                  <a:close/>
                  <a:moveTo>
                    <a:pt x="0" y="6471"/>
                  </a:moveTo>
                  <a:lnTo>
                    <a:pt x="0" y="6478"/>
                  </a:lnTo>
                  <a:lnTo>
                    <a:pt x="0" y="6471"/>
                  </a:lnTo>
                  <a:close/>
                  <a:moveTo>
                    <a:pt x="0" y="6478"/>
                  </a:moveTo>
                  <a:lnTo>
                    <a:pt x="0" y="6478"/>
                  </a:lnTo>
                  <a:close/>
                  <a:moveTo>
                    <a:pt x="0" y="6478"/>
                  </a:moveTo>
                  <a:lnTo>
                    <a:pt x="0" y="6486"/>
                  </a:lnTo>
                  <a:lnTo>
                    <a:pt x="0" y="6478"/>
                  </a:lnTo>
                  <a:close/>
                  <a:moveTo>
                    <a:pt x="0" y="6486"/>
                  </a:moveTo>
                  <a:lnTo>
                    <a:pt x="0" y="6494"/>
                  </a:lnTo>
                  <a:lnTo>
                    <a:pt x="0" y="6486"/>
                  </a:lnTo>
                  <a:close/>
                  <a:moveTo>
                    <a:pt x="0" y="6494"/>
                  </a:moveTo>
                  <a:lnTo>
                    <a:pt x="0" y="6494"/>
                  </a:lnTo>
                  <a:close/>
                  <a:moveTo>
                    <a:pt x="0" y="6494"/>
                  </a:moveTo>
                  <a:lnTo>
                    <a:pt x="0" y="6501"/>
                  </a:lnTo>
                  <a:lnTo>
                    <a:pt x="0" y="6494"/>
                  </a:lnTo>
                  <a:close/>
                  <a:moveTo>
                    <a:pt x="0" y="6501"/>
                  </a:moveTo>
                  <a:lnTo>
                    <a:pt x="0" y="6509"/>
                  </a:lnTo>
                  <a:lnTo>
                    <a:pt x="0" y="6501"/>
                  </a:lnTo>
                  <a:close/>
                  <a:moveTo>
                    <a:pt x="0" y="6509"/>
                  </a:moveTo>
                  <a:lnTo>
                    <a:pt x="0" y="6509"/>
                  </a:lnTo>
                  <a:close/>
                  <a:moveTo>
                    <a:pt x="0" y="6509"/>
                  </a:moveTo>
                  <a:lnTo>
                    <a:pt x="0" y="6517"/>
                  </a:lnTo>
                  <a:lnTo>
                    <a:pt x="0" y="6509"/>
                  </a:lnTo>
                  <a:close/>
                  <a:moveTo>
                    <a:pt x="0" y="6517"/>
                  </a:moveTo>
                  <a:lnTo>
                    <a:pt x="0" y="6524"/>
                  </a:lnTo>
                  <a:lnTo>
                    <a:pt x="0" y="6517"/>
                  </a:lnTo>
                  <a:close/>
                  <a:moveTo>
                    <a:pt x="0" y="6524"/>
                  </a:moveTo>
                  <a:lnTo>
                    <a:pt x="0" y="6524"/>
                  </a:lnTo>
                  <a:close/>
                  <a:moveTo>
                    <a:pt x="0" y="6524"/>
                  </a:moveTo>
                  <a:lnTo>
                    <a:pt x="0" y="6532"/>
                  </a:lnTo>
                  <a:lnTo>
                    <a:pt x="0" y="6524"/>
                  </a:lnTo>
                  <a:close/>
                  <a:moveTo>
                    <a:pt x="0" y="6532"/>
                  </a:moveTo>
                  <a:lnTo>
                    <a:pt x="0" y="6540"/>
                  </a:lnTo>
                  <a:lnTo>
                    <a:pt x="0" y="6532"/>
                  </a:lnTo>
                  <a:close/>
                  <a:moveTo>
                    <a:pt x="0" y="6540"/>
                  </a:moveTo>
                  <a:lnTo>
                    <a:pt x="0" y="6540"/>
                  </a:lnTo>
                  <a:close/>
                  <a:moveTo>
                    <a:pt x="0" y="6540"/>
                  </a:moveTo>
                  <a:lnTo>
                    <a:pt x="0" y="6547"/>
                  </a:lnTo>
                  <a:lnTo>
                    <a:pt x="0" y="6540"/>
                  </a:lnTo>
                  <a:close/>
                  <a:moveTo>
                    <a:pt x="0" y="6547"/>
                  </a:moveTo>
                  <a:lnTo>
                    <a:pt x="0" y="6555"/>
                  </a:lnTo>
                  <a:lnTo>
                    <a:pt x="0" y="6547"/>
                  </a:lnTo>
                  <a:close/>
                  <a:moveTo>
                    <a:pt x="0" y="6555"/>
                  </a:moveTo>
                  <a:lnTo>
                    <a:pt x="0" y="6555"/>
                  </a:lnTo>
                  <a:close/>
                  <a:moveTo>
                    <a:pt x="0" y="6555"/>
                  </a:moveTo>
                  <a:lnTo>
                    <a:pt x="0" y="6563"/>
                  </a:lnTo>
                  <a:lnTo>
                    <a:pt x="0" y="6555"/>
                  </a:lnTo>
                  <a:close/>
                  <a:moveTo>
                    <a:pt x="0" y="6563"/>
                  </a:moveTo>
                  <a:lnTo>
                    <a:pt x="0" y="6571"/>
                  </a:lnTo>
                  <a:lnTo>
                    <a:pt x="0" y="6563"/>
                  </a:lnTo>
                  <a:close/>
                  <a:moveTo>
                    <a:pt x="0" y="6571"/>
                  </a:moveTo>
                  <a:lnTo>
                    <a:pt x="0" y="6571"/>
                  </a:lnTo>
                  <a:close/>
                  <a:moveTo>
                    <a:pt x="0" y="6571"/>
                  </a:moveTo>
                  <a:lnTo>
                    <a:pt x="0" y="6578"/>
                  </a:lnTo>
                  <a:lnTo>
                    <a:pt x="0" y="6571"/>
                  </a:lnTo>
                  <a:close/>
                  <a:moveTo>
                    <a:pt x="0" y="6578"/>
                  </a:moveTo>
                  <a:lnTo>
                    <a:pt x="0" y="6586"/>
                  </a:lnTo>
                  <a:lnTo>
                    <a:pt x="0" y="6578"/>
                  </a:lnTo>
                  <a:close/>
                  <a:moveTo>
                    <a:pt x="0" y="6586"/>
                  </a:moveTo>
                  <a:lnTo>
                    <a:pt x="0" y="6586"/>
                  </a:lnTo>
                  <a:close/>
                  <a:moveTo>
                    <a:pt x="0" y="6586"/>
                  </a:moveTo>
                  <a:lnTo>
                    <a:pt x="0" y="6594"/>
                  </a:lnTo>
                  <a:lnTo>
                    <a:pt x="0" y="6586"/>
                  </a:lnTo>
                  <a:close/>
                  <a:moveTo>
                    <a:pt x="0" y="6594"/>
                  </a:moveTo>
                  <a:lnTo>
                    <a:pt x="0" y="6601"/>
                  </a:lnTo>
                  <a:lnTo>
                    <a:pt x="0" y="6594"/>
                  </a:lnTo>
                  <a:close/>
                  <a:moveTo>
                    <a:pt x="0" y="6601"/>
                  </a:moveTo>
                  <a:lnTo>
                    <a:pt x="0" y="6601"/>
                  </a:lnTo>
                  <a:close/>
                  <a:moveTo>
                    <a:pt x="0" y="6601"/>
                  </a:moveTo>
                  <a:lnTo>
                    <a:pt x="0" y="6609"/>
                  </a:lnTo>
                  <a:lnTo>
                    <a:pt x="0" y="6601"/>
                  </a:lnTo>
                  <a:close/>
                  <a:moveTo>
                    <a:pt x="0" y="6609"/>
                  </a:moveTo>
                  <a:lnTo>
                    <a:pt x="0" y="6617"/>
                  </a:lnTo>
                  <a:lnTo>
                    <a:pt x="0" y="6609"/>
                  </a:lnTo>
                  <a:close/>
                  <a:moveTo>
                    <a:pt x="0" y="6617"/>
                  </a:moveTo>
                  <a:lnTo>
                    <a:pt x="0" y="6617"/>
                  </a:lnTo>
                  <a:close/>
                  <a:moveTo>
                    <a:pt x="0" y="6617"/>
                  </a:moveTo>
                  <a:lnTo>
                    <a:pt x="0" y="6624"/>
                  </a:lnTo>
                  <a:lnTo>
                    <a:pt x="0" y="6617"/>
                  </a:lnTo>
                  <a:close/>
                  <a:moveTo>
                    <a:pt x="0" y="6624"/>
                  </a:moveTo>
                  <a:lnTo>
                    <a:pt x="0" y="6632"/>
                  </a:lnTo>
                  <a:lnTo>
                    <a:pt x="0" y="6624"/>
                  </a:lnTo>
                  <a:close/>
                  <a:moveTo>
                    <a:pt x="0" y="6632"/>
                  </a:moveTo>
                  <a:lnTo>
                    <a:pt x="0" y="6632"/>
                  </a:lnTo>
                  <a:close/>
                  <a:moveTo>
                    <a:pt x="0" y="6632"/>
                  </a:moveTo>
                  <a:lnTo>
                    <a:pt x="0" y="6640"/>
                  </a:lnTo>
                  <a:lnTo>
                    <a:pt x="0" y="6632"/>
                  </a:lnTo>
                  <a:close/>
                  <a:moveTo>
                    <a:pt x="0" y="6640"/>
                  </a:moveTo>
                  <a:lnTo>
                    <a:pt x="0" y="6647"/>
                  </a:lnTo>
                  <a:lnTo>
                    <a:pt x="0" y="6640"/>
                  </a:lnTo>
                  <a:close/>
                  <a:moveTo>
                    <a:pt x="0" y="6647"/>
                  </a:moveTo>
                  <a:lnTo>
                    <a:pt x="0" y="6647"/>
                  </a:lnTo>
                  <a:close/>
                  <a:moveTo>
                    <a:pt x="0" y="6647"/>
                  </a:moveTo>
                  <a:lnTo>
                    <a:pt x="0" y="6655"/>
                  </a:lnTo>
                  <a:lnTo>
                    <a:pt x="0" y="6647"/>
                  </a:lnTo>
                  <a:close/>
                  <a:moveTo>
                    <a:pt x="0" y="6655"/>
                  </a:moveTo>
                  <a:lnTo>
                    <a:pt x="0" y="6663"/>
                  </a:lnTo>
                  <a:lnTo>
                    <a:pt x="0" y="6655"/>
                  </a:lnTo>
                  <a:close/>
                  <a:moveTo>
                    <a:pt x="0" y="6663"/>
                  </a:moveTo>
                  <a:lnTo>
                    <a:pt x="0" y="6663"/>
                  </a:lnTo>
                  <a:close/>
                  <a:moveTo>
                    <a:pt x="0" y="6663"/>
                  </a:moveTo>
                  <a:lnTo>
                    <a:pt x="0" y="6670"/>
                  </a:lnTo>
                  <a:lnTo>
                    <a:pt x="0" y="6663"/>
                  </a:lnTo>
                  <a:close/>
                  <a:moveTo>
                    <a:pt x="0" y="6670"/>
                  </a:moveTo>
                  <a:lnTo>
                    <a:pt x="0" y="6678"/>
                  </a:lnTo>
                  <a:lnTo>
                    <a:pt x="0" y="6670"/>
                  </a:lnTo>
                  <a:close/>
                  <a:moveTo>
                    <a:pt x="0" y="6678"/>
                  </a:moveTo>
                  <a:lnTo>
                    <a:pt x="0" y="6678"/>
                  </a:lnTo>
                  <a:close/>
                  <a:moveTo>
                    <a:pt x="0" y="6678"/>
                  </a:moveTo>
                  <a:lnTo>
                    <a:pt x="0" y="6686"/>
                  </a:lnTo>
                  <a:lnTo>
                    <a:pt x="0" y="6678"/>
                  </a:lnTo>
                  <a:close/>
                  <a:moveTo>
                    <a:pt x="0" y="6686"/>
                  </a:moveTo>
                  <a:lnTo>
                    <a:pt x="0" y="6693"/>
                  </a:lnTo>
                  <a:lnTo>
                    <a:pt x="0" y="6686"/>
                  </a:lnTo>
                  <a:close/>
                  <a:moveTo>
                    <a:pt x="0" y="6693"/>
                  </a:moveTo>
                  <a:lnTo>
                    <a:pt x="0" y="6693"/>
                  </a:lnTo>
                  <a:close/>
                  <a:moveTo>
                    <a:pt x="0" y="6693"/>
                  </a:moveTo>
                  <a:lnTo>
                    <a:pt x="0" y="6701"/>
                  </a:lnTo>
                  <a:lnTo>
                    <a:pt x="0" y="6693"/>
                  </a:lnTo>
                  <a:close/>
                  <a:moveTo>
                    <a:pt x="0" y="6701"/>
                  </a:moveTo>
                  <a:lnTo>
                    <a:pt x="0" y="6709"/>
                  </a:lnTo>
                  <a:lnTo>
                    <a:pt x="0" y="6701"/>
                  </a:lnTo>
                  <a:close/>
                  <a:moveTo>
                    <a:pt x="0" y="6709"/>
                  </a:moveTo>
                  <a:lnTo>
                    <a:pt x="0" y="6709"/>
                  </a:lnTo>
                  <a:close/>
                  <a:moveTo>
                    <a:pt x="0" y="6709"/>
                  </a:moveTo>
                  <a:lnTo>
                    <a:pt x="0" y="6717"/>
                  </a:lnTo>
                  <a:lnTo>
                    <a:pt x="0" y="6709"/>
                  </a:lnTo>
                  <a:close/>
                  <a:moveTo>
                    <a:pt x="0" y="6717"/>
                  </a:moveTo>
                  <a:lnTo>
                    <a:pt x="0" y="6724"/>
                  </a:lnTo>
                  <a:lnTo>
                    <a:pt x="0" y="6717"/>
                  </a:lnTo>
                  <a:close/>
                  <a:moveTo>
                    <a:pt x="0" y="6724"/>
                  </a:moveTo>
                  <a:lnTo>
                    <a:pt x="0" y="6724"/>
                  </a:lnTo>
                  <a:close/>
                  <a:moveTo>
                    <a:pt x="0" y="6724"/>
                  </a:moveTo>
                  <a:lnTo>
                    <a:pt x="0" y="6732"/>
                  </a:lnTo>
                  <a:lnTo>
                    <a:pt x="0" y="6724"/>
                  </a:lnTo>
                  <a:close/>
                  <a:moveTo>
                    <a:pt x="0" y="6732"/>
                  </a:moveTo>
                  <a:lnTo>
                    <a:pt x="0" y="6740"/>
                  </a:lnTo>
                  <a:lnTo>
                    <a:pt x="0" y="6732"/>
                  </a:lnTo>
                  <a:close/>
                  <a:moveTo>
                    <a:pt x="0" y="6740"/>
                  </a:moveTo>
                  <a:lnTo>
                    <a:pt x="0" y="6740"/>
                  </a:lnTo>
                  <a:close/>
                  <a:moveTo>
                    <a:pt x="0" y="6740"/>
                  </a:moveTo>
                  <a:lnTo>
                    <a:pt x="0" y="6747"/>
                  </a:lnTo>
                  <a:lnTo>
                    <a:pt x="0" y="6740"/>
                  </a:lnTo>
                  <a:close/>
                  <a:moveTo>
                    <a:pt x="0" y="6747"/>
                  </a:moveTo>
                  <a:lnTo>
                    <a:pt x="0" y="6755"/>
                  </a:lnTo>
                  <a:lnTo>
                    <a:pt x="0" y="6747"/>
                  </a:lnTo>
                  <a:close/>
                  <a:moveTo>
                    <a:pt x="0" y="6755"/>
                  </a:moveTo>
                  <a:lnTo>
                    <a:pt x="0" y="6755"/>
                  </a:lnTo>
                  <a:close/>
                  <a:moveTo>
                    <a:pt x="0" y="6755"/>
                  </a:moveTo>
                  <a:lnTo>
                    <a:pt x="0" y="6763"/>
                  </a:lnTo>
                  <a:lnTo>
                    <a:pt x="0" y="6755"/>
                  </a:lnTo>
                  <a:close/>
                  <a:moveTo>
                    <a:pt x="0" y="6763"/>
                  </a:moveTo>
                  <a:lnTo>
                    <a:pt x="0" y="6770"/>
                  </a:lnTo>
                  <a:lnTo>
                    <a:pt x="0" y="6763"/>
                  </a:lnTo>
                  <a:close/>
                  <a:moveTo>
                    <a:pt x="0" y="6770"/>
                  </a:moveTo>
                  <a:lnTo>
                    <a:pt x="0" y="6770"/>
                  </a:lnTo>
                  <a:close/>
                  <a:moveTo>
                    <a:pt x="0" y="6770"/>
                  </a:moveTo>
                  <a:lnTo>
                    <a:pt x="0" y="6778"/>
                  </a:lnTo>
                  <a:lnTo>
                    <a:pt x="0" y="6770"/>
                  </a:lnTo>
                  <a:close/>
                  <a:moveTo>
                    <a:pt x="0" y="6778"/>
                  </a:moveTo>
                  <a:lnTo>
                    <a:pt x="0" y="6786"/>
                  </a:lnTo>
                  <a:lnTo>
                    <a:pt x="0" y="6778"/>
                  </a:lnTo>
                  <a:close/>
                  <a:moveTo>
                    <a:pt x="0" y="6786"/>
                  </a:moveTo>
                  <a:lnTo>
                    <a:pt x="0" y="6786"/>
                  </a:lnTo>
                  <a:close/>
                  <a:moveTo>
                    <a:pt x="0" y="6786"/>
                  </a:moveTo>
                  <a:lnTo>
                    <a:pt x="0" y="6793"/>
                  </a:lnTo>
                  <a:lnTo>
                    <a:pt x="0" y="6786"/>
                  </a:lnTo>
                  <a:close/>
                  <a:moveTo>
                    <a:pt x="0" y="6793"/>
                  </a:moveTo>
                  <a:lnTo>
                    <a:pt x="0" y="6801"/>
                  </a:lnTo>
                  <a:lnTo>
                    <a:pt x="0" y="6793"/>
                  </a:lnTo>
                  <a:close/>
                  <a:moveTo>
                    <a:pt x="0" y="6801"/>
                  </a:moveTo>
                  <a:lnTo>
                    <a:pt x="0" y="6801"/>
                  </a:lnTo>
                  <a:close/>
                  <a:moveTo>
                    <a:pt x="0" y="6801"/>
                  </a:moveTo>
                  <a:lnTo>
                    <a:pt x="0" y="6809"/>
                  </a:lnTo>
                  <a:lnTo>
                    <a:pt x="0" y="6801"/>
                  </a:lnTo>
                  <a:close/>
                  <a:moveTo>
                    <a:pt x="0" y="6809"/>
                  </a:moveTo>
                  <a:lnTo>
                    <a:pt x="0" y="6816"/>
                  </a:lnTo>
                  <a:lnTo>
                    <a:pt x="0" y="6809"/>
                  </a:lnTo>
                  <a:close/>
                  <a:moveTo>
                    <a:pt x="0" y="6816"/>
                  </a:moveTo>
                  <a:lnTo>
                    <a:pt x="0" y="6816"/>
                  </a:lnTo>
                  <a:close/>
                  <a:moveTo>
                    <a:pt x="0" y="6816"/>
                  </a:moveTo>
                  <a:lnTo>
                    <a:pt x="0" y="6824"/>
                  </a:lnTo>
                  <a:lnTo>
                    <a:pt x="0" y="6816"/>
                  </a:lnTo>
                  <a:close/>
                  <a:moveTo>
                    <a:pt x="0" y="6824"/>
                  </a:moveTo>
                  <a:lnTo>
                    <a:pt x="0" y="6832"/>
                  </a:lnTo>
                  <a:lnTo>
                    <a:pt x="0" y="6824"/>
                  </a:lnTo>
                  <a:close/>
                  <a:moveTo>
                    <a:pt x="0" y="6832"/>
                  </a:moveTo>
                  <a:lnTo>
                    <a:pt x="0" y="6832"/>
                  </a:lnTo>
                  <a:close/>
                  <a:moveTo>
                    <a:pt x="0" y="6832"/>
                  </a:moveTo>
                  <a:lnTo>
                    <a:pt x="0" y="6839"/>
                  </a:lnTo>
                  <a:lnTo>
                    <a:pt x="0" y="6832"/>
                  </a:lnTo>
                  <a:close/>
                  <a:moveTo>
                    <a:pt x="0" y="6839"/>
                  </a:moveTo>
                  <a:lnTo>
                    <a:pt x="0" y="6847"/>
                  </a:lnTo>
                  <a:lnTo>
                    <a:pt x="0" y="6839"/>
                  </a:lnTo>
                  <a:close/>
                  <a:moveTo>
                    <a:pt x="0" y="6847"/>
                  </a:moveTo>
                  <a:lnTo>
                    <a:pt x="0" y="6847"/>
                  </a:lnTo>
                  <a:close/>
                  <a:moveTo>
                    <a:pt x="0" y="6847"/>
                  </a:moveTo>
                  <a:lnTo>
                    <a:pt x="0" y="6855"/>
                  </a:lnTo>
                  <a:lnTo>
                    <a:pt x="0" y="6847"/>
                  </a:lnTo>
                  <a:close/>
                  <a:moveTo>
                    <a:pt x="0" y="6855"/>
                  </a:moveTo>
                  <a:lnTo>
                    <a:pt x="0" y="6863"/>
                  </a:lnTo>
                  <a:lnTo>
                    <a:pt x="0" y="6855"/>
                  </a:lnTo>
                  <a:close/>
                  <a:moveTo>
                    <a:pt x="0" y="6863"/>
                  </a:moveTo>
                  <a:lnTo>
                    <a:pt x="0" y="6863"/>
                  </a:lnTo>
                  <a:close/>
                  <a:moveTo>
                    <a:pt x="0" y="6863"/>
                  </a:moveTo>
                  <a:lnTo>
                    <a:pt x="0" y="6870"/>
                  </a:lnTo>
                  <a:lnTo>
                    <a:pt x="0" y="6863"/>
                  </a:lnTo>
                  <a:close/>
                  <a:moveTo>
                    <a:pt x="0" y="6870"/>
                  </a:moveTo>
                  <a:lnTo>
                    <a:pt x="0" y="6878"/>
                  </a:lnTo>
                  <a:lnTo>
                    <a:pt x="0" y="6870"/>
                  </a:lnTo>
                  <a:close/>
                  <a:moveTo>
                    <a:pt x="0" y="6878"/>
                  </a:moveTo>
                  <a:lnTo>
                    <a:pt x="0" y="6878"/>
                  </a:lnTo>
                  <a:close/>
                  <a:moveTo>
                    <a:pt x="0" y="6878"/>
                  </a:moveTo>
                  <a:lnTo>
                    <a:pt x="0" y="6886"/>
                  </a:lnTo>
                  <a:lnTo>
                    <a:pt x="0" y="6878"/>
                  </a:lnTo>
                  <a:close/>
                  <a:moveTo>
                    <a:pt x="0" y="6886"/>
                  </a:moveTo>
                  <a:lnTo>
                    <a:pt x="0" y="6893"/>
                  </a:lnTo>
                  <a:lnTo>
                    <a:pt x="0" y="6886"/>
                  </a:lnTo>
                  <a:close/>
                  <a:moveTo>
                    <a:pt x="0" y="6893"/>
                  </a:moveTo>
                  <a:lnTo>
                    <a:pt x="0" y="6893"/>
                  </a:lnTo>
                  <a:close/>
                  <a:moveTo>
                    <a:pt x="0" y="6893"/>
                  </a:moveTo>
                  <a:lnTo>
                    <a:pt x="0" y="6901"/>
                  </a:lnTo>
                  <a:lnTo>
                    <a:pt x="0" y="6893"/>
                  </a:lnTo>
                  <a:close/>
                  <a:moveTo>
                    <a:pt x="0" y="6901"/>
                  </a:moveTo>
                  <a:lnTo>
                    <a:pt x="0" y="6909"/>
                  </a:lnTo>
                  <a:lnTo>
                    <a:pt x="0" y="6901"/>
                  </a:lnTo>
                  <a:close/>
                  <a:moveTo>
                    <a:pt x="0" y="6909"/>
                  </a:moveTo>
                  <a:lnTo>
                    <a:pt x="0" y="6909"/>
                  </a:lnTo>
                  <a:close/>
                  <a:moveTo>
                    <a:pt x="0" y="6909"/>
                  </a:moveTo>
                  <a:lnTo>
                    <a:pt x="0" y="6916"/>
                  </a:lnTo>
                  <a:lnTo>
                    <a:pt x="0" y="6909"/>
                  </a:lnTo>
                  <a:close/>
                  <a:moveTo>
                    <a:pt x="0" y="6916"/>
                  </a:moveTo>
                  <a:lnTo>
                    <a:pt x="0" y="6924"/>
                  </a:lnTo>
                  <a:lnTo>
                    <a:pt x="0" y="6916"/>
                  </a:lnTo>
                  <a:close/>
                  <a:moveTo>
                    <a:pt x="0" y="6924"/>
                  </a:moveTo>
                  <a:lnTo>
                    <a:pt x="0" y="6924"/>
                  </a:lnTo>
                  <a:close/>
                  <a:moveTo>
                    <a:pt x="0" y="6924"/>
                  </a:moveTo>
                  <a:lnTo>
                    <a:pt x="0" y="6932"/>
                  </a:lnTo>
                  <a:lnTo>
                    <a:pt x="0" y="6924"/>
                  </a:lnTo>
                  <a:close/>
                  <a:moveTo>
                    <a:pt x="0" y="6932"/>
                  </a:moveTo>
                  <a:lnTo>
                    <a:pt x="0" y="6939"/>
                  </a:lnTo>
                  <a:lnTo>
                    <a:pt x="0" y="6932"/>
                  </a:lnTo>
                  <a:close/>
                  <a:moveTo>
                    <a:pt x="0" y="6939"/>
                  </a:moveTo>
                  <a:lnTo>
                    <a:pt x="0" y="6939"/>
                  </a:lnTo>
                  <a:close/>
                  <a:moveTo>
                    <a:pt x="0" y="6939"/>
                  </a:moveTo>
                  <a:lnTo>
                    <a:pt x="0" y="6947"/>
                  </a:lnTo>
                  <a:lnTo>
                    <a:pt x="0" y="6939"/>
                  </a:lnTo>
                  <a:close/>
                  <a:moveTo>
                    <a:pt x="0" y="6947"/>
                  </a:moveTo>
                  <a:lnTo>
                    <a:pt x="0" y="6955"/>
                  </a:lnTo>
                  <a:lnTo>
                    <a:pt x="0" y="6947"/>
                  </a:lnTo>
                  <a:close/>
                  <a:moveTo>
                    <a:pt x="0" y="6955"/>
                  </a:moveTo>
                  <a:lnTo>
                    <a:pt x="0" y="6955"/>
                  </a:lnTo>
                  <a:close/>
                  <a:moveTo>
                    <a:pt x="0" y="6955"/>
                  </a:moveTo>
                  <a:lnTo>
                    <a:pt x="0" y="6962"/>
                  </a:lnTo>
                  <a:lnTo>
                    <a:pt x="0" y="6955"/>
                  </a:lnTo>
                  <a:close/>
                  <a:moveTo>
                    <a:pt x="0" y="6962"/>
                  </a:moveTo>
                  <a:lnTo>
                    <a:pt x="0" y="6970"/>
                  </a:lnTo>
                  <a:lnTo>
                    <a:pt x="0" y="6962"/>
                  </a:lnTo>
                  <a:close/>
                  <a:moveTo>
                    <a:pt x="0" y="6970"/>
                  </a:moveTo>
                  <a:lnTo>
                    <a:pt x="0" y="6970"/>
                  </a:lnTo>
                  <a:close/>
                  <a:moveTo>
                    <a:pt x="0" y="6970"/>
                  </a:moveTo>
                  <a:lnTo>
                    <a:pt x="0" y="6978"/>
                  </a:lnTo>
                  <a:lnTo>
                    <a:pt x="0" y="6970"/>
                  </a:lnTo>
                  <a:close/>
                  <a:moveTo>
                    <a:pt x="0" y="6978"/>
                  </a:moveTo>
                  <a:lnTo>
                    <a:pt x="0" y="6985"/>
                  </a:lnTo>
                  <a:lnTo>
                    <a:pt x="0" y="6978"/>
                  </a:lnTo>
                  <a:close/>
                  <a:moveTo>
                    <a:pt x="0" y="6985"/>
                  </a:moveTo>
                  <a:lnTo>
                    <a:pt x="0" y="6985"/>
                  </a:lnTo>
                  <a:close/>
                  <a:moveTo>
                    <a:pt x="0" y="6985"/>
                  </a:moveTo>
                  <a:lnTo>
                    <a:pt x="0" y="6993"/>
                  </a:lnTo>
                  <a:lnTo>
                    <a:pt x="0" y="6985"/>
                  </a:lnTo>
                  <a:close/>
                  <a:moveTo>
                    <a:pt x="0" y="6993"/>
                  </a:moveTo>
                  <a:lnTo>
                    <a:pt x="0" y="7001"/>
                  </a:lnTo>
                  <a:lnTo>
                    <a:pt x="0" y="6993"/>
                  </a:lnTo>
                  <a:close/>
                  <a:moveTo>
                    <a:pt x="0" y="7001"/>
                  </a:moveTo>
                  <a:lnTo>
                    <a:pt x="0" y="7001"/>
                  </a:lnTo>
                  <a:close/>
                  <a:moveTo>
                    <a:pt x="0" y="7001"/>
                  </a:moveTo>
                  <a:lnTo>
                    <a:pt x="0" y="7009"/>
                  </a:lnTo>
                  <a:lnTo>
                    <a:pt x="0" y="7001"/>
                  </a:lnTo>
                  <a:close/>
                  <a:moveTo>
                    <a:pt x="0" y="7009"/>
                  </a:moveTo>
                  <a:lnTo>
                    <a:pt x="0" y="7016"/>
                  </a:lnTo>
                  <a:lnTo>
                    <a:pt x="0" y="7009"/>
                  </a:lnTo>
                  <a:close/>
                  <a:moveTo>
                    <a:pt x="0" y="7016"/>
                  </a:moveTo>
                  <a:lnTo>
                    <a:pt x="0" y="7016"/>
                  </a:lnTo>
                  <a:close/>
                  <a:moveTo>
                    <a:pt x="0" y="7016"/>
                  </a:moveTo>
                  <a:lnTo>
                    <a:pt x="0" y="7024"/>
                  </a:lnTo>
                  <a:lnTo>
                    <a:pt x="0" y="7016"/>
                  </a:lnTo>
                  <a:close/>
                  <a:moveTo>
                    <a:pt x="0" y="7024"/>
                  </a:moveTo>
                  <a:lnTo>
                    <a:pt x="0" y="7032"/>
                  </a:lnTo>
                  <a:lnTo>
                    <a:pt x="0" y="7024"/>
                  </a:lnTo>
                  <a:close/>
                  <a:moveTo>
                    <a:pt x="0" y="7032"/>
                  </a:moveTo>
                  <a:lnTo>
                    <a:pt x="0" y="7032"/>
                  </a:lnTo>
                  <a:close/>
                  <a:moveTo>
                    <a:pt x="0" y="7032"/>
                  </a:moveTo>
                  <a:lnTo>
                    <a:pt x="0" y="7039"/>
                  </a:lnTo>
                  <a:lnTo>
                    <a:pt x="0" y="7032"/>
                  </a:lnTo>
                  <a:close/>
                  <a:moveTo>
                    <a:pt x="0" y="7039"/>
                  </a:moveTo>
                  <a:lnTo>
                    <a:pt x="0" y="7047"/>
                  </a:lnTo>
                  <a:lnTo>
                    <a:pt x="0" y="7039"/>
                  </a:lnTo>
                  <a:close/>
                  <a:moveTo>
                    <a:pt x="0" y="7047"/>
                  </a:moveTo>
                  <a:lnTo>
                    <a:pt x="0" y="7047"/>
                  </a:lnTo>
                  <a:close/>
                  <a:moveTo>
                    <a:pt x="0" y="7047"/>
                  </a:moveTo>
                  <a:lnTo>
                    <a:pt x="0" y="7055"/>
                  </a:lnTo>
                  <a:lnTo>
                    <a:pt x="0" y="7047"/>
                  </a:lnTo>
                  <a:close/>
                  <a:moveTo>
                    <a:pt x="0" y="7055"/>
                  </a:moveTo>
                  <a:lnTo>
                    <a:pt x="0" y="7062"/>
                  </a:lnTo>
                  <a:lnTo>
                    <a:pt x="0" y="7055"/>
                  </a:lnTo>
                  <a:close/>
                  <a:moveTo>
                    <a:pt x="0" y="7062"/>
                  </a:moveTo>
                  <a:lnTo>
                    <a:pt x="0" y="7062"/>
                  </a:lnTo>
                  <a:close/>
                  <a:moveTo>
                    <a:pt x="0" y="7062"/>
                  </a:moveTo>
                  <a:lnTo>
                    <a:pt x="0" y="7070"/>
                  </a:lnTo>
                  <a:lnTo>
                    <a:pt x="0" y="7062"/>
                  </a:lnTo>
                  <a:close/>
                  <a:moveTo>
                    <a:pt x="0" y="7070"/>
                  </a:moveTo>
                  <a:lnTo>
                    <a:pt x="0" y="7078"/>
                  </a:lnTo>
                  <a:lnTo>
                    <a:pt x="0" y="7070"/>
                  </a:lnTo>
                  <a:close/>
                  <a:moveTo>
                    <a:pt x="0" y="7078"/>
                  </a:moveTo>
                  <a:lnTo>
                    <a:pt x="0" y="7078"/>
                  </a:lnTo>
                  <a:close/>
                  <a:moveTo>
                    <a:pt x="0" y="7078"/>
                  </a:moveTo>
                  <a:lnTo>
                    <a:pt x="0" y="7085"/>
                  </a:lnTo>
                  <a:lnTo>
                    <a:pt x="0" y="7078"/>
                  </a:lnTo>
                  <a:close/>
                  <a:moveTo>
                    <a:pt x="0" y="7085"/>
                  </a:moveTo>
                  <a:lnTo>
                    <a:pt x="0" y="7093"/>
                  </a:lnTo>
                  <a:lnTo>
                    <a:pt x="0" y="7085"/>
                  </a:lnTo>
                  <a:close/>
                  <a:moveTo>
                    <a:pt x="0" y="7093"/>
                  </a:moveTo>
                  <a:lnTo>
                    <a:pt x="0" y="7093"/>
                  </a:lnTo>
                  <a:close/>
                  <a:moveTo>
                    <a:pt x="0" y="7093"/>
                  </a:moveTo>
                  <a:lnTo>
                    <a:pt x="0" y="7101"/>
                  </a:lnTo>
                  <a:lnTo>
                    <a:pt x="0" y="7093"/>
                  </a:lnTo>
                  <a:close/>
                  <a:moveTo>
                    <a:pt x="0" y="7101"/>
                  </a:moveTo>
                  <a:lnTo>
                    <a:pt x="0" y="7108"/>
                  </a:lnTo>
                  <a:lnTo>
                    <a:pt x="0" y="7101"/>
                  </a:lnTo>
                  <a:close/>
                  <a:moveTo>
                    <a:pt x="0" y="7108"/>
                  </a:moveTo>
                  <a:lnTo>
                    <a:pt x="0" y="7108"/>
                  </a:lnTo>
                  <a:close/>
                  <a:moveTo>
                    <a:pt x="0" y="7108"/>
                  </a:moveTo>
                  <a:lnTo>
                    <a:pt x="0" y="7116"/>
                  </a:lnTo>
                  <a:lnTo>
                    <a:pt x="0" y="7108"/>
                  </a:lnTo>
                  <a:close/>
                  <a:moveTo>
                    <a:pt x="0" y="7116"/>
                  </a:moveTo>
                  <a:lnTo>
                    <a:pt x="0" y="7124"/>
                  </a:lnTo>
                  <a:lnTo>
                    <a:pt x="0" y="7116"/>
                  </a:lnTo>
                  <a:close/>
                  <a:moveTo>
                    <a:pt x="0" y="7124"/>
                  </a:moveTo>
                  <a:lnTo>
                    <a:pt x="0" y="7124"/>
                  </a:lnTo>
                  <a:close/>
                  <a:moveTo>
                    <a:pt x="0" y="7124"/>
                  </a:moveTo>
                  <a:lnTo>
                    <a:pt x="0" y="7131"/>
                  </a:lnTo>
                  <a:lnTo>
                    <a:pt x="0" y="7124"/>
                  </a:lnTo>
                  <a:close/>
                  <a:moveTo>
                    <a:pt x="0" y="7131"/>
                  </a:moveTo>
                  <a:lnTo>
                    <a:pt x="0" y="7139"/>
                  </a:lnTo>
                  <a:lnTo>
                    <a:pt x="0" y="7131"/>
                  </a:lnTo>
                  <a:close/>
                  <a:moveTo>
                    <a:pt x="0" y="7139"/>
                  </a:moveTo>
                  <a:lnTo>
                    <a:pt x="0" y="7139"/>
                  </a:lnTo>
                  <a:close/>
                  <a:moveTo>
                    <a:pt x="0" y="7139"/>
                  </a:moveTo>
                  <a:lnTo>
                    <a:pt x="0" y="7147"/>
                  </a:lnTo>
                  <a:lnTo>
                    <a:pt x="0" y="7139"/>
                  </a:lnTo>
                  <a:close/>
                  <a:moveTo>
                    <a:pt x="0" y="7147"/>
                  </a:moveTo>
                  <a:lnTo>
                    <a:pt x="0" y="7155"/>
                  </a:lnTo>
                  <a:lnTo>
                    <a:pt x="0" y="7147"/>
                  </a:lnTo>
                  <a:close/>
                  <a:moveTo>
                    <a:pt x="0" y="7155"/>
                  </a:moveTo>
                  <a:lnTo>
                    <a:pt x="0" y="7155"/>
                  </a:lnTo>
                  <a:close/>
                  <a:moveTo>
                    <a:pt x="0" y="7155"/>
                  </a:moveTo>
                  <a:lnTo>
                    <a:pt x="0" y="7162"/>
                  </a:lnTo>
                  <a:lnTo>
                    <a:pt x="0" y="7155"/>
                  </a:lnTo>
                  <a:close/>
                  <a:moveTo>
                    <a:pt x="0" y="7162"/>
                  </a:moveTo>
                  <a:lnTo>
                    <a:pt x="0" y="7170"/>
                  </a:lnTo>
                  <a:lnTo>
                    <a:pt x="0" y="7162"/>
                  </a:lnTo>
                  <a:close/>
                  <a:moveTo>
                    <a:pt x="0" y="7170"/>
                  </a:moveTo>
                  <a:lnTo>
                    <a:pt x="0" y="7170"/>
                  </a:lnTo>
                  <a:close/>
                  <a:moveTo>
                    <a:pt x="0" y="7170"/>
                  </a:moveTo>
                  <a:lnTo>
                    <a:pt x="0" y="7178"/>
                  </a:lnTo>
                  <a:lnTo>
                    <a:pt x="0" y="7170"/>
                  </a:lnTo>
                  <a:close/>
                  <a:moveTo>
                    <a:pt x="0" y="7178"/>
                  </a:moveTo>
                  <a:lnTo>
                    <a:pt x="0" y="7185"/>
                  </a:lnTo>
                  <a:lnTo>
                    <a:pt x="0" y="7178"/>
                  </a:lnTo>
                  <a:close/>
                  <a:moveTo>
                    <a:pt x="0" y="7185"/>
                  </a:moveTo>
                  <a:lnTo>
                    <a:pt x="0" y="7185"/>
                  </a:lnTo>
                  <a:close/>
                  <a:moveTo>
                    <a:pt x="0" y="7185"/>
                  </a:moveTo>
                  <a:lnTo>
                    <a:pt x="0" y="7193"/>
                  </a:lnTo>
                  <a:lnTo>
                    <a:pt x="0" y="7185"/>
                  </a:lnTo>
                  <a:close/>
                  <a:moveTo>
                    <a:pt x="0" y="7193"/>
                  </a:moveTo>
                  <a:lnTo>
                    <a:pt x="0" y="7201"/>
                  </a:lnTo>
                  <a:lnTo>
                    <a:pt x="0" y="7193"/>
                  </a:lnTo>
                  <a:close/>
                  <a:moveTo>
                    <a:pt x="0" y="7201"/>
                  </a:moveTo>
                  <a:lnTo>
                    <a:pt x="0" y="7201"/>
                  </a:lnTo>
                  <a:close/>
                  <a:moveTo>
                    <a:pt x="0" y="7201"/>
                  </a:moveTo>
                  <a:lnTo>
                    <a:pt x="0" y="7208"/>
                  </a:lnTo>
                  <a:lnTo>
                    <a:pt x="0" y="7201"/>
                  </a:lnTo>
                  <a:close/>
                  <a:moveTo>
                    <a:pt x="0" y="7208"/>
                  </a:moveTo>
                  <a:lnTo>
                    <a:pt x="0" y="7216"/>
                  </a:lnTo>
                  <a:lnTo>
                    <a:pt x="0" y="7208"/>
                  </a:lnTo>
                  <a:close/>
                  <a:moveTo>
                    <a:pt x="0" y="7216"/>
                  </a:moveTo>
                  <a:lnTo>
                    <a:pt x="0" y="7216"/>
                  </a:lnTo>
                  <a:close/>
                  <a:moveTo>
                    <a:pt x="0" y="7216"/>
                  </a:moveTo>
                  <a:lnTo>
                    <a:pt x="0" y="7224"/>
                  </a:lnTo>
                  <a:lnTo>
                    <a:pt x="0" y="7216"/>
                  </a:lnTo>
                  <a:close/>
                  <a:moveTo>
                    <a:pt x="0" y="7224"/>
                  </a:moveTo>
                  <a:lnTo>
                    <a:pt x="0" y="7231"/>
                  </a:lnTo>
                  <a:lnTo>
                    <a:pt x="0" y="7224"/>
                  </a:lnTo>
                  <a:close/>
                  <a:moveTo>
                    <a:pt x="0" y="7231"/>
                  </a:moveTo>
                  <a:lnTo>
                    <a:pt x="0" y="7231"/>
                  </a:lnTo>
                  <a:close/>
                </a:path>
              </a:pathLst>
            </a:custGeom>
            <a:solidFill>
              <a:srgbClr val="00000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48"/>
            <p:cNvSpPr>
              <a:spLocks noEditPoints="1"/>
            </p:cNvSpPr>
            <p:nvPr/>
          </p:nvSpPr>
          <p:spPr bwMode="auto">
            <a:xfrm>
              <a:off x="7524" y="1329"/>
              <a:ext cx="1" cy="7240"/>
            </a:xfrm>
            <a:custGeom>
              <a:avLst/>
              <a:gdLst>
                <a:gd name="T0" fmla="*/ 116 h 7240"/>
                <a:gd name="T1" fmla="*/ 231 h 7240"/>
                <a:gd name="T2" fmla="*/ 346 h 7240"/>
                <a:gd name="T3" fmla="*/ 454 h 7240"/>
                <a:gd name="T4" fmla="*/ 561 h 7240"/>
                <a:gd name="T5" fmla="*/ 684 h 7240"/>
                <a:gd name="T6" fmla="*/ 800 h 7240"/>
                <a:gd name="T7" fmla="*/ 915 h 7240"/>
                <a:gd name="T8" fmla="*/ 1023 h 7240"/>
                <a:gd name="T9" fmla="*/ 1130 h 7240"/>
                <a:gd name="T10" fmla="*/ 1253 h 7240"/>
                <a:gd name="T11" fmla="*/ 1368 h 7240"/>
                <a:gd name="T12" fmla="*/ 1484 h 7240"/>
                <a:gd name="T13" fmla="*/ 1591 h 7240"/>
                <a:gd name="T14" fmla="*/ 1699 h 7240"/>
                <a:gd name="T15" fmla="*/ 1822 h 7240"/>
                <a:gd name="T16" fmla="*/ 1937 h 7240"/>
                <a:gd name="T17" fmla="*/ 2052 h 7240"/>
                <a:gd name="T18" fmla="*/ 2160 h 7240"/>
                <a:gd name="T19" fmla="*/ 2267 h 7240"/>
                <a:gd name="T20" fmla="*/ 2390 h 7240"/>
                <a:gd name="T21" fmla="*/ 2506 h 7240"/>
                <a:gd name="T22" fmla="*/ 2621 h 7240"/>
                <a:gd name="T23" fmla="*/ 2729 h 7240"/>
                <a:gd name="T24" fmla="*/ 2836 h 7240"/>
                <a:gd name="T25" fmla="*/ 2959 h 7240"/>
                <a:gd name="T26" fmla="*/ 3074 h 7240"/>
                <a:gd name="T27" fmla="*/ 3190 h 7240"/>
                <a:gd name="T28" fmla="*/ 3297 h 7240"/>
                <a:gd name="T29" fmla="*/ 3405 h 7240"/>
                <a:gd name="T30" fmla="*/ 3528 h 7240"/>
                <a:gd name="T31" fmla="*/ 3643 h 7240"/>
                <a:gd name="T32" fmla="*/ 3758 h 7240"/>
                <a:gd name="T33" fmla="*/ 3866 h 7240"/>
                <a:gd name="T34" fmla="*/ 3974 h 7240"/>
                <a:gd name="T35" fmla="*/ 4096 h 7240"/>
                <a:gd name="T36" fmla="*/ 4212 h 7240"/>
                <a:gd name="T37" fmla="*/ 4327 h 7240"/>
                <a:gd name="T38" fmla="*/ 4435 h 7240"/>
                <a:gd name="T39" fmla="*/ 4542 h 7240"/>
                <a:gd name="T40" fmla="*/ 4665 h 7240"/>
                <a:gd name="T41" fmla="*/ 4780 h 7240"/>
                <a:gd name="T42" fmla="*/ 4896 h 7240"/>
                <a:gd name="T43" fmla="*/ 5003 h 7240"/>
                <a:gd name="T44" fmla="*/ 5111 h 7240"/>
                <a:gd name="T45" fmla="*/ 5234 h 7240"/>
                <a:gd name="T46" fmla="*/ 5349 h 7240"/>
                <a:gd name="T47" fmla="*/ 5464 h 7240"/>
                <a:gd name="T48" fmla="*/ 5572 h 7240"/>
                <a:gd name="T49" fmla="*/ 5680 h 7240"/>
                <a:gd name="T50" fmla="*/ 5803 h 7240"/>
                <a:gd name="T51" fmla="*/ 5918 h 7240"/>
                <a:gd name="T52" fmla="*/ 6033 h 7240"/>
                <a:gd name="T53" fmla="*/ 6141 h 7240"/>
                <a:gd name="T54" fmla="*/ 6248 h 7240"/>
                <a:gd name="T55" fmla="*/ 6371 h 7240"/>
                <a:gd name="T56" fmla="*/ 6486 h 7240"/>
                <a:gd name="T57" fmla="*/ 6602 h 7240"/>
                <a:gd name="T58" fmla="*/ 6709 h 7240"/>
                <a:gd name="T59" fmla="*/ 6817 h 7240"/>
                <a:gd name="T60" fmla="*/ 6940 h 7240"/>
                <a:gd name="T61" fmla="*/ 7055 h 7240"/>
                <a:gd name="T62" fmla="*/ 7170 h 724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 ang="0">
                  <a:pos x="0" y="T59"/>
                </a:cxn>
                <a:cxn ang="0">
                  <a:pos x="0" y="T60"/>
                </a:cxn>
                <a:cxn ang="0">
                  <a:pos x="0" y="T61"/>
                </a:cxn>
                <a:cxn ang="0">
                  <a:pos x="0" y="T62"/>
                </a:cxn>
              </a:cxnLst>
              <a:rect l="0" t="0" r="r" b="b"/>
              <a:pathLst>
                <a:path h="7240">
                  <a:moveTo>
                    <a:pt x="0" y="0"/>
                  </a:moveTo>
                  <a:lnTo>
                    <a:pt x="0" y="8"/>
                  </a:lnTo>
                  <a:lnTo>
                    <a:pt x="0" y="0"/>
                  </a:lnTo>
                  <a:close/>
                  <a:moveTo>
                    <a:pt x="0" y="8"/>
                  </a:moveTo>
                  <a:lnTo>
                    <a:pt x="0" y="8"/>
                  </a:lnTo>
                  <a:close/>
                  <a:moveTo>
                    <a:pt x="0" y="8"/>
                  </a:moveTo>
                  <a:lnTo>
                    <a:pt x="0" y="16"/>
                  </a:lnTo>
                  <a:lnTo>
                    <a:pt x="0" y="8"/>
                  </a:lnTo>
                  <a:close/>
                  <a:moveTo>
                    <a:pt x="0" y="16"/>
                  </a:moveTo>
                  <a:lnTo>
                    <a:pt x="0" y="24"/>
                  </a:lnTo>
                  <a:lnTo>
                    <a:pt x="0" y="16"/>
                  </a:lnTo>
                  <a:close/>
                  <a:moveTo>
                    <a:pt x="0" y="24"/>
                  </a:moveTo>
                  <a:lnTo>
                    <a:pt x="0" y="24"/>
                  </a:lnTo>
                  <a:close/>
                  <a:moveTo>
                    <a:pt x="0" y="24"/>
                  </a:moveTo>
                  <a:lnTo>
                    <a:pt x="0" y="31"/>
                  </a:lnTo>
                  <a:lnTo>
                    <a:pt x="0" y="24"/>
                  </a:lnTo>
                  <a:close/>
                  <a:moveTo>
                    <a:pt x="0" y="31"/>
                  </a:moveTo>
                  <a:lnTo>
                    <a:pt x="0" y="39"/>
                  </a:lnTo>
                  <a:lnTo>
                    <a:pt x="0" y="31"/>
                  </a:lnTo>
                  <a:close/>
                  <a:moveTo>
                    <a:pt x="0" y="39"/>
                  </a:moveTo>
                  <a:lnTo>
                    <a:pt x="0" y="39"/>
                  </a:lnTo>
                  <a:close/>
                  <a:moveTo>
                    <a:pt x="0" y="39"/>
                  </a:moveTo>
                  <a:lnTo>
                    <a:pt x="0" y="47"/>
                  </a:lnTo>
                  <a:lnTo>
                    <a:pt x="0" y="39"/>
                  </a:lnTo>
                  <a:close/>
                  <a:moveTo>
                    <a:pt x="0" y="47"/>
                  </a:moveTo>
                  <a:lnTo>
                    <a:pt x="0" y="54"/>
                  </a:lnTo>
                  <a:lnTo>
                    <a:pt x="0" y="47"/>
                  </a:lnTo>
                  <a:close/>
                  <a:moveTo>
                    <a:pt x="0" y="54"/>
                  </a:moveTo>
                  <a:lnTo>
                    <a:pt x="0" y="54"/>
                  </a:lnTo>
                  <a:close/>
                  <a:moveTo>
                    <a:pt x="0" y="54"/>
                  </a:moveTo>
                  <a:lnTo>
                    <a:pt x="0" y="62"/>
                  </a:lnTo>
                  <a:lnTo>
                    <a:pt x="0" y="54"/>
                  </a:lnTo>
                  <a:close/>
                  <a:moveTo>
                    <a:pt x="0" y="62"/>
                  </a:moveTo>
                  <a:lnTo>
                    <a:pt x="0" y="70"/>
                  </a:lnTo>
                  <a:lnTo>
                    <a:pt x="0" y="62"/>
                  </a:lnTo>
                  <a:close/>
                  <a:moveTo>
                    <a:pt x="0" y="70"/>
                  </a:moveTo>
                  <a:lnTo>
                    <a:pt x="0" y="70"/>
                  </a:lnTo>
                  <a:close/>
                  <a:moveTo>
                    <a:pt x="0" y="70"/>
                  </a:moveTo>
                  <a:lnTo>
                    <a:pt x="0" y="77"/>
                  </a:lnTo>
                  <a:lnTo>
                    <a:pt x="0" y="70"/>
                  </a:lnTo>
                  <a:close/>
                  <a:moveTo>
                    <a:pt x="0" y="77"/>
                  </a:moveTo>
                  <a:lnTo>
                    <a:pt x="0" y="85"/>
                  </a:lnTo>
                  <a:lnTo>
                    <a:pt x="0" y="77"/>
                  </a:lnTo>
                  <a:close/>
                  <a:moveTo>
                    <a:pt x="0" y="85"/>
                  </a:moveTo>
                  <a:lnTo>
                    <a:pt x="0" y="85"/>
                  </a:lnTo>
                  <a:close/>
                  <a:moveTo>
                    <a:pt x="0" y="85"/>
                  </a:moveTo>
                  <a:lnTo>
                    <a:pt x="0" y="93"/>
                  </a:lnTo>
                  <a:lnTo>
                    <a:pt x="0" y="85"/>
                  </a:lnTo>
                  <a:close/>
                  <a:moveTo>
                    <a:pt x="0" y="93"/>
                  </a:moveTo>
                  <a:lnTo>
                    <a:pt x="0" y="100"/>
                  </a:lnTo>
                  <a:lnTo>
                    <a:pt x="0" y="93"/>
                  </a:lnTo>
                  <a:close/>
                  <a:moveTo>
                    <a:pt x="0" y="100"/>
                  </a:moveTo>
                  <a:lnTo>
                    <a:pt x="0" y="100"/>
                  </a:lnTo>
                  <a:close/>
                  <a:moveTo>
                    <a:pt x="0" y="100"/>
                  </a:moveTo>
                  <a:lnTo>
                    <a:pt x="0" y="108"/>
                  </a:lnTo>
                  <a:lnTo>
                    <a:pt x="0" y="100"/>
                  </a:lnTo>
                  <a:close/>
                  <a:moveTo>
                    <a:pt x="0" y="108"/>
                  </a:moveTo>
                  <a:lnTo>
                    <a:pt x="0" y="116"/>
                  </a:lnTo>
                  <a:lnTo>
                    <a:pt x="0" y="108"/>
                  </a:lnTo>
                  <a:close/>
                  <a:moveTo>
                    <a:pt x="0" y="116"/>
                  </a:moveTo>
                  <a:lnTo>
                    <a:pt x="0" y="116"/>
                  </a:lnTo>
                  <a:close/>
                  <a:moveTo>
                    <a:pt x="0" y="116"/>
                  </a:moveTo>
                  <a:lnTo>
                    <a:pt x="0" y="123"/>
                  </a:lnTo>
                  <a:lnTo>
                    <a:pt x="0" y="116"/>
                  </a:lnTo>
                  <a:close/>
                  <a:moveTo>
                    <a:pt x="0" y="123"/>
                  </a:moveTo>
                  <a:lnTo>
                    <a:pt x="0" y="131"/>
                  </a:lnTo>
                  <a:lnTo>
                    <a:pt x="0" y="123"/>
                  </a:lnTo>
                  <a:close/>
                  <a:moveTo>
                    <a:pt x="0" y="131"/>
                  </a:moveTo>
                  <a:lnTo>
                    <a:pt x="0" y="131"/>
                  </a:lnTo>
                  <a:close/>
                  <a:moveTo>
                    <a:pt x="0" y="131"/>
                  </a:moveTo>
                  <a:lnTo>
                    <a:pt x="0" y="139"/>
                  </a:lnTo>
                  <a:lnTo>
                    <a:pt x="0" y="131"/>
                  </a:lnTo>
                  <a:close/>
                  <a:moveTo>
                    <a:pt x="0" y="139"/>
                  </a:moveTo>
                  <a:lnTo>
                    <a:pt x="0" y="146"/>
                  </a:lnTo>
                  <a:lnTo>
                    <a:pt x="0" y="139"/>
                  </a:lnTo>
                  <a:close/>
                  <a:moveTo>
                    <a:pt x="0" y="146"/>
                  </a:moveTo>
                  <a:lnTo>
                    <a:pt x="0" y="146"/>
                  </a:lnTo>
                  <a:close/>
                  <a:moveTo>
                    <a:pt x="0" y="146"/>
                  </a:moveTo>
                  <a:lnTo>
                    <a:pt x="0" y="154"/>
                  </a:lnTo>
                  <a:lnTo>
                    <a:pt x="0" y="146"/>
                  </a:lnTo>
                  <a:close/>
                  <a:moveTo>
                    <a:pt x="0" y="154"/>
                  </a:moveTo>
                  <a:lnTo>
                    <a:pt x="0" y="162"/>
                  </a:lnTo>
                  <a:lnTo>
                    <a:pt x="0" y="154"/>
                  </a:lnTo>
                  <a:close/>
                  <a:moveTo>
                    <a:pt x="0" y="162"/>
                  </a:moveTo>
                  <a:lnTo>
                    <a:pt x="0" y="162"/>
                  </a:lnTo>
                  <a:close/>
                  <a:moveTo>
                    <a:pt x="0" y="162"/>
                  </a:moveTo>
                  <a:lnTo>
                    <a:pt x="0" y="170"/>
                  </a:lnTo>
                  <a:lnTo>
                    <a:pt x="0" y="162"/>
                  </a:lnTo>
                  <a:close/>
                  <a:moveTo>
                    <a:pt x="0" y="170"/>
                  </a:moveTo>
                  <a:lnTo>
                    <a:pt x="0" y="177"/>
                  </a:lnTo>
                  <a:lnTo>
                    <a:pt x="0" y="170"/>
                  </a:lnTo>
                  <a:close/>
                  <a:moveTo>
                    <a:pt x="0" y="177"/>
                  </a:moveTo>
                  <a:lnTo>
                    <a:pt x="0" y="177"/>
                  </a:lnTo>
                  <a:close/>
                  <a:moveTo>
                    <a:pt x="0" y="177"/>
                  </a:moveTo>
                  <a:lnTo>
                    <a:pt x="0" y="185"/>
                  </a:lnTo>
                  <a:lnTo>
                    <a:pt x="0" y="177"/>
                  </a:lnTo>
                  <a:close/>
                  <a:moveTo>
                    <a:pt x="0" y="185"/>
                  </a:moveTo>
                  <a:lnTo>
                    <a:pt x="0" y="193"/>
                  </a:lnTo>
                  <a:lnTo>
                    <a:pt x="0" y="185"/>
                  </a:lnTo>
                  <a:close/>
                  <a:moveTo>
                    <a:pt x="0" y="193"/>
                  </a:moveTo>
                  <a:lnTo>
                    <a:pt x="0" y="193"/>
                  </a:lnTo>
                  <a:close/>
                  <a:moveTo>
                    <a:pt x="0" y="193"/>
                  </a:moveTo>
                  <a:lnTo>
                    <a:pt x="0" y="200"/>
                  </a:lnTo>
                  <a:lnTo>
                    <a:pt x="0" y="193"/>
                  </a:lnTo>
                  <a:close/>
                  <a:moveTo>
                    <a:pt x="0" y="200"/>
                  </a:moveTo>
                  <a:lnTo>
                    <a:pt x="0" y="208"/>
                  </a:lnTo>
                  <a:lnTo>
                    <a:pt x="0" y="200"/>
                  </a:lnTo>
                  <a:close/>
                  <a:moveTo>
                    <a:pt x="0" y="208"/>
                  </a:moveTo>
                  <a:lnTo>
                    <a:pt x="0" y="208"/>
                  </a:lnTo>
                  <a:close/>
                  <a:moveTo>
                    <a:pt x="0" y="208"/>
                  </a:moveTo>
                  <a:lnTo>
                    <a:pt x="0" y="216"/>
                  </a:lnTo>
                  <a:lnTo>
                    <a:pt x="0" y="208"/>
                  </a:lnTo>
                  <a:close/>
                  <a:moveTo>
                    <a:pt x="0" y="216"/>
                  </a:moveTo>
                  <a:lnTo>
                    <a:pt x="0" y="223"/>
                  </a:lnTo>
                  <a:lnTo>
                    <a:pt x="0" y="216"/>
                  </a:lnTo>
                  <a:close/>
                  <a:moveTo>
                    <a:pt x="0" y="223"/>
                  </a:moveTo>
                  <a:lnTo>
                    <a:pt x="0" y="223"/>
                  </a:lnTo>
                  <a:close/>
                  <a:moveTo>
                    <a:pt x="0" y="223"/>
                  </a:moveTo>
                  <a:lnTo>
                    <a:pt x="0" y="231"/>
                  </a:lnTo>
                  <a:lnTo>
                    <a:pt x="0" y="223"/>
                  </a:lnTo>
                  <a:close/>
                  <a:moveTo>
                    <a:pt x="0" y="231"/>
                  </a:moveTo>
                  <a:lnTo>
                    <a:pt x="0" y="239"/>
                  </a:lnTo>
                  <a:lnTo>
                    <a:pt x="0" y="231"/>
                  </a:lnTo>
                  <a:close/>
                  <a:moveTo>
                    <a:pt x="0" y="239"/>
                  </a:moveTo>
                  <a:lnTo>
                    <a:pt x="0" y="239"/>
                  </a:lnTo>
                  <a:close/>
                  <a:moveTo>
                    <a:pt x="0" y="239"/>
                  </a:moveTo>
                  <a:lnTo>
                    <a:pt x="0" y="246"/>
                  </a:lnTo>
                  <a:lnTo>
                    <a:pt x="0" y="239"/>
                  </a:lnTo>
                  <a:close/>
                  <a:moveTo>
                    <a:pt x="0" y="246"/>
                  </a:moveTo>
                  <a:lnTo>
                    <a:pt x="0" y="254"/>
                  </a:lnTo>
                  <a:lnTo>
                    <a:pt x="0" y="246"/>
                  </a:lnTo>
                  <a:close/>
                  <a:moveTo>
                    <a:pt x="0" y="254"/>
                  </a:moveTo>
                  <a:lnTo>
                    <a:pt x="0" y="254"/>
                  </a:lnTo>
                  <a:close/>
                  <a:moveTo>
                    <a:pt x="0" y="254"/>
                  </a:moveTo>
                  <a:lnTo>
                    <a:pt x="0" y="262"/>
                  </a:lnTo>
                  <a:lnTo>
                    <a:pt x="0" y="254"/>
                  </a:lnTo>
                  <a:close/>
                  <a:moveTo>
                    <a:pt x="0" y="262"/>
                  </a:moveTo>
                  <a:lnTo>
                    <a:pt x="0" y="269"/>
                  </a:lnTo>
                  <a:lnTo>
                    <a:pt x="0" y="262"/>
                  </a:lnTo>
                  <a:close/>
                  <a:moveTo>
                    <a:pt x="0" y="269"/>
                  </a:moveTo>
                  <a:lnTo>
                    <a:pt x="0" y="269"/>
                  </a:lnTo>
                  <a:close/>
                  <a:moveTo>
                    <a:pt x="0" y="269"/>
                  </a:moveTo>
                  <a:lnTo>
                    <a:pt x="0" y="277"/>
                  </a:lnTo>
                  <a:lnTo>
                    <a:pt x="0" y="269"/>
                  </a:lnTo>
                  <a:close/>
                  <a:moveTo>
                    <a:pt x="0" y="277"/>
                  </a:moveTo>
                  <a:lnTo>
                    <a:pt x="0" y="285"/>
                  </a:lnTo>
                  <a:lnTo>
                    <a:pt x="0" y="277"/>
                  </a:lnTo>
                  <a:close/>
                  <a:moveTo>
                    <a:pt x="0" y="285"/>
                  </a:moveTo>
                  <a:lnTo>
                    <a:pt x="0" y="285"/>
                  </a:lnTo>
                  <a:close/>
                  <a:moveTo>
                    <a:pt x="0" y="285"/>
                  </a:moveTo>
                  <a:lnTo>
                    <a:pt x="0" y="292"/>
                  </a:lnTo>
                  <a:lnTo>
                    <a:pt x="0" y="285"/>
                  </a:lnTo>
                  <a:close/>
                  <a:moveTo>
                    <a:pt x="0" y="292"/>
                  </a:moveTo>
                  <a:lnTo>
                    <a:pt x="0" y="300"/>
                  </a:lnTo>
                  <a:lnTo>
                    <a:pt x="0" y="292"/>
                  </a:lnTo>
                  <a:close/>
                  <a:moveTo>
                    <a:pt x="0" y="300"/>
                  </a:moveTo>
                  <a:lnTo>
                    <a:pt x="0" y="300"/>
                  </a:lnTo>
                  <a:close/>
                  <a:moveTo>
                    <a:pt x="0" y="300"/>
                  </a:moveTo>
                  <a:lnTo>
                    <a:pt x="0" y="308"/>
                  </a:lnTo>
                  <a:lnTo>
                    <a:pt x="0" y="300"/>
                  </a:lnTo>
                  <a:close/>
                  <a:moveTo>
                    <a:pt x="0" y="308"/>
                  </a:moveTo>
                  <a:lnTo>
                    <a:pt x="0" y="316"/>
                  </a:lnTo>
                  <a:lnTo>
                    <a:pt x="0" y="308"/>
                  </a:lnTo>
                  <a:close/>
                  <a:moveTo>
                    <a:pt x="0" y="316"/>
                  </a:moveTo>
                  <a:lnTo>
                    <a:pt x="0" y="316"/>
                  </a:lnTo>
                  <a:close/>
                  <a:moveTo>
                    <a:pt x="0" y="316"/>
                  </a:moveTo>
                  <a:lnTo>
                    <a:pt x="0" y="323"/>
                  </a:lnTo>
                  <a:lnTo>
                    <a:pt x="0" y="316"/>
                  </a:lnTo>
                  <a:close/>
                  <a:moveTo>
                    <a:pt x="0" y="323"/>
                  </a:moveTo>
                  <a:lnTo>
                    <a:pt x="0" y="331"/>
                  </a:lnTo>
                  <a:lnTo>
                    <a:pt x="0" y="323"/>
                  </a:lnTo>
                  <a:close/>
                  <a:moveTo>
                    <a:pt x="0" y="331"/>
                  </a:moveTo>
                  <a:lnTo>
                    <a:pt x="0" y="331"/>
                  </a:lnTo>
                  <a:close/>
                  <a:moveTo>
                    <a:pt x="0" y="331"/>
                  </a:moveTo>
                  <a:lnTo>
                    <a:pt x="0" y="339"/>
                  </a:lnTo>
                  <a:lnTo>
                    <a:pt x="0" y="331"/>
                  </a:lnTo>
                  <a:close/>
                  <a:moveTo>
                    <a:pt x="0" y="339"/>
                  </a:moveTo>
                  <a:lnTo>
                    <a:pt x="0" y="346"/>
                  </a:lnTo>
                  <a:lnTo>
                    <a:pt x="0" y="339"/>
                  </a:lnTo>
                  <a:close/>
                  <a:moveTo>
                    <a:pt x="0" y="346"/>
                  </a:moveTo>
                  <a:lnTo>
                    <a:pt x="0" y="346"/>
                  </a:lnTo>
                  <a:close/>
                  <a:moveTo>
                    <a:pt x="0" y="346"/>
                  </a:moveTo>
                  <a:lnTo>
                    <a:pt x="0" y="354"/>
                  </a:lnTo>
                  <a:lnTo>
                    <a:pt x="0" y="346"/>
                  </a:lnTo>
                  <a:close/>
                  <a:moveTo>
                    <a:pt x="0" y="354"/>
                  </a:moveTo>
                  <a:lnTo>
                    <a:pt x="0" y="362"/>
                  </a:lnTo>
                  <a:lnTo>
                    <a:pt x="0" y="354"/>
                  </a:lnTo>
                  <a:close/>
                  <a:moveTo>
                    <a:pt x="0" y="362"/>
                  </a:moveTo>
                  <a:lnTo>
                    <a:pt x="0" y="362"/>
                  </a:lnTo>
                  <a:close/>
                  <a:moveTo>
                    <a:pt x="0" y="362"/>
                  </a:moveTo>
                  <a:lnTo>
                    <a:pt x="0" y="369"/>
                  </a:lnTo>
                  <a:lnTo>
                    <a:pt x="0" y="362"/>
                  </a:lnTo>
                  <a:close/>
                  <a:moveTo>
                    <a:pt x="0" y="369"/>
                  </a:moveTo>
                  <a:lnTo>
                    <a:pt x="0" y="377"/>
                  </a:lnTo>
                  <a:lnTo>
                    <a:pt x="0" y="369"/>
                  </a:lnTo>
                  <a:close/>
                  <a:moveTo>
                    <a:pt x="0" y="377"/>
                  </a:moveTo>
                  <a:lnTo>
                    <a:pt x="0" y="377"/>
                  </a:lnTo>
                  <a:close/>
                  <a:moveTo>
                    <a:pt x="0" y="377"/>
                  </a:moveTo>
                  <a:lnTo>
                    <a:pt x="0" y="385"/>
                  </a:lnTo>
                  <a:lnTo>
                    <a:pt x="0" y="377"/>
                  </a:lnTo>
                  <a:close/>
                  <a:moveTo>
                    <a:pt x="0" y="385"/>
                  </a:moveTo>
                  <a:lnTo>
                    <a:pt x="0" y="392"/>
                  </a:lnTo>
                  <a:lnTo>
                    <a:pt x="0" y="385"/>
                  </a:lnTo>
                  <a:close/>
                  <a:moveTo>
                    <a:pt x="0" y="392"/>
                  </a:moveTo>
                  <a:lnTo>
                    <a:pt x="0" y="392"/>
                  </a:lnTo>
                  <a:close/>
                  <a:moveTo>
                    <a:pt x="0" y="392"/>
                  </a:moveTo>
                  <a:lnTo>
                    <a:pt x="0" y="400"/>
                  </a:lnTo>
                  <a:lnTo>
                    <a:pt x="0" y="392"/>
                  </a:lnTo>
                  <a:close/>
                  <a:moveTo>
                    <a:pt x="0" y="400"/>
                  </a:moveTo>
                  <a:lnTo>
                    <a:pt x="0" y="408"/>
                  </a:lnTo>
                  <a:lnTo>
                    <a:pt x="0" y="400"/>
                  </a:lnTo>
                  <a:close/>
                  <a:moveTo>
                    <a:pt x="0" y="408"/>
                  </a:moveTo>
                  <a:lnTo>
                    <a:pt x="0" y="408"/>
                  </a:lnTo>
                  <a:close/>
                  <a:moveTo>
                    <a:pt x="0" y="408"/>
                  </a:moveTo>
                  <a:lnTo>
                    <a:pt x="0" y="415"/>
                  </a:lnTo>
                  <a:lnTo>
                    <a:pt x="0" y="408"/>
                  </a:lnTo>
                  <a:close/>
                  <a:moveTo>
                    <a:pt x="0" y="415"/>
                  </a:moveTo>
                  <a:lnTo>
                    <a:pt x="0" y="423"/>
                  </a:lnTo>
                  <a:lnTo>
                    <a:pt x="0" y="415"/>
                  </a:lnTo>
                  <a:close/>
                  <a:moveTo>
                    <a:pt x="0" y="423"/>
                  </a:moveTo>
                  <a:lnTo>
                    <a:pt x="0" y="423"/>
                  </a:lnTo>
                  <a:close/>
                  <a:moveTo>
                    <a:pt x="0" y="423"/>
                  </a:moveTo>
                  <a:lnTo>
                    <a:pt x="0" y="431"/>
                  </a:lnTo>
                  <a:lnTo>
                    <a:pt x="0" y="423"/>
                  </a:lnTo>
                  <a:close/>
                  <a:moveTo>
                    <a:pt x="0" y="431"/>
                  </a:moveTo>
                  <a:lnTo>
                    <a:pt x="0" y="439"/>
                  </a:lnTo>
                  <a:lnTo>
                    <a:pt x="0" y="431"/>
                  </a:lnTo>
                  <a:close/>
                  <a:moveTo>
                    <a:pt x="0" y="439"/>
                  </a:moveTo>
                  <a:lnTo>
                    <a:pt x="0" y="439"/>
                  </a:lnTo>
                  <a:close/>
                  <a:moveTo>
                    <a:pt x="0" y="439"/>
                  </a:moveTo>
                  <a:lnTo>
                    <a:pt x="0" y="446"/>
                  </a:lnTo>
                  <a:lnTo>
                    <a:pt x="0" y="439"/>
                  </a:lnTo>
                  <a:close/>
                  <a:moveTo>
                    <a:pt x="0" y="446"/>
                  </a:moveTo>
                  <a:lnTo>
                    <a:pt x="0" y="454"/>
                  </a:lnTo>
                  <a:lnTo>
                    <a:pt x="0" y="446"/>
                  </a:lnTo>
                  <a:close/>
                  <a:moveTo>
                    <a:pt x="0" y="454"/>
                  </a:moveTo>
                  <a:lnTo>
                    <a:pt x="0" y="454"/>
                  </a:lnTo>
                  <a:close/>
                  <a:moveTo>
                    <a:pt x="0" y="454"/>
                  </a:moveTo>
                  <a:lnTo>
                    <a:pt x="0" y="462"/>
                  </a:lnTo>
                  <a:lnTo>
                    <a:pt x="0" y="454"/>
                  </a:lnTo>
                  <a:close/>
                  <a:moveTo>
                    <a:pt x="0" y="462"/>
                  </a:moveTo>
                  <a:lnTo>
                    <a:pt x="0" y="469"/>
                  </a:lnTo>
                  <a:lnTo>
                    <a:pt x="0" y="462"/>
                  </a:lnTo>
                  <a:close/>
                  <a:moveTo>
                    <a:pt x="0" y="469"/>
                  </a:moveTo>
                  <a:lnTo>
                    <a:pt x="0" y="469"/>
                  </a:lnTo>
                  <a:close/>
                  <a:moveTo>
                    <a:pt x="0" y="469"/>
                  </a:moveTo>
                  <a:lnTo>
                    <a:pt x="0" y="477"/>
                  </a:lnTo>
                  <a:lnTo>
                    <a:pt x="0" y="469"/>
                  </a:lnTo>
                  <a:close/>
                  <a:moveTo>
                    <a:pt x="0" y="477"/>
                  </a:moveTo>
                  <a:lnTo>
                    <a:pt x="0" y="485"/>
                  </a:lnTo>
                  <a:lnTo>
                    <a:pt x="0" y="477"/>
                  </a:lnTo>
                  <a:close/>
                  <a:moveTo>
                    <a:pt x="0" y="485"/>
                  </a:moveTo>
                  <a:lnTo>
                    <a:pt x="0" y="485"/>
                  </a:lnTo>
                  <a:close/>
                  <a:moveTo>
                    <a:pt x="0" y="485"/>
                  </a:moveTo>
                  <a:lnTo>
                    <a:pt x="0" y="492"/>
                  </a:lnTo>
                  <a:lnTo>
                    <a:pt x="0" y="485"/>
                  </a:lnTo>
                  <a:close/>
                  <a:moveTo>
                    <a:pt x="0" y="492"/>
                  </a:moveTo>
                  <a:lnTo>
                    <a:pt x="0" y="500"/>
                  </a:lnTo>
                  <a:lnTo>
                    <a:pt x="0" y="492"/>
                  </a:lnTo>
                  <a:close/>
                  <a:moveTo>
                    <a:pt x="0" y="500"/>
                  </a:moveTo>
                  <a:lnTo>
                    <a:pt x="0" y="500"/>
                  </a:lnTo>
                  <a:close/>
                  <a:moveTo>
                    <a:pt x="0" y="500"/>
                  </a:moveTo>
                  <a:lnTo>
                    <a:pt x="0" y="508"/>
                  </a:lnTo>
                  <a:lnTo>
                    <a:pt x="0" y="500"/>
                  </a:lnTo>
                  <a:close/>
                  <a:moveTo>
                    <a:pt x="0" y="508"/>
                  </a:moveTo>
                  <a:lnTo>
                    <a:pt x="0" y="515"/>
                  </a:lnTo>
                  <a:lnTo>
                    <a:pt x="0" y="508"/>
                  </a:lnTo>
                  <a:close/>
                  <a:moveTo>
                    <a:pt x="0" y="515"/>
                  </a:moveTo>
                  <a:lnTo>
                    <a:pt x="0" y="515"/>
                  </a:lnTo>
                  <a:close/>
                  <a:moveTo>
                    <a:pt x="0" y="515"/>
                  </a:moveTo>
                  <a:lnTo>
                    <a:pt x="0" y="523"/>
                  </a:lnTo>
                  <a:lnTo>
                    <a:pt x="0" y="515"/>
                  </a:lnTo>
                  <a:close/>
                  <a:moveTo>
                    <a:pt x="0" y="523"/>
                  </a:moveTo>
                  <a:lnTo>
                    <a:pt x="0" y="531"/>
                  </a:lnTo>
                  <a:lnTo>
                    <a:pt x="0" y="523"/>
                  </a:lnTo>
                  <a:close/>
                  <a:moveTo>
                    <a:pt x="0" y="531"/>
                  </a:moveTo>
                  <a:lnTo>
                    <a:pt x="0" y="531"/>
                  </a:lnTo>
                  <a:close/>
                  <a:moveTo>
                    <a:pt x="0" y="531"/>
                  </a:moveTo>
                  <a:lnTo>
                    <a:pt x="0" y="538"/>
                  </a:lnTo>
                  <a:lnTo>
                    <a:pt x="0" y="531"/>
                  </a:lnTo>
                  <a:close/>
                  <a:moveTo>
                    <a:pt x="0" y="538"/>
                  </a:moveTo>
                  <a:lnTo>
                    <a:pt x="0" y="546"/>
                  </a:lnTo>
                  <a:lnTo>
                    <a:pt x="0" y="538"/>
                  </a:lnTo>
                  <a:close/>
                  <a:moveTo>
                    <a:pt x="0" y="546"/>
                  </a:moveTo>
                  <a:lnTo>
                    <a:pt x="0" y="546"/>
                  </a:lnTo>
                  <a:close/>
                  <a:moveTo>
                    <a:pt x="0" y="546"/>
                  </a:moveTo>
                  <a:lnTo>
                    <a:pt x="0" y="554"/>
                  </a:lnTo>
                  <a:lnTo>
                    <a:pt x="0" y="546"/>
                  </a:lnTo>
                  <a:close/>
                  <a:moveTo>
                    <a:pt x="0" y="554"/>
                  </a:moveTo>
                  <a:lnTo>
                    <a:pt x="0" y="561"/>
                  </a:lnTo>
                  <a:lnTo>
                    <a:pt x="0" y="554"/>
                  </a:lnTo>
                  <a:close/>
                  <a:moveTo>
                    <a:pt x="0" y="561"/>
                  </a:moveTo>
                  <a:lnTo>
                    <a:pt x="0" y="561"/>
                  </a:lnTo>
                  <a:close/>
                  <a:moveTo>
                    <a:pt x="0" y="561"/>
                  </a:moveTo>
                  <a:lnTo>
                    <a:pt x="0" y="569"/>
                  </a:lnTo>
                  <a:lnTo>
                    <a:pt x="0" y="561"/>
                  </a:lnTo>
                  <a:close/>
                  <a:moveTo>
                    <a:pt x="0" y="569"/>
                  </a:moveTo>
                  <a:lnTo>
                    <a:pt x="0" y="577"/>
                  </a:lnTo>
                  <a:lnTo>
                    <a:pt x="0" y="569"/>
                  </a:lnTo>
                  <a:close/>
                  <a:moveTo>
                    <a:pt x="0" y="577"/>
                  </a:moveTo>
                  <a:lnTo>
                    <a:pt x="0" y="577"/>
                  </a:lnTo>
                  <a:close/>
                  <a:moveTo>
                    <a:pt x="0" y="577"/>
                  </a:moveTo>
                  <a:lnTo>
                    <a:pt x="0" y="585"/>
                  </a:lnTo>
                  <a:lnTo>
                    <a:pt x="0" y="577"/>
                  </a:lnTo>
                  <a:close/>
                  <a:moveTo>
                    <a:pt x="0" y="585"/>
                  </a:moveTo>
                  <a:lnTo>
                    <a:pt x="0" y="592"/>
                  </a:lnTo>
                  <a:lnTo>
                    <a:pt x="0" y="585"/>
                  </a:lnTo>
                  <a:close/>
                  <a:moveTo>
                    <a:pt x="0" y="592"/>
                  </a:moveTo>
                  <a:lnTo>
                    <a:pt x="0" y="592"/>
                  </a:lnTo>
                  <a:close/>
                  <a:moveTo>
                    <a:pt x="0" y="592"/>
                  </a:moveTo>
                  <a:lnTo>
                    <a:pt x="0" y="600"/>
                  </a:lnTo>
                  <a:lnTo>
                    <a:pt x="0" y="592"/>
                  </a:lnTo>
                  <a:close/>
                  <a:moveTo>
                    <a:pt x="0" y="600"/>
                  </a:moveTo>
                  <a:lnTo>
                    <a:pt x="0" y="608"/>
                  </a:lnTo>
                  <a:lnTo>
                    <a:pt x="0" y="600"/>
                  </a:lnTo>
                  <a:close/>
                  <a:moveTo>
                    <a:pt x="0" y="608"/>
                  </a:moveTo>
                  <a:lnTo>
                    <a:pt x="0" y="608"/>
                  </a:lnTo>
                  <a:close/>
                  <a:moveTo>
                    <a:pt x="0" y="608"/>
                  </a:moveTo>
                  <a:lnTo>
                    <a:pt x="0" y="615"/>
                  </a:lnTo>
                  <a:lnTo>
                    <a:pt x="0" y="608"/>
                  </a:lnTo>
                  <a:close/>
                  <a:moveTo>
                    <a:pt x="0" y="615"/>
                  </a:moveTo>
                  <a:lnTo>
                    <a:pt x="0" y="623"/>
                  </a:lnTo>
                  <a:lnTo>
                    <a:pt x="0" y="615"/>
                  </a:lnTo>
                  <a:close/>
                  <a:moveTo>
                    <a:pt x="0" y="623"/>
                  </a:moveTo>
                  <a:lnTo>
                    <a:pt x="0" y="623"/>
                  </a:lnTo>
                  <a:close/>
                  <a:moveTo>
                    <a:pt x="0" y="623"/>
                  </a:moveTo>
                  <a:lnTo>
                    <a:pt x="0" y="631"/>
                  </a:lnTo>
                  <a:lnTo>
                    <a:pt x="0" y="623"/>
                  </a:lnTo>
                  <a:close/>
                  <a:moveTo>
                    <a:pt x="0" y="631"/>
                  </a:moveTo>
                  <a:lnTo>
                    <a:pt x="0" y="638"/>
                  </a:lnTo>
                  <a:lnTo>
                    <a:pt x="0" y="631"/>
                  </a:lnTo>
                  <a:close/>
                  <a:moveTo>
                    <a:pt x="0" y="638"/>
                  </a:moveTo>
                  <a:lnTo>
                    <a:pt x="0" y="638"/>
                  </a:lnTo>
                  <a:close/>
                  <a:moveTo>
                    <a:pt x="0" y="638"/>
                  </a:moveTo>
                  <a:lnTo>
                    <a:pt x="0" y="646"/>
                  </a:lnTo>
                  <a:lnTo>
                    <a:pt x="0" y="638"/>
                  </a:lnTo>
                  <a:close/>
                  <a:moveTo>
                    <a:pt x="0" y="646"/>
                  </a:moveTo>
                  <a:lnTo>
                    <a:pt x="0" y="654"/>
                  </a:lnTo>
                  <a:lnTo>
                    <a:pt x="0" y="646"/>
                  </a:lnTo>
                  <a:close/>
                  <a:moveTo>
                    <a:pt x="0" y="654"/>
                  </a:moveTo>
                  <a:lnTo>
                    <a:pt x="0" y="654"/>
                  </a:lnTo>
                  <a:close/>
                  <a:moveTo>
                    <a:pt x="0" y="654"/>
                  </a:moveTo>
                  <a:lnTo>
                    <a:pt x="0" y="661"/>
                  </a:lnTo>
                  <a:lnTo>
                    <a:pt x="0" y="654"/>
                  </a:lnTo>
                  <a:close/>
                  <a:moveTo>
                    <a:pt x="0" y="661"/>
                  </a:moveTo>
                  <a:lnTo>
                    <a:pt x="0" y="669"/>
                  </a:lnTo>
                  <a:lnTo>
                    <a:pt x="0" y="661"/>
                  </a:lnTo>
                  <a:close/>
                  <a:moveTo>
                    <a:pt x="0" y="669"/>
                  </a:moveTo>
                  <a:lnTo>
                    <a:pt x="0" y="669"/>
                  </a:lnTo>
                  <a:close/>
                  <a:moveTo>
                    <a:pt x="0" y="669"/>
                  </a:moveTo>
                  <a:lnTo>
                    <a:pt x="0" y="677"/>
                  </a:lnTo>
                  <a:lnTo>
                    <a:pt x="0" y="669"/>
                  </a:lnTo>
                  <a:close/>
                  <a:moveTo>
                    <a:pt x="0" y="677"/>
                  </a:moveTo>
                  <a:lnTo>
                    <a:pt x="0" y="684"/>
                  </a:lnTo>
                  <a:lnTo>
                    <a:pt x="0" y="677"/>
                  </a:lnTo>
                  <a:close/>
                  <a:moveTo>
                    <a:pt x="0" y="684"/>
                  </a:moveTo>
                  <a:lnTo>
                    <a:pt x="0" y="684"/>
                  </a:lnTo>
                  <a:close/>
                  <a:moveTo>
                    <a:pt x="0" y="684"/>
                  </a:moveTo>
                  <a:lnTo>
                    <a:pt x="0" y="692"/>
                  </a:lnTo>
                  <a:lnTo>
                    <a:pt x="0" y="684"/>
                  </a:lnTo>
                  <a:close/>
                  <a:moveTo>
                    <a:pt x="0" y="692"/>
                  </a:moveTo>
                  <a:lnTo>
                    <a:pt x="0" y="700"/>
                  </a:lnTo>
                  <a:lnTo>
                    <a:pt x="0" y="692"/>
                  </a:lnTo>
                  <a:close/>
                  <a:moveTo>
                    <a:pt x="0" y="700"/>
                  </a:moveTo>
                  <a:lnTo>
                    <a:pt x="0" y="700"/>
                  </a:lnTo>
                  <a:close/>
                  <a:moveTo>
                    <a:pt x="0" y="700"/>
                  </a:moveTo>
                  <a:lnTo>
                    <a:pt x="0" y="707"/>
                  </a:lnTo>
                  <a:lnTo>
                    <a:pt x="0" y="700"/>
                  </a:lnTo>
                  <a:close/>
                  <a:moveTo>
                    <a:pt x="0" y="707"/>
                  </a:moveTo>
                  <a:lnTo>
                    <a:pt x="0" y="715"/>
                  </a:lnTo>
                  <a:lnTo>
                    <a:pt x="0" y="707"/>
                  </a:lnTo>
                  <a:close/>
                  <a:moveTo>
                    <a:pt x="0" y="715"/>
                  </a:moveTo>
                  <a:lnTo>
                    <a:pt x="0" y="715"/>
                  </a:lnTo>
                  <a:close/>
                  <a:moveTo>
                    <a:pt x="0" y="715"/>
                  </a:moveTo>
                  <a:lnTo>
                    <a:pt x="0" y="723"/>
                  </a:lnTo>
                  <a:lnTo>
                    <a:pt x="0" y="715"/>
                  </a:lnTo>
                  <a:close/>
                  <a:moveTo>
                    <a:pt x="0" y="723"/>
                  </a:moveTo>
                  <a:lnTo>
                    <a:pt x="0" y="731"/>
                  </a:lnTo>
                  <a:lnTo>
                    <a:pt x="0" y="723"/>
                  </a:lnTo>
                  <a:close/>
                  <a:moveTo>
                    <a:pt x="0" y="731"/>
                  </a:moveTo>
                  <a:lnTo>
                    <a:pt x="0" y="731"/>
                  </a:lnTo>
                  <a:close/>
                  <a:moveTo>
                    <a:pt x="0" y="731"/>
                  </a:moveTo>
                  <a:lnTo>
                    <a:pt x="0" y="738"/>
                  </a:lnTo>
                  <a:lnTo>
                    <a:pt x="0" y="731"/>
                  </a:lnTo>
                  <a:close/>
                  <a:moveTo>
                    <a:pt x="0" y="738"/>
                  </a:moveTo>
                  <a:lnTo>
                    <a:pt x="0" y="746"/>
                  </a:lnTo>
                  <a:lnTo>
                    <a:pt x="0" y="738"/>
                  </a:lnTo>
                  <a:close/>
                  <a:moveTo>
                    <a:pt x="0" y="746"/>
                  </a:moveTo>
                  <a:lnTo>
                    <a:pt x="0" y="746"/>
                  </a:lnTo>
                  <a:close/>
                  <a:moveTo>
                    <a:pt x="0" y="746"/>
                  </a:moveTo>
                  <a:lnTo>
                    <a:pt x="0" y="754"/>
                  </a:lnTo>
                  <a:lnTo>
                    <a:pt x="0" y="746"/>
                  </a:lnTo>
                  <a:close/>
                  <a:moveTo>
                    <a:pt x="0" y="754"/>
                  </a:moveTo>
                  <a:lnTo>
                    <a:pt x="0" y="761"/>
                  </a:lnTo>
                  <a:lnTo>
                    <a:pt x="0" y="754"/>
                  </a:lnTo>
                  <a:close/>
                  <a:moveTo>
                    <a:pt x="0" y="761"/>
                  </a:moveTo>
                  <a:lnTo>
                    <a:pt x="0" y="761"/>
                  </a:lnTo>
                  <a:close/>
                  <a:moveTo>
                    <a:pt x="0" y="761"/>
                  </a:moveTo>
                  <a:lnTo>
                    <a:pt x="0" y="769"/>
                  </a:lnTo>
                  <a:lnTo>
                    <a:pt x="0" y="761"/>
                  </a:lnTo>
                  <a:close/>
                  <a:moveTo>
                    <a:pt x="0" y="769"/>
                  </a:moveTo>
                  <a:lnTo>
                    <a:pt x="0" y="777"/>
                  </a:lnTo>
                  <a:lnTo>
                    <a:pt x="0" y="769"/>
                  </a:lnTo>
                  <a:close/>
                  <a:moveTo>
                    <a:pt x="0" y="777"/>
                  </a:moveTo>
                  <a:lnTo>
                    <a:pt x="0" y="777"/>
                  </a:lnTo>
                  <a:close/>
                  <a:moveTo>
                    <a:pt x="0" y="777"/>
                  </a:moveTo>
                  <a:lnTo>
                    <a:pt x="0" y="784"/>
                  </a:lnTo>
                  <a:lnTo>
                    <a:pt x="0" y="777"/>
                  </a:lnTo>
                  <a:close/>
                  <a:moveTo>
                    <a:pt x="0" y="784"/>
                  </a:moveTo>
                  <a:lnTo>
                    <a:pt x="0" y="792"/>
                  </a:lnTo>
                  <a:lnTo>
                    <a:pt x="0" y="784"/>
                  </a:lnTo>
                  <a:close/>
                  <a:moveTo>
                    <a:pt x="0" y="792"/>
                  </a:moveTo>
                  <a:lnTo>
                    <a:pt x="0" y="792"/>
                  </a:lnTo>
                  <a:close/>
                  <a:moveTo>
                    <a:pt x="0" y="792"/>
                  </a:moveTo>
                  <a:lnTo>
                    <a:pt x="0" y="800"/>
                  </a:lnTo>
                  <a:lnTo>
                    <a:pt x="0" y="792"/>
                  </a:lnTo>
                  <a:close/>
                  <a:moveTo>
                    <a:pt x="0" y="800"/>
                  </a:moveTo>
                  <a:lnTo>
                    <a:pt x="0" y="807"/>
                  </a:lnTo>
                  <a:lnTo>
                    <a:pt x="0" y="800"/>
                  </a:lnTo>
                  <a:close/>
                  <a:moveTo>
                    <a:pt x="0" y="807"/>
                  </a:moveTo>
                  <a:lnTo>
                    <a:pt x="0" y="807"/>
                  </a:lnTo>
                  <a:close/>
                  <a:moveTo>
                    <a:pt x="0" y="807"/>
                  </a:moveTo>
                  <a:lnTo>
                    <a:pt x="0" y="815"/>
                  </a:lnTo>
                  <a:lnTo>
                    <a:pt x="0" y="807"/>
                  </a:lnTo>
                  <a:close/>
                  <a:moveTo>
                    <a:pt x="0" y="815"/>
                  </a:moveTo>
                  <a:lnTo>
                    <a:pt x="0" y="823"/>
                  </a:lnTo>
                  <a:lnTo>
                    <a:pt x="0" y="815"/>
                  </a:lnTo>
                  <a:close/>
                  <a:moveTo>
                    <a:pt x="0" y="823"/>
                  </a:moveTo>
                  <a:lnTo>
                    <a:pt x="0" y="823"/>
                  </a:lnTo>
                  <a:close/>
                  <a:moveTo>
                    <a:pt x="0" y="823"/>
                  </a:moveTo>
                  <a:lnTo>
                    <a:pt x="0" y="830"/>
                  </a:lnTo>
                  <a:lnTo>
                    <a:pt x="0" y="823"/>
                  </a:lnTo>
                  <a:close/>
                  <a:moveTo>
                    <a:pt x="0" y="830"/>
                  </a:moveTo>
                  <a:lnTo>
                    <a:pt x="0" y="838"/>
                  </a:lnTo>
                  <a:lnTo>
                    <a:pt x="0" y="830"/>
                  </a:lnTo>
                  <a:close/>
                  <a:moveTo>
                    <a:pt x="0" y="838"/>
                  </a:moveTo>
                  <a:lnTo>
                    <a:pt x="0" y="838"/>
                  </a:lnTo>
                  <a:close/>
                  <a:moveTo>
                    <a:pt x="0" y="838"/>
                  </a:moveTo>
                  <a:lnTo>
                    <a:pt x="0" y="846"/>
                  </a:lnTo>
                  <a:lnTo>
                    <a:pt x="0" y="838"/>
                  </a:lnTo>
                  <a:close/>
                  <a:moveTo>
                    <a:pt x="0" y="846"/>
                  </a:moveTo>
                  <a:lnTo>
                    <a:pt x="0" y="853"/>
                  </a:lnTo>
                  <a:lnTo>
                    <a:pt x="0" y="846"/>
                  </a:lnTo>
                  <a:close/>
                  <a:moveTo>
                    <a:pt x="0" y="853"/>
                  </a:moveTo>
                  <a:lnTo>
                    <a:pt x="0" y="853"/>
                  </a:lnTo>
                  <a:close/>
                  <a:moveTo>
                    <a:pt x="0" y="853"/>
                  </a:moveTo>
                  <a:lnTo>
                    <a:pt x="0" y="861"/>
                  </a:lnTo>
                  <a:lnTo>
                    <a:pt x="0" y="853"/>
                  </a:lnTo>
                  <a:close/>
                  <a:moveTo>
                    <a:pt x="0" y="861"/>
                  </a:moveTo>
                  <a:lnTo>
                    <a:pt x="0" y="869"/>
                  </a:lnTo>
                  <a:lnTo>
                    <a:pt x="0" y="861"/>
                  </a:lnTo>
                  <a:close/>
                  <a:moveTo>
                    <a:pt x="0" y="869"/>
                  </a:moveTo>
                  <a:lnTo>
                    <a:pt x="0" y="869"/>
                  </a:lnTo>
                  <a:close/>
                  <a:moveTo>
                    <a:pt x="0" y="869"/>
                  </a:moveTo>
                  <a:lnTo>
                    <a:pt x="0" y="877"/>
                  </a:lnTo>
                  <a:lnTo>
                    <a:pt x="0" y="869"/>
                  </a:lnTo>
                  <a:close/>
                  <a:moveTo>
                    <a:pt x="0" y="877"/>
                  </a:moveTo>
                  <a:lnTo>
                    <a:pt x="0" y="884"/>
                  </a:lnTo>
                  <a:lnTo>
                    <a:pt x="0" y="877"/>
                  </a:lnTo>
                  <a:close/>
                  <a:moveTo>
                    <a:pt x="0" y="884"/>
                  </a:moveTo>
                  <a:lnTo>
                    <a:pt x="0" y="884"/>
                  </a:lnTo>
                  <a:close/>
                  <a:moveTo>
                    <a:pt x="0" y="884"/>
                  </a:moveTo>
                  <a:lnTo>
                    <a:pt x="0" y="892"/>
                  </a:lnTo>
                  <a:lnTo>
                    <a:pt x="0" y="884"/>
                  </a:lnTo>
                  <a:close/>
                  <a:moveTo>
                    <a:pt x="0" y="892"/>
                  </a:moveTo>
                  <a:lnTo>
                    <a:pt x="0" y="900"/>
                  </a:lnTo>
                  <a:lnTo>
                    <a:pt x="0" y="892"/>
                  </a:lnTo>
                  <a:close/>
                  <a:moveTo>
                    <a:pt x="0" y="900"/>
                  </a:moveTo>
                  <a:lnTo>
                    <a:pt x="0" y="900"/>
                  </a:lnTo>
                  <a:close/>
                  <a:moveTo>
                    <a:pt x="0" y="900"/>
                  </a:moveTo>
                  <a:lnTo>
                    <a:pt x="0" y="907"/>
                  </a:lnTo>
                  <a:lnTo>
                    <a:pt x="0" y="900"/>
                  </a:lnTo>
                  <a:close/>
                  <a:moveTo>
                    <a:pt x="0" y="907"/>
                  </a:moveTo>
                  <a:lnTo>
                    <a:pt x="0" y="915"/>
                  </a:lnTo>
                  <a:lnTo>
                    <a:pt x="0" y="907"/>
                  </a:lnTo>
                  <a:close/>
                  <a:moveTo>
                    <a:pt x="0" y="915"/>
                  </a:moveTo>
                  <a:lnTo>
                    <a:pt x="0" y="915"/>
                  </a:lnTo>
                  <a:close/>
                  <a:moveTo>
                    <a:pt x="0" y="915"/>
                  </a:moveTo>
                  <a:lnTo>
                    <a:pt x="0" y="923"/>
                  </a:lnTo>
                  <a:lnTo>
                    <a:pt x="0" y="915"/>
                  </a:lnTo>
                  <a:close/>
                  <a:moveTo>
                    <a:pt x="0" y="923"/>
                  </a:moveTo>
                  <a:lnTo>
                    <a:pt x="0" y="930"/>
                  </a:lnTo>
                  <a:lnTo>
                    <a:pt x="0" y="923"/>
                  </a:lnTo>
                  <a:close/>
                  <a:moveTo>
                    <a:pt x="0" y="930"/>
                  </a:moveTo>
                  <a:lnTo>
                    <a:pt x="0" y="930"/>
                  </a:lnTo>
                  <a:close/>
                  <a:moveTo>
                    <a:pt x="0" y="930"/>
                  </a:moveTo>
                  <a:lnTo>
                    <a:pt x="0" y="938"/>
                  </a:lnTo>
                  <a:lnTo>
                    <a:pt x="0" y="930"/>
                  </a:lnTo>
                  <a:close/>
                  <a:moveTo>
                    <a:pt x="0" y="938"/>
                  </a:moveTo>
                  <a:lnTo>
                    <a:pt x="0" y="946"/>
                  </a:lnTo>
                  <a:lnTo>
                    <a:pt x="0" y="938"/>
                  </a:lnTo>
                  <a:close/>
                  <a:moveTo>
                    <a:pt x="0" y="946"/>
                  </a:moveTo>
                  <a:lnTo>
                    <a:pt x="0" y="946"/>
                  </a:lnTo>
                  <a:close/>
                  <a:moveTo>
                    <a:pt x="0" y="946"/>
                  </a:moveTo>
                  <a:lnTo>
                    <a:pt x="0" y="953"/>
                  </a:lnTo>
                  <a:lnTo>
                    <a:pt x="0" y="946"/>
                  </a:lnTo>
                  <a:close/>
                  <a:moveTo>
                    <a:pt x="0" y="953"/>
                  </a:moveTo>
                  <a:lnTo>
                    <a:pt x="0" y="961"/>
                  </a:lnTo>
                  <a:lnTo>
                    <a:pt x="0" y="953"/>
                  </a:lnTo>
                  <a:close/>
                  <a:moveTo>
                    <a:pt x="0" y="961"/>
                  </a:moveTo>
                  <a:lnTo>
                    <a:pt x="0" y="961"/>
                  </a:lnTo>
                  <a:close/>
                  <a:moveTo>
                    <a:pt x="0" y="961"/>
                  </a:moveTo>
                  <a:lnTo>
                    <a:pt x="0" y="969"/>
                  </a:lnTo>
                  <a:lnTo>
                    <a:pt x="0" y="961"/>
                  </a:lnTo>
                  <a:close/>
                  <a:moveTo>
                    <a:pt x="0" y="969"/>
                  </a:moveTo>
                  <a:lnTo>
                    <a:pt x="0" y="976"/>
                  </a:lnTo>
                  <a:lnTo>
                    <a:pt x="0" y="969"/>
                  </a:lnTo>
                  <a:close/>
                  <a:moveTo>
                    <a:pt x="0" y="976"/>
                  </a:moveTo>
                  <a:lnTo>
                    <a:pt x="0" y="976"/>
                  </a:lnTo>
                  <a:close/>
                  <a:moveTo>
                    <a:pt x="0" y="976"/>
                  </a:moveTo>
                  <a:lnTo>
                    <a:pt x="0" y="984"/>
                  </a:lnTo>
                  <a:lnTo>
                    <a:pt x="0" y="976"/>
                  </a:lnTo>
                  <a:close/>
                  <a:moveTo>
                    <a:pt x="0" y="984"/>
                  </a:moveTo>
                  <a:lnTo>
                    <a:pt x="0" y="992"/>
                  </a:lnTo>
                  <a:lnTo>
                    <a:pt x="0" y="984"/>
                  </a:lnTo>
                  <a:close/>
                  <a:moveTo>
                    <a:pt x="0" y="992"/>
                  </a:moveTo>
                  <a:lnTo>
                    <a:pt x="0" y="992"/>
                  </a:lnTo>
                  <a:close/>
                  <a:moveTo>
                    <a:pt x="0" y="992"/>
                  </a:moveTo>
                  <a:lnTo>
                    <a:pt x="0" y="999"/>
                  </a:lnTo>
                  <a:lnTo>
                    <a:pt x="0" y="992"/>
                  </a:lnTo>
                  <a:close/>
                  <a:moveTo>
                    <a:pt x="0" y="999"/>
                  </a:moveTo>
                  <a:lnTo>
                    <a:pt x="0" y="1007"/>
                  </a:lnTo>
                  <a:lnTo>
                    <a:pt x="0" y="999"/>
                  </a:lnTo>
                  <a:close/>
                  <a:moveTo>
                    <a:pt x="0" y="1007"/>
                  </a:moveTo>
                  <a:lnTo>
                    <a:pt x="0" y="1007"/>
                  </a:lnTo>
                  <a:close/>
                  <a:moveTo>
                    <a:pt x="0" y="1007"/>
                  </a:moveTo>
                  <a:lnTo>
                    <a:pt x="0" y="1015"/>
                  </a:lnTo>
                  <a:lnTo>
                    <a:pt x="0" y="1007"/>
                  </a:lnTo>
                  <a:close/>
                  <a:moveTo>
                    <a:pt x="0" y="1015"/>
                  </a:moveTo>
                  <a:lnTo>
                    <a:pt x="0" y="1023"/>
                  </a:lnTo>
                  <a:lnTo>
                    <a:pt x="0" y="1015"/>
                  </a:lnTo>
                  <a:close/>
                  <a:moveTo>
                    <a:pt x="0" y="1023"/>
                  </a:moveTo>
                  <a:lnTo>
                    <a:pt x="0" y="1023"/>
                  </a:lnTo>
                  <a:close/>
                  <a:moveTo>
                    <a:pt x="0" y="1023"/>
                  </a:moveTo>
                  <a:lnTo>
                    <a:pt x="0" y="1030"/>
                  </a:lnTo>
                  <a:lnTo>
                    <a:pt x="0" y="1023"/>
                  </a:lnTo>
                  <a:close/>
                  <a:moveTo>
                    <a:pt x="0" y="1030"/>
                  </a:moveTo>
                  <a:lnTo>
                    <a:pt x="0" y="1038"/>
                  </a:lnTo>
                  <a:lnTo>
                    <a:pt x="0" y="1030"/>
                  </a:lnTo>
                  <a:close/>
                  <a:moveTo>
                    <a:pt x="0" y="1038"/>
                  </a:moveTo>
                  <a:lnTo>
                    <a:pt x="0" y="1038"/>
                  </a:lnTo>
                  <a:close/>
                  <a:moveTo>
                    <a:pt x="0" y="1038"/>
                  </a:moveTo>
                  <a:lnTo>
                    <a:pt x="0" y="1046"/>
                  </a:lnTo>
                  <a:lnTo>
                    <a:pt x="0" y="1038"/>
                  </a:lnTo>
                  <a:close/>
                  <a:moveTo>
                    <a:pt x="0" y="1046"/>
                  </a:moveTo>
                  <a:lnTo>
                    <a:pt x="0" y="1053"/>
                  </a:lnTo>
                  <a:lnTo>
                    <a:pt x="0" y="1046"/>
                  </a:lnTo>
                  <a:close/>
                  <a:moveTo>
                    <a:pt x="0" y="1053"/>
                  </a:moveTo>
                  <a:lnTo>
                    <a:pt x="0" y="1053"/>
                  </a:lnTo>
                  <a:close/>
                  <a:moveTo>
                    <a:pt x="0" y="1053"/>
                  </a:moveTo>
                  <a:lnTo>
                    <a:pt x="0" y="1061"/>
                  </a:lnTo>
                  <a:lnTo>
                    <a:pt x="0" y="1053"/>
                  </a:lnTo>
                  <a:close/>
                  <a:moveTo>
                    <a:pt x="0" y="1061"/>
                  </a:moveTo>
                  <a:lnTo>
                    <a:pt x="0" y="1069"/>
                  </a:lnTo>
                  <a:lnTo>
                    <a:pt x="0" y="1061"/>
                  </a:lnTo>
                  <a:close/>
                  <a:moveTo>
                    <a:pt x="0" y="1069"/>
                  </a:moveTo>
                  <a:lnTo>
                    <a:pt x="0" y="1069"/>
                  </a:lnTo>
                  <a:close/>
                  <a:moveTo>
                    <a:pt x="0" y="1069"/>
                  </a:moveTo>
                  <a:lnTo>
                    <a:pt x="0" y="1076"/>
                  </a:lnTo>
                  <a:lnTo>
                    <a:pt x="0" y="1069"/>
                  </a:lnTo>
                  <a:close/>
                  <a:moveTo>
                    <a:pt x="0" y="1076"/>
                  </a:moveTo>
                  <a:lnTo>
                    <a:pt x="0" y="1084"/>
                  </a:lnTo>
                  <a:lnTo>
                    <a:pt x="0" y="1076"/>
                  </a:lnTo>
                  <a:close/>
                  <a:moveTo>
                    <a:pt x="0" y="1084"/>
                  </a:moveTo>
                  <a:lnTo>
                    <a:pt x="0" y="1084"/>
                  </a:lnTo>
                  <a:close/>
                  <a:moveTo>
                    <a:pt x="0" y="1084"/>
                  </a:moveTo>
                  <a:lnTo>
                    <a:pt x="0" y="1092"/>
                  </a:lnTo>
                  <a:lnTo>
                    <a:pt x="0" y="1084"/>
                  </a:lnTo>
                  <a:close/>
                  <a:moveTo>
                    <a:pt x="0" y="1092"/>
                  </a:moveTo>
                  <a:lnTo>
                    <a:pt x="0" y="1099"/>
                  </a:lnTo>
                  <a:lnTo>
                    <a:pt x="0" y="1092"/>
                  </a:lnTo>
                  <a:close/>
                  <a:moveTo>
                    <a:pt x="0" y="1099"/>
                  </a:moveTo>
                  <a:lnTo>
                    <a:pt x="0" y="1099"/>
                  </a:lnTo>
                  <a:close/>
                  <a:moveTo>
                    <a:pt x="0" y="1099"/>
                  </a:moveTo>
                  <a:lnTo>
                    <a:pt x="0" y="1107"/>
                  </a:lnTo>
                  <a:lnTo>
                    <a:pt x="0" y="1099"/>
                  </a:lnTo>
                  <a:close/>
                  <a:moveTo>
                    <a:pt x="0" y="1107"/>
                  </a:moveTo>
                  <a:lnTo>
                    <a:pt x="0" y="1115"/>
                  </a:lnTo>
                  <a:lnTo>
                    <a:pt x="0" y="1107"/>
                  </a:lnTo>
                  <a:close/>
                  <a:moveTo>
                    <a:pt x="0" y="1115"/>
                  </a:moveTo>
                  <a:lnTo>
                    <a:pt x="0" y="1115"/>
                  </a:lnTo>
                  <a:close/>
                  <a:moveTo>
                    <a:pt x="0" y="1115"/>
                  </a:moveTo>
                  <a:lnTo>
                    <a:pt x="0" y="1122"/>
                  </a:lnTo>
                  <a:lnTo>
                    <a:pt x="0" y="1115"/>
                  </a:lnTo>
                  <a:close/>
                  <a:moveTo>
                    <a:pt x="0" y="1122"/>
                  </a:moveTo>
                  <a:lnTo>
                    <a:pt x="0" y="1130"/>
                  </a:lnTo>
                  <a:lnTo>
                    <a:pt x="0" y="1122"/>
                  </a:lnTo>
                  <a:close/>
                  <a:moveTo>
                    <a:pt x="0" y="1130"/>
                  </a:moveTo>
                  <a:lnTo>
                    <a:pt x="0" y="1130"/>
                  </a:lnTo>
                  <a:close/>
                  <a:moveTo>
                    <a:pt x="0" y="1130"/>
                  </a:moveTo>
                  <a:lnTo>
                    <a:pt x="0" y="1138"/>
                  </a:lnTo>
                  <a:lnTo>
                    <a:pt x="0" y="1130"/>
                  </a:lnTo>
                  <a:close/>
                  <a:moveTo>
                    <a:pt x="0" y="1138"/>
                  </a:moveTo>
                  <a:lnTo>
                    <a:pt x="0" y="1146"/>
                  </a:lnTo>
                  <a:lnTo>
                    <a:pt x="0" y="1138"/>
                  </a:lnTo>
                  <a:close/>
                  <a:moveTo>
                    <a:pt x="0" y="1146"/>
                  </a:moveTo>
                  <a:lnTo>
                    <a:pt x="0" y="1146"/>
                  </a:lnTo>
                  <a:close/>
                  <a:moveTo>
                    <a:pt x="0" y="1146"/>
                  </a:moveTo>
                  <a:lnTo>
                    <a:pt x="0" y="1153"/>
                  </a:lnTo>
                  <a:lnTo>
                    <a:pt x="0" y="1146"/>
                  </a:lnTo>
                  <a:close/>
                  <a:moveTo>
                    <a:pt x="0" y="1153"/>
                  </a:moveTo>
                  <a:lnTo>
                    <a:pt x="0" y="1161"/>
                  </a:lnTo>
                  <a:lnTo>
                    <a:pt x="0" y="1153"/>
                  </a:lnTo>
                  <a:close/>
                  <a:moveTo>
                    <a:pt x="0" y="1161"/>
                  </a:moveTo>
                  <a:lnTo>
                    <a:pt x="0" y="1161"/>
                  </a:lnTo>
                  <a:close/>
                  <a:moveTo>
                    <a:pt x="0" y="1161"/>
                  </a:moveTo>
                  <a:lnTo>
                    <a:pt x="0" y="1169"/>
                  </a:lnTo>
                  <a:lnTo>
                    <a:pt x="0" y="1161"/>
                  </a:lnTo>
                  <a:close/>
                  <a:moveTo>
                    <a:pt x="0" y="1169"/>
                  </a:moveTo>
                  <a:lnTo>
                    <a:pt x="0" y="1176"/>
                  </a:lnTo>
                  <a:lnTo>
                    <a:pt x="0" y="1169"/>
                  </a:lnTo>
                  <a:close/>
                  <a:moveTo>
                    <a:pt x="0" y="1176"/>
                  </a:moveTo>
                  <a:lnTo>
                    <a:pt x="0" y="1176"/>
                  </a:lnTo>
                  <a:close/>
                  <a:moveTo>
                    <a:pt x="0" y="1176"/>
                  </a:moveTo>
                  <a:lnTo>
                    <a:pt x="0" y="1184"/>
                  </a:lnTo>
                  <a:lnTo>
                    <a:pt x="0" y="1176"/>
                  </a:lnTo>
                  <a:close/>
                  <a:moveTo>
                    <a:pt x="0" y="1184"/>
                  </a:moveTo>
                  <a:lnTo>
                    <a:pt x="0" y="1192"/>
                  </a:lnTo>
                  <a:lnTo>
                    <a:pt x="0" y="1184"/>
                  </a:lnTo>
                  <a:close/>
                  <a:moveTo>
                    <a:pt x="0" y="1192"/>
                  </a:moveTo>
                  <a:lnTo>
                    <a:pt x="0" y="1192"/>
                  </a:lnTo>
                  <a:close/>
                  <a:moveTo>
                    <a:pt x="0" y="1192"/>
                  </a:moveTo>
                  <a:lnTo>
                    <a:pt x="0" y="1199"/>
                  </a:lnTo>
                  <a:lnTo>
                    <a:pt x="0" y="1192"/>
                  </a:lnTo>
                  <a:close/>
                  <a:moveTo>
                    <a:pt x="0" y="1199"/>
                  </a:moveTo>
                  <a:lnTo>
                    <a:pt x="0" y="1207"/>
                  </a:lnTo>
                  <a:lnTo>
                    <a:pt x="0" y="1199"/>
                  </a:lnTo>
                  <a:close/>
                  <a:moveTo>
                    <a:pt x="0" y="1207"/>
                  </a:moveTo>
                  <a:lnTo>
                    <a:pt x="0" y="1207"/>
                  </a:lnTo>
                  <a:close/>
                  <a:moveTo>
                    <a:pt x="0" y="1207"/>
                  </a:moveTo>
                  <a:lnTo>
                    <a:pt x="0" y="1215"/>
                  </a:lnTo>
                  <a:lnTo>
                    <a:pt x="0" y="1207"/>
                  </a:lnTo>
                  <a:close/>
                  <a:moveTo>
                    <a:pt x="0" y="1215"/>
                  </a:moveTo>
                  <a:lnTo>
                    <a:pt x="0" y="1222"/>
                  </a:lnTo>
                  <a:lnTo>
                    <a:pt x="0" y="1215"/>
                  </a:lnTo>
                  <a:close/>
                  <a:moveTo>
                    <a:pt x="0" y="1222"/>
                  </a:moveTo>
                  <a:lnTo>
                    <a:pt x="0" y="1222"/>
                  </a:lnTo>
                  <a:close/>
                  <a:moveTo>
                    <a:pt x="0" y="1222"/>
                  </a:moveTo>
                  <a:lnTo>
                    <a:pt x="0" y="1230"/>
                  </a:lnTo>
                  <a:lnTo>
                    <a:pt x="0" y="1222"/>
                  </a:lnTo>
                  <a:close/>
                  <a:moveTo>
                    <a:pt x="0" y="1230"/>
                  </a:moveTo>
                  <a:lnTo>
                    <a:pt x="0" y="1238"/>
                  </a:lnTo>
                  <a:lnTo>
                    <a:pt x="0" y="1230"/>
                  </a:lnTo>
                  <a:close/>
                  <a:moveTo>
                    <a:pt x="0" y="1238"/>
                  </a:moveTo>
                  <a:lnTo>
                    <a:pt x="0" y="1238"/>
                  </a:lnTo>
                  <a:close/>
                  <a:moveTo>
                    <a:pt x="0" y="1238"/>
                  </a:moveTo>
                  <a:lnTo>
                    <a:pt x="0" y="1245"/>
                  </a:lnTo>
                  <a:lnTo>
                    <a:pt x="0" y="1238"/>
                  </a:lnTo>
                  <a:close/>
                  <a:moveTo>
                    <a:pt x="0" y="1245"/>
                  </a:moveTo>
                  <a:lnTo>
                    <a:pt x="0" y="1253"/>
                  </a:lnTo>
                  <a:lnTo>
                    <a:pt x="0" y="1245"/>
                  </a:lnTo>
                  <a:close/>
                  <a:moveTo>
                    <a:pt x="0" y="1253"/>
                  </a:moveTo>
                  <a:lnTo>
                    <a:pt x="0" y="1253"/>
                  </a:lnTo>
                  <a:close/>
                  <a:moveTo>
                    <a:pt x="0" y="1253"/>
                  </a:moveTo>
                  <a:lnTo>
                    <a:pt x="0" y="1261"/>
                  </a:lnTo>
                  <a:lnTo>
                    <a:pt x="0" y="1253"/>
                  </a:lnTo>
                  <a:close/>
                  <a:moveTo>
                    <a:pt x="0" y="1261"/>
                  </a:moveTo>
                  <a:lnTo>
                    <a:pt x="0" y="1268"/>
                  </a:lnTo>
                  <a:lnTo>
                    <a:pt x="0" y="1261"/>
                  </a:lnTo>
                  <a:close/>
                  <a:moveTo>
                    <a:pt x="0" y="1268"/>
                  </a:moveTo>
                  <a:lnTo>
                    <a:pt x="0" y="1268"/>
                  </a:lnTo>
                  <a:close/>
                  <a:moveTo>
                    <a:pt x="0" y="1268"/>
                  </a:moveTo>
                  <a:lnTo>
                    <a:pt x="0" y="1276"/>
                  </a:lnTo>
                  <a:lnTo>
                    <a:pt x="0" y="1268"/>
                  </a:lnTo>
                  <a:close/>
                  <a:moveTo>
                    <a:pt x="0" y="1276"/>
                  </a:moveTo>
                  <a:lnTo>
                    <a:pt x="0" y="1284"/>
                  </a:lnTo>
                  <a:lnTo>
                    <a:pt x="0" y="1276"/>
                  </a:lnTo>
                  <a:close/>
                  <a:moveTo>
                    <a:pt x="0" y="1284"/>
                  </a:moveTo>
                  <a:lnTo>
                    <a:pt x="0" y="1284"/>
                  </a:lnTo>
                  <a:close/>
                  <a:moveTo>
                    <a:pt x="0" y="1284"/>
                  </a:moveTo>
                  <a:lnTo>
                    <a:pt x="0" y="1292"/>
                  </a:lnTo>
                  <a:lnTo>
                    <a:pt x="0" y="1284"/>
                  </a:lnTo>
                  <a:close/>
                  <a:moveTo>
                    <a:pt x="0" y="1292"/>
                  </a:moveTo>
                  <a:lnTo>
                    <a:pt x="0" y="1299"/>
                  </a:lnTo>
                  <a:lnTo>
                    <a:pt x="0" y="1292"/>
                  </a:lnTo>
                  <a:close/>
                  <a:moveTo>
                    <a:pt x="0" y="1299"/>
                  </a:moveTo>
                  <a:lnTo>
                    <a:pt x="0" y="1299"/>
                  </a:lnTo>
                  <a:close/>
                  <a:moveTo>
                    <a:pt x="0" y="1299"/>
                  </a:moveTo>
                  <a:lnTo>
                    <a:pt x="0" y="1307"/>
                  </a:lnTo>
                  <a:lnTo>
                    <a:pt x="0" y="1299"/>
                  </a:lnTo>
                  <a:close/>
                  <a:moveTo>
                    <a:pt x="0" y="1307"/>
                  </a:moveTo>
                  <a:lnTo>
                    <a:pt x="0" y="1315"/>
                  </a:lnTo>
                  <a:lnTo>
                    <a:pt x="0" y="1307"/>
                  </a:lnTo>
                  <a:close/>
                  <a:moveTo>
                    <a:pt x="0" y="1315"/>
                  </a:moveTo>
                  <a:lnTo>
                    <a:pt x="0" y="1315"/>
                  </a:lnTo>
                  <a:close/>
                  <a:moveTo>
                    <a:pt x="0" y="1315"/>
                  </a:moveTo>
                  <a:lnTo>
                    <a:pt x="0" y="1322"/>
                  </a:lnTo>
                  <a:lnTo>
                    <a:pt x="0" y="1315"/>
                  </a:lnTo>
                  <a:close/>
                  <a:moveTo>
                    <a:pt x="0" y="1322"/>
                  </a:moveTo>
                  <a:lnTo>
                    <a:pt x="0" y="1330"/>
                  </a:lnTo>
                  <a:lnTo>
                    <a:pt x="0" y="1322"/>
                  </a:lnTo>
                  <a:close/>
                  <a:moveTo>
                    <a:pt x="0" y="1330"/>
                  </a:moveTo>
                  <a:lnTo>
                    <a:pt x="0" y="1330"/>
                  </a:lnTo>
                  <a:close/>
                  <a:moveTo>
                    <a:pt x="0" y="1330"/>
                  </a:moveTo>
                  <a:lnTo>
                    <a:pt x="0" y="1338"/>
                  </a:lnTo>
                  <a:lnTo>
                    <a:pt x="0" y="1330"/>
                  </a:lnTo>
                  <a:close/>
                  <a:moveTo>
                    <a:pt x="0" y="1338"/>
                  </a:moveTo>
                  <a:lnTo>
                    <a:pt x="0" y="1345"/>
                  </a:lnTo>
                  <a:lnTo>
                    <a:pt x="0" y="1338"/>
                  </a:lnTo>
                  <a:close/>
                  <a:moveTo>
                    <a:pt x="0" y="1345"/>
                  </a:moveTo>
                  <a:lnTo>
                    <a:pt x="0" y="1345"/>
                  </a:lnTo>
                  <a:close/>
                  <a:moveTo>
                    <a:pt x="0" y="1345"/>
                  </a:moveTo>
                  <a:lnTo>
                    <a:pt x="0" y="1353"/>
                  </a:lnTo>
                  <a:lnTo>
                    <a:pt x="0" y="1345"/>
                  </a:lnTo>
                  <a:close/>
                  <a:moveTo>
                    <a:pt x="0" y="1353"/>
                  </a:moveTo>
                  <a:lnTo>
                    <a:pt x="0" y="1361"/>
                  </a:lnTo>
                  <a:lnTo>
                    <a:pt x="0" y="1353"/>
                  </a:lnTo>
                  <a:close/>
                  <a:moveTo>
                    <a:pt x="0" y="1361"/>
                  </a:moveTo>
                  <a:lnTo>
                    <a:pt x="0" y="1361"/>
                  </a:lnTo>
                  <a:close/>
                  <a:moveTo>
                    <a:pt x="0" y="1361"/>
                  </a:moveTo>
                  <a:lnTo>
                    <a:pt x="0" y="1368"/>
                  </a:lnTo>
                  <a:lnTo>
                    <a:pt x="0" y="1361"/>
                  </a:lnTo>
                  <a:close/>
                  <a:moveTo>
                    <a:pt x="0" y="1368"/>
                  </a:moveTo>
                  <a:lnTo>
                    <a:pt x="0" y="1376"/>
                  </a:lnTo>
                  <a:lnTo>
                    <a:pt x="0" y="1368"/>
                  </a:lnTo>
                  <a:close/>
                  <a:moveTo>
                    <a:pt x="0" y="1376"/>
                  </a:moveTo>
                  <a:lnTo>
                    <a:pt x="0" y="1376"/>
                  </a:lnTo>
                  <a:close/>
                  <a:moveTo>
                    <a:pt x="0" y="1376"/>
                  </a:moveTo>
                  <a:lnTo>
                    <a:pt x="0" y="1384"/>
                  </a:lnTo>
                  <a:lnTo>
                    <a:pt x="0" y="1376"/>
                  </a:lnTo>
                  <a:close/>
                  <a:moveTo>
                    <a:pt x="0" y="1384"/>
                  </a:moveTo>
                  <a:lnTo>
                    <a:pt x="0" y="1391"/>
                  </a:lnTo>
                  <a:lnTo>
                    <a:pt x="0" y="1384"/>
                  </a:lnTo>
                  <a:close/>
                  <a:moveTo>
                    <a:pt x="0" y="1391"/>
                  </a:moveTo>
                  <a:lnTo>
                    <a:pt x="0" y="1391"/>
                  </a:lnTo>
                  <a:close/>
                  <a:moveTo>
                    <a:pt x="0" y="1391"/>
                  </a:moveTo>
                  <a:lnTo>
                    <a:pt x="0" y="1399"/>
                  </a:lnTo>
                  <a:lnTo>
                    <a:pt x="0" y="1391"/>
                  </a:lnTo>
                  <a:close/>
                  <a:moveTo>
                    <a:pt x="0" y="1399"/>
                  </a:moveTo>
                  <a:lnTo>
                    <a:pt x="0" y="1407"/>
                  </a:lnTo>
                  <a:lnTo>
                    <a:pt x="0" y="1399"/>
                  </a:lnTo>
                  <a:close/>
                  <a:moveTo>
                    <a:pt x="0" y="1407"/>
                  </a:moveTo>
                  <a:lnTo>
                    <a:pt x="0" y="1407"/>
                  </a:lnTo>
                  <a:close/>
                  <a:moveTo>
                    <a:pt x="0" y="1407"/>
                  </a:moveTo>
                  <a:lnTo>
                    <a:pt x="0" y="1414"/>
                  </a:lnTo>
                  <a:lnTo>
                    <a:pt x="0" y="1407"/>
                  </a:lnTo>
                  <a:close/>
                  <a:moveTo>
                    <a:pt x="0" y="1414"/>
                  </a:moveTo>
                  <a:lnTo>
                    <a:pt x="0" y="1422"/>
                  </a:lnTo>
                  <a:lnTo>
                    <a:pt x="0" y="1414"/>
                  </a:lnTo>
                  <a:close/>
                  <a:moveTo>
                    <a:pt x="0" y="1422"/>
                  </a:moveTo>
                  <a:lnTo>
                    <a:pt x="0" y="1422"/>
                  </a:lnTo>
                  <a:close/>
                  <a:moveTo>
                    <a:pt x="0" y="1422"/>
                  </a:moveTo>
                  <a:lnTo>
                    <a:pt x="0" y="1430"/>
                  </a:lnTo>
                  <a:lnTo>
                    <a:pt x="0" y="1422"/>
                  </a:lnTo>
                  <a:close/>
                  <a:moveTo>
                    <a:pt x="0" y="1430"/>
                  </a:moveTo>
                  <a:lnTo>
                    <a:pt x="0" y="1438"/>
                  </a:lnTo>
                  <a:lnTo>
                    <a:pt x="0" y="1430"/>
                  </a:lnTo>
                  <a:close/>
                  <a:moveTo>
                    <a:pt x="0" y="1438"/>
                  </a:moveTo>
                  <a:lnTo>
                    <a:pt x="0" y="1438"/>
                  </a:lnTo>
                  <a:close/>
                  <a:moveTo>
                    <a:pt x="0" y="1438"/>
                  </a:moveTo>
                  <a:lnTo>
                    <a:pt x="0" y="1445"/>
                  </a:lnTo>
                  <a:lnTo>
                    <a:pt x="0" y="1438"/>
                  </a:lnTo>
                  <a:close/>
                  <a:moveTo>
                    <a:pt x="0" y="1445"/>
                  </a:moveTo>
                  <a:lnTo>
                    <a:pt x="0" y="1453"/>
                  </a:lnTo>
                  <a:lnTo>
                    <a:pt x="0" y="1445"/>
                  </a:lnTo>
                  <a:close/>
                  <a:moveTo>
                    <a:pt x="0" y="1453"/>
                  </a:moveTo>
                  <a:lnTo>
                    <a:pt x="0" y="1453"/>
                  </a:lnTo>
                  <a:close/>
                  <a:moveTo>
                    <a:pt x="0" y="1453"/>
                  </a:moveTo>
                  <a:lnTo>
                    <a:pt x="0" y="1461"/>
                  </a:lnTo>
                  <a:lnTo>
                    <a:pt x="0" y="1453"/>
                  </a:lnTo>
                  <a:close/>
                  <a:moveTo>
                    <a:pt x="0" y="1461"/>
                  </a:moveTo>
                  <a:lnTo>
                    <a:pt x="0" y="1468"/>
                  </a:lnTo>
                  <a:lnTo>
                    <a:pt x="0" y="1461"/>
                  </a:lnTo>
                  <a:close/>
                  <a:moveTo>
                    <a:pt x="0" y="1468"/>
                  </a:moveTo>
                  <a:lnTo>
                    <a:pt x="0" y="1468"/>
                  </a:lnTo>
                  <a:close/>
                  <a:moveTo>
                    <a:pt x="0" y="1468"/>
                  </a:moveTo>
                  <a:lnTo>
                    <a:pt x="0" y="1476"/>
                  </a:lnTo>
                  <a:lnTo>
                    <a:pt x="0" y="1468"/>
                  </a:lnTo>
                  <a:close/>
                  <a:moveTo>
                    <a:pt x="0" y="1476"/>
                  </a:moveTo>
                  <a:lnTo>
                    <a:pt x="0" y="1484"/>
                  </a:lnTo>
                  <a:lnTo>
                    <a:pt x="0" y="1476"/>
                  </a:lnTo>
                  <a:close/>
                  <a:moveTo>
                    <a:pt x="0" y="1484"/>
                  </a:moveTo>
                  <a:lnTo>
                    <a:pt x="0" y="1484"/>
                  </a:lnTo>
                  <a:close/>
                  <a:moveTo>
                    <a:pt x="0" y="1484"/>
                  </a:moveTo>
                  <a:lnTo>
                    <a:pt x="0" y="1491"/>
                  </a:lnTo>
                  <a:lnTo>
                    <a:pt x="0" y="1484"/>
                  </a:lnTo>
                  <a:close/>
                  <a:moveTo>
                    <a:pt x="0" y="1491"/>
                  </a:moveTo>
                  <a:lnTo>
                    <a:pt x="0" y="1499"/>
                  </a:lnTo>
                  <a:lnTo>
                    <a:pt x="0" y="1491"/>
                  </a:lnTo>
                  <a:close/>
                  <a:moveTo>
                    <a:pt x="0" y="1499"/>
                  </a:moveTo>
                  <a:lnTo>
                    <a:pt x="0" y="1499"/>
                  </a:lnTo>
                  <a:close/>
                  <a:moveTo>
                    <a:pt x="0" y="1499"/>
                  </a:moveTo>
                  <a:lnTo>
                    <a:pt x="0" y="1507"/>
                  </a:lnTo>
                  <a:lnTo>
                    <a:pt x="0" y="1499"/>
                  </a:lnTo>
                  <a:close/>
                  <a:moveTo>
                    <a:pt x="0" y="1507"/>
                  </a:moveTo>
                  <a:lnTo>
                    <a:pt x="0" y="1514"/>
                  </a:lnTo>
                  <a:lnTo>
                    <a:pt x="0" y="1507"/>
                  </a:lnTo>
                  <a:close/>
                  <a:moveTo>
                    <a:pt x="0" y="1514"/>
                  </a:moveTo>
                  <a:lnTo>
                    <a:pt x="0" y="1514"/>
                  </a:lnTo>
                  <a:close/>
                  <a:moveTo>
                    <a:pt x="0" y="1514"/>
                  </a:moveTo>
                  <a:lnTo>
                    <a:pt x="0" y="1522"/>
                  </a:lnTo>
                  <a:lnTo>
                    <a:pt x="0" y="1514"/>
                  </a:lnTo>
                  <a:close/>
                  <a:moveTo>
                    <a:pt x="0" y="1522"/>
                  </a:moveTo>
                  <a:lnTo>
                    <a:pt x="0" y="1530"/>
                  </a:lnTo>
                  <a:lnTo>
                    <a:pt x="0" y="1522"/>
                  </a:lnTo>
                  <a:close/>
                  <a:moveTo>
                    <a:pt x="0" y="1530"/>
                  </a:moveTo>
                  <a:lnTo>
                    <a:pt x="0" y="1530"/>
                  </a:lnTo>
                  <a:close/>
                  <a:moveTo>
                    <a:pt x="0" y="1530"/>
                  </a:moveTo>
                  <a:lnTo>
                    <a:pt x="0" y="1537"/>
                  </a:lnTo>
                  <a:lnTo>
                    <a:pt x="0" y="1530"/>
                  </a:lnTo>
                  <a:close/>
                  <a:moveTo>
                    <a:pt x="0" y="1537"/>
                  </a:moveTo>
                  <a:lnTo>
                    <a:pt x="0" y="1545"/>
                  </a:lnTo>
                  <a:lnTo>
                    <a:pt x="0" y="1537"/>
                  </a:lnTo>
                  <a:close/>
                  <a:moveTo>
                    <a:pt x="0" y="1545"/>
                  </a:moveTo>
                  <a:lnTo>
                    <a:pt x="0" y="1545"/>
                  </a:lnTo>
                  <a:close/>
                  <a:moveTo>
                    <a:pt x="0" y="1545"/>
                  </a:moveTo>
                  <a:lnTo>
                    <a:pt x="0" y="1553"/>
                  </a:lnTo>
                  <a:lnTo>
                    <a:pt x="0" y="1545"/>
                  </a:lnTo>
                  <a:close/>
                  <a:moveTo>
                    <a:pt x="0" y="1553"/>
                  </a:moveTo>
                  <a:lnTo>
                    <a:pt x="0" y="1560"/>
                  </a:lnTo>
                  <a:lnTo>
                    <a:pt x="0" y="1553"/>
                  </a:lnTo>
                  <a:close/>
                  <a:moveTo>
                    <a:pt x="0" y="1560"/>
                  </a:moveTo>
                  <a:lnTo>
                    <a:pt x="0" y="1560"/>
                  </a:lnTo>
                  <a:close/>
                  <a:moveTo>
                    <a:pt x="0" y="1560"/>
                  </a:moveTo>
                  <a:lnTo>
                    <a:pt x="0" y="1568"/>
                  </a:lnTo>
                  <a:lnTo>
                    <a:pt x="0" y="1560"/>
                  </a:lnTo>
                  <a:close/>
                  <a:moveTo>
                    <a:pt x="0" y="1568"/>
                  </a:moveTo>
                  <a:lnTo>
                    <a:pt x="0" y="1576"/>
                  </a:lnTo>
                  <a:lnTo>
                    <a:pt x="0" y="1568"/>
                  </a:lnTo>
                  <a:close/>
                  <a:moveTo>
                    <a:pt x="0" y="1576"/>
                  </a:moveTo>
                  <a:lnTo>
                    <a:pt x="0" y="1576"/>
                  </a:lnTo>
                  <a:close/>
                  <a:moveTo>
                    <a:pt x="0" y="1576"/>
                  </a:moveTo>
                  <a:lnTo>
                    <a:pt x="0" y="1584"/>
                  </a:lnTo>
                  <a:lnTo>
                    <a:pt x="0" y="1576"/>
                  </a:lnTo>
                  <a:close/>
                  <a:moveTo>
                    <a:pt x="0" y="1584"/>
                  </a:moveTo>
                  <a:lnTo>
                    <a:pt x="0" y="1591"/>
                  </a:lnTo>
                  <a:lnTo>
                    <a:pt x="0" y="1584"/>
                  </a:lnTo>
                  <a:close/>
                  <a:moveTo>
                    <a:pt x="0" y="1591"/>
                  </a:moveTo>
                  <a:lnTo>
                    <a:pt x="0" y="1591"/>
                  </a:lnTo>
                  <a:close/>
                  <a:moveTo>
                    <a:pt x="0" y="1591"/>
                  </a:moveTo>
                  <a:lnTo>
                    <a:pt x="0" y="1599"/>
                  </a:lnTo>
                  <a:lnTo>
                    <a:pt x="0" y="1591"/>
                  </a:lnTo>
                  <a:close/>
                  <a:moveTo>
                    <a:pt x="0" y="1599"/>
                  </a:moveTo>
                  <a:lnTo>
                    <a:pt x="0" y="1607"/>
                  </a:lnTo>
                  <a:lnTo>
                    <a:pt x="0" y="1599"/>
                  </a:lnTo>
                  <a:close/>
                  <a:moveTo>
                    <a:pt x="0" y="1607"/>
                  </a:moveTo>
                  <a:lnTo>
                    <a:pt x="0" y="1607"/>
                  </a:lnTo>
                  <a:close/>
                  <a:moveTo>
                    <a:pt x="0" y="1607"/>
                  </a:moveTo>
                  <a:lnTo>
                    <a:pt x="0" y="1614"/>
                  </a:lnTo>
                  <a:lnTo>
                    <a:pt x="0" y="1607"/>
                  </a:lnTo>
                  <a:close/>
                  <a:moveTo>
                    <a:pt x="0" y="1614"/>
                  </a:moveTo>
                  <a:lnTo>
                    <a:pt x="0" y="1622"/>
                  </a:lnTo>
                  <a:lnTo>
                    <a:pt x="0" y="1614"/>
                  </a:lnTo>
                  <a:close/>
                  <a:moveTo>
                    <a:pt x="0" y="1622"/>
                  </a:moveTo>
                  <a:lnTo>
                    <a:pt x="0" y="1622"/>
                  </a:lnTo>
                  <a:close/>
                  <a:moveTo>
                    <a:pt x="0" y="1622"/>
                  </a:moveTo>
                  <a:lnTo>
                    <a:pt x="0" y="1630"/>
                  </a:lnTo>
                  <a:lnTo>
                    <a:pt x="0" y="1622"/>
                  </a:lnTo>
                  <a:close/>
                  <a:moveTo>
                    <a:pt x="0" y="1630"/>
                  </a:moveTo>
                  <a:lnTo>
                    <a:pt x="0" y="1637"/>
                  </a:lnTo>
                  <a:lnTo>
                    <a:pt x="0" y="1630"/>
                  </a:lnTo>
                  <a:close/>
                  <a:moveTo>
                    <a:pt x="0" y="1637"/>
                  </a:moveTo>
                  <a:lnTo>
                    <a:pt x="0" y="1637"/>
                  </a:lnTo>
                  <a:close/>
                  <a:moveTo>
                    <a:pt x="0" y="1637"/>
                  </a:moveTo>
                  <a:lnTo>
                    <a:pt x="0" y="1645"/>
                  </a:lnTo>
                  <a:lnTo>
                    <a:pt x="0" y="1637"/>
                  </a:lnTo>
                  <a:close/>
                  <a:moveTo>
                    <a:pt x="0" y="1645"/>
                  </a:moveTo>
                  <a:lnTo>
                    <a:pt x="0" y="1653"/>
                  </a:lnTo>
                  <a:lnTo>
                    <a:pt x="0" y="1645"/>
                  </a:lnTo>
                  <a:close/>
                  <a:moveTo>
                    <a:pt x="0" y="1653"/>
                  </a:moveTo>
                  <a:lnTo>
                    <a:pt x="0" y="1653"/>
                  </a:lnTo>
                  <a:close/>
                  <a:moveTo>
                    <a:pt x="0" y="1653"/>
                  </a:moveTo>
                  <a:lnTo>
                    <a:pt x="0" y="1660"/>
                  </a:lnTo>
                  <a:lnTo>
                    <a:pt x="0" y="1653"/>
                  </a:lnTo>
                  <a:close/>
                  <a:moveTo>
                    <a:pt x="0" y="1660"/>
                  </a:moveTo>
                  <a:lnTo>
                    <a:pt x="0" y="1668"/>
                  </a:lnTo>
                  <a:lnTo>
                    <a:pt x="0" y="1660"/>
                  </a:lnTo>
                  <a:close/>
                  <a:moveTo>
                    <a:pt x="0" y="1668"/>
                  </a:moveTo>
                  <a:lnTo>
                    <a:pt x="0" y="1668"/>
                  </a:lnTo>
                  <a:close/>
                  <a:moveTo>
                    <a:pt x="0" y="1668"/>
                  </a:moveTo>
                  <a:lnTo>
                    <a:pt x="0" y="1676"/>
                  </a:lnTo>
                  <a:lnTo>
                    <a:pt x="0" y="1668"/>
                  </a:lnTo>
                  <a:close/>
                  <a:moveTo>
                    <a:pt x="0" y="1676"/>
                  </a:moveTo>
                  <a:lnTo>
                    <a:pt x="0" y="1683"/>
                  </a:lnTo>
                  <a:lnTo>
                    <a:pt x="0" y="1676"/>
                  </a:lnTo>
                  <a:close/>
                  <a:moveTo>
                    <a:pt x="0" y="1683"/>
                  </a:moveTo>
                  <a:lnTo>
                    <a:pt x="0" y="1683"/>
                  </a:lnTo>
                  <a:close/>
                  <a:moveTo>
                    <a:pt x="0" y="1683"/>
                  </a:moveTo>
                  <a:lnTo>
                    <a:pt x="0" y="1691"/>
                  </a:lnTo>
                  <a:lnTo>
                    <a:pt x="0" y="1683"/>
                  </a:lnTo>
                  <a:close/>
                  <a:moveTo>
                    <a:pt x="0" y="1691"/>
                  </a:moveTo>
                  <a:lnTo>
                    <a:pt x="0" y="1699"/>
                  </a:lnTo>
                  <a:lnTo>
                    <a:pt x="0" y="1691"/>
                  </a:lnTo>
                  <a:close/>
                  <a:moveTo>
                    <a:pt x="0" y="1699"/>
                  </a:moveTo>
                  <a:lnTo>
                    <a:pt x="0" y="1699"/>
                  </a:lnTo>
                  <a:close/>
                  <a:moveTo>
                    <a:pt x="0" y="1699"/>
                  </a:moveTo>
                  <a:lnTo>
                    <a:pt x="0" y="1707"/>
                  </a:lnTo>
                  <a:lnTo>
                    <a:pt x="0" y="1699"/>
                  </a:lnTo>
                  <a:close/>
                  <a:moveTo>
                    <a:pt x="0" y="1707"/>
                  </a:moveTo>
                  <a:lnTo>
                    <a:pt x="0" y="1714"/>
                  </a:lnTo>
                  <a:lnTo>
                    <a:pt x="0" y="1707"/>
                  </a:lnTo>
                  <a:close/>
                  <a:moveTo>
                    <a:pt x="0" y="1714"/>
                  </a:moveTo>
                  <a:lnTo>
                    <a:pt x="0" y="1714"/>
                  </a:lnTo>
                  <a:close/>
                  <a:moveTo>
                    <a:pt x="0" y="1714"/>
                  </a:moveTo>
                  <a:lnTo>
                    <a:pt x="0" y="1722"/>
                  </a:lnTo>
                  <a:lnTo>
                    <a:pt x="0" y="1714"/>
                  </a:lnTo>
                  <a:close/>
                  <a:moveTo>
                    <a:pt x="0" y="1722"/>
                  </a:moveTo>
                  <a:lnTo>
                    <a:pt x="0" y="1730"/>
                  </a:lnTo>
                  <a:lnTo>
                    <a:pt x="0" y="1722"/>
                  </a:lnTo>
                  <a:close/>
                  <a:moveTo>
                    <a:pt x="0" y="1730"/>
                  </a:moveTo>
                  <a:lnTo>
                    <a:pt x="0" y="1730"/>
                  </a:lnTo>
                  <a:close/>
                  <a:moveTo>
                    <a:pt x="0" y="1730"/>
                  </a:moveTo>
                  <a:lnTo>
                    <a:pt x="0" y="1737"/>
                  </a:lnTo>
                  <a:lnTo>
                    <a:pt x="0" y="1730"/>
                  </a:lnTo>
                  <a:close/>
                  <a:moveTo>
                    <a:pt x="0" y="1737"/>
                  </a:moveTo>
                  <a:lnTo>
                    <a:pt x="0" y="1745"/>
                  </a:lnTo>
                  <a:lnTo>
                    <a:pt x="0" y="1737"/>
                  </a:lnTo>
                  <a:close/>
                  <a:moveTo>
                    <a:pt x="0" y="1745"/>
                  </a:moveTo>
                  <a:lnTo>
                    <a:pt x="0" y="1745"/>
                  </a:lnTo>
                  <a:close/>
                  <a:moveTo>
                    <a:pt x="0" y="1745"/>
                  </a:moveTo>
                  <a:lnTo>
                    <a:pt x="0" y="1753"/>
                  </a:lnTo>
                  <a:lnTo>
                    <a:pt x="0" y="1745"/>
                  </a:lnTo>
                  <a:close/>
                  <a:moveTo>
                    <a:pt x="0" y="1753"/>
                  </a:moveTo>
                  <a:lnTo>
                    <a:pt x="0" y="1760"/>
                  </a:lnTo>
                  <a:lnTo>
                    <a:pt x="0" y="1753"/>
                  </a:lnTo>
                  <a:close/>
                  <a:moveTo>
                    <a:pt x="0" y="1760"/>
                  </a:moveTo>
                  <a:lnTo>
                    <a:pt x="0" y="1760"/>
                  </a:lnTo>
                  <a:close/>
                  <a:moveTo>
                    <a:pt x="0" y="1760"/>
                  </a:moveTo>
                  <a:lnTo>
                    <a:pt x="0" y="1768"/>
                  </a:lnTo>
                  <a:lnTo>
                    <a:pt x="0" y="1760"/>
                  </a:lnTo>
                  <a:close/>
                  <a:moveTo>
                    <a:pt x="0" y="1768"/>
                  </a:moveTo>
                  <a:lnTo>
                    <a:pt x="0" y="1776"/>
                  </a:lnTo>
                  <a:lnTo>
                    <a:pt x="0" y="1768"/>
                  </a:lnTo>
                  <a:close/>
                  <a:moveTo>
                    <a:pt x="0" y="1776"/>
                  </a:moveTo>
                  <a:lnTo>
                    <a:pt x="0" y="1776"/>
                  </a:lnTo>
                  <a:close/>
                  <a:moveTo>
                    <a:pt x="0" y="1776"/>
                  </a:moveTo>
                  <a:lnTo>
                    <a:pt x="0" y="1783"/>
                  </a:lnTo>
                  <a:lnTo>
                    <a:pt x="0" y="1776"/>
                  </a:lnTo>
                  <a:close/>
                  <a:moveTo>
                    <a:pt x="0" y="1783"/>
                  </a:moveTo>
                  <a:lnTo>
                    <a:pt x="0" y="1791"/>
                  </a:lnTo>
                  <a:lnTo>
                    <a:pt x="0" y="1783"/>
                  </a:lnTo>
                  <a:close/>
                  <a:moveTo>
                    <a:pt x="0" y="1791"/>
                  </a:moveTo>
                  <a:lnTo>
                    <a:pt x="0" y="1791"/>
                  </a:lnTo>
                  <a:close/>
                  <a:moveTo>
                    <a:pt x="0" y="1791"/>
                  </a:moveTo>
                  <a:lnTo>
                    <a:pt x="0" y="1799"/>
                  </a:lnTo>
                  <a:lnTo>
                    <a:pt x="0" y="1791"/>
                  </a:lnTo>
                  <a:close/>
                  <a:moveTo>
                    <a:pt x="0" y="1799"/>
                  </a:moveTo>
                  <a:lnTo>
                    <a:pt x="0" y="1806"/>
                  </a:lnTo>
                  <a:lnTo>
                    <a:pt x="0" y="1799"/>
                  </a:lnTo>
                  <a:close/>
                  <a:moveTo>
                    <a:pt x="0" y="1806"/>
                  </a:moveTo>
                  <a:lnTo>
                    <a:pt x="0" y="1806"/>
                  </a:lnTo>
                  <a:close/>
                  <a:moveTo>
                    <a:pt x="0" y="1806"/>
                  </a:moveTo>
                  <a:lnTo>
                    <a:pt x="0" y="1814"/>
                  </a:lnTo>
                  <a:lnTo>
                    <a:pt x="0" y="1806"/>
                  </a:lnTo>
                  <a:close/>
                  <a:moveTo>
                    <a:pt x="0" y="1814"/>
                  </a:moveTo>
                  <a:lnTo>
                    <a:pt x="0" y="1822"/>
                  </a:lnTo>
                  <a:lnTo>
                    <a:pt x="0" y="1814"/>
                  </a:lnTo>
                  <a:close/>
                  <a:moveTo>
                    <a:pt x="0" y="1822"/>
                  </a:moveTo>
                  <a:lnTo>
                    <a:pt x="0" y="1822"/>
                  </a:lnTo>
                  <a:close/>
                  <a:moveTo>
                    <a:pt x="0" y="1822"/>
                  </a:moveTo>
                  <a:lnTo>
                    <a:pt x="0" y="1829"/>
                  </a:lnTo>
                  <a:lnTo>
                    <a:pt x="0" y="1822"/>
                  </a:lnTo>
                  <a:close/>
                  <a:moveTo>
                    <a:pt x="0" y="1829"/>
                  </a:moveTo>
                  <a:lnTo>
                    <a:pt x="0" y="1837"/>
                  </a:lnTo>
                  <a:lnTo>
                    <a:pt x="0" y="1829"/>
                  </a:lnTo>
                  <a:close/>
                  <a:moveTo>
                    <a:pt x="0" y="1837"/>
                  </a:moveTo>
                  <a:lnTo>
                    <a:pt x="0" y="1837"/>
                  </a:lnTo>
                  <a:close/>
                  <a:moveTo>
                    <a:pt x="0" y="1837"/>
                  </a:moveTo>
                  <a:lnTo>
                    <a:pt x="0" y="1845"/>
                  </a:lnTo>
                  <a:lnTo>
                    <a:pt x="0" y="1837"/>
                  </a:lnTo>
                  <a:close/>
                  <a:moveTo>
                    <a:pt x="0" y="1845"/>
                  </a:moveTo>
                  <a:lnTo>
                    <a:pt x="0" y="1853"/>
                  </a:lnTo>
                  <a:lnTo>
                    <a:pt x="0" y="1845"/>
                  </a:lnTo>
                  <a:close/>
                  <a:moveTo>
                    <a:pt x="0" y="1853"/>
                  </a:moveTo>
                  <a:lnTo>
                    <a:pt x="0" y="1853"/>
                  </a:lnTo>
                  <a:close/>
                  <a:moveTo>
                    <a:pt x="0" y="1853"/>
                  </a:moveTo>
                  <a:lnTo>
                    <a:pt x="0" y="1860"/>
                  </a:lnTo>
                  <a:lnTo>
                    <a:pt x="0" y="1853"/>
                  </a:lnTo>
                  <a:close/>
                  <a:moveTo>
                    <a:pt x="0" y="1860"/>
                  </a:moveTo>
                  <a:lnTo>
                    <a:pt x="0" y="1868"/>
                  </a:lnTo>
                  <a:lnTo>
                    <a:pt x="0" y="1860"/>
                  </a:lnTo>
                  <a:close/>
                  <a:moveTo>
                    <a:pt x="0" y="1868"/>
                  </a:moveTo>
                  <a:lnTo>
                    <a:pt x="0" y="1868"/>
                  </a:lnTo>
                  <a:close/>
                  <a:moveTo>
                    <a:pt x="0" y="1868"/>
                  </a:moveTo>
                  <a:lnTo>
                    <a:pt x="0" y="1876"/>
                  </a:lnTo>
                  <a:lnTo>
                    <a:pt x="0" y="1868"/>
                  </a:lnTo>
                  <a:close/>
                  <a:moveTo>
                    <a:pt x="0" y="1876"/>
                  </a:moveTo>
                  <a:lnTo>
                    <a:pt x="0" y="1883"/>
                  </a:lnTo>
                  <a:lnTo>
                    <a:pt x="0" y="1876"/>
                  </a:lnTo>
                  <a:close/>
                  <a:moveTo>
                    <a:pt x="0" y="1883"/>
                  </a:moveTo>
                  <a:lnTo>
                    <a:pt x="0" y="1883"/>
                  </a:lnTo>
                  <a:close/>
                  <a:moveTo>
                    <a:pt x="0" y="1883"/>
                  </a:moveTo>
                  <a:lnTo>
                    <a:pt x="0" y="1891"/>
                  </a:lnTo>
                  <a:lnTo>
                    <a:pt x="0" y="1883"/>
                  </a:lnTo>
                  <a:close/>
                  <a:moveTo>
                    <a:pt x="0" y="1891"/>
                  </a:moveTo>
                  <a:lnTo>
                    <a:pt x="0" y="1899"/>
                  </a:lnTo>
                  <a:lnTo>
                    <a:pt x="0" y="1891"/>
                  </a:lnTo>
                  <a:close/>
                  <a:moveTo>
                    <a:pt x="0" y="1899"/>
                  </a:moveTo>
                  <a:lnTo>
                    <a:pt x="0" y="1899"/>
                  </a:lnTo>
                  <a:close/>
                  <a:moveTo>
                    <a:pt x="0" y="1899"/>
                  </a:moveTo>
                  <a:lnTo>
                    <a:pt x="0" y="1906"/>
                  </a:lnTo>
                  <a:lnTo>
                    <a:pt x="0" y="1899"/>
                  </a:lnTo>
                  <a:close/>
                  <a:moveTo>
                    <a:pt x="0" y="1906"/>
                  </a:moveTo>
                  <a:lnTo>
                    <a:pt x="0" y="1914"/>
                  </a:lnTo>
                  <a:lnTo>
                    <a:pt x="0" y="1906"/>
                  </a:lnTo>
                  <a:close/>
                  <a:moveTo>
                    <a:pt x="0" y="1914"/>
                  </a:moveTo>
                  <a:lnTo>
                    <a:pt x="0" y="1914"/>
                  </a:lnTo>
                  <a:close/>
                  <a:moveTo>
                    <a:pt x="0" y="1914"/>
                  </a:moveTo>
                  <a:lnTo>
                    <a:pt x="0" y="1922"/>
                  </a:lnTo>
                  <a:lnTo>
                    <a:pt x="0" y="1914"/>
                  </a:lnTo>
                  <a:close/>
                  <a:moveTo>
                    <a:pt x="0" y="1922"/>
                  </a:moveTo>
                  <a:lnTo>
                    <a:pt x="0" y="1929"/>
                  </a:lnTo>
                  <a:lnTo>
                    <a:pt x="0" y="1922"/>
                  </a:lnTo>
                  <a:close/>
                  <a:moveTo>
                    <a:pt x="0" y="1929"/>
                  </a:moveTo>
                  <a:lnTo>
                    <a:pt x="0" y="1929"/>
                  </a:lnTo>
                  <a:close/>
                  <a:moveTo>
                    <a:pt x="0" y="1929"/>
                  </a:moveTo>
                  <a:lnTo>
                    <a:pt x="0" y="1937"/>
                  </a:lnTo>
                  <a:lnTo>
                    <a:pt x="0" y="1929"/>
                  </a:lnTo>
                  <a:close/>
                  <a:moveTo>
                    <a:pt x="0" y="1937"/>
                  </a:moveTo>
                  <a:lnTo>
                    <a:pt x="0" y="1945"/>
                  </a:lnTo>
                  <a:lnTo>
                    <a:pt x="0" y="1937"/>
                  </a:lnTo>
                  <a:close/>
                  <a:moveTo>
                    <a:pt x="0" y="1945"/>
                  </a:moveTo>
                  <a:lnTo>
                    <a:pt x="0" y="1945"/>
                  </a:lnTo>
                  <a:close/>
                  <a:moveTo>
                    <a:pt x="0" y="1945"/>
                  </a:moveTo>
                  <a:lnTo>
                    <a:pt x="0" y="1952"/>
                  </a:lnTo>
                  <a:lnTo>
                    <a:pt x="0" y="1945"/>
                  </a:lnTo>
                  <a:close/>
                  <a:moveTo>
                    <a:pt x="0" y="1952"/>
                  </a:moveTo>
                  <a:lnTo>
                    <a:pt x="0" y="1960"/>
                  </a:lnTo>
                  <a:lnTo>
                    <a:pt x="0" y="1952"/>
                  </a:lnTo>
                  <a:close/>
                  <a:moveTo>
                    <a:pt x="0" y="1960"/>
                  </a:moveTo>
                  <a:lnTo>
                    <a:pt x="0" y="1960"/>
                  </a:lnTo>
                  <a:close/>
                  <a:moveTo>
                    <a:pt x="0" y="1960"/>
                  </a:moveTo>
                  <a:lnTo>
                    <a:pt x="0" y="1968"/>
                  </a:lnTo>
                  <a:lnTo>
                    <a:pt x="0" y="1960"/>
                  </a:lnTo>
                  <a:close/>
                  <a:moveTo>
                    <a:pt x="0" y="1968"/>
                  </a:moveTo>
                  <a:lnTo>
                    <a:pt x="0" y="1975"/>
                  </a:lnTo>
                  <a:lnTo>
                    <a:pt x="0" y="1968"/>
                  </a:lnTo>
                  <a:close/>
                  <a:moveTo>
                    <a:pt x="0" y="1975"/>
                  </a:moveTo>
                  <a:lnTo>
                    <a:pt x="0" y="1975"/>
                  </a:lnTo>
                  <a:close/>
                  <a:moveTo>
                    <a:pt x="0" y="1975"/>
                  </a:moveTo>
                  <a:lnTo>
                    <a:pt x="0" y="1983"/>
                  </a:lnTo>
                  <a:lnTo>
                    <a:pt x="0" y="1975"/>
                  </a:lnTo>
                  <a:close/>
                  <a:moveTo>
                    <a:pt x="0" y="1983"/>
                  </a:moveTo>
                  <a:lnTo>
                    <a:pt x="0" y="1991"/>
                  </a:lnTo>
                  <a:lnTo>
                    <a:pt x="0" y="1983"/>
                  </a:lnTo>
                  <a:close/>
                  <a:moveTo>
                    <a:pt x="0" y="1991"/>
                  </a:moveTo>
                  <a:lnTo>
                    <a:pt x="0" y="1991"/>
                  </a:lnTo>
                  <a:close/>
                  <a:moveTo>
                    <a:pt x="0" y="1991"/>
                  </a:moveTo>
                  <a:lnTo>
                    <a:pt x="0" y="1999"/>
                  </a:lnTo>
                  <a:lnTo>
                    <a:pt x="0" y="1991"/>
                  </a:lnTo>
                  <a:close/>
                  <a:moveTo>
                    <a:pt x="0" y="1999"/>
                  </a:moveTo>
                  <a:lnTo>
                    <a:pt x="0" y="2006"/>
                  </a:lnTo>
                  <a:lnTo>
                    <a:pt x="0" y="1999"/>
                  </a:lnTo>
                  <a:close/>
                  <a:moveTo>
                    <a:pt x="0" y="2006"/>
                  </a:moveTo>
                  <a:lnTo>
                    <a:pt x="0" y="2006"/>
                  </a:lnTo>
                  <a:close/>
                  <a:moveTo>
                    <a:pt x="0" y="2006"/>
                  </a:moveTo>
                  <a:lnTo>
                    <a:pt x="0" y="2014"/>
                  </a:lnTo>
                  <a:lnTo>
                    <a:pt x="0" y="2006"/>
                  </a:lnTo>
                  <a:close/>
                  <a:moveTo>
                    <a:pt x="0" y="2014"/>
                  </a:moveTo>
                  <a:lnTo>
                    <a:pt x="0" y="2022"/>
                  </a:lnTo>
                  <a:lnTo>
                    <a:pt x="0" y="2014"/>
                  </a:lnTo>
                  <a:close/>
                  <a:moveTo>
                    <a:pt x="0" y="2022"/>
                  </a:moveTo>
                  <a:lnTo>
                    <a:pt x="0" y="2022"/>
                  </a:lnTo>
                  <a:close/>
                  <a:moveTo>
                    <a:pt x="0" y="2022"/>
                  </a:moveTo>
                  <a:lnTo>
                    <a:pt x="0" y="2029"/>
                  </a:lnTo>
                  <a:lnTo>
                    <a:pt x="0" y="2022"/>
                  </a:lnTo>
                  <a:close/>
                  <a:moveTo>
                    <a:pt x="0" y="2029"/>
                  </a:moveTo>
                  <a:lnTo>
                    <a:pt x="0" y="2037"/>
                  </a:lnTo>
                  <a:lnTo>
                    <a:pt x="0" y="2029"/>
                  </a:lnTo>
                  <a:close/>
                  <a:moveTo>
                    <a:pt x="0" y="2037"/>
                  </a:moveTo>
                  <a:lnTo>
                    <a:pt x="0" y="2037"/>
                  </a:lnTo>
                  <a:close/>
                  <a:moveTo>
                    <a:pt x="0" y="2037"/>
                  </a:moveTo>
                  <a:lnTo>
                    <a:pt x="0" y="2045"/>
                  </a:lnTo>
                  <a:lnTo>
                    <a:pt x="0" y="2037"/>
                  </a:lnTo>
                  <a:close/>
                  <a:moveTo>
                    <a:pt x="0" y="2045"/>
                  </a:moveTo>
                  <a:lnTo>
                    <a:pt x="0" y="2052"/>
                  </a:lnTo>
                  <a:lnTo>
                    <a:pt x="0" y="2045"/>
                  </a:lnTo>
                  <a:close/>
                  <a:moveTo>
                    <a:pt x="0" y="2052"/>
                  </a:moveTo>
                  <a:lnTo>
                    <a:pt x="0" y="2052"/>
                  </a:lnTo>
                  <a:close/>
                  <a:moveTo>
                    <a:pt x="0" y="2052"/>
                  </a:moveTo>
                  <a:lnTo>
                    <a:pt x="0" y="2060"/>
                  </a:lnTo>
                  <a:lnTo>
                    <a:pt x="0" y="2052"/>
                  </a:lnTo>
                  <a:close/>
                  <a:moveTo>
                    <a:pt x="0" y="2060"/>
                  </a:moveTo>
                  <a:lnTo>
                    <a:pt x="0" y="2068"/>
                  </a:lnTo>
                  <a:lnTo>
                    <a:pt x="0" y="2060"/>
                  </a:lnTo>
                  <a:close/>
                  <a:moveTo>
                    <a:pt x="0" y="2068"/>
                  </a:moveTo>
                  <a:lnTo>
                    <a:pt x="0" y="2068"/>
                  </a:lnTo>
                  <a:close/>
                  <a:moveTo>
                    <a:pt x="0" y="2068"/>
                  </a:moveTo>
                  <a:lnTo>
                    <a:pt x="0" y="2075"/>
                  </a:lnTo>
                  <a:lnTo>
                    <a:pt x="0" y="2068"/>
                  </a:lnTo>
                  <a:close/>
                  <a:moveTo>
                    <a:pt x="0" y="2075"/>
                  </a:moveTo>
                  <a:lnTo>
                    <a:pt x="0" y="2083"/>
                  </a:lnTo>
                  <a:lnTo>
                    <a:pt x="0" y="2075"/>
                  </a:lnTo>
                  <a:close/>
                  <a:moveTo>
                    <a:pt x="0" y="2083"/>
                  </a:moveTo>
                  <a:lnTo>
                    <a:pt x="0" y="2083"/>
                  </a:lnTo>
                  <a:close/>
                  <a:moveTo>
                    <a:pt x="0" y="2083"/>
                  </a:moveTo>
                  <a:lnTo>
                    <a:pt x="0" y="2091"/>
                  </a:lnTo>
                  <a:lnTo>
                    <a:pt x="0" y="2083"/>
                  </a:lnTo>
                  <a:close/>
                  <a:moveTo>
                    <a:pt x="0" y="2091"/>
                  </a:moveTo>
                  <a:lnTo>
                    <a:pt x="0" y="2098"/>
                  </a:lnTo>
                  <a:lnTo>
                    <a:pt x="0" y="2091"/>
                  </a:lnTo>
                  <a:close/>
                  <a:moveTo>
                    <a:pt x="0" y="2098"/>
                  </a:moveTo>
                  <a:lnTo>
                    <a:pt x="0" y="2098"/>
                  </a:lnTo>
                  <a:close/>
                  <a:moveTo>
                    <a:pt x="0" y="2098"/>
                  </a:moveTo>
                  <a:lnTo>
                    <a:pt x="0" y="2106"/>
                  </a:lnTo>
                  <a:lnTo>
                    <a:pt x="0" y="2098"/>
                  </a:lnTo>
                  <a:close/>
                  <a:moveTo>
                    <a:pt x="0" y="2106"/>
                  </a:moveTo>
                  <a:lnTo>
                    <a:pt x="0" y="2114"/>
                  </a:lnTo>
                  <a:lnTo>
                    <a:pt x="0" y="2106"/>
                  </a:lnTo>
                  <a:close/>
                  <a:moveTo>
                    <a:pt x="0" y="2114"/>
                  </a:moveTo>
                  <a:lnTo>
                    <a:pt x="0" y="2114"/>
                  </a:lnTo>
                  <a:close/>
                  <a:moveTo>
                    <a:pt x="0" y="2114"/>
                  </a:moveTo>
                  <a:lnTo>
                    <a:pt x="0" y="2121"/>
                  </a:lnTo>
                  <a:lnTo>
                    <a:pt x="0" y="2114"/>
                  </a:lnTo>
                  <a:close/>
                  <a:moveTo>
                    <a:pt x="0" y="2121"/>
                  </a:moveTo>
                  <a:lnTo>
                    <a:pt x="0" y="2129"/>
                  </a:lnTo>
                  <a:lnTo>
                    <a:pt x="0" y="2121"/>
                  </a:lnTo>
                  <a:close/>
                  <a:moveTo>
                    <a:pt x="0" y="2129"/>
                  </a:moveTo>
                  <a:lnTo>
                    <a:pt x="0" y="2129"/>
                  </a:lnTo>
                  <a:close/>
                  <a:moveTo>
                    <a:pt x="0" y="2129"/>
                  </a:moveTo>
                  <a:lnTo>
                    <a:pt x="0" y="2137"/>
                  </a:lnTo>
                  <a:lnTo>
                    <a:pt x="0" y="2129"/>
                  </a:lnTo>
                  <a:close/>
                  <a:moveTo>
                    <a:pt x="0" y="2137"/>
                  </a:moveTo>
                  <a:lnTo>
                    <a:pt x="0" y="2145"/>
                  </a:lnTo>
                  <a:lnTo>
                    <a:pt x="0" y="2137"/>
                  </a:lnTo>
                  <a:close/>
                  <a:moveTo>
                    <a:pt x="0" y="2145"/>
                  </a:moveTo>
                  <a:lnTo>
                    <a:pt x="0" y="2145"/>
                  </a:lnTo>
                  <a:close/>
                  <a:moveTo>
                    <a:pt x="0" y="2145"/>
                  </a:moveTo>
                  <a:lnTo>
                    <a:pt x="0" y="2152"/>
                  </a:lnTo>
                  <a:lnTo>
                    <a:pt x="0" y="2145"/>
                  </a:lnTo>
                  <a:close/>
                  <a:moveTo>
                    <a:pt x="0" y="2152"/>
                  </a:moveTo>
                  <a:lnTo>
                    <a:pt x="0" y="2160"/>
                  </a:lnTo>
                  <a:lnTo>
                    <a:pt x="0" y="2152"/>
                  </a:lnTo>
                  <a:close/>
                  <a:moveTo>
                    <a:pt x="0" y="2160"/>
                  </a:moveTo>
                  <a:lnTo>
                    <a:pt x="0" y="2160"/>
                  </a:lnTo>
                  <a:close/>
                  <a:moveTo>
                    <a:pt x="0" y="2160"/>
                  </a:moveTo>
                  <a:lnTo>
                    <a:pt x="0" y="2168"/>
                  </a:lnTo>
                  <a:lnTo>
                    <a:pt x="0" y="2160"/>
                  </a:lnTo>
                  <a:close/>
                  <a:moveTo>
                    <a:pt x="0" y="2168"/>
                  </a:moveTo>
                  <a:lnTo>
                    <a:pt x="0" y="2175"/>
                  </a:lnTo>
                  <a:lnTo>
                    <a:pt x="0" y="2168"/>
                  </a:lnTo>
                  <a:close/>
                  <a:moveTo>
                    <a:pt x="0" y="2175"/>
                  </a:moveTo>
                  <a:lnTo>
                    <a:pt x="0" y="2175"/>
                  </a:lnTo>
                  <a:close/>
                  <a:moveTo>
                    <a:pt x="0" y="2175"/>
                  </a:moveTo>
                  <a:lnTo>
                    <a:pt x="0" y="2183"/>
                  </a:lnTo>
                  <a:lnTo>
                    <a:pt x="0" y="2175"/>
                  </a:lnTo>
                  <a:close/>
                  <a:moveTo>
                    <a:pt x="0" y="2183"/>
                  </a:moveTo>
                  <a:lnTo>
                    <a:pt x="0" y="2191"/>
                  </a:lnTo>
                  <a:lnTo>
                    <a:pt x="0" y="2183"/>
                  </a:lnTo>
                  <a:close/>
                  <a:moveTo>
                    <a:pt x="0" y="2191"/>
                  </a:moveTo>
                  <a:lnTo>
                    <a:pt x="0" y="2191"/>
                  </a:lnTo>
                  <a:close/>
                  <a:moveTo>
                    <a:pt x="0" y="2191"/>
                  </a:moveTo>
                  <a:lnTo>
                    <a:pt x="0" y="2198"/>
                  </a:lnTo>
                  <a:lnTo>
                    <a:pt x="0" y="2191"/>
                  </a:lnTo>
                  <a:close/>
                  <a:moveTo>
                    <a:pt x="0" y="2198"/>
                  </a:moveTo>
                  <a:lnTo>
                    <a:pt x="0" y="2206"/>
                  </a:lnTo>
                  <a:lnTo>
                    <a:pt x="0" y="2198"/>
                  </a:lnTo>
                  <a:close/>
                  <a:moveTo>
                    <a:pt x="0" y="2206"/>
                  </a:moveTo>
                  <a:lnTo>
                    <a:pt x="0" y="2206"/>
                  </a:lnTo>
                  <a:close/>
                  <a:moveTo>
                    <a:pt x="0" y="2206"/>
                  </a:moveTo>
                  <a:lnTo>
                    <a:pt x="0" y="2214"/>
                  </a:lnTo>
                  <a:lnTo>
                    <a:pt x="0" y="2206"/>
                  </a:lnTo>
                  <a:close/>
                  <a:moveTo>
                    <a:pt x="0" y="2214"/>
                  </a:moveTo>
                  <a:lnTo>
                    <a:pt x="0" y="2221"/>
                  </a:lnTo>
                  <a:lnTo>
                    <a:pt x="0" y="2214"/>
                  </a:lnTo>
                  <a:close/>
                  <a:moveTo>
                    <a:pt x="0" y="2221"/>
                  </a:moveTo>
                  <a:lnTo>
                    <a:pt x="0" y="2221"/>
                  </a:lnTo>
                  <a:close/>
                  <a:moveTo>
                    <a:pt x="0" y="2221"/>
                  </a:moveTo>
                  <a:lnTo>
                    <a:pt x="0" y="2229"/>
                  </a:lnTo>
                  <a:lnTo>
                    <a:pt x="0" y="2221"/>
                  </a:lnTo>
                  <a:close/>
                  <a:moveTo>
                    <a:pt x="0" y="2229"/>
                  </a:moveTo>
                  <a:lnTo>
                    <a:pt x="0" y="2237"/>
                  </a:lnTo>
                  <a:lnTo>
                    <a:pt x="0" y="2229"/>
                  </a:lnTo>
                  <a:close/>
                  <a:moveTo>
                    <a:pt x="0" y="2237"/>
                  </a:moveTo>
                  <a:lnTo>
                    <a:pt x="0" y="2237"/>
                  </a:lnTo>
                  <a:close/>
                  <a:moveTo>
                    <a:pt x="0" y="2237"/>
                  </a:moveTo>
                  <a:lnTo>
                    <a:pt x="0" y="2244"/>
                  </a:lnTo>
                  <a:lnTo>
                    <a:pt x="0" y="2237"/>
                  </a:lnTo>
                  <a:close/>
                  <a:moveTo>
                    <a:pt x="0" y="2244"/>
                  </a:moveTo>
                  <a:lnTo>
                    <a:pt x="0" y="2252"/>
                  </a:lnTo>
                  <a:lnTo>
                    <a:pt x="0" y="2244"/>
                  </a:lnTo>
                  <a:close/>
                  <a:moveTo>
                    <a:pt x="0" y="2252"/>
                  </a:moveTo>
                  <a:lnTo>
                    <a:pt x="0" y="2252"/>
                  </a:lnTo>
                  <a:close/>
                  <a:moveTo>
                    <a:pt x="0" y="2252"/>
                  </a:moveTo>
                  <a:lnTo>
                    <a:pt x="0" y="2260"/>
                  </a:lnTo>
                  <a:lnTo>
                    <a:pt x="0" y="2252"/>
                  </a:lnTo>
                  <a:close/>
                  <a:moveTo>
                    <a:pt x="0" y="2260"/>
                  </a:moveTo>
                  <a:lnTo>
                    <a:pt x="0" y="2267"/>
                  </a:lnTo>
                  <a:lnTo>
                    <a:pt x="0" y="2260"/>
                  </a:lnTo>
                  <a:close/>
                  <a:moveTo>
                    <a:pt x="0" y="2267"/>
                  </a:moveTo>
                  <a:lnTo>
                    <a:pt x="0" y="2267"/>
                  </a:lnTo>
                  <a:close/>
                  <a:moveTo>
                    <a:pt x="0" y="2267"/>
                  </a:moveTo>
                  <a:lnTo>
                    <a:pt x="0" y="2275"/>
                  </a:lnTo>
                  <a:lnTo>
                    <a:pt x="0" y="2267"/>
                  </a:lnTo>
                  <a:close/>
                  <a:moveTo>
                    <a:pt x="0" y="2275"/>
                  </a:moveTo>
                  <a:lnTo>
                    <a:pt x="0" y="2283"/>
                  </a:lnTo>
                  <a:lnTo>
                    <a:pt x="0" y="2275"/>
                  </a:lnTo>
                  <a:close/>
                  <a:moveTo>
                    <a:pt x="0" y="2283"/>
                  </a:moveTo>
                  <a:lnTo>
                    <a:pt x="0" y="2283"/>
                  </a:lnTo>
                  <a:close/>
                  <a:moveTo>
                    <a:pt x="0" y="2283"/>
                  </a:moveTo>
                  <a:lnTo>
                    <a:pt x="0" y="2291"/>
                  </a:lnTo>
                  <a:lnTo>
                    <a:pt x="0" y="2283"/>
                  </a:lnTo>
                  <a:close/>
                  <a:moveTo>
                    <a:pt x="0" y="2291"/>
                  </a:moveTo>
                  <a:lnTo>
                    <a:pt x="0" y="2298"/>
                  </a:lnTo>
                  <a:lnTo>
                    <a:pt x="0" y="2291"/>
                  </a:lnTo>
                  <a:close/>
                  <a:moveTo>
                    <a:pt x="0" y="2298"/>
                  </a:moveTo>
                  <a:lnTo>
                    <a:pt x="0" y="2298"/>
                  </a:lnTo>
                  <a:close/>
                  <a:moveTo>
                    <a:pt x="0" y="2298"/>
                  </a:moveTo>
                  <a:lnTo>
                    <a:pt x="0" y="2306"/>
                  </a:lnTo>
                  <a:lnTo>
                    <a:pt x="0" y="2298"/>
                  </a:lnTo>
                  <a:close/>
                  <a:moveTo>
                    <a:pt x="0" y="2306"/>
                  </a:moveTo>
                  <a:lnTo>
                    <a:pt x="0" y="2314"/>
                  </a:lnTo>
                  <a:lnTo>
                    <a:pt x="0" y="2306"/>
                  </a:lnTo>
                  <a:close/>
                  <a:moveTo>
                    <a:pt x="0" y="2314"/>
                  </a:moveTo>
                  <a:lnTo>
                    <a:pt x="0" y="2314"/>
                  </a:lnTo>
                  <a:close/>
                  <a:moveTo>
                    <a:pt x="0" y="2314"/>
                  </a:moveTo>
                  <a:lnTo>
                    <a:pt x="0" y="2321"/>
                  </a:lnTo>
                  <a:lnTo>
                    <a:pt x="0" y="2314"/>
                  </a:lnTo>
                  <a:close/>
                  <a:moveTo>
                    <a:pt x="0" y="2321"/>
                  </a:moveTo>
                  <a:lnTo>
                    <a:pt x="0" y="2329"/>
                  </a:lnTo>
                  <a:lnTo>
                    <a:pt x="0" y="2321"/>
                  </a:lnTo>
                  <a:close/>
                  <a:moveTo>
                    <a:pt x="0" y="2329"/>
                  </a:moveTo>
                  <a:lnTo>
                    <a:pt x="0" y="2329"/>
                  </a:lnTo>
                  <a:close/>
                  <a:moveTo>
                    <a:pt x="0" y="2329"/>
                  </a:moveTo>
                  <a:lnTo>
                    <a:pt x="0" y="2337"/>
                  </a:lnTo>
                  <a:lnTo>
                    <a:pt x="0" y="2329"/>
                  </a:lnTo>
                  <a:close/>
                  <a:moveTo>
                    <a:pt x="0" y="2337"/>
                  </a:moveTo>
                  <a:lnTo>
                    <a:pt x="0" y="2344"/>
                  </a:lnTo>
                  <a:lnTo>
                    <a:pt x="0" y="2337"/>
                  </a:lnTo>
                  <a:close/>
                  <a:moveTo>
                    <a:pt x="0" y="2344"/>
                  </a:moveTo>
                  <a:lnTo>
                    <a:pt x="0" y="2344"/>
                  </a:lnTo>
                  <a:close/>
                  <a:moveTo>
                    <a:pt x="0" y="2344"/>
                  </a:moveTo>
                  <a:lnTo>
                    <a:pt x="0" y="2352"/>
                  </a:lnTo>
                  <a:lnTo>
                    <a:pt x="0" y="2344"/>
                  </a:lnTo>
                  <a:close/>
                  <a:moveTo>
                    <a:pt x="0" y="2352"/>
                  </a:moveTo>
                  <a:lnTo>
                    <a:pt x="0" y="2360"/>
                  </a:lnTo>
                  <a:lnTo>
                    <a:pt x="0" y="2352"/>
                  </a:lnTo>
                  <a:close/>
                  <a:moveTo>
                    <a:pt x="0" y="2360"/>
                  </a:moveTo>
                  <a:lnTo>
                    <a:pt x="0" y="2360"/>
                  </a:lnTo>
                  <a:close/>
                  <a:moveTo>
                    <a:pt x="0" y="2360"/>
                  </a:moveTo>
                  <a:lnTo>
                    <a:pt x="0" y="2367"/>
                  </a:lnTo>
                  <a:lnTo>
                    <a:pt x="0" y="2360"/>
                  </a:lnTo>
                  <a:close/>
                  <a:moveTo>
                    <a:pt x="0" y="2367"/>
                  </a:moveTo>
                  <a:lnTo>
                    <a:pt x="0" y="2375"/>
                  </a:lnTo>
                  <a:lnTo>
                    <a:pt x="0" y="2367"/>
                  </a:lnTo>
                  <a:close/>
                  <a:moveTo>
                    <a:pt x="0" y="2375"/>
                  </a:moveTo>
                  <a:lnTo>
                    <a:pt x="0" y="2375"/>
                  </a:lnTo>
                  <a:close/>
                  <a:moveTo>
                    <a:pt x="0" y="2375"/>
                  </a:moveTo>
                  <a:lnTo>
                    <a:pt x="0" y="2383"/>
                  </a:lnTo>
                  <a:lnTo>
                    <a:pt x="0" y="2375"/>
                  </a:lnTo>
                  <a:close/>
                  <a:moveTo>
                    <a:pt x="0" y="2383"/>
                  </a:moveTo>
                  <a:lnTo>
                    <a:pt x="0" y="2390"/>
                  </a:lnTo>
                  <a:lnTo>
                    <a:pt x="0" y="2383"/>
                  </a:lnTo>
                  <a:close/>
                  <a:moveTo>
                    <a:pt x="0" y="2390"/>
                  </a:moveTo>
                  <a:lnTo>
                    <a:pt x="0" y="2390"/>
                  </a:lnTo>
                  <a:close/>
                  <a:moveTo>
                    <a:pt x="0" y="2390"/>
                  </a:moveTo>
                  <a:lnTo>
                    <a:pt x="0" y="2398"/>
                  </a:lnTo>
                  <a:lnTo>
                    <a:pt x="0" y="2390"/>
                  </a:lnTo>
                  <a:close/>
                  <a:moveTo>
                    <a:pt x="0" y="2398"/>
                  </a:moveTo>
                  <a:lnTo>
                    <a:pt x="0" y="2406"/>
                  </a:lnTo>
                  <a:lnTo>
                    <a:pt x="0" y="2398"/>
                  </a:lnTo>
                  <a:close/>
                  <a:moveTo>
                    <a:pt x="0" y="2406"/>
                  </a:moveTo>
                  <a:lnTo>
                    <a:pt x="0" y="2406"/>
                  </a:lnTo>
                  <a:close/>
                  <a:moveTo>
                    <a:pt x="0" y="2406"/>
                  </a:moveTo>
                  <a:lnTo>
                    <a:pt x="0" y="2414"/>
                  </a:lnTo>
                  <a:lnTo>
                    <a:pt x="0" y="2406"/>
                  </a:lnTo>
                  <a:close/>
                  <a:moveTo>
                    <a:pt x="0" y="2414"/>
                  </a:moveTo>
                  <a:lnTo>
                    <a:pt x="0" y="2421"/>
                  </a:lnTo>
                  <a:lnTo>
                    <a:pt x="0" y="2414"/>
                  </a:lnTo>
                  <a:close/>
                  <a:moveTo>
                    <a:pt x="0" y="2421"/>
                  </a:moveTo>
                  <a:lnTo>
                    <a:pt x="0" y="2421"/>
                  </a:lnTo>
                  <a:close/>
                  <a:moveTo>
                    <a:pt x="0" y="2421"/>
                  </a:moveTo>
                  <a:lnTo>
                    <a:pt x="0" y="2429"/>
                  </a:lnTo>
                  <a:lnTo>
                    <a:pt x="0" y="2421"/>
                  </a:lnTo>
                  <a:close/>
                  <a:moveTo>
                    <a:pt x="0" y="2429"/>
                  </a:moveTo>
                  <a:lnTo>
                    <a:pt x="0" y="2437"/>
                  </a:lnTo>
                  <a:lnTo>
                    <a:pt x="0" y="2429"/>
                  </a:lnTo>
                  <a:close/>
                  <a:moveTo>
                    <a:pt x="0" y="2437"/>
                  </a:moveTo>
                  <a:lnTo>
                    <a:pt x="0" y="2437"/>
                  </a:lnTo>
                  <a:close/>
                  <a:moveTo>
                    <a:pt x="0" y="2437"/>
                  </a:moveTo>
                  <a:lnTo>
                    <a:pt x="0" y="2444"/>
                  </a:lnTo>
                  <a:lnTo>
                    <a:pt x="0" y="2437"/>
                  </a:lnTo>
                  <a:close/>
                  <a:moveTo>
                    <a:pt x="0" y="2444"/>
                  </a:moveTo>
                  <a:lnTo>
                    <a:pt x="0" y="2452"/>
                  </a:lnTo>
                  <a:lnTo>
                    <a:pt x="0" y="2444"/>
                  </a:lnTo>
                  <a:close/>
                  <a:moveTo>
                    <a:pt x="0" y="2452"/>
                  </a:moveTo>
                  <a:lnTo>
                    <a:pt x="0" y="2452"/>
                  </a:lnTo>
                  <a:close/>
                  <a:moveTo>
                    <a:pt x="0" y="2452"/>
                  </a:moveTo>
                  <a:lnTo>
                    <a:pt x="0" y="2460"/>
                  </a:lnTo>
                  <a:lnTo>
                    <a:pt x="0" y="2452"/>
                  </a:lnTo>
                  <a:close/>
                  <a:moveTo>
                    <a:pt x="0" y="2460"/>
                  </a:moveTo>
                  <a:lnTo>
                    <a:pt x="0" y="2467"/>
                  </a:lnTo>
                  <a:lnTo>
                    <a:pt x="0" y="2460"/>
                  </a:lnTo>
                  <a:close/>
                  <a:moveTo>
                    <a:pt x="0" y="2467"/>
                  </a:moveTo>
                  <a:lnTo>
                    <a:pt x="0" y="2467"/>
                  </a:lnTo>
                  <a:close/>
                  <a:moveTo>
                    <a:pt x="0" y="2467"/>
                  </a:moveTo>
                  <a:lnTo>
                    <a:pt x="0" y="2475"/>
                  </a:lnTo>
                  <a:lnTo>
                    <a:pt x="0" y="2467"/>
                  </a:lnTo>
                  <a:close/>
                  <a:moveTo>
                    <a:pt x="0" y="2475"/>
                  </a:moveTo>
                  <a:lnTo>
                    <a:pt x="0" y="2483"/>
                  </a:lnTo>
                  <a:lnTo>
                    <a:pt x="0" y="2475"/>
                  </a:lnTo>
                  <a:close/>
                  <a:moveTo>
                    <a:pt x="0" y="2483"/>
                  </a:moveTo>
                  <a:lnTo>
                    <a:pt x="0" y="2483"/>
                  </a:lnTo>
                  <a:close/>
                  <a:moveTo>
                    <a:pt x="0" y="2483"/>
                  </a:moveTo>
                  <a:lnTo>
                    <a:pt x="0" y="2490"/>
                  </a:lnTo>
                  <a:lnTo>
                    <a:pt x="0" y="2483"/>
                  </a:lnTo>
                  <a:close/>
                  <a:moveTo>
                    <a:pt x="0" y="2490"/>
                  </a:moveTo>
                  <a:lnTo>
                    <a:pt x="0" y="2498"/>
                  </a:lnTo>
                  <a:lnTo>
                    <a:pt x="0" y="2490"/>
                  </a:lnTo>
                  <a:close/>
                  <a:moveTo>
                    <a:pt x="0" y="2498"/>
                  </a:moveTo>
                  <a:lnTo>
                    <a:pt x="0" y="2498"/>
                  </a:lnTo>
                  <a:close/>
                  <a:moveTo>
                    <a:pt x="0" y="2498"/>
                  </a:moveTo>
                  <a:lnTo>
                    <a:pt x="0" y="2506"/>
                  </a:lnTo>
                  <a:lnTo>
                    <a:pt x="0" y="2498"/>
                  </a:lnTo>
                  <a:close/>
                  <a:moveTo>
                    <a:pt x="0" y="2506"/>
                  </a:moveTo>
                  <a:lnTo>
                    <a:pt x="0" y="2513"/>
                  </a:lnTo>
                  <a:lnTo>
                    <a:pt x="0" y="2506"/>
                  </a:lnTo>
                  <a:close/>
                  <a:moveTo>
                    <a:pt x="0" y="2513"/>
                  </a:moveTo>
                  <a:lnTo>
                    <a:pt x="0" y="2513"/>
                  </a:lnTo>
                  <a:close/>
                  <a:moveTo>
                    <a:pt x="0" y="2513"/>
                  </a:moveTo>
                  <a:lnTo>
                    <a:pt x="0" y="2521"/>
                  </a:lnTo>
                  <a:lnTo>
                    <a:pt x="0" y="2513"/>
                  </a:lnTo>
                  <a:close/>
                  <a:moveTo>
                    <a:pt x="0" y="2521"/>
                  </a:moveTo>
                  <a:lnTo>
                    <a:pt x="0" y="2529"/>
                  </a:lnTo>
                  <a:lnTo>
                    <a:pt x="0" y="2521"/>
                  </a:lnTo>
                  <a:close/>
                  <a:moveTo>
                    <a:pt x="0" y="2529"/>
                  </a:moveTo>
                  <a:lnTo>
                    <a:pt x="0" y="2529"/>
                  </a:lnTo>
                  <a:close/>
                  <a:moveTo>
                    <a:pt x="0" y="2529"/>
                  </a:moveTo>
                  <a:lnTo>
                    <a:pt x="0" y="2536"/>
                  </a:lnTo>
                  <a:lnTo>
                    <a:pt x="0" y="2529"/>
                  </a:lnTo>
                  <a:close/>
                  <a:moveTo>
                    <a:pt x="0" y="2536"/>
                  </a:moveTo>
                  <a:lnTo>
                    <a:pt x="0" y="2544"/>
                  </a:lnTo>
                  <a:lnTo>
                    <a:pt x="0" y="2536"/>
                  </a:lnTo>
                  <a:close/>
                  <a:moveTo>
                    <a:pt x="0" y="2544"/>
                  </a:moveTo>
                  <a:lnTo>
                    <a:pt x="0" y="2544"/>
                  </a:lnTo>
                  <a:close/>
                  <a:moveTo>
                    <a:pt x="0" y="2544"/>
                  </a:moveTo>
                  <a:lnTo>
                    <a:pt x="0" y="2552"/>
                  </a:lnTo>
                  <a:lnTo>
                    <a:pt x="0" y="2544"/>
                  </a:lnTo>
                  <a:close/>
                  <a:moveTo>
                    <a:pt x="0" y="2552"/>
                  </a:moveTo>
                  <a:lnTo>
                    <a:pt x="0" y="2560"/>
                  </a:lnTo>
                  <a:lnTo>
                    <a:pt x="0" y="2552"/>
                  </a:lnTo>
                  <a:close/>
                  <a:moveTo>
                    <a:pt x="0" y="2560"/>
                  </a:moveTo>
                  <a:lnTo>
                    <a:pt x="0" y="2560"/>
                  </a:lnTo>
                  <a:close/>
                  <a:moveTo>
                    <a:pt x="0" y="2560"/>
                  </a:moveTo>
                  <a:lnTo>
                    <a:pt x="0" y="2567"/>
                  </a:lnTo>
                  <a:lnTo>
                    <a:pt x="0" y="2560"/>
                  </a:lnTo>
                  <a:close/>
                  <a:moveTo>
                    <a:pt x="0" y="2567"/>
                  </a:moveTo>
                  <a:lnTo>
                    <a:pt x="0" y="2575"/>
                  </a:lnTo>
                  <a:lnTo>
                    <a:pt x="0" y="2567"/>
                  </a:lnTo>
                  <a:close/>
                  <a:moveTo>
                    <a:pt x="0" y="2575"/>
                  </a:moveTo>
                  <a:lnTo>
                    <a:pt x="0" y="2575"/>
                  </a:lnTo>
                  <a:close/>
                  <a:moveTo>
                    <a:pt x="0" y="2575"/>
                  </a:moveTo>
                  <a:lnTo>
                    <a:pt x="0" y="2583"/>
                  </a:lnTo>
                  <a:lnTo>
                    <a:pt x="0" y="2575"/>
                  </a:lnTo>
                  <a:close/>
                  <a:moveTo>
                    <a:pt x="0" y="2583"/>
                  </a:moveTo>
                  <a:lnTo>
                    <a:pt x="0" y="2590"/>
                  </a:lnTo>
                  <a:lnTo>
                    <a:pt x="0" y="2583"/>
                  </a:lnTo>
                  <a:close/>
                  <a:moveTo>
                    <a:pt x="0" y="2590"/>
                  </a:moveTo>
                  <a:lnTo>
                    <a:pt x="0" y="2590"/>
                  </a:lnTo>
                  <a:close/>
                  <a:moveTo>
                    <a:pt x="0" y="2590"/>
                  </a:moveTo>
                  <a:lnTo>
                    <a:pt x="0" y="2598"/>
                  </a:lnTo>
                  <a:lnTo>
                    <a:pt x="0" y="2590"/>
                  </a:lnTo>
                  <a:close/>
                  <a:moveTo>
                    <a:pt x="0" y="2598"/>
                  </a:moveTo>
                  <a:lnTo>
                    <a:pt x="0" y="2606"/>
                  </a:lnTo>
                  <a:lnTo>
                    <a:pt x="0" y="2598"/>
                  </a:lnTo>
                  <a:close/>
                  <a:moveTo>
                    <a:pt x="0" y="2606"/>
                  </a:moveTo>
                  <a:lnTo>
                    <a:pt x="0" y="2606"/>
                  </a:lnTo>
                  <a:close/>
                  <a:moveTo>
                    <a:pt x="0" y="2606"/>
                  </a:moveTo>
                  <a:lnTo>
                    <a:pt x="0" y="2613"/>
                  </a:lnTo>
                  <a:lnTo>
                    <a:pt x="0" y="2606"/>
                  </a:lnTo>
                  <a:close/>
                  <a:moveTo>
                    <a:pt x="0" y="2613"/>
                  </a:moveTo>
                  <a:lnTo>
                    <a:pt x="0" y="2621"/>
                  </a:lnTo>
                  <a:lnTo>
                    <a:pt x="0" y="2613"/>
                  </a:lnTo>
                  <a:close/>
                  <a:moveTo>
                    <a:pt x="0" y="2621"/>
                  </a:moveTo>
                  <a:lnTo>
                    <a:pt x="0" y="2621"/>
                  </a:lnTo>
                  <a:close/>
                  <a:moveTo>
                    <a:pt x="0" y="2621"/>
                  </a:moveTo>
                  <a:lnTo>
                    <a:pt x="0" y="2629"/>
                  </a:lnTo>
                  <a:lnTo>
                    <a:pt x="0" y="2621"/>
                  </a:lnTo>
                  <a:close/>
                  <a:moveTo>
                    <a:pt x="0" y="2629"/>
                  </a:moveTo>
                  <a:lnTo>
                    <a:pt x="0" y="2636"/>
                  </a:lnTo>
                  <a:lnTo>
                    <a:pt x="0" y="2629"/>
                  </a:lnTo>
                  <a:close/>
                  <a:moveTo>
                    <a:pt x="0" y="2636"/>
                  </a:moveTo>
                  <a:lnTo>
                    <a:pt x="0" y="2636"/>
                  </a:lnTo>
                  <a:close/>
                  <a:moveTo>
                    <a:pt x="0" y="2636"/>
                  </a:moveTo>
                  <a:lnTo>
                    <a:pt x="0" y="2644"/>
                  </a:lnTo>
                  <a:lnTo>
                    <a:pt x="0" y="2636"/>
                  </a:lnTo>
                  <a:close/>
                  <a:moveTo>
                    <a:pt x="0" y="2644"/>
                  </a:moveTo>
                  <a:lnTo>
                    <a:pt x="0" y="2652"/>
                  </a:lnTo>
                  <a:lnTo>
                    <a:pt x="0" y="2644"/>
                  </a:lnTo>
                  <a:close/>
                  <a:moveTo>
                    <a:pt x="0" y="2652"/>
                  </a:moveTo>
                  <a:lnTo>
                    <a:pt x="0" y="2652"/>
                  </a:lnTo>
                  <a:close/>
                  <a:moveTo>
                    <a:pt x="0" y="2652"/>
                  </a:moveTo>
                  <a:lnTo>
                    <a:pt x="0" y="2659"/>
                  </a:lnTo>
                  <a:lnTo>
                    <a:pt x="0" y="2652"/>
                  </a:lnTo>
                  <a:close/>
                  <a:moveTo>
                    <a:pt x="0" y="2659"/>
                  </a:moveTo>
                  <a:lnTo>
                    <a:pt x="0" y="2667"/>
                  </a:lnTo>
                  <a:lnTo>
                    <a:pt x="0" y="2659"/>
                  </a:lnTo>
                  <a:close/>
                  <a:moveTo>
                    <a:pt x="0" y="2667"/>
                  </a:moveTo>
                  <a:lnTo>
                    <a:pt x="0" y="2667"/>
                  </a:lnTo>
                  <a:close/>
                  <a:moveTo>
                    <a:pt x="0" y="2667"/>
                  </a:moveTo>
                  <a:lnTo>
                    <a:pt x="0" y="2675"/>
                  </a:lnTo>
                  <a:lnTo>
                    <a:pt x="0" y="2667"/>
                  </a:lnTo>
                  <a:close/>
                  <a:moveTo>
                    <a:pt x="0" y="2675"/>
                  </a:moveTo>
                  <a:lnTo>
                    <a:pt x="0" y="2682"/>
                  </a:lnTo>
                  <a:lnTo>
                    <a:pt x="0" y="2675"/>
                  </a:lnTo>
                  <a:close/>
                  <a:moveTo>
                    <a:pt x="0" y="2682"/>
                  </a:moveTo>
                  <a:lnTo>
                    <a:pt x="0" y="2682"/>
                  </a:lnTo>
                  <a:close/>
                  <a:moveTo>
                    <a:pt x="0" y="2682"/>
                  </a:moveTo>
                  <a:lnTo>
                    <a:pt x="0" y="2690"/>
                  </a:lnTo>
                  <a:lnTo>
                    <a:pt x="0" y="2682"/>
                  </a:lnTo>
                  <a:close/>
                  <a:moveTo>
                    <a:pt x="0" y="2690"/>
                  </a:moveTo>
                  <a:lnTo>
                    <a:pt x="0" y="2698"/>
                  </a:lnTo>
                  <a:lnTo>
                    <a:pt x="0" y="2690"/>
                  </a:lnTo>
                  <a:close/>
                  <a:moveTo>
                    <a:pt x="0" y="2698"/>
                  </a:moveTo>
                  <a:lnTo>
                    <a:pt x="0" y="2698"/>
                  </a:lnTo>
                  <a:close/>
                  <a:moveTo>
                    <a:pt x="0" y="2698"/>
                  </a:moveTo>
                  <a:lnTo>
                    <a:pt x="0" y="2706"/>
                  </a:lnTo>
                  <a:lnTo>
                    <a:pt x="0" y="2698"/>
                  </a:lnTo>
                  <a:close/>
                  <a:moveTo>
                    <a:pt x="0" y="2706"/>
                  </a:moveTo>
                  <a:lnTo>
                    <a:pt x="0" y="2713"/>
                  </a:lnTo>
                  <a:lnTo>
                    <a:pt x="0" y="2706"/>
                  </a:lnTo>
                  <a:close/>
                  <a:moveTo>
                    <a:pt x="0" y="2713"/>
                  </a:moveTo>
                  <a:lnTo>
                    <a:pt x="0" y="2713"/>
                  </a:lnTo>
                  <a:close/>
                  <a:moveTo>
                    <a:pt x="0" y="2713"/>
                  </a:moveTo>
                  <a:lnTo>
                    <a:pt x="0" y="2721"/>
                  </a:lnTo>
                  <a:lnTo>
                    <a:pt x="0" y="2713"/>
                  </a:lnTo>
                  <a:close/>
                  <a:moveTo>
                    <a:pt x="0" y="2721"/>
                  </a:moveTo>
                  <a:lnTo>
                    <a:pt x="0" y="2729"/>
                  </a:lnTo>
                  <a:lnTo>
                    <a:pt x="0" y="2721"/>
                  </a:lnTo>
                  <a:close/>
                  <a:moveTo>
                    <a:pt x="0" y="2729"/>
                  </a:moveTo>
                  <a:lnTo>
                    <a:pt x="0" y="2729"/>
                  </a:lnTo>
                  <a:close/>
                  <a:moveTo>
                    <a:pt x="0" y="2729"/>
                  </a:moveTo>
                  <a:lnTo>
                    <a:pt x="0" y="2736"/>
                  </a:lnTo>
                  <a:lnTo>
                    <a:pt x="0" y="2729"/>
                  </a:lnTo>
                  <a:close/>
                  <a:moveTo>
                    <a:pt x="0" y="2736"/>
                  </a:moveTo>
                  <a:lnTo>
                    <a:pt x="0" y="2744"/>
                  </a:lnTo>
                  <a:lnTo>
                    <a:pt x="0" y="2736"/>
                  </a:lnTo>
                  <a:close/>
                  <a:moveTo>
                    <a:pt x="0" y="2744"/>
                  </a:moveTo>
                  <a:lnTo>
                    <a:pt x="0" y="2744"/>
                  </a:lnTo>
                  <a:close/>
                  <a:moveTo>
                    <a:pt x="0" y="2744"/>
                  </a:moveTo>
                  <a:lnTo>
                    <a:pt x="0" y="2752"/>
                  </a:lnTo>
                  <a:lnTo>
                    <a:pt x="0" y="2744"/>
                  </a:lnTo>
                  <a:close/>
                  <a:moveTo>
                    <a:pt x="0" y="2752"/>
                  </a:moveTo>
                  <a:lnTo>
                    <a:pt x="0" y="2759"/>
                  </a:lnTo>
                  <a:lnTo>
                    <a:pt x="0" y="2752"/>
                  </a:lnTo>
                  <a:close/>
                  <a:moveTo>
                    <a:pt x="0" y="2759"/>
                  </a:moveTo>
                  <a:lnTo>
                    <a:pt x="0" y="2759"/>
                  </a:lnTo>
                  <a:close/>
                  <a:moveTo>
                    <a:pt x="0" y="2759"/>
                  </a:moveTo>
                  <a:lnTo>
                    <a:pt x="0" y="2767"/>
                  </a:lnTo>
                  <a:lnTo>
                    <a:pt x="0" y="2759"/>
                  </a:lnTo>
                  <a:close/>
                  <a:moveTo>
                    <a:pt x="0" y="2767"/>
                  </a:moveTo>
                  <a:lnTo>
                    <a:pt x="0" y="2775"/>
                  </a:lnTo>
                  <a:lnTo>
                    <a:pt x="0" y="2767"/>
                  </a:lnTo>
                  <a:close/>
                  <a:moveTo>
                    <a:pt x="0" y="2775"/>
                  </a:moveTo>
                  <a:lnTo>
                    <a:pt x="0" y="2775"/>
                  </a:lnTo>
                  <a:close/>
                  <a:moveTo>
                    <a:pt x="0" y="2775"/>
                  </a:moveTo>
                  <a:lnTo>
                    <a:pt x="0" y="2782"/>
                  </a:lnTo>
                  <a:lnTo>
                    <a:pt x="0" y="2775"/>
                  </a:lnTo>
                  <a:close/>
                  <a:moveTo>
                    <a:pt x="0" y="2782"/>
                  </a:moveTo>
                  <a:lnTo>
                    <a:pt x="0" y="2790"/>
                  </a:lnTo>
                  <a:lnTo>
                    <a:pt x="0" y="2782"/>
                  </a:lnTo>
                  <a:close/>
                  <a:moveTo>
                    <a:pt x="0" y="2790"/>
                  </a:moveTo>
                  <a:lnTo>
                    <a:pt x="0" y="2790"/>
                  </a:lnTo>
                  <a:close/>
                  <a:moveTo>
                    <a:pt x="0" y="2790"/>
                  </a:moveTo>
                  <a:lnTo>
                    <a:pt x="0" y="2798"/>
                  </a:lnTo>
                  <a:lnTo>
                    <a:pt x="0" y="2790"/>
                  </a:lnTo>
                  <a:close/>
                  <a:moveTo>
                    <a:pt x="0" y="2798"/>
                  </a:moveTo>
                  <a:lnTo>
                    <a:pt x="0" y="2805"/>
                  </a:lnTo>
                  <a:lnTo>
                    <a:pt x="0" y="2798"/>
                  </a:lnTo>
                  <a:close/>
                  <a:moveTo>
                    <a:pt x="0" y="2805"/>
                  </a:moveTo>
                  <a:lnTo>
                    <a:pt x="0" y="2805"/>
                  </a:lnTo>
                  <a:close/>
                  <a:moveTo>
                    <a:pt x="0" y="2805"/>
                  </a:moveTo>
                  <a:lnTo>
                    <a:pt x="0" y="2813"/>
                  </a:lnTo>
                  <a:lnTo>
                    <a:pt x="0" y="2805"/>
                  </a:lnTo>
                  <a:close/>
                  <a:moveTo>
                    <a:pt x="0" y="2813"/>
                  </a:moveTo>
                  <a:lnTo>
                    <a:pt x="0" y="2821"/>
                  </a:lnTo>
                  <a:lnTo>
                    <a:pt x="0" y="2813"/>
                  </a:lnTo>
                  <a:close/>
                  <a:moveTo>
                    <a:pt x="0" y="2821"/>
                  </a:moveTo>
                  <a:lnTo>
                    <a:pt x="0" y="2821"/>
                  </a:lnTo>
                  <a:close/>
                  <a:moveTo>
                    <a:pt x="0" y="2821"/>
                  </a:moveTo>
                  <a:lnTo>
                    <a:pt x="0" y="2828"/>
                  </a:lnTo>
                  <a:lnTo>
                    <a:pt x="0" y="2821"/>
                  </a:lnTo>
                  <a:close/>
                  <a:moveTo>
                    <a:pt x="0" y="2828"/>
                  </a:moveTo>
                  <a:lnTo>
                    <a:pt x="0" y="2836"/>
                  </a:lnTo>
                  <a:lnTo>
                    <a:pt x="0" y="2828"/>
                  </a:lnTo>
                  <a:close/>
                  <a:moveTo>
                    <a:pt x="0" y="2836"/>
                  </a:moveTo>
                  <a:lnTo>
                    <a:pt x="0" y="2836"/>
                  </a:lnTo>
                  <a:close/>
                  <a:moveTo>
                    <a:pt x="0" y="2836"/>
                  </a:moveTo>
                  <a:lnTo>
                    <a:pt x="0" y="2844"/>
                  </a:lnTo>
                  <a:lnTo>
                    <a:pt x="0" y="2836"/>
                  </a:lnTo>
                  <a:close/>
                  <a:moveTo>
                    <a:pt x="0" y="2844"/>
                  </a:moveTo>
                  <a:lnTo>
                    <a:pt x="0" y="2852"/>
                  </a:lnTo>
                  <a:lnTo>
                    <a:pt x="0" y="2844"/>
                  </a:lnTo>
                  <a:close/>
                  <a:moveTo>
                    <a:pt x="0" y="2852"/>
                  </a:moveTo>
                  <a:lnTo>
                    <a:pt x="0" y="2852"/>
                  </a:lnTo>
                  <a:close/>
                  <a:moveTo>
                    <a:pt x="0" y="2852"/>
                  </a:moveTo>
                  <a:lnTo>
                    <a:pt x="0" y="2859"/>
                  </a:lnTo>
                  <a:lnTo>
                    <a:pt x="0" y="2852"/>
                  </a:lnTo>
                  <a:close/>
                  <a:moveTo>
                    <a:pt x="0" y="2859"/>
                  </a:moveTo>
                  <a:lnTo>
                    <a:pt x="0" y="2867"/>
                  </a:lnTo>
                  <a:lnTo>
                    <a:pt x="0" y="2859"/>
                  </a:lnTo>
                  <a:close/>
                  <a:moveTo>
                    <a:pt x="0" y="2867"/>
                  </a:moveTo>
                  <a:lnTo>
                    <a:pt x="0" y="2867"/>
                  </a:lnTo>
                  <a:close/>
                  <a:moveTo>
                    <a:pt x="0" y="2867"/>
                  </a:moveTo>
                  <a:lnTo>
                    <a:pt x="0" y="2875"/>
                  </a:lnTo>
                  <a:lnTo>
                    <a:pt x="0" y="2867"/>
                  </a:lnTo>
                  <a:close/>
                  <a:moveTo>
                    <a:pt x="0" y="2875"/>
                  </a:moveTo>
                  <a:lnTo>
                    <a:pt x="0" y="2882"/>
                  </a:lnTo>
                  <a:lnTo>
                    <a:pt x="0" y="2875"/>
                  </a:lnTo>
                  <a:close/>
                  <a:moveTo>
                    <a:pt x="0" y="2882"/>
                  </a:moveTo>
                  <a:lnTo>
                    <a:pt x="0" y="2882"/>
                  </a:lnTo>
                  <a:close/>
                  <a:moveTo>
                    <a:pt x="0" y="2882"/>
                  </a:moveTo>
                  <a:lnTo>
                    <a:pt x="0" y="2890"/>
                  </a:lnTo>
                  <a:lnTo>
                    <a:pt x="0" y="2882"/>
                  </a:lnTo>
                  <a:close/>
                  <a:moveTo>
                    <a:pt x="0" y="2890"/>
                  </a:moveTo>
                  <a:lnTo>
                    <a:pt x="0" y="2898"/>
                  </a:lnTo>
                  <a:lnTo>
                    <a:pt x="0" y="2890"/>
                  </a:lnTo>
                  <a:close/>
                  <a:moveTo>
                    <a:pt x="0" y="2898"/>
                  </a:moveTo>
                  <a:lnTo>
                    <a:pt x="0" y="2898"/>
                  </a:lnTo>
                  <a:close/>
                  <a:moveTo>
                    <a:pt x="0" y="2898"/>
                  </a:moveTo>
                  <a:lnTo>
                    <a:pt x="0" y="2905"/>
                  </a:lnTo>
                  <a:lnTo>
                    <a:pt x="0" y="2898"/>
                  </a:lnTo>
                  <a:close/>
                  <a:moveTo>
                    <a:pt x="0" y="2905"/>
                  </a:moveTo>
                  <a:lnTo>
                    <a:pt x="0" y="2913"/>
                  </a:lnTo>
                  <a:lnTo>
                    <a:pt x="0" y="2905"/>
                  </a:lnTo>
                  <a:close/>
                  <a:moveTo>
                    <a:pt x="0" y="2913"/>
                  </a:moveTo>
                  <a:lnTo>
                    <a:pt x="0" y="2913"/>
                  </a:lnTo>
                  <a:close/>
                  <a:moveTo>
                    <a:pt x="0" y="2913"/>
                  </a:moveTo>
                  <a:lnTo>
                    <a:pt x="0" y="2921"/>
                  </a:lnTo>
                  <a:lnTo>
                    <a:pt x="0" y="2913"/>
                  </a:lnTo>
                  <a:close/>
                  <a:moveTo>
                    <a:pt x="0" y="2921"/>
                  </a:moveTo>
                  <a:lnTo>
                    <a:pt x="0" y="2928"/>
                  </a:lnTo>
                  <a:lnTo>
                    <a:pt x="0" y="2921"/>
                  </a:lnTo>
                  <a:close/>
                  <a:moveTo>
                    <a:pt x="0" y="2928"/>
                  </a:moveTo>
                  <a:lnTo>
                    <a:pt x="0" y="2928"/>
                  </a:lnTo>
                  <a:close/>
                  <a:moveTo>
                    <a:pt x="0" y="2928"/>
                  </a:moveTo>
                  <a:lnTo>
                    <a:pt x="0" y="2936"/>
                  </a:lnTo>
                  <a:lnTo>
                    <a:pt x="0" y="2928"/>
                  </a:lnTo>
                  <a:close/>
                  <a:moveTo>
                    <a:pt x="0" y="2936"/>
                  </a:moveTo>
                  <a:lnTo>
                    <a:pt x="0" y="2944"/>
                  </a:lnTo>
                  <a:lnTo>
                    <a:pt x="0" y="2936"/>
                  </a:lnTo>
                  <a:close/>
                  <a:moveTo>
                    <a:pt x="0" y="2944"/>
                  </a:moveTo>
                  <a:lnTo>
                    <a:pt x="0" y="2944"/>
                  </a:lnTo>
                  <a:close/>
                  <a:moveTo>
                    <a:pt x="0" y="2944"/>
                  </a:moveTo>
                  <a:lnTo>
                    <a:pt x="0" y="2951"/>
                  </a:lnTo>
                  <a:lnTo>
                    <a:pt x="0" y="2944"/>
                  </a:lnTo>
                  <a:close/>
                  <a:moveTo>
                    <a:pt x="0" y="2951"/>
                  </a:moveTo>
                  <a:lnTo>
                    <a:pt x="0" y="2959"/>
                  </a:lnTo>
                  <a:lnTo>
                    <a:pt x="0" y="2951"/>
                  </a:lnTo>
                  <a:close/>
                  <a:moveTo>
                    <a:pt x="0" y="2959"/>
                  </a:moveTo>
                  <a:lnTo>
                    <a:pt x="0" y="2959"/>
                  </a:lnTo>
                  <a:close/>
                  <a:moveTo>
                    <a:pt x="0" y="2959"/>
                  </a:moveTo>
                  <a:lnTo>
                    <a:pt x="0" y="2967"/>
                  </a:lnTo>
                  <a:lnTo>
                    <a:pt x="0" y="2959"/>
                  </a:lnTo>
                  <a:close/>
                  <a:moveTo>
                    <a:pt x="0" y="2967"/>
                  </a:moveTo>
                  <a:lnTo>
                    <a:pt x="0" y="2974"/>
                  </a:lnTo>
                  <a:lnTo>
                    <a:pt x="0" y="2967"/>
                  </a:lnTo>
                  <a:close/>
                  <a:moveTo>
                    <a:pt x="0" y="2974"/>
                  </a:moveTo>
                  <a:lnTo>
                    <a:pt x="0" y="2974"/>
                  </a:lnTo>
                  <a:close/>
                  <a:moveTo>
                    <a:pt x="0" y="2974"/>
                  </a:moveTo>
                  <a:lnTo>
                    <a:pt x="0" y="2982"/>
                  </a:lnTo>
                  <a:lnTo>
                    <a:pt x="0" y="2974"/>
                  </a:lnTo>
                  <a:close/>
                  <a:moveTo>
                    <a:pt x="0" y="2982"/>
                  </a:moveTo>
                  <a:lnTo>
                    <a:pt x="0" y="2990"/>
                  </a:lnTo>
                  <a:lnTo>
                    <a:pt x="0" y="2982"/>
                  </a:lnTo>
                  <a:close/>
                  <a:moveTo>
                    <a:pt x="0" y="2990"/>
                  </a:moveTo>
                  <a:lnTo>
                    <a:pt x="0" y="2990"/>
                  </a:lnTo>
                  <a:close/>
                  <a:moveTo>
                    <a:pt x="0" y="2990"/>
                  </a:moveTo>
                  <a:lnTo>
                    <a:pt x="0" y="2998"/>
                  </a:lnTo>
                  <a:lnTo>
                    <a:pt x="0" y="2990"/>
                  </a:lnTo>
                  <a:close/>
                  <a:moveTo>
                    <a:pt x="0" y="2998"/>
                  </a:moveTo>
                  <a:lnTo>
                    <a:pt x="0" y="3005"/>
                  </a:lnTo>
                  <a:lnTo>
                    <a:pt x="0" y="2998"/>
                  </a:lnTo>
                  <a:close/>
                  <a:moveTo>
                    <a:pt x="0" y="3005"/>
                  </a:moveTo>
                  <a:lnTo>
                    <a:pt x="0" y="3005"/>
                  </a:lnTo>
                  <a:close/>
                  <a:moveTo>
                    <a:pt x="0" y="3005"/>
                  </a:moveTo>
                  <a:lnTo>
                    <a:pt x="0" y="3013"/>
                  </a:lnTo>
                  <a:lnTo>
                    <a:pt x="0" y="3005"/>
                  </a:lnTo>
                  <a:close/>
                  <a:moveTo>
                    <a:pt x="0" y="3013"/>
                  </a:moveTo>
                  <a:lnTo>
                    <a:pt x="0" y="3021"/>
                  </a:lnTo>
                  <a:lnTo>
                    <a:pt x="0" y="3013"/>
                  </a:lnTo>
                  <a:close/>
                  <a:moveTo>
                    <a:pt x="0" y="3021"/>
                  </a:moveTo>
                  <a:lnTo>
                    <a:pt x="0" y="3021"/>
                  </a:lnTo>
                  <a:close/>
                  <a:moveTo>
                    <a:pt x="0" y="3021"/>
                  </a:moveTo>
                  <a:lnTo>
                    <a:pt x="0" y="3028"/>
                  </a:lnTo>
                  <a:lnTo>
                    <a:pt x="0" y="3021"/>
                  </a:lnTo>
                  <a:close/>
                  <a:moveTo>
                    <a:pt x="0" y="3028"/>
                  </a:moveTo>
                  <a:lnTo>
                    <a:pt x="0" y="3036"/>
                  </a:lnTo>
                  <a:lnTo>
                    <a:pt x="0" y="3028"/>
                  </a:lnTo>
                  <a:close/>
                  <a:moveTo>
                    <a:pt x="0" y="3036"/>
                  </a:moveTo>
                  <a:lnTo>
                    <a:pt x="0" y="3036"/>
                  </a:lnTo>
                  <a:close/>
                  <a:moveTo>
                    <a:pt x="0" y="3036"/>
                  </a:moveTo>
                  <a:lnTo>
                    <a:pt x="0" y="3044"/>
                  </a:lnTo>
                  <a:lnTo>
                    <a:pt x="0" y="3036"/>
                  </a:lnTo>
                  <a:close/>
                  <a:moveTo>
                    <a:pt x="0" y="3044"/>
                  </a:moveTo>
                  <a:lnTo>
                    <a:pt x="0" y="3051"/>
                  </a:lnTo>
                  <a:lnTo>
                    <a:pt x="0" y="3044"/>
                  </a:lnTo>
                  <a:close/>
                  <a:moveTo>
                    <a:pt x="0" y="3051"/>
                  </a:moveTo>
                  <a:lnTo>
                    <a:pt x="0" y="3051"/>
                  </a:lnTo>
                  <a:close/>
                  <a:moveTo>
                    <a:pt x="0" y="3051"/>
                  </a:moveTo>
                  <a:lnTo>
                    <a:pt x="0" y="3059"/>
                  </a:lnTo>
                  <a:lnTo>
                    <a:pt x="0" y="3051"/>
                  </a:lnTo>
                  <a:close/>
                  <a:moveTo>
                    <a:pt x="0" y="3059"/>
                  </a:moveTo>
                  <a:lnTo>
                    <a:pt x="0" y="3067"/>
                  </a:lnTo>
                  <a:lnTo>
                    <a:pt x="0" y="3059"/>
                  </a:lnTo>
                  <a:close/>
                  <a:moveTo>
                    <a:pt x="0" y="3067"/>
                  </a:moveTo>
                  <a:lnTo>
                    <a:pt x="0" y="3067"/>
                  </a:lnTo>
                  <a:close/>
                  <a:moveTo>
                    <a:pt x="0" y="3067"/>
                  </a:moveTo>
                  <a:lnTo>
                    <a:pt x="0" y="3074"/>
                  </a:lnTo>
                  <a:lnTo>
                    <a:pt x="0" y="3067"/>
                  </a:lnTo>
                  <a:close/>
                  <a:moveTo>
                    <a:pt x="0" y="3074"/>
                  </a:moveTo>
                  <a:lnTo>
                    <a:pt x="0" y="3082"/>
                  </a:lnTo>
                  <a:lnTo>
                    <a:pt x="0" y="3074"/>
                  </a:lnTo>
                  <a:close/>
                  <a:moveTo>
                    <a:pt x="0" y="3082"/>
                  </a:moveTo>
                  <a:lnTo>
                    <a:pt x="0" y="3082"/>
                  </a:lnTo>
                  <a:close/>
                  <a:moveTo>
                    <a:pt x="0" y="3082"/>
                  </a:moveTo>
                  <a:lnTo>
                    <a:pt x="0" y="3090"/>
                  </a:lnTo>
                  <a:lnTo>
                    <a:pt x="0" y="3082"/>
                  </a:lnTo>
                  <a:close/>
                  <a:moveTo>
                    <a:pt x="0" y="3090"/>
                  </a:moveTo>
                  <a:lnTo>
                    <a:pt x="0" y="3097"/>
                  </a:lnTo>
                  <a:lnTo>
                    <a:pt x="0" y="3090"/>
                  </a:lnTo>
                  <a:close/>
                  <a:moveTo>
                    <a:pt x="0" y="3097"/>
                  </a:moveTo>
                  <a:lnTo>
                    <a:pt x="0" y="3097"/>
                  </a:lnTo>
                  <a:close/>
                  <a:moveTo>
                    <a:pt x="0" y="3097"/>
                  </a:moveTo>
                  <a:lnTo>
                    <a:pt x="0" y="3105"/>
                  </a:lnTo>
                  <a:lnTo>
                    <a:pt x="0" y="3097"/>
                  </a:lnTo>
                  <a:close/>
                  <a:moveTo>
                    <a:pt x="0" y="3105"/>
                  </a:moveTo>
                  <a:lnTo>
                    <a:pt x="0" y="3113"/>
                  </a:lnTo>
                  <a:lnTo>
                    <a:pt x="0" y="3105"/>
                  </a:lnTo>
                  <a:close/>
                  <a:moveTo>
                    <a:pt x="0" y="3113"/>
                  </a:moveTo>
                  <a:lnTo>
                    <a:pt x="0" y="3113"/>
                  </a:lnTo>
                  <a:close/>
                  <a:moveTo>
                    <a:pt x="0" y="3113"/>
                  </a:moveTo>
                  <a:lnTo>
                    <a:pt x="0" y="3121"/>
                  </a:lnTo>
                  <a:lnTo>
                    <a:pt x="0" y="3113"/>
                  </a:lnTo>
                  <a:close/>
                  <a:moveTo>
                    <a:pt x="0" y="3121"/>
                  </a:moveTo>
                  <a:lnTo>
                    <a:pt x="0" y="3128"/>
                  </a:lnTo>
                  <a:lnTo>
                    <a:pt x="0" y="3121"/>
                  </a:lnTo>
                  <a:close/>
                  <a:moveTo>
                    <a:pt x="0" y="3128"/>
                  </a:moveTo>
                  <a:lnTo>
                    <a:pt x="0" y="3128"/>
                  </a:lnTo>
                  <a:close/>
                  <a:moveTo>
                    <a:pt x="0" y="3128"/>
                  </a:moveTo>
                  <a:lnTo>
                    <a:pt x="0" y="3136"/>
                  </a:lnTo>
                  <a:lnTo>
                    <a:pt x="0" y="3128"/>
                  </a:lnTo>
                  <a:close/>
                  <a:moveTo>
                    <a:pt x="0" y="3136"/>
                  </a:moveTo>
                  <a:lnTo>
                    <a:pt x="0" y="3144"/>
                  </a:lnTo>
                  <a:lnTo>
                    <a:pt x="0" y="3136"/>
                  </a:lnTo>
                  <a:close/>
                  <a:moveTo>
                    <a:pt x="0" y="3144"/>
                  </a:moveTo>
                  <a:lnTo>
                    <a:pt x="0" y="3144"/>
                  </a:lnTo>
                  <a:close/>
                  <a:moveTo>
                    <a:pt x="0" y="3144"/>
                  </a:moveTo>
                  <a:lnTo>
                    <a:pt x="0" y="3151"/>
                  </a:lnTo>
                  <a:lnTo>
                    <a:pt x="0" y="3144"/>
                  </a:lnTo>
                  <a:close/>
                  <a:moveTo>
                    <a:pt x="0" y="3151"/>
                  </a:moveTo>
                  <a:lnTo>
                    <a:pt x="0" y="3159"/>
                  </a:lnTo>
                  <a:lnTo>
                    <a:pt x="0" y="3151"/>
                  </a:lnTo>
                  <a:close/>
                  <a:moveTo>
                    <a:pt x="0" y="3159"/>
                  </a:moveTo>
                  <a:lnTo>
                    <a:pt x="0" y="3159"/>
                  </a:lnTo>
                  <a:close/>
                  <a:moveTo>
                    <a:pt x="0" y="3159"/>
                  </a:moveTo>
                  <a:lnTo>
                    <a:pt x="0" y="3167"/>
                  </a:lnTo>
                  <a:lnTo>
                    <a:pt x="0" y="3159"/>
                  </a:lnTo>
                  <a:close/>
                  <a:moveTo>
                    <a:pt x="0" y="3167"/>
                  </a:moveTo>
                  <a:lnTo>
                    <a:pt x="0" y="3174"/>
                  </a:lnTo>
                  <a:lnTo>
                    <a:pt x="0" y="3167"/>
                  </a:lnTo>
                  <a:close/>
                  <a:moveTo>
                    <a:pt x="0" y="3174"/>
                  </a:moveTo>
                  <a:lnTo>
                    <a:pt x="0" y="3174"/>
                  </a:lnTo>
                  <a:close/>
                  <a:moveTo>
                    <a:pt x="0" y="3174"/>
                  </a:moveTo>
                  <a:lnTo>
                    <a:pt x="0" y="3182"/>
                  </a:lnTo>
                  <a:lnTo>
                    <a:pt x="0" y="3174"/>
                  </a:lnTo>
                  <a:close/>
                  <a:moveTo>
                    <a:pt x="0" y="3182"/>
                  </a:moveTo>
                  <a:lnTo>
                    <a:pt x="0" y="3190"/>
                  </a:lnTo>
                  <a:lnTo>
                    <a:pt x="0" y="3182"/>
                  </a:lnTo>
                  <a:close/>
                  <a:moveTo>
                    <a:pt x="0" y="3190"/>
                  </a:moveTo>
                  <a:lnTo>
                    <a:pt x="0" y="3190"/>
                  </a:lnTo>
                  <a:close/>
                  <a:moveTo>
                    <a:pt x="0" y="3190"/>
                  </a:moveTo>
                  <a:lnTo>
                    <a:pt x="0" y="3197"/>
                  </a:lnTo>
                  <a:lnTo>
                    <a:pt x="0" y="3190"/>
                  </a:lnTo>
                  <a:close/>
                  <a:moveTo>
                    <a:pt x="0" y="3197"/>
                  </a:moveTo>
                  <a:lnTo>
                    <a:pt x="0" y="3205"/>
                  </a:lnTo>
                  <a:lnTo>
                    <a:pt x="0" y="3197"/>
                  </a:lnTo>
                  <a:close/>
                  <a:moveTo>
                    <a:pt x="0" y="3205"/>
                  </a:moveTo>
                  <a:lnTo>
                    <a:pt x="0" y="3205"/>
                  </a:lnTo>
                  <a:close/>
                  <a:moveTo>
                    <a:pt x="0" y="3205"/>
                  </a:moveTo>
                  <a:lnTo>
                    <a:pt x="0" y="3213"/>
                  </a:lnTo>
                  <a:lnTo>
                    <a:pt x="0" y="3205"/>
                  </a:lnTo>
                  <a:close/>
                  <a:moveTo>
                    <a:pt x="0" y="3213"/>
                  </a:moveTo>
                  <a:lnTo>
                    <a:pt x="0" y="3220"/>
                  </a:lnTo>
                  <a:lnTo>
                    <a:pt x="0" y="3213"/>
                  </a:lnTo>
                  <a:close/>
                  <a:moveTo>
                    <a:pt x="0" y="3220"/>
                  </a:moveTo>
                  <a:lnTo>
                    <a:pt x="0" y="3220"/>
                  </a:lnTo>
                  <a:close/>
                  <a:moveTo>
                    <a:pt x="0" y="3220"/>
                  </a:moveTo>
                  <a:lnTo>
                    <a:pt x="0" y="3228"/>
                  </a:lnTo>
                  <a:lnTo>
                    <a:pt x="0" y="3220"/>
                  </a:lnTo>
                  <a:close/>
                  <a:moveTo>
                    <a:pt x="0" y="3228"/>
                  </a:moveTo>
                  <a:lnTo>
                    <a:pt x="0" y="3236"/>
                  </a:lnTo>
                  <a:lnTo>
                    <a:pt x="0" y="3228"/>
                  </a:lnTo>
                  <a:close/>
                  <a:moveTo>
                    <a:pt x="0" y="3236"/>
                  </a:moveTo>
                  <a:lnTo>
                    <a:pt x="0" y="3236"/>
                  </a:lnTo>
                  <a:close/>
                  <a:moveTo>
                    <a:pt x="0" y="3236"/>
                  </a:moveTo>
                  <a:lnTo>
                    <a:pt x="0" y="3243"/>
                  </a:lnTo>
                  <a:lnTo>
                    <a:pt x="0" y="3236"/>
                  </a:lnTo>
                  <a:close/>
                  <a:moveTo>
                    <a:pt x="0" y="3243"/>
                  </a:moveTo>
                  <a:lnTo>
                    <a:pt x="0" y="3251"/>
                  </a:lnTo>
                  <a:lnTo>
                    <a:pt x="0" y="3243"/>
                  </a:lnTo>
                  <a:close/>
                  <a:moveTo>
                    <a:pt x="0" y="3251"/>
                  </a:moveTo>
                  <a:lnTo>
                    <a:pt x="0" y="3251"/>
                  </a:lnTo>
                  <a:close/>
                  <a:moveTo>
                    <a:pt x="0" y="3251"/>
                  </a:moveTo>
                  <a:lnTo>
                    <a:pt x="0" y="3259"/>
                  </a:lnTo>
                  <a:lnTo>
                    <a:pt x="0" y="3251"/>
                  </a:lnTo>
                  <a:close/>
                  <a:moveTo>
                    <a:pt x="0" y="3259"/>
                  </a:moveTo>
                  <a:lnTo>
                    <a:pt x="0" y="3267"/>
                  </a:lnTo>
                  <a:lnTo>
                    <a:pt x="0" y="3259"/>
                  </a:lnTo>
                  <a:close/>
                  <a:moveTo>
                    <a:pt x="0" y="3267"/>
                  </a:moveTo>
                  <a:lnTo>
                    <a:pt x="0" y="3267"/>
                  </a:lnTo>
                  <a:close/>
                  <a:moveTo>
                    <a:pt x="0" y="3267"/>
                  </a:moveTo>
                  <a:lnTo>
                    <a:pt x="0" y="3274"/>
                  </a:lnTo>
                  <a:lnTo>
                    <a:pt x="0" y="3267"/>
                  </a:lnTo>
                  <a:close/>
                  <a:moveTo>
                    <a:pt x="0" y="3274"/>
                  </a:moveTo>
                  <a:lnTo>
                    <a:pt x="0" y="3282"/>
                  </a:lnTo>
                  <a:lnTo>
                    <a:pt x="0" y="3274"/>
                  </a:lnTo>
                  <a:close/>
                  <a:moveTo>
                    <a:pt x="0" y="3282"/>
                  </a:moveTo>
                  <a:lnTo>
                    <a:pt x="0" y="3282"/>
                  </a:lnTo>
                  <a:close/>
                  <a:moveTo>
                    <a:pt x="0" y="3282"/>
                  </a:moveTo>
                  <a:lnTo>
                    <a:pt x="0" y="3290"/>
                  </a:lnTo>
                  <a:lnTo>
                    <a:pt x="0" y="3282"/>
                  </a:lnTo>
                  <a:close/>
                  <a:moveTo>
                    <a:pt x="0" y="3290"/>
                  </a:moveTo>
                  <a:lnTo>
                    <a:pt x="0" y="3297"/>
                  </a:lnTo>
                  <a:lnTo>
                    <a:pt x="0" y="3290"/>
                  </a:lnTo>
                  <a:close/>
                  <a:moveTo>
                    <a:pt x="0" y="3297"/>
                  </a:moveTo>
                  <a:lnTo>
                    <a:pt x="0" y="3297"/>
                  </a:lnTo>
                  <a:close/>
                  <a:moveTo>
                    <a:pt x="0" y="3297"/>
                  </a:moveTo>
                  <a:lnTo>
                    <a:pt x="0" y="3305"/>
                  </a:lnTo>
                  <a:lnTo>
                    <a:pt x="0" y="3297"/>
                  </a:lnTo>
                  <a:close/>
                  <a:moveTo>
                    <a:pt x="0" y="3305"/>
                  </a:moveTo>
                  <a:lnTo>
                    <a:pt x="0" y="3313"/>
                  </a:lnTo>
                  <a:lnTo>
                    <a:pt x="0" y="3305"/>
                  </a:lnTo>
                  <a:close/>
                  <a:moveTo>
                    <a:pt x="0" y="3313"/>
                  </a:moveTo>
                  <a:lnTo>
                    <a:pt x="0" y="3313"/>
                  </a:lnTo>
                  <a:close/>
                  <a:moveTo>
                    <a:pt x="0" y="3313"/>
                  </a:moveTo>
                  <a:lnTo>
                    <a:pt x="0" y="3320"/>
                  </a:lnTo>
                  <a:lnTo>
                    <a:pt x="0" y="3313"/>
                  </a:lnTo>
                  <a:close/>
                  <a:moveTo>
                    <a:pt x="0" y="3320"/>
                  </a:moveTo>
                  <a:lnTo>
                    <a:pt x="0" y="3328"/>
                  </a:lnTo>
                  <a:lnTo>
                    <a:pt x="0" y="3320"/>
                  </a:lnTo>
                  <a:close/>
                  <a:moveTo>
                    <a:pt x="0" y="3328"/>
                  </a:moveTo>
                  <a:lnTo>
                    <a:pt x="0" y="3328"/>
                  </a:lnTo>
                  <a:close/>
                  <a:moveTo>
                    <a:pt x="0" y="3328"/>
                  </a:moveTo>
                  <a:lnTo>
                    <a:pt x="0" y="3336"/>
                  </a:lnTo>
                  <a:lnTo>
                    <a:pt x="0" y="3328"/>
                  </a:lnTo>
                  <a:close/>
                  <a:moveTo>
                    <a:pt x="0" y="3336"/>
                  </a:moveTo>
                  <a:lnTo>
                    <a:pt x="0" y="3343"/>
                  </a:lnTo>
                  <a:lnTo>
                    <a:pt x="0" y="3336"/>
                  </a:lnTo>
                  <a:close/>
                  <a:moveTo>
                    <a:pt x="0" y="3343"/>
                  </a:moveTo>
                  <a:lnTo>
                    <a:pt x="0" y="3343"/>
                  </a:lnTo>
                  <a:close/>
                  <a:moveTo>
                    <a:pt x="0" y="3343"/>
                  </a:moveTo>
                  <a:lnTo>
                    <a:pt x="0" y="3351"/>
                  </a:lnTo>
                  <a:lnTo>
                    <a:pt x="0" y="3343"/>
                  </a:lnTo>
                  <a:close/>
                  <a:moveTo>
                    <a:pt x="0" y="3351"/>
                  </a:moveTo>
                  <a:lnTo>
                    <a:pt x="0" y="3359"/>
                  </a:lnTo>
                  <a:lnTo>
                    <a:pt x="0" y="3351"/>
                  </a:lnTo>
                  <a:close/>
                  <a:moveTo>
                    <a:pt x="0" y="3359"/>
                  </a:moveTo>
                  <a:lnTo>
                    <a:pt x="0" y="3359"/>
                  </a:lnTo>
                  <a:close/>
                  <a:moveTo>
                    <a:pt x="0" y="3359"/>
                  </a:moveTo>
                  <a:lnTo>
                    <a:pt x="0" y="3366"/>
                  </a:lnTo>
                  <a:lnTo>
                    <a:pt x="0" y="3359"/>
                  </a:lnTo>
                  <a:close/>
                  <a:moveTo>
                    <a:pt x="0" y="3366"/>
                  </a:moveTo>
                  <a:lnTo>
                    <a:pt x="0" y="3374"/>
                  </a:lnTo>
                  <a:lnTo>
                    <a:pt x="0" y="3366"/>
                  </a:lnTo>
                  <a:close/>
                  <a:moveTo>
                    <a:pt x="0" y="3374"/>
                  </a:moveTo>
                  <a:lnTo>
                    <a:pt x="0" y="3374"/>
                  </a:lnTo>
                  <a:close/>
                  <a:moveTo>
                    <a:pt x="0" y="3374"/>
                  </a:moveTo>
                  <a:lnTo>
                    <a:pt x="0" y="3382"/>
                  </a:lnTo>
                  <a:lnTo>
                    <a:pt x="0" y="3374"/>
                  </a:lnTo>
                  <a:close/>
                  <a:moveTo>
                    <a:pt x="0" y="3382"/>
                  </a:moveTo>
                  <a:lnTo>
                    <a:pt x="0" y="3389"/>
                  </a:lnTo>
                  <a:lnTo>
                    <a:pt x="0" y="3382"/>
                  </a:lnTo>
                  <a:close/>
                  <a:moveTo>
                    <a:pt x="0" y="3389"/>
                  </a:moveTo>
                  <a:lnTo>
                    <a:pt x="0" y="3389"/>
                  </a:lnTo>
                  <a:close/>
                  <a:moveTo>
                    <a:pt x="0" y="3389"/>
                  </a:moveTo>
                  <a:lnTo>
                    <a:pt x="0" y="3397"/>
                  </a:lnTo>
                  <a:lnTo>
                    <a:pt x="0" y="3389"/>
                  </a:lnTo>
                  <a:close/>
                  <a:moveTo>
                    <a:pt x="0" y="3397"/>
                  </a:moveTo>
                  <a:lnTo>
                    <a:pt x="0" y="3405"/>
                  </a:lnTo>
                  <a:lnTo>
                    <a:pt x="0" y="3397"/>
                  </a:lnTo>
                  <a:close/>
                  <a:moveTo>
                    <a:pt x="0" y="3405"/>
                  </a:moveTo>
                  <a:lnTo>
                    <a:pt x="0" y="3405"/>
                  </a:lnTo>
                  <a:close/>
                  <a:moveTo>
                    <a:pt x="0" y="3405"/>
                  </a:moveTo>
                  <a:lnTo>
                    <a:pt x="0" y="3413"/>
                  </a:lnTo>
                  <a:lnTo>
                    <a:pt x="0" y="3405"/>
                  </a:lnTo>
                  <a:close/>
                  <a:moveTo>
                    <a:pt x="0" y="3413"/>
                  </a:moveTo>
                  <a:lnTo>
                    <a:pt x="0" y="3420"/>
                  </a:lnTo>
                  <a:lnTo>
                    <a:pt x="0" y="3413"/>
                  </a:lnTo>
                  <a:close/>
                  <a:moveTo>
                    <a:pt x="0" y="3420"/>
                  </a:moveTo>
                  <a:lnTo>
                    <a:pt x="0" y="3420"/>
                  </a:lnTo>
                  <a:close/>
                  <a:moveTo>
                    <a:pt x="0" y="3420"/>
                  </a:moveTo>
                  <a:lnTo>
                    <a:pt x="0" y="3428"/>
                  </a:lnTo>
                  <a:lnTo>
                    <a:pt x="0" y="3420"/>
                  </a:lnTo>
                  <a:close/>
                  <a:moveTo>
                    <a:pt x="0" y="3428"/>
                  </a:moveTo>
                  <a:lnTo>
                    <a:pt x="0" y="3436"/>
                  </a:lnTo>
                  <a:lnTo>
                    <a:pt x="0" y="3428"/>
                  </a:lnTo>
                  <a:close/>
                  <a:moveTo>
                    <a:pt x="0" y="3436"/>
                  </a:moveTo>
                  <a:lnTo>
                    <a:pt x="0" y="3436"/>
                  </a:lnTo>
                  <a:close/>
                  <a:moveTo>
                    <a:pt x="0" y="3436"/>
                  </a:moveTo>
                  <a:lnTo>
                    <a:pt x="0" y="3443"/>
                  </a:lnTo>
                  <a:lnTo>
                    <a:pt x="0" y="3436"/>
                  </a:lnTo>
                  <a:close/>
                  <a:moveTo>
                    <a:pt x="0" y="3443"/>
                  </a:moveTo>
                  <a:lnTo>
                    <a:pt x="0" y="3451"/>
                  </a:lnTo>
                  <a:lnTo>
                    <a:pt x="0" y="3443"/>
                  </a:lnTo>
                  <a:close/>
                  <a:moveTo>
                    <a:pt x="0" y="3451"/>
                  </a:moveTo>
                  <a:lnTo>
                    <a:pt x="0" y="3451"/>
                  </a:lnTo>
                  <a:close/>
                  <a:moveTo>
                    <a:pt x="0" y="3451"/>
                  </a:moveTo>
                  <a:lnTo>
                    <a:pt x="0" y="3459"/>
                  </a:lnTo>
                  <a:lnTo>
                    <a:pt x="0" y="3451"/>
                  </a:lnTo>
                  <a:close/>
                  <a:moveTo>
                    <a:pt x="0" y="3459"/>
                  </a:moveTo>
                  <a:lnTo>
                    <a:pt x="0" y="3466"/>
                  </a:lnTo>
                  <a:lnTo>
                    <a:pt x="0" y="3459"/>
                  </a:lnTo>
                  <a:close/>
                  <a:moveTo>
                    <a:pt x="0" y="3466"/>
                  </a:moveTo>
                  <a:lnTo>
                    <a:pt x="0" y="3466"/>
                  </a:lnTo>
                  <a:close/>
                  <a:moveTo>
                    <a:pt x="0" y="3466"/>
                  </a:moveTo>
                  <a:lnTo>
                    <a:pt x="0" y="3474"/>
                  </a:lnTo>
                  <a:lnTo>
                    <a:pt x="0" y="3466"/>
                  </a:lnTo>
                  <a:close/>
                  <a:moveTo>
                    <a:pt x="0" y="3474"/>
                  </a:moveTo>
                  <a:lnTo>
                    <a:pt x="0" y="3482"/>
                  </a:lnTo>
                  <a:lnTo>
                    <a:pt x="0" y="3474"/>
                  </a:lnTo>
                  <a:close/>
                  <a:moveTo>
                    <a:pt x="0" y="3482"/>
                  </a:moveTo>
                  <a:lnTo>
                    <a:pt x="0" y="3482"/>
                  </a:lnTo>
                  <a:close/>
                  <a:moveTo>
                    <a:pt x="0" y="3482"/>
                  </a:moveTo>
                  <a:lnTo>
                    <a:pt x="0" y="3489"/>
                  </a:lnTo>
                  <a:lnTo>
                    <a:pt x="0" y="3482"/>
                  </a:lnTo>
                  <a:close/>
                  <a:moveTo>
                    <a:pt x="0" y="3489"/>
                  </a:moveTo>
                  <a:lnTo>
                    <a:pt x="0" y="3497"/>
                  </a:lnTo>
                  <a:lnTo>
                    <a:pt x="0" y="3489"/>
                  </a:lnTo>
                  <a:close/>
                  <a:moveTo>
                    <a:pt x="0" y="3497"/>
                  </a:moveTo>
                  <a:lnTo>
                    <a:pt x="0" y="3497"/>
                  </a:lnTo>
                  <a:close/>
                  <a:moveTo>
                    <a:pt x="0" y="3497"/>
                  </a:moveTo>
                  <a:lnTo>
                    <a:pt x="0" y="3505"/>
                  </a:lnTo>
                  <a:lnTo>
                    <a:pt x="0" y="3497"/>
                  </a:lnTo>
                  <a:close/>
                  <a:moveTo>
                    <a:pt x="0" y="3505"/>
                  </a:moveTo>
                  <a:lnTo>
                    <a:pt x="0" y="3512"/>
                  </a:lnTo>
                  <a:lnTo>
                    <a:pt x="0" y="3505"/>
                  </a:lnTo>
                  <a:close/>
                  <a:moveTo>
                    <a:pt x="0" y="3512"/>
                  </a:moveTo>
                  <a:lnTo>
                    <a:pt x="0" y="3512"/>
                  </a:lnTo>
                  <a:close/>
                  <a:moveTo>
                    <a:pt x="0" y="3512"/>
                  </a:moveTo>
                  <a:lnTo>
                    <a:pt x="0" y="3520"/>
                  </a:lnTo>
                  <a:lnTo>
                    <a:pt x="0" y="3512"/>
                  </a:lnTo>
                  <a:close/>
                  <a:moveTo>
                    <a:pt x="0" y="3520"/>
                  </a:moveTo>
                  <a:lnTo>
                    <a:pt x="0" y="3528"/>
                  </a:lnTo>
                  <a:lnTo>
                    <a:pt x="0" y="3520"/>
                  </a:lnTo>
                  <a:close/>
                  <a:moveTo>
                    <a:pt x="0" y="3528"/>
                  </a:moveTo>
                  <a:lnTo>
                    <a:pt x="0" y="3528"/>
                  </a:lnTo>
                  <a:close/>
                  <a:moveTo>
                    <a:pt x="0" y="3528"/>
                  </a:moveTo>
                  <a:lnTo>
                    <a:pt x="0" y="3535"/>
                  </a:lnTo>
                  <a:lnTo>
                    <a:pt x="0" y="3528"/>
                  </a:lnTo>
                  <a:close/>
                  <a:moveTo>
                    <a:pt x="0" y="3535"/>
                  </a:moveTo>
                  <a:lnTo>
                    <a:pt x="0" y="3543"/>
                  </a:lnTo>
                  <a:lnTo>
                    <a:pt x="0" y="3535"/>
                  </a:lnTo>
                  <a:close/>
                  <a:moveTo>
                    <a:pt x="0" y="3543"/>
                  </a:moveTo>
                  <a:lnTo>
                    <a:pt x="0" y="3543"/>
                  </a:lnTo>
                  <a:close/>
                  <a:moveTo>
                    <a:pt x="0" y="3543"/>
                  </a:moveTo>
                  <a:lnTo>
                    <a:pt x="0" y="3551"/>
                  </a:lnTo>
                  <a:lnTo>
                    <a:pt x="0" y="3543"/>
                  </a:lnTo>
                  <a:close/>
                  <a:moveTo>
                    <a:pt x="0" y="3551"/>
                  </a:moveTo>
                  <a:lnTo>
                    <a:pt x="0" y="3559"/>
                  </a:lnTo>
                  <a:lnTo>
                    <a:pt x="0" y="3551"/>
                  </a:lnTo>
                  <a:close/>
                  <a:moveTo>
                    <a:pt x="0" y="3559"/>
                  </a:moveTo>
                  <a:lnTo>
                    <a:pt x="0" y="3559"/>
                  </a:lnTo>
                  <a:close/>
                  <a:moveTo>
                    <a:pt x="0" y="3559"/>
                  </a:moveTo>
                  <a:lnTo>
                    <a:pt x="0" y="3566"/>
                  </a:lnTo>
                  <a:lnTo>
                    <a:pt x="0" y="3559"/>
                  </a:lnTo>
                  <a:close/>
                  <a:moveTo>
                    <a:pt x="0" y="3566"/>
                  </a:moveTo>
                  <a:lnTo>
                    <a:pt x="0" y="3574"/>
                  </a:lnTo>
                  <a:lnTo>
                    <a:pt x="0" y="3566"/>
                  </a:lnTo>
                  <a:close/>
                  <a:moveTo>
                    <a:pt x="0" y="3574"/>
                  </a:moveTo>
                  <a:lnTo>
                    <a:pt x="0" y="3574"/>
                  </a:lnTo>
                  <a:close/>
                  <a:moveTo>
                    <a:pt x="0" y="3574"/>
                  </a:moveTo>
                  <a:lnTo>
                    <a:pt x="0" y="3582"/>
                  </a:lnTo>
                  <a:lnTo>
                    <a:pt x="0" y="3574"/>
                  </a:lnTo>
                  <a:close/>
                  <a:moveTo>
                    <a:pt x="0" y="3582"/>
                  </a:moveTo>
                  <a:lnTo>
                    <a:pt x="0" y="3589"/>
                  </a:lnTo>
                  <a:lnTo>
                    <a:pt x="0" y="3582"/>
                  </a:lnTo>
                  <a:close/>
                  <a:moveTo>
                    <a:pt x="0" y="3589"/>
                  </a:moveTo>
                  <a:lnTo>
                    <a:pt x="0" y="3589"/>
                  </a:lnTo>
                  <a:close/>
                  <a:moveTo>
                    <a:pt x="0" y="3589"/>
                  </a:moveTo>
                  <a:lnTo>
                    <a:pt x="0" y="3597"/>
                  </a:lnTo>
                  <a:lnTo>
                    <a:pt x="0" y="3589"/>
                  </a:lnTo>
                  <a:close/>
                  <a:moveTo>
                    <a:pt x="0" y="3597"/>
                  </a:moveTo>
                  <a:lnTo>
                    <a:pt x="0" y="3605"/>
                  </a:lnTo>
                  <a:lnTo>
                    <a:pt x="0" y="3597"/>
                  </a:lnTo>
                  <a:close/>
                  <a:moveTo>
                    <a:pt x="0" y="3605"/>
                  </a:moveTo>
                  <a:lnTo>
                    <a:pt x="0" y="3605"/>
                  </a:lnTo>
                  <a:close/>
                  <a:moveTo>
                    <a:pt x="0" y="3605"/>
                  </a:moveTo>
                  <a:lnTo>
                    <a:pt x="0" y="3612"/>
                  </a:lnTo>
                  <a:lnTo>
                    <a:pt x="0" y="3605"/>
                  </a:lnTo>
                  <a:close/>
                  <a:moveTo>
                    <a:pt x="0" y="3612"/>
                  </a:moveTo>
                  <a:lnTo>
                    <a:pt x="0" y="3620"/>
                  </a:lnTo>
                  <a:lnTo>
                    <a:pt x="0" y="3612"/>
                  </a:lnTo>
                  <a:close/>
                  <a:moveTo>
                    <a:pt x="0" y="3620"/>
                  </a:moveTo>
                  <a:lnTo>
                    <a:pt x="0" y="3620"/>
                  </a:lnTo>
                  <a:close/>
                  <a:moveTo>
                    <a:pt x="0" y="3620"/>
                  </a:moveTo>
                  <a:lnTo>
                    <a:pt x="0" y="3628"/>
                  </a:lnTo>
                  <a:lnTo>
                    <a:pt x="0" y="3620"/>
                  </a:lnTo>
                  <a:close/>
                  <a:moveTo>
                    <a:pt x="0" y="3628"/>
                  </a:moveTo>
                  <a:lnTo>
                    <a:pt x="0" y="3635"/>
                  </a:lnTo>
                  <a:lnTo>
                    <a:pt x="0" y="3628"/>
                  </a:lnTo>
                  <a:close/>
                  <a:moveTo>
                    <a:pt x="0" y="3635"/>
                  </a:moveTo>
                  <a:lnTo>
                    <a:pt x="0" y="3635"/>
                  </a:lnTo>
                  <a:close/>
                  <a:moveTo>
                    <a:pt x="0" y="3635"/>
                  </a:moveTo>
                  <a:lnTo>
                    <a:pt x="0" y="3643"/>
                  </a:lnTo>
                  <a:lnTo>
                    <a:pt x="0" y="3635"/>
                  </a:lnTo>
                  <a:close/>
                  <a:moveTo>
                    <a:pt x="0" y="3643"/>
                  </a:moveTo>
                  <a:lnTo>
                    <a:pt x="0" y="3651"/>
                  </a:lnTo>
                  <a:lnTo>
                    <a:pt x="0" y="3643"/>
                  </a:lnTo>
                  <a:close/>
                  <a:moveTo>
                    <a:pt x="0" y="3651"/>
                  </a:moveTo>
                  <a:lnTo>
                    <a:pt x="0" y="3651"/>
                  </a:lnTo>
                  <a:close/>
                  <a:moveTo>
                    <a:pt x="0" y="3651"/>
                  </a:moveTo>
                  <a:lnTo>
                    <a:pt x="0" y="3658"/>
                  </a:lnTo>
                  <a:lnTo>
                    <a:pt x="0" y="3651"/>
                  </a:lnTo>
                  <a:close/>
                  <a:moveTo>
                    <a:pt x="0" y="3658"/>
                  </a:moveTo>
                  <a:lnTo>
                    <a:pt x="0" y="3666"/>
                  </a:lnTo>
                  <a:lnTo>
                    <a:pt x="0" y="3658"/>
                  </a:lnTo>
                  <a:close/>
                  <a:moveTo>
                    <a:pt x="0" y="3666"/>
                  </a:moveTo>
                  <a:lnTo>
                    <a:pt x="0" y="3666"/>
                  </a:lnTo>
                  <a:close/>
                  <a:moveTo>
                    <a:pt x="0" y="3666"/>
                  </a:moveTo>
                  <a:lnTo>
                    <a:pt x="0" y="3674"/>
                  </a:lnTo>
                  <a:lnTo>
                    <a:pt x="0" y="3666"/>
                  </a:lnTo>
                  <a:close/>
                  <a:moveTo>
                    <a:pt x="0" y="3674"/>
                  </a:moveTo>
                  <a:lnTo>
                    <a:pt x="0" y="3681"/>
                  </a:lnTo>
                  <a:lnTo>
                    <a:pt x="0" y="3674"/>
                  </a:lnTo>
                  <a:close/>
                  <a:moveTo>
                    <a:pt x="0" y="3681"/>
                  </a:moveTo>
                  <a:lnTo>
                    <a:pt x="0" y="3681"/>
                  </a:lnTo>
                  <a:close/>
                  <a:moveTo>
                    <a:pt x="0" y="3681"/>
                  </a:moveTo>
                  <a:lnTo>
                    <a:pt x="0" y="3689"/>
                  </a:lnTo>
                  <a:lnTo>
                    <a:pt x="0" y="3681"/>
                  </a:lnTo>
                  <a:close/>
                  <a:moveTo>
                    <a:pt x="0" y="3689"/>
                  </a:moveTo>
                  <a:lnTo>
                    <a:pt x="0" y="3697"/>
                  </a:lnTo>
                  <a:lnTo>
                    <a:pt x="0" y="3689"/>
                  </a:lnTo>
                  <a:close/>
                  <a:moveTo>
                    <a:pt x="0" y="3697"/>
                  </a:moveTo>
                  <a:lnTo>
                    <a:pt x="0" y="3697"/>
                  </a:lnTo>
                  <a:close/>
                  <a:moveTo>
                    <a:pt x="0" y="3697"/>
                  </a:moveTo>
                  <a:lnTo>
                    <a:pt x="0" y="3705"/>
                  </a:lnTo>
                  <a:lnTo>
                    <a:pt x="0" y="3697"/>
                  </a:lnTo>
                  <a:close/>
                  <a:moveTo>
                    <a:pt x="0" y="3705"/>
                  </a:moveTo>
                  <a:lnTo>
                    <a:pt x="0" y="3712"/>
                  </a:lnTo>
                  <a:lnTo>
                    <a:pt x="0" y="3705"/>
                  </a:lnTo>
                  <a:close/>
                  <a:moveTo>
                    <a:pt x="0" y="3712"/>
                  </a:moveTo>
                  <a:lnTo>
                    <a:pt x="0" y="3712"/>
                  </a:lnTo>
                  <a:close/>
                  <a:moveTo>
                    <a:pt x="0" y="3712"/>
                  </a:moveTo>
                  <a:lnTo>
                    <a:pt x="0" y="3720"/>
                  </a:lnTo>
                  <a:lnTo>
                    <a:pt x="0" y="3712"/>
                  </a:lnTo>
                  <a:close/>
                  <a:moveTo>
                    <a:pt x="0" y="3720"/>
                  </a:moveTo>
                  <a:lnTo>
                    <a:pt x="0" y="3728"/>
                  </a:lnTo>
                  <a:lnTo>
                    <a:pt x="0" y="3720"/>
                  </a:lnTo>
                  <a:close/>
                  <a:moveTo>
                    <a:pt x="0" y="3728"/>
                  </a:moveTo>
                  <a:lnTo>
                    <a:pt x="0" y="3728"/>
                  </a:lnTo>
                  <a:close/>
                  <a:moveTo>
                    <a:pt x="0" y="3728"/>
                  </a:moveTo>
                  <a:lnTo>
                    <a:pt x="0" y="3735"/>
                  </a:lnTo>
                  <a:lnTo>
                    <a:pt x="0" y="3728"/>
                  </a:lnTo>
                  <a:close/>
                  <a:moveTo>
                    <a:pt x="0" y="3735"/>
                  </a:moveTo>
                  <a:lnTo>
                    <a:pt x="0" y="3743"/>
                  </a:lnTo>
                  <a:lnTo>
                    <a:pt x="0" y="3735"/>
                  </a:lnTo>
                  <a:close/>
                  <a:moveTo>
                    <a:pt x="0" y="3743"/>
                  </a:moveTo>
                  <a:lnTo>
                    <a:pt x="0" y="3743"/>
                  </a:lnTo>
                  <a:close/>
                  <a:moveTo>
                    <a:pt x="0" y="3743"/>
                  </a:moveTo>
                  <a:lnTo>
                    <a:pt x="0" y="3751"/>
                  </a:lnTo>
                  <a:lnTo>
                    <a:pt x="0" y="3743"/>
                  </a:lnTo>
                  <a:close/>
                  <a:moveTo>
                    <a:pt x="0" y="3751"/>
                  </a:moveTo>
                  <a:lnTo>
                    <a:pt x="0" y="3758"/>
                  </a:lnTo>
                  <a:lnTo>
                    <a:pt x="0" y="3751"/>
                  </a:lnTo>
                  <a:close/>
                  <a:moveTo>
                    <a:pt x="0" y="3758"/>
                  </a:moveTo>
                  <a:lnTo>
                    <a:pt x="0" y="3758"/>
                  </a:lnTo>
                  <a:close/>
                  <a:moveTo>
                    <a:pt x="0" y="3758"/>
                  </a:moveTo>
                  <a:lnTo>
                    <a:pt x="0" y="3766"/>
                  </a:lnTo>
                  <a:lnTo>
                    <a:pt x="0" y="3758"/>
                  </a:lnTo>
                  <a:close/>
                  <a:moveTo>
                    <a:pt x="0" y="3766"/>
                  </a:moveTo>
                  <a:lnTo>
                    <a:pt x="0" y="3774"/>
                  </a:lnTo>
                  <a:lnTo>
                    <a:pt x="0" y="3766"/>
                  </a:lnTo>
                  <a:close/>
                  <a:moveTo>
                    <a:pt x="0" y="3774"/>
                  </a:moveTo>
                  <a:lnTo>
                    <a:pt x="0" y="3774"/>
                  </a:lnTo>
                  <a:close/>
                  <a:moveTo>
                    <a:pt x="0" y="3774"/>
                  </a:moveTo>
                  <a:lnTo>
                    <a:pt x="0" y="3781"/>
                  </a:lnTo>
                  <a:lnTo>
                    <a:pt x="0" y="3774"/>
                  </a:lnTo>
                  <a:close/>
                  <a:moveTo>
                    <a:pt x="0" y="3781"/>
                  </a:moveTo>
                  <a:lnTo>
                    <a:pt x="0" y="3789"/>
                  </a:lnTo>
                  <a:lnTo>
                    <a:pt x="0" y="3781"/>
                  </a:lnTo>
                  <a:close/>
                  <a:moveTo>
                    <a:pt x="0" y="3789"/>
                  </a:moveTo>
                  <a:lnTo>
                    <a:pt x="0" y="3789"/>
                  </a:lnTo>
                  <a:close/>
                  <a:moveTo>
                    <a:pt x="0" y="3789"/>
                  </a:moveTo>
                  <a:lnTo>
                    <a:pt x="0" y="3797"/>
                  </a:lnTo>
                  <a:lnTo>
                    <a:pt x="0" y="3789"/>
                  </a:lnTo>
                  <a:close/>
                  <a:moveTo>
                    <a:pt x="0" y="3797"/>
                  </a:moveTo>
                  <a:lnTo>
                    <a:pt x="0" y="3804"/>
                  </a:lnTo>
                  <a:lnTo>
                    <a:pt x="0" y="3797"/>
                  </a:lnTo>
                  <a:close/>
                  <a:moveTo>
                    <a:pt x="0" y="3804"/>
                  </a:moveTo>
                  <a:lnTo>
                    <a:pt x="0" y="3804"/>
                  </a:lnTo>
                  <a:close/>
                  <a:moveTo>
                    <a:pt x="0" y="3804"/>
                  </a:moveTo>
                  <a:lnTo>
                    <a:pt x="0" y="3812"/>
                  </a:lnTo>
                  <a:lnTo>
                    <a:pt x="0" y="3804"/>
                  </a:lnTo>
                  <a:close/>
                  <a:moveTo>
                    <a:pt x="0" y="3812"/>
                  </a:moveTo>
                  <a:lnTo>
                    <a:pt x="0" y="3820"/>
                  </a:lnTo>
                  <a:lnTo>
                    <a:pt x="0" y="3812"/>
                  </a:lnTo>
                  <a:close/>
                  <a:moveTo>
                    <a:pt x="0" y="3820"/>
                  </a:moveTo>
                  <a:lnTo>
                    <a:pt x="0" y="3820"/>
                  </a:lnTo>
                  <a:close/>
                  <a:moveTo>
                    <a:pt x="0" y="3820"/>
                  </a:moveTo>
                  <a:lnTo>
                    <a:pt x="0" y="3828"/>
                  </a:lnTo>
                  <a:lnTo>
                    <a:pt x="0" y="3820"/>
                  </a:lnTo>
                  <a:close/>
                  <a:moveTo>
                    <a:pt x="0" y="3828"/>
                  </a:moveTo>
                  <a:lnTo>
                    <a:pt x="0" y="3835"/>
                  </a:lnTo>
                  <a:lnTo>
                    <a:pt x="0" y="3828"/>
                  </a:lnTo>
                  <a:close/>
                  <a:moveTo>
                    <a:pt x="0" y="3835"/>
                  </a:moveTo>
                  <a:lnTo>
                    <a:pt x="0" y="3835"/>
                  </a:lnTo>
                  <a:close/>
                  <a:moveTo>
                    <a:pt x="0" y="3835"/>
                  </a:moveTo>
                  <a:lnTo>
                    <a:pt x="0" y="3843"/>
                  </a:lnTo>
                  <a:lnTo>
                    <a:pt x="0" y="3835"/>
                  </a:lnTo>
                  <a:close/>
                  <a:moveTo>
                    <a:pt x="0" y="3843"/>
                  </a:moveTo>
                  <a:lnTo>
                    <a:pt x="0" y="3851"/>
                  </a:lnTo>
                  <a:lnTo>
                    <a:pt x="0" y="3843"/>
                  </a:lnTo>
                  <a:close/>
                  <a:moveTo>
                    <a:pt x="0" y="3851"/>
                  </a:moveTo>
                  <a:lnTo>
                    <a:pt x="0" y="3851"/>
                  </a:lnTo>
                  <a:close/>
                  <a:moveTo>
                    <a:pt x="0" y="3851"/>
                  </a:moveTo>
                  <a:lnTo>
                    <a:pt x="0" y="3858"/>
                  </a:lnTo>
                  <a:lnTo>
                    <a:pt x="0" y="3851"/>
                  </a:lnTo>
                  <a:close/>
                  <a:moveTo>
                    <a:pt x="0" y="3858"/>
                  </a:moveTo>
                  <a:lnTo>
                    <a:pt x="0" y="3866"/>
                  </a:lnTo>
                  <a:lnTo>
                    <a:pt x="0" y="3858"/>
                  </a:lnTo>
                  <a:close/>
                  <a:moveTo>
                    <a:pt x="0" y="3866"/>
                  </a:moveTo>
                  <a:lnTo>
                    <a:pt x="0" y="3866"/>
                  </a:lnTo>
                  <a:close/>
                  <a:moveTo>
                    <a:pt x="0" y="3866"/>
                  </a:moveTo>
                  <a:lnTo>
                    <a:pt x="0" y="3874"/>
                  </a:lnTo>
                  <a:lnTo>
                    <a:pt x="0" y="3866"/>
                  </a:lnTo>
                  <a:close/>
                  <a:moveTo>
                    <a:pt x="0" y="3874"/>
                  </a:moveTo>
                  <a:lnTo>
                    <a:pt x="0" y="3881"/>
                  </a:lnTo>
                  <a:lnTo>
                    <a:pt x="0" y="3874"/>
                  </a:lnTo>
                  <a:close/>
                  <a:moveTo>
                    <a:pt x="0" y="3881"/>
                  </a:moveTo>
                  <a:lnTo>
                    <a:pt x="0" y="3881"/>
                  </a:lnTo>
                  <a:close/>
                  <a:moveTo>
                    <a:pt x="0" y="3881"/>
                  </a:moveTo>
                  <a:lnTo>
                    <a:pt x="0" y="3889"/>
                  </a:lnTo>
                  <a:lnTo>
                    <a:pt x="0" y="3881"/>
                  </a:lnTo>
                  <a:close/>
                  <a:moveTo>
                    <a:pt x="0" y="3889"/>
                  </a:moveTo>
                  <a:lnTo>
                    <a:pt x="0" y="3897"/>
                  </a:lnTo>
                  <a:lnTo>
                    <a:pt x="0" y="3889"/>
                  </a:lnTo>
                  <a:close/>
                  <a:moveTo>
                    <a:pt x="0" y="3897"/>
                  </a:moveTo>
                  <a:lnTo>
                    <a:pt x="0" y="3897"/>
                  </a:lnTo>
                  <a:close/>
                  <a:moveTo>
                    <a:pt x="0" y="3897"/>
                  </a:moveTo>
                  <a:lnTo>
                    <a:pt x="0" y="3904"/>
                  </a:lnTo>
                  <a:lnTo>
                    <a:pt x="0" y="3897"/>
                  </a:lnTo>
                  <a:close/>
                  <a:moveTo>
                    <a:pt x="0" y="3904"/>
                  </a:moveTo>
                  <a:lnTo>
                    <a:pt x="0" y="3912"/>
                  </a:lnTo>
                  <a:lnTo>
                    <a:pt x="0" y="3904"/>
                  </a:lnTo>
                  <a:close/>
                  <a:moveTo>
                    <a:pt x="0" y="3912"/>
                  </a:moveTo>
                  <a:lnTo>
                    <a:pt x="0" y="3912"/>
                  </a:lnTo>
                  <a:close/>
                  <a:moveTo>
                    <a:pt x="0" y="3912"/>
                  </a:moveTo>
                  <a:lnTo>
                    <a:pt x="0" y="3920"/>
                  </a:lnTo>
                  <a:lnTo>
                    <a:pt x="0" y="3912"/>
                  </a:lnTo>
                  <a:close/>
                  <a:moveTo>
                    <a:pt x="0" y="3920"/>
                  </a:moveTo>
                  <a:lnTo>
                    <a:pt x="0" y="3927"/>
                  </a:lnTo>
                  <a:lnTo>
                    <a:pt x="0" y="3920"/>
                  </a:lnTo>
                  <a:close/>
                  <a:moveTo>
                    <a:pt x="0" y="3927"/>
                  </a:moveTo>
                  <a:lnTo>
                    <a:pt x="0" y="3927"/>
                  </a:lnTo>
                  <a:close/>
                  <a:moveTo>
                    <a:pt x="0" y="3927"/>
                  </a:moveTo>
                  <a:lnTo>
                    <a:pt x="0" y="3935"/>
                  </a:lnTo>
                  <a:lnTo>
                    <a:pt x="0" y="3927"/>
                  </a:lnTo>
                  <a:close/>
                  <a:moveTo>
                    <a:pt x="0" y="3935"/>
                  </a:moveTo>
                  <a:lnTo>
                    <a:pt x="0" y="3943"/>
                  </a:lnTo>
                  <a:lnTo>
                    <a:pt x="0" y="3935"/>
                  </a:lnTo>
                  <a:close/>
                  <a:moveTo>
                    <a:pt x="0" y="3943"/>
                  </a:moveTo>
                  <a:lnTo>
                    <a:pt x="0" y="3943"/>
                  </a:lnTo>
                  <a:close/>
                  <a:moveTo>
                    <a:pt x="0" y="3943"/>
                  </a:moveTo>
                  <a:lnTo>
                    <a:pt x="0" y="3950"/>
                  </a:lnTo>
                  <a:lnTo>
                    <a:pt x="0" y="3943"/>
                  </a:lnTo>
                  <a:close/>
                  <a:moveTo>
                    <a:pt x="0" y="3950"/>
                  </a:moveTo>
                  <a:lnTo>
                    <a:pt x="0" y="3958"/>
                  </a:lnTo>
                  <a:lnTo>
                    <a:pt x="0" y="3950"/>
                  </a:lnTo>
                  <a:close/>
                  <a:moveTo>
                    <a:pt x="0" y="3958"/>
                  </a:moveTo>
                  <a:lnTo>
                    <a:pt x="0" y="3958"/>
                  </a:lnTo>
                  <a:close/>
                  <a:moveTo>
                    <a:pt x="0" y="3958"/>
                  </a:moveTo>
                  <a:lnTo>
                    <a:pt x="0" y="3966"/>
                  </a:lnTo>
                  <a:lnTo>
                    <a:pt x="0" y="3958"/>
                  </a:lnTo>
                  <a:close/>
                  <a:moveTo>
                    <a:pt x="0" y="3966"/>
                  </a:moveTo>
                  <a:lnTo>
                    <a:pt x="0" y="3974"/>
                  </a:lnTo>
                  <a:lnTo>
                    <a:pt x="0" y="3966"/>
                  </a:lnTo>
                  <a:close/>
                  <a:moveTo>
                    <a:pt x="0" y="3974"/>
                  </a:moveTo>
                  <a:lnTo>
                    <a:pt x="0" y="3974"/>
                  </a:lnTo>
                  <a:close/>
                  <a:moveTo>
                    <a:pt x="0" y="3974"/>
                  </a:moveTo>
                  <a:lnTo>
                    <a:pt x="0" y="3981"/>
                  </a:lnTo>
                  <a:lnTo>
                    <a:pt x="0" y="3974"/>
                  </a:lnTo>
                  <a:close/>
                  <a:moveTo>
                    <a:pt x="0" y="3981"/>
                  </a:moveTo>
                  <a:lnTo>
                    <a:pt x="0" y="3989"/>
                  </a:lnTo>
                  <a:lnTo>
                    <a:pt x="0" y="3981"/>
                  </a:lnTo>
                  <a:close/>
                  <a:moveTo>
                    <a:pt x="0" y="3989"/>
                  </a:moveTo>
                  <a:lnTo>
                    <a:pt x="0" y="3989"/>
                  </a:lnTo>
                  <a:close/>
                  <a:moveTo>
                    <a:pt x="0" y="3989"/>
                  </a:moveTo>
                  <a:lnTo>
                    <a:pt x="0" y="3997"/>
                  </a:lnTo>
                  <a:lnTo>
                    <a:pt x="0" y="3989"/>
                  </a:lnTo>
                  <a:close/>
                  <a:moveTo>
                    <a:pt x="0" y="3997"/>
                  </a:moveTo>
                  <a:lnTo>
                    <a:pt x="0" y="4004"/>
                  </a:lnTo>
                  <a:lnTo>
                    <a:pt x="0" y="3997"/>
                  </a:lnTo>
                  <a:close/>
                  <a:moveTo>
                    <a:pt x="0" y="4004"/>
                  </a:moveTo>
                  <a:lnTo>
                    <a:pt x="0" y="4004"/>
                  </a:lnTo>
                  <a:close/>
                  <a:moveTo>
                    <a:pt x="0" y="4004"/>
                  </a:moveTo>
                  <a:lnTo>
                    <a:pt x="0" y="4012"/>
                  </a:lnTo>
                  <a:lnTo>
                    <a:pt x="0" y="4004"/>
                  </a:lnTo>
                  <a:close/>
                  <a:moveTo>
                    <a:pt x="0" y="4012"/>
                  </a:moveTo>
                  <a:lnTo>
                    <a:pt x="0" y="4020"/>
                  </a:lnTo>
                  <a:lnTo>
                    <a:pt x="0" y="4012"/>
                  </a:lnTo>
                  <a:close/>
                  <a:moveTo>
                    <a:pt x="0" y="4020"/>
                  </a:moveTo>
                  <a:lnTo>
                    <a:pt x="0" y="4020"/>
                  </a:lnTo>
                  <a:close/>
                  <a:moveTo>
                    <a:pt x="0" y="4020"/>
                  </a:moveTo>
                  <a:lnTo>
                    <a:pt x="0" y="4027"/>
                  </a:lnTo>
                  <a:lnTo>
                    <a:pt x="0" y="4020"/>
                  </a:lnTo>
                  <a:close/>
                  <a:moveTo>
                    <a:pt x="0" y="4027"/>
                  </a:moveTo>
                  <a:lnTo>
                    <a:pt x="0" y="4035"/>
                  </a:lnTo>
                  <a:lnTo>
                    <a:pt x="0" y="4027"/>
                  </a:lnTo>
                  <a:close/>
                  <a:moveTo>
                    <a:pt x="0" y="4035"/>
                  </a:moveTo>
                  <a:lnTo>
                    <a:pt x="0" y="4035"/>
                  </a:lnTo>
                  <a:close/>
                  <a:moveTo>
                    <a:pt x="0" y="4035"/>
                  </a:moveTo>
                  <a:lnTo>
                    <a:pt x="0" y="4043"/>
                  </a:lnTo>
                  <a:lnTo>
                    <a:pt x="0" y="4035"/>
                  </a:lnTo>
                  <a:close/>
                  <a:moveTo>
                    <a:pt x="0" y="4043"/>
                  </a:moveTo>
                  <a:lnTo>
                    <a:pt x="0" y="4050"/>
                  </a:lnTo>
                  <a:lnTo>
                    <a:pt x="0" y="4043"/>
                  </a:lnTo>
                  <a:close/>
                  <a:moveTo>
                    <a:pt x="0" y="4050"/>
                  </a:moveTo>
                  <a:lnTo>
                    <a:pt x="0" y="4050"/>
                  </a:lnTo>
                  <a:close/>
                  <a:moveTo>
                    <a:pt x="0" y="4050"/>
                  </a:moveTo>
                  <a:lnTo>
                    <a:pt x="0" y="4058"/>
                  </a:lnTo>
                  <a:lnTo>
                    <a:pt x="0" y="4050"/>
                  </a:lnTo>
                  <a:close/>
                  <a:moveTo>
                    <a:pt x="0" y="4058"/>
                  </a:moveTo>
                  <a:lnTo>
                    <a:pt x="0" y="4066"/>
                  </a:lnTo>
                  <a:lnTo>
                    <a:pt x="0" y="4058"/>
                  </a:lnTo>
                  <a:close/>
                  <a:moveTo>
                    <a:pt x="0" y="4066"/>
                  </a:moveTo>
                  <a:lnTo>
                    <a:pt x="0" y="4066"/>
                  </a:lnTo>
                  <a:close/>
                  <a:moveTo>
                    <a:pt x="0" y="4066"/>
                  </a:moveTo>
                  <a:lnTo>
                    <a:pt x="0" y="4073"/>
                  </a:lnTo>
                  <a:lnTo>
                    <a:pt x="0" y="4066"/>
                  </a:lnTo>
                  <a:close/>
                  <a:moveTo>
                    <a:pt x="0" y="4073"/>
                  </a:moveTo>
                  <a:lnTo>
                    <a:pt x="0" y="4081"/>
                  </a:lnTo>
                  <a:lnTo>
                    <a:pt x="0" y="4073"/>
                  </a:lnTo>
                  <a:close/>
                  <a:moveTo>
                    <a:pt x="0" y="4081"/>
                  </a:moveTo>
                  <a:lnTo>
                    <a:pt x="0" y="4081"/>
                  </a:lnTo>
                  <a:close/>
                  <a:moveTo>
                    <a:pt x="0" y="4081"/>
                  </a:moveTo>
                  <a:lnTo>
                    <a:pt x="0" y="4089"/>
                  </a:lnTo>
                  <a:lnTo>
                    <a:pt x="0" y="4081"/>
                  </a:lnTo>
                  <a:close/>
                  <a:moveTo>
                    <a:pt x="0" y="4089"/>
                  </a:moveTo>
                  <a:lnTo>
                    <a:pt x="0" y="4096"/>
                  </a:lnTo>
                  <a:lnTo>
                    <a:pt x="0" y="4089"/>
                  </a:lnTo>
                  <a:close/>
                  <a:moveTo>
                    <a:pt x="0" y="4096"/>
                  </a:moveTo>
                  <a:lnTo>
                    <a:pt x="0" y="4096"/>
                  </a:lnTo>
                  <a:close/>
                  <a:moveTo>
                    <a:pt x="0" y="4096"/>
                  </a:moveTo>
                  <a:lnTo>
                    <a:pt x="0" y="4104"/>
                  </a:lnTo>
                  <a:lnTo>
                    <a:pt x="0" y="4096"/>
                  </a:lnTo>
                  <a:close/>
                  <a:moveTo>
                    <a:pt x="0" y="4104"/>
                  </a:moveTo>
                  <a:lnTo>
                    <a:pt x="0" y="4112"/>
                  </a:lnTo>
                  <a:lnTo>
                    <a:pt x="0" y="4104"/>
                  </a:lnTo>
                  <a:close/>
                  <a:moveTo>
                    <a:pt x="0" y="4112"/>
                  </a:moveTo>
                  <a:lnTo>
                    <a:pt x="0" y="4112"/>
                  </a:lnTo>
                  <a:close/>
                  <a:moveTo>
                    <a:pt x="0" y="4112"/>
                  </a:moveTo>
                  <a:lnTo>
                    <a:pt x="0" y="4120"/>
                  </a:lnTo>
                  <a:lnTo>
                    <a:pt x="0" y="4112"/>
                  </a:lnTo>
                  <a:close/>
                  <a:moveTo>
                    <a:pt x="0" y="4120"/>
                  </a:moveTo>
                  <a:lnTo>
                    <a:pt x="0" y="4127"/>
                  </a:lnTo>
                  <a:lnTo>
                    <a:pt x="0" y="4120"/>
                  </a:lnTo>
                  <a:close/>
                  <a:moveTo>
                    <a:pt x="0" y="4127"/>
                  </a:moveTo>
                  <a:lnTo>
                    <a:pt x="0" y="4127"/>
                  </a:lnTo>
                  <a:close/>
                  <a:moveTo>
                    <a:pt x="0" y="4127"/>
                  </a:moveTo>
                  <a:lnTo>
                    <a:pt x="0" y="4135"/>
                  </a:lnTo>
                  <a:lnTo>
                    <a:pt x="0" y="4127"/>
                  </a:lnTo>
                  <a:close/>
                  <a:moveTo>
                    <a:pt x="0" y="4135"/>
                  </a:moveTo>
                  <a:lnTo>
                    <a:pt x="0" y="4143"/>
                  </a:lnTo>
                  <a:lnTo>
                    <a:pt x="0" y="4135"/>
                  </a:lnTo>
                  <a:close/>
                  <a:moveTo>
                    <a:pt x="0" y="4143"/>
                  </a:moveTo>
                  <a:lnTo>
                    <a:pt x="0" y="4143"/>
                  </a:lnTo>
                  <a:close/>
                  <a:moveTo>
                    <a:pt x="0" y="4143"/>
                  </a:moveTo>
                  <a:lnTo>
                    <a:pt x="0" y="4150"/>
                  </a:lnTo>
                  <a:lnTo>
                    <a:pt x="0" y="4143"/>
                  </a:lnTo>
                  <a:close/>
                  <a:moveTo>
                    <a:pt x="0" y="4150"/>
                  </a:moveTo>
                  <a:lnTo>
                    <a:pt x="0" y="4158"/>
                  </a:lnTo>
                  <a:lnTo>
                    <a:pt x="0" y="4150"/>
                  </a:lnTo>
                  <a:close/>
                  <a:moveTo>
                    <a:pt x="0" y="4158"/>
                  </a:moveTo>
                  <a:lnTo>
                    <a:pt x="0" y="4158"/>
                  </a:lnTo>
                  <a:close/>
                  <a:moveTo>
                    <a:pt x="0" y="4158"/>
                  </a:moveTo>
                  <a:lnTo>
                    <a:pt x="0" y="4166"/>
                  </a:lnTo>
                  <a:lnTo>
                    <a:pt x="0" y="4158"/>
                  </a:lnTo>
                  <a:close/>
                  <a:moveTo>
                    <a:pt x="0" y="4166"/>
                  </a:moveTo>
                  <a:lnTo>
                    <a:pt x="0" y="4173"/>
                  </a:lnTo>
                  <a:lnTo>
                    <a:pt x="0" y="4166"/>
                  </a:lnTo>
                  <a:close/>
                  <a:moveTo>
                    <a:pt x="0" y="4173"/>
                  </a:moveTo>
                  <a:lnTo>
                    <a:pt x="0" y="4173"/>
                  </a:lnTo>
                  <a:close/>
                  <a:moveTo>
                    <a:pt x="0" y="4173"/>
                  </a:moveTo>
                  <a:lnTo>
                    <a:pt x="0" y="4181"/>
                  </a:lnTo>
                  <a:lnTo>
                    <a:pt x="0" y="4173"/>
                  </a:lnTo>
                  <a:close/>
                  <a:moveTo>
                    <a:pt x="0" y="4181"/>
                  </a:moveTo>
                  <a:lnTo>
                    <a:pt x="0" y="4189"/>
                  </a:lnTo>
                  <a:lnTo>
                    <a:pt x="0" y="4181"/>
                  </a:lnTo>
                  <a:close/>
                  <a:moveTo>
                    <a:pt x="0" y="4189"/>
                  </a:moveTo>
                  <a:lnTo>
                    <a:pt x="0" y="4189"/>
                  </a:lnTo>
                  <a:close/>
                  <a:moveTo>
                    <a:pt x="0" y="4189"/>
                  </a:moveTo>
                  <a:lnTo>
                    <a:pt x="0" y="4196"/>
                  </a:lnTo>
                  <a:lnTo>
                    <a:pt x="0" y="4189"/>
                  </a:lnTo>
                  <a:close/>
                  <a:moveTo>
                    <a:pt x="0" y="4196"/>
                  </a:moveTo>
                  <a:lnTo>
                    <a:pt x="0" y="4204"/>
                  </a:lnTo>
                  <a:lnTo>
                    <a:pt x="0" y="4196"/>
                  </a:lnTo>
                  <a:close/>
                  <a:moveTo>
                    <a:pt x="0" y="4204"/>
                  </a:moveTo>
                  <a:lnTo>
                    <a:pt x="0" y="4204"/>
                  </a:lnTo>
                  <a:close/>
                  <a:moveTo>
                    <a:pt x="0" y="4204"/>
                  </a:moveTo>
                  <a:lnTo>
                    <a:pt x="0" y="4212"/>
                  </a:lnTo>
                  <a:lnTo>
                    <a:pt x="0" y="4204"/>
                  </a:lnTo>
                  <a:close/>
                  <a:moveTo>
                    <a:pt x="0" y="4212"/>
                  </a:moveTo>
                  <a:lnTo>
                    <a:pt x="0" y="4219"/>
                  </a:lnTo>
                  <a:lnTo>
                    <a:pt x="0" y="4212"/>
                  </a:lnTo>
                  <a:close/>
                  <a:moveTo>
                    <a:pt x="0" y="4219"/>
                  </a:moveTo>
                  <a:lnTo>
                    <a:pt x="0" y="4219"/>
                  </a:lnTo>
                  <a:close/>
                  <a:moveTo>
                    <a:pt x="0" y="4219"/>
                  </a:moveTo>
                  <a:lnTo>
                    <a:pt x="0" y="4227"/>
                  </a:lnTo>
                  <a:lnTo>
                    <a:pt x="0" y="4219"/>
                  </a:lnTo>
                  <a:close/>
                  <a:moveTo>
                    <a:pt x="0" y="4227"/>
                  </a:moveTo>
                  <a:lnTo>
                    <a:pt x="0" y="4235"/>
                  </a:lnTo>
                  <a:lnTo>
                    <a:pt x="0" y="4227"/>
                  </a:lnTo>
                  <a:close/>
                  <a:moveTo>
                    <a:pt x="0" y="4235"/>
                  </a:moveTo>
                  <a:lnTo>
                    <a:pt x="0" y="4235"/>
                  </a:lnTo>
                  <a:close/>
                  <a:moveTo>
                    <a:pt x="0" y="4235"/>
                  </a:moveTo>
                  <a:lnTo>
                    <a:pt x="0" y="4242"/>
                  </a:lnTo>
                  <a:lnTo>
                    <a:pt x="0" y="4235"/>
                  </a:lnTo>
                  <a:close/>
                  <a:moveTo>
                    <a:pt x="0" y="4242"/>
                  </a:moveTo>
                  <a:lnTo>
                    <a:pt x="0" y="4250"/>
                  </a:lnTo>
                  <a:lnTo>
                    <a:pt x="0" y="4242"/>
                  </a:lnTo>
                  <a:close/>
                  <a:moveTo>
                    <a:pt x="0" y="4250"/>
                  </a:moveTo>
                  <a:lnTo>
                    <a:pt x="0" y="4250"/>
                  </a:lnTo>
                  <a:close/>
                  <a:moveTo>
                    <a:pt x="0" y="4250"/>
                  </a:moveTo>
                  <a:lnTo>
                    <a:pt x="0" y="4258"/>
                  </a:lnTo>
                  <a:lnTo>
                    <a:pt x="0" y="4250"/>
                  </a:lnTo>
                  <a:close/>
                  <a:moveTo>
                    <a:pt x="0" y="4258"/>
                  </a:moveTo>
                  <a:lnTo>
                    <a:pt x="0" y="4266"/>
                  </a:lnTo>
                  <a:lnTo>
                    <a:pt x="0" y="4258"/>
                  </a:lnTo>
                  <a:close/>
                  <a:moveTo>
                    <a:pt x="0" y="4266"/>
                  </a:moveTo>
                  <a:lnTo>
                    <a:pt x="0" y="4266"/>
                  </a:lnTo>
                  <a:close/>
                  <a:moveTo>
                    <a:pt x="0" y="4266"/>
                  </a:moveTo>
                  <a:lnTo>
                    <a:pt x="0" y="4273"/>
                  </a:lnTo>
                  <a:lnTo>
                    <a:pt x="0" y="4266"/>
                  </a:lnTo>
                  <a:close/>
                  <a:moveTo>
                    <a:pt x="0" y="4273"/>
                  </a:moveTo>
                  <a:lnTo>
                    <a:pt x="0" y="4281"/>
                  </a:lnTo>
                  <a:lnTo>
                    <a:pt x="0" y="4273"/>
                  </a:lnTo>
                  <a:close/>
                  <a:moveTo>
                    <a:pt x="0" y="4281"/>
                  </a:moveTo>
                  <a:lnTo>
                    <a:pt x="0" y="4281"/>
                  </a:lnTo>
                  <a:close/>
                  <a:moveTo>
                    <a:pt x="0" y="4281"/>
                  </a:moveTo>
                  <a:lnTo>
                    <a:pt x="0" y="4289"/>
                  </a:lnTo>
                  <a:lnTo>
                    <a:pt x="0" y="4281"/>
                  </a:lnTo>
                  <a:close/>
                  <a:moveTo>
                    <a:pt x="0" y="4289"/>
                  </a:moveTo>
                  <a:lnTo>
                    <a:pt x="0" y="4296"/>
                  </a:lnTo>
                  <a:lnTo>
                    <a:pt x="0" y="4289"/>
                  </a:lnTo>
                  <a:close/>
                  <a:moveTo>
                    <a:pt x="0" y="4296"/>
                  </a:moveTo>
                  <a:lnTo>
                    <a:pt x="0" y="4296"/>
                  </a:lnTo>
                  <a:close/>
                  <a:moveTo>
                    <a:pt x="0" y="4296"/>
                  </a:moveTo>
                  <a:lnTo>
                    <a:pt x="0" y="4304"/>
                  </a:lnTo>
                  <a:lnTo>
                    <a:pt x="0" y="4296"/>
                  </a:lnTo>
                  <a:close/>
                  <a:moveTo>
                    <a:pt x="0" y="4304"/>
                  </a:moveTo>
                  <a:lnTo>
                    <a:pt x="0" y="4312"/>
                  </a:lnTo>
                  <a:lnTo>
                    <a:pt x="0" y="4304"/>
                  </a:lnTo>
                  <a:close/>
                  <a:moveTo>
                    <a:pt x="0" y="4312"/>
                  </a:moveTo>
                  <a:lnTo>
                    <a:pt x="0" y="4312"/>
                  </a:lnTo>
                  <a:close/>
                  <a:moveTo>
                    <a:pt x="0" y="4312"/>
                  </a:moveTo>
                  <a:lnTo>
                    <a:pt x="0" y="4319"/>
                  </a:lnTo>
                  <a:lnTo>
                    <a:pt x="0" y="4312"/>
                  </a:lnTo>
                  <a:close/>
                  <a:moveTo>
                    <a:pt x="0" y="4319"/>
                  </a:moveTo>
                  <a:lnTo>
                    <a:pt x="0" y="4327"/>
                  </a:lnTo>
                  <a:lnTo>
                    <a:pt x="0" y="4319"/>
                  </a:lnTo>
                  <a:close/>
                  <a:moveTo>
                    <a:pt x="0" y="4327"/>
                  </a:moveTo>
                  <a:lnTo>
                    <a:pt x="0" y="4327"/>
                  </a:lnTo>
                  <a:close/>
                  <a:moveTo>
                    <a:pt x="0" y="4327"/>
                  </a:moveTo>
                  <a:lnTo>
                    <a:pt x="0" y="4335"/>
                  </a:lnTo>
                  <a:lnTo>
                    <a:pt x="0" y="4327"/>
                  </a:lnTo>
                  <a:close/>
                  <a:moveTo>
                    <a:pt x="0" y="4335"/>
                  </a:moveTo>
                  <a:lnTo>
                    <a:pt x="0" y="4342"/>
                  </a:lnTo>
                  <a:lnTo>
                    <a:pt x="0" y="4335"/>
                  </a:lnTo>
                  <a:close/>
                  <a:moveTo>
                    <a:pt x="0" y="4342"/>
                  </a:moveTo>
                  <a:lnTo>
                    <a:pt x="0" y="4342"/>
                  </a:lnTo>
                  <a:close/>
                  <a:moveTo>
                    <a:pt x="0" y="4342"/>
                  </a:moveTo>
                  <a:lnTo>
                    <a:pt x="0" y="4350"/>
                  </a:lnTo>
                  <a:lnTo>
                    <a:pt x="0" y="4342"/>
                  </a:lnTo>
                  <a:close/>
                  <a:moveTo>
                    <a:pt x="0" y="4350"/>
                  </a:moveTo>
                  <a:lnTo>
                    <a:pt x="0" y="4358"/>
                  </a:lnTo>
                  <a:lnTo>
                    <a:pt x="0" y="4350"/>
                  </a:lnTo>
                  <a:close/>
                  <a:moveTo>
                    <a:pt x="0" y="4358"/>
                  </a:moveTo>
                  <a:lnTo>
                    <a:pt x="0" y="4358"/>
                  </a:lnTo>
                  <a:close/>
                  <a:moveTo>
                    <a:pt x="0" y="4358"/>
                  </a:moveTo>
                  <a:lnTo>
                    <a:pt x="0" y="4365"/>
                  </a:lnTo>
                  <a:lnTo>
                    <a:pt x="0" y="4358"/>
                  </a:lnTo>
                  <a:close/>
                  <a:moveTo>
                    <a:pt x="0" y="4365"/>
                  </a:moveTo>
                  <a:lnTo>
                    <a:pt x="0" y="4373"/>
                  </a:lnTo>
                  <a:lnTo>
                    <a:pt x="0" y="4365"/>
                  </a:lnTo>
                  <a:close/>
                  <a:moveTo>
                    <a:pt x="0" y="4373"/>
                  </a:moveTo>
                  <a:lnTo>
                    <a:pt x="0" y="4373"/>
                  </a:lnTo>
                  <a:close/>
                  <a:moveTo>
                    <a:pt x="0" y="4373"/>
                  </a:moveTo>
                  <a:lnTo>
                    <a:pt x="0" y="4381"/>
                  </a:lnTo>
                  <a:lnTo>
                    <a:pt x="0" y="4373"/>
                  </a:lnTo>
                  <a:close/>
                  <a:moveTo>
                    <a:pt x="0" y="4381"/>
                  </a:moveTo>
                  <a:lnTo>
                    <a:pt x="0" y="4388"/>
                  </a:lnTo>
                  <a:lnTo>
                    <a:pt x="0" y="4381"/>
                  </a:lnTo>
                  <a:close/>
                  <a:moveTo>
                    <a:pt x="0" y="4388"/>
                  </a:moveTo>
                  <a:lnTo>
                    <a:pt x="0" y="4388"/>
                  </a:lnTo>
                  <a:close/>
                  <a:moveTo>
                    <a:pt x="0" y="4388"/>
                  </a:moveTo>
                  <a:lnTo>
                    <a:pt x="0" y="4396"/>
                  </a:lnTo>
                  <a:lnTo>
                    <a:pt x="0" y="4388"/>
                  </a:lnTo>
                  <a:close/>
                  <a:moveTo>
                    <a:pt x="0" y="4396"/>
                  </a:moveTo>
                  <a:lnTo>
                    <a:pt x="0" y="4404"/>
                  </a:lnTo>
                  <a:lnTo>
                    <a:pt x="0" y="4396"/>
                  </a:lnTo>
                  <a:close/>
                  <a:moveTo>
                    <a:pt x="0" y="4404"/>
                  </a:moveTo>
                  <a:lnTo>
                    <a:pt x="0" y="4404"/>
                  </a:lnTo>
                  <a:close/>
                  <a:moveTo>
                    <a:pt x="0" y="4404"/>
                  </a:moveTo>
                  <a:lnTo>
                    <a:pt x="0" y="4412"/>
                  </a:lnTo>
                  <a:lnTo>
                    <a:pt x="0" y="4404"/>
                  </a:lnTo>
                  <a:close/>
                  <a:moveTo>
                    <a:pt x="0" y="4412"/>
                  </a:moveTo>
                  <a:lnTo>
                    <a:pt x="0" y="4419"/>
                  </a:lnTo>
                  <a:lnTo>
                    <a:pt x="0" y="4412"/>
                  </a:lnTo>
                  <a:close/>
                  <a:moveTo>
                    <a:pt x="0" y="4419"/>
                  </a:moveTo>
                  <a:lnTo>
                    <a:pt x="0" y="4419"/>
                  </a:lnTo>
                  <a:close/>
                  <a:moveTo>
                    <a:pt x="0" y="4419"/>
                  </a:moveTo>
                  <a:lnTo>
                    <a:pt x="0" y="4427"/>
                  </a:lnTo>
                  <a:lnTo>
                    <a:pt x="0" y="4419"/>
                  </a:lnTo>
                  <a:close/>
                  <a:moveTo>
                    <a:pt x="0" y="4427"/>
                  </a:moveTo>
                  <a:lnTo>
                    <a:pt x="0" y="4435"/>
                  </a:lnTo>
                  <a:lnTo>
                    <a:pt x="0" y="4427"/>
                  </a:lnTo>
                  <a:close/>
                  <a:moveTo>
                    <a:pt x="0" y="4435"/>
                  </a:moveTo>
                  <a:lnTo>
                    <a:pt x="0" y="4435"/>
                  </a:lnTo>
                  <a:close/>
                  <a:moveTo>
                    <a:pt x="0" y="4435"/>
                  </a:moveTo>
                  <a:lnTo>
                    <a:pt x="0" y="4442"/>
                  </a:lnTo>
                  <a:lnTo>
                    <a:pt x="0" y="4435"/>
                  </a:lnTo>
                  <a:close/>
                  <a:moveTo>
                    <a:pt x="0" y="4442"/>
                  </a:moveTo>
                  <a:lnTo>
                    <a:pt x="0" y="4450"/>
                  </a:lnTo>
                  <a:lnTo>
                    <a:pt x="0" y="4442"/>
                  </a:lnTo>
                  <a:close/>
                  <a:moveTo>
                    <a:pt x="0" y="4450"/>
                  </a:moveTo>
                  <a:lnTo>
                    <a:pt x="0" y="4450"/>
                  </a:lnTo>
                  <a:close/>
                  <a:moveTo>
                    <a:pt x="0" y="4450"/>
                  </a:moveTo>
                  <a:lnTo>
                    <a:pt x="0" y="4458"/>
                  </a:lnTo>
                  <a:lnTo>
                    <a:pt x="0" y="4450"/>
                  </a:lnTo>
                  <a:close/>
                  <a:moveTo>
                    <a:pt x="0" y="4458"/>
                  </a:moveTo>
                  <a:lnTo>
                    <a:pt x="0" y="4465"/>
                  </a:lnTo>
                  <a:lnTo>
                    <a:pt x="0" y="4458"/>
                  </a:lnTo>
                  <a:close/>
                  <a:moveTo>
                    <a:pt x="0" y="4465"/>
                  </a:moveTo>
                  <a:lnTo>
                    <a:pt x="0" y="4465"/>
                  </a:lnTo>
                  <a:close/>
                  <a:moveTo>
                    <a:pt x="0" y="4465"/>
                  </a:moveTo>
                  <a:lnTo>
                    <a:pt x="0" y="4473"/>
                  </a:lnTo>
                  <a:lnTo>
                    <a:pt x="0" y="4465"/>
                  </a:lnTo>
                  <a:close/>
                  <a:moveTo>
                    <a:pt x="0" y="4473"/>
                  </a:moveTo>
                  <a:lnTo>
                    <a:pt x="0" y="4481"/>
                  </a:lnTo>
                  <a:lnTo>
                    <a:pt x="0" y="4473"/>
                  </a:lnTo>
                  <a:close/>
                  <a:moveTo>
                    <a:pt x="0" y="4481"/>
                  </a:moveTo>
                  <a:lnTo>
                    <a:pt x="0" y="4481"/>
                  </a:lnTo>
                  <a:close/>
                  <a:moveTo>
                    <a:pt x="0" y="4481"/>
                  </a:moveTo>
                  <a:lnTo>
                    <a:pt x="0" y="4488"/>
                  </a:lnTo>
                  <a:lnTo>
                    <a:pt x="0" y="4481"/>
                  </a:lnTo>
                  <a:close/>
                  <a:moveTo>
                    <a:pt x="0" y="4488"/>
                  </a:moveTo>
                  <a:lnTo>
                    <a:pt x="0" y="4496"/>
                  </a:lnTo>
                  <a:lnTo>
                    <a:pt x="0" y="4488"/>
                  </a:lnTo>
                  <a:close/>
                  <a:moveTo>
                    <a:pt x="0" y="4496"/>
                  </a:moveTo>
                  <a:lnTo>
                    <a:pt x="0" y="4496"/>
                  </a:lnTo>
                  <a:close/>
                  <a:moveTo>
                    <a:pt x="0" y="4496"/>
                  </a:moveTo>
                  <a:lnTo>
                    <a:pt x="0" y="4504"/>
                  </a:lnTo>
                  <a:lnTo>
                    <a:pt x="0" y="4496"/>
                  </a:lnTo>
                  <a:close/>
                  <a:moveTo>
                    <a:pt x="0" y="4504"/>
                  </a:moveTo>
                  <a:lnTo>
                    <a:pt x="0" y="4511"/>
                  </a:lnTo>
                  <a:lnTo>
                    <a:pt x="0" y="4504"/>
                  </a:lnTo>
                  <a:close/>
                  <a:moveTo>
                    <a:pt x="0" y="4511"/>
                  </a:moveTo>
                  <a:lnTo>
                    <a:pt x="0" y="4511"/>
                  </a:lnTo>
                  <a:close/>
                  <a:moveTo>
                    <a:pt x="0" y="4511"/>
                  </a:moveTo>
                  <a:lnTo>
                    <a:pt x="0" y="4519"/>
                  </a:lnTo>
                  <a:lnTo>
                    <a:pt x="0" y="4511"/>
                  </a:lnTo>
                  <a:close/>
                  <a:moveTo>
                    <a:pt x="0" y="4519"/>
                  </a:moveTo>
                  <a:lnTo>
                    <a:pt x="0" y="4527"/>
                  </a:lnTo>
                  <a:lnTo>
                    <a:pt x="0" y="4519"/>
                  </a:lnTo>
                  <a:close/>
                  <a:moveTo>
                    <a:pt x="0" y="4527"/>
                  </a:moveTo>
                  <a:lnTo>
                    <a:pt x="0" y="4527"/>
                  </a:lnTo>
                  <a:close/>
                  <a:moveTo>
                    <a:pt x="0" y="4527"/>
                  </a:moveTo>
                  <a:lnTo>
                    <a:pt x="0" y="4535"/>
                  </a:lnTo>
                  <a:lnTo>
                    <a:pt x="0" y="4527"/>
                  </a:lnTo>
                  <a:close/>
                  <a:moveTo>
                    <a:pt x="0" y="4535"/>
                  </a:moveTo>
                  <a:lnTo>
                    <a:pt x="0" y="4542"/>
                  </a:lnTo>
                  <a:lnTo>
                    <a:pt x="0" y="4535"/>
                  </a:lnTo>
                  <a:close/>
                  <a:moveTo>
                    <a:pt x="0" y="4542"/>
                  </a:moveTo>
                  <a:lnTo>
                    <a:pt x="0" y="4542"/>
                  </a:lnTo>
                  <a:close/>
                  <a:moveTo>
                    <a:pt x="0" y="4542"/>
                  </a:moveTo>
                  <a:lnTo>
                    <a:pt x="0" y="4550"/>
                  </a:lnTo>
                  <a:lnTo>
                    <a:pt x="0" y="4542"/>
                  </a:lnTo>
                  <a:close/>
                  <a:moveTo>
                    <a:pt x="0" y="4550"/>
                  </a:moveTo>
                  <a:lnTo>
                    <a:pt x="0" y="4558"/>
                  </a:lnTo>
                  <a:lnTo>
                    <a:pt x="0" y="4550"/>
                  </a:lnTo>
                  <a:close/>
                  <a:moveTo>
                    <a:pt x="0" y="4558"/>
                  </a:moveTo>
                  <a:lnTo>
                    <a:pt x="0" y="4558"/>
                  </a:lnTo>
                  <a:close/>
                  <a:moveTo>
                    <a:pt x="0" y="4558"/>
                  </a:moveTo>
                  <a:lnTo>
                    <a:pt x="0" y="4565"/>
                  </a:lnTo>
                  <a:lnTo>
                    <a:pt x="0" y="4558"/>
                  </a:lnTo>
                  <a:close/>
                  <a:moveTo>
                    <a:pt x="0" y="4565"/>
                  </a:moveTo>
                  <a:lnTo>
                    <a:pt x="0" y="4573"/>
                  </a:lnTo>
                  <a:lnTo>
                    <a:pt x="0" y="4565"/>
                  </a:lnTo>
                  <a:close/>
                  <a:moveTo>
                    <a:pt x="0" y="4573"/>
                  </a:moveTo>
                  <a:lnTo>
                    <a:pt x="0" y="4573"/>
                  </a:lnTo>
                  <a:close/>
                  <a:moveTo>
                    <a:pt x="0" y="4573"/>
                  </a:moveTo>
                  <a:lnTo>
                    <a:pt x="0" y="4581"/>
                  </a:lnTo>
                  <a:lnTo>
                    <a:pt x="0" y="4573"/>
                  </a:lnTo>
                  <a:close/>
                  <a:moveTo>
                    <a:pt x="0" y="4581"/>
                  </a:moveTo>
                  <a:lnTo>
                    <a:pt x="0" y="4588"/>
                  </a:lnTo>
                  <a:lnTo>
                    <a:pt x="0" y="4581"/>
                  </a:lnTo>
                  <a:close/>
                  <a:moveTo>
                    <a:pt x="0" y="4588"/>
                  </a:moveTo>
                  <a:lnTo>
                    <a:pt x="0" y="4588"/>
                  </a:lnTo>
                  <a:close/>
                  <a:moveTo>
                    <a:pt x="0" y="4588"/>
                  </a:moveTo>
                  <a:lnTo>
                    <a:pt x="0" y="4596"/>
                  </a:lnTo>
                  <a:lnTo>
                    <a:pt x="0" y="4588"/>
                  </a:lnTo>
                  <a:close/>
                  <a:moveTo>
                    <a:pt x="0" y="4596"/>
                  </a:moveTo>
                  <a:lnTo>
                    <a:pt x="0" y="4604"/>
                  </a:lnTo>
                  <a:lnTo>
                    <a:pt x="0" y="4596"/>
                  </a:lnTo>
                  <a:close/>
                  <a:moveTo>
                    <a:pt x="0" y="4604"/>
                  </a:moveTo>
                  <a:lnTo>
                    <a:pt x="0" y="4604"/>
                  </a:lnTo>
                  <a:close/>
                  <a:moveTo>
                    <a:pt x="0" y="4604"/>
                  </a:moveTo>
                  <a:lnTo>
                    <a:pt x="0" y="4611"/>
                  </a:lnTo>
                  <a:lnTo>
                    <a:pt x="0" y="4604"/>
                  </a:lnTo>
                  <a:close/>
                  <a:moveTo>
                    <a:pt x="0" y="4611"/>
                  </a:moveTo>
                  <a:lnTo>
                    <a:pt x="0" y="4619"/>
                  </a:lnTo>
                  <a:lnTo>
                    <a:pt x="0" y="4611"/>
                  </a:lnTo>
                  <a:close/>
                  <a:moveTo>
                    <a:pt x="0" y="4619"/>
                  </a:moveTo>
                  <a:lnTo>
                    <a:pt x="0" y="4619"/>
                  </a:lnTo>
                  <a:close/>
                  <a:moveTo>
                    <a:pt x="0" y="4619"/>
                  </a:moveTo>
                  <a:lnTo>
                    <a:pt x="0" y="4627"/>
                  </a:lnTo>
                  <a:lnTo>
                    <a:pt x="0" y="4619"/>
                  </a:lnTo>
                  <a:close/>
                  <a:moveTo>
                    <a:pt x="0" y="4627"/>
                  </a:moveTo>
                  <a:lnTo>
                    <a:pt x="0" y="4634"/>
                  </a:lnTo>
                  <a:lnTo>
                    <a:pt x="0" y="4627"/>
                  </a:lnTo>
                  <a:close/>
                  <a:moveTo>
                    <a:pt x="0" y="4634"/>
                  </a:moveTo>
                  <a:lnTo>
                    <a:pt x="0" y="4634"/>
                  </a:lnTo>
                  <a:close/>
                  <a:moveTo>
                    <a:pt x="0" y="4634"/>
                  </a:moveTo>
                  <a:lnTo>
                    <a:pt x="0" y="4642"/>
                  </a:lnTo>
                  <a:lnTo>
                    <a:pt x="0" y="4634"/>
                  </a:lnTo>
                  <a:close/>
                  <a:moveTo>
                    <a:pt x="0" y="4642"/>
                  </a:moveTo>
                  <a:lnTo>
                    <a:pt x="0" y="4650"/>
                  </a:lnTo>
                  <a:lnTo>
                    <a:pt x="0" y="4642"/>
                  </a:lnTo>
                  <a:close/>
                  <a:moveTo>
                    <a:pt x="0" y="4650"/>
                  </a:moveTo>
                  <a:lnTo>
                    <a:pt x="0" y="4650"/>
                  </a:lnTo>
                  <a:close/>
                  <a:moveTo>
                    <a:pt x="0" y="4650"/>
                  </a:moveTo>
                  <a:lnTo>
                    <a:pt x="0" y="4657"/>
                  </a:lnTo>
                  <a:lnTo>
                    <a:pt x="0" y="4650"/>
                  </a:lnTo>
                  <a:close/>
                  <a:moveTo>
                    <a:pt x="0" y="4657"/>
                  </a:moveTo>
                  <a:lnTo>
                    <a:pt x="0" y="4665"/>
                  </a:lnTo>
                  <a:lnTo>
                    <a:pt x="0" y="4657"/>
                  </a:lnTo>
                  <a:close/>
                  <a:moveTo>
                    <a:pt x="0" y="4665"/>
                  </a:moveTo>
                  <a:lnTo>
                    <a:pt x="0" y="4665"/>
                  </a:lnTo>
                  <a:close/>
                  <a:moveTo>
                    <a:pt x="0" y="4665"/>
                  </a:moveTo>
                  <a:lnTo>
                    <a:pt x="0" y="4673"/>
                  </a:lnTo>
                  <a:lnTo>
                    <a:pt x="0" y="4665"/>
                  </a:lnTo>
                  <a:close/>
                  <a:moveTo>
                    <a:pt x="0" y="4673"/>
                  </a:moveTo>
                  <a:lnTo>
                    <a:pt x="0" y="4681"/>
                  </a:lnTo>
                  <a:lnTo>
                    <a:pt x="0" y="4673"/>
                  </a:lnTo>
                  <a:close/>
                  <a:moveTo>
                    <a:pt x="0" y="4681"/>
                  </a:moveTo>
                  <a:lnTo>
                    <a:pt x="0" y="4681"/>
                  </a:lnTo>
                  <a:close/>
                  <a:moveTo>
                    <a:pt x="0" y="4681"/>
                  </a:moveTo>
                  <a:lnTo>
                    <a:pt x="0" y="4688"/>
                  </a:lnTo>
                  <a:lnTo>
                    <a:pt x="0" y="4681"/>
                  </a:lnTo>
                  <a:close/>
                  <a:moveTo>
                    <a:pt x="0" y="4688"/>
                  </a:moveTo>
                  <a:lnTo>
                    <a:pt x="0" y="4696"/>
                  </a:lnTo>
                  <a:lnTo>
                    <a:pt x="0" y="4688"/>
                  </a:lnTo>
                  <a:close/>
                  <a:moveTo>
                    <a:pt x="0" y="4696"/>
                  </a:moveTo>
                  <a:lnTo>
                    <a:pt x="0" y="4696"/>
                  </a:lnTo>
                  <a:close/>
                  <a:moveTo>
                    <a:pt x="0" y="4696"/>
                  </a:moveTo>
                  <a:lnTo>
                    <a:pt x="0" y="4704"/>
                  </a:lnTo>
                  <a:lnTo>
                    <a:pt x="0" y="4696"/>
                  </a:lnTo>
                  <a:close/>
                  <a:moveTo>
                    <a:pt x="0" y="4704"/>
                  </a:moveTo>
                  <a:lnTo>
                    <a:pt x="0" y="4711"/>
                  </a:lnTo>
                  <a:lnTo>
                    <a:pt x="0" y="4704"/>
                  </a:lnTo>
                  <a:close/>
                  <a:moveTo>
                    <a:pt x="0" y="4711"/>
                  </a:moveTo>
                  <a:lnTo>
                    <a:pt x="0" y="4711"/>
                  </a:lnTo>
                  <a:close/>
                  <a:moveTo>
                    <a:pt x="0" y="4711"/>
                  </a:moveTo>
                  <a:lnTo>
                    <a:pt x="0" y="4719"/>
                  </a:lnTo>
                  <a:lnTo>
                    <a:pt x="0" y="4711"/>
                  </a:lnTo>
                  <a:close/>
                  <a:moveTo>
                    <a:pt x="0" y="4719"/>
                  </a:moveTo>
                  <a:lnTo>
                    <a:pt x="0" y="4727"/>
                  </a:lnTo>
                  <a:lnTo>
                    <a:pt x="0" y="4719"/>
                  </a:lnTo>
                  <a:close/>
                  <a:moveTo>
                    <a:pt x="0" y="4727"/>
                  </a:moveTo>
                  <a:lnTo>
                    <a:pt x="0" y="4727"/>
                  </a:lnTo>
                  <a:close/>
                  <a:moveTo>
                    <a:pt x="0" y="4727"/>
                  </a:moveTo>
                  <a:lnTo>
                    <a:pt x="0" y="4734"/>
                  </a:lnTo>
                  <a:lnTo>
                    <a:pt x="0" y="4727"/>
                  </a:lnTo>
                  <a:close/>
                  <a:moveTo>
                    <a:pt x="0" y="4734"/>
                  </a:moveTo>
                  <a:lnTo>
                    <a:pt x="0" y="4742"/>
                  </a:lnTo>
                  <a:lnTo>
                    <a:pt x="0" y="4734"/>
                  </a:lnTo>
                  <a:close/>
                  <a:moveTo>
                    <a:pt x="0" y="4742"/>
                  </a:moveTo>
                  <a:lnTo>
                    <a:pt x="0" y="4742"/>
                  </a:lnTo>
                  <a:close/>
                  <a:moveTo>
                    <a:pt x="0" y="4742"/>
                  </a:moveTo>
                  <a:lnTo>
                    <a:pt x="0" y="4750"/>
                  </a:lnTo>
                  <a:lnTo>
                    <a:pt x="0" y="4742"/>
                  </a:lnTo>
                  <a:close/>
                  <a:moveTo>
                    <a:pt x="0" y="4750"/>
                  </a:moveTo>
                  <a:lnTo>
                    <a:pt x="0" y="4757"/>
                  </a:lnTo>
                  <a:lnTo>
                    <a:pt x="0" y="4750"/>
                  </a:lnTo>
                  <a:close/>
                  <a:moveTo>
                    <a:pt x="0" y="4757"/>
                  </a:moveTo>
                  <a:lnTo>
                    <a:pt x="0" y="4757"/>
                  </a:lnTo>
                  <a:close/>
                  <a:moveTo>
                    <a:pt x="0" y="4757"/>
                  </a:moveTo>
                  <a:lnTo>
                    <a:pt x="0" y="4765"/>
                  </a:lnTo>
                  <a:lnTo>
                    <a:pt x="0" y="4757"/>
                  </a:lnTo>
                  <a:close/>
                  <a:moveTo>
                    <a:pt x="0" y="4765"/>
                  </a:moveTo>
                  <a:lnTo>
                    <a:pt x="0" y="4773"/>
                  </a:lnTo>
                  <a:lnTo>
                    <a:pt x="0" y="4765"/>
                  </a:lnTo>
                  <a:close/>
                  <a:moveTo>
                    <a:pt x="0" y="4773"/>
                  </a:moveTo>
                  <a:lnTo>
                    <a:pt x="0" y="4773"/>
                  </a:lnTo>
                  <a:close/>
                  <a:moveTo>
                    <a:pt x="0" y="4773"/>
                  </a:moveTo>
                  <a:lnTo>
                    <a:pt x="0" y="4780"/>
                  </a:lnTo>
                  <a:lnTo>
                    <a:pt x="0" y="4773"/>
                  </a:lnTo>
                  <a:close/>
                  <a:moveTo>
                    <a:pt x="0" y="4780"/>
                  </a:moveTo>
                  <a:lnTo>
                    <a:pt x="0" y="4788"/>
                  </a:lnTo>
                  <a:lnTo>
                    <a:pt x="0" y="4780"/>
                  </a:lnTo>
                  <a:close/>
                  <a:moveTo>
                    <a:pt x="0" y="4788"/>
                  </a:moveTo>
                  <a:lnTo>
                    <a:pt x="0" y="4788"/>
                  </a:lnTo>
                  <a:close/>
                  <a:moveTo>
                    <a:pt x="0" y="4788"/>
                  </a:moveTo>
                  <a:lnTo>
                    <a:pt x="0" y="4796"/>
                  </a:lnTo>
                  <a:lnTo>
                    <a:pt x="0" y="4788"/>
                  </a:lnTo>
                  <a:close/>
                  <a:moveTo>
                    <a:pt x="0" y="4796"/>
                  </a:moveTo>
                  <a:lnTo>
                    <a:pt x="0" y="4803"/>
                  </a:lnTo>
                  <a:lnTo>
                    <a:pt x="0" y="4796"/>
                  </a:lnTo>
                  <a:close/>
                  <a:moveTo>
                    <a:pt x="0" y="4803"/>
                  </a:moveTo>
                  <a:lnTo>
                    <a:pt x="0" y="4803"/>
                  </a:lnTo>
                  <a:close/>
                  <a:moveTo>
                    <a:pt x="0" y="4803"/>
                  </a:moveTo>
                  <a:lnTo>
                    <a:pt x="0" y="4811"/>
                  </a:lnTo>
                  <a:lnTo>
                    <a:pt x="0" y="4803"/>
                  </a:lnTo>
                  <a:close/>
                  <a:moveTo>
                    <a:pt x="0" y="4811"/>
                  </a:moveTo>
                  <a:lnTo>
                    <a:pt x="0" y="4819"/>
                  </a:lnTo>
                  <a:lnTo>
                    <a:pt x="0" y="4811"/>
                  </a:lnTo>
                  <a:close/>
                  <a:moveTo>
                    <a:pt x="0" y="4819"/>
                  </a:moveTo>
                  <a:lnTo>
                    <a:pt x="0" y="4819"/>
                  </a:lnTo>
                  <a:close/>
                  <a:moveTo>
                    <a:pt x="0" y="4819"/>
                  </a:moveTo>
                  <a:lnTo>
                    <a:pt x="0" y="4827"/>
                  </a:lnTo>
                  <a:lnTo>
                    <a:pt x="0" y="4819"/>
                  </a:lnTo>
                  <a:close/>
                  <a:moveTo>
                    <a:pt x="0" y="4827"/>
                  </a:moveTo>
                  <a:lnTo>
                    <a:pt x="0" y="4834"/>
                  </a:lnTo>
                  <a:lnTo>
                    <a:pt x="0" y="4827"/>
                  </a:lnTo>
                  <a:close/>
                  <a:moveTo>
                    <a:pt x="0" y="4834"/>
                  </a:moveTo>
                  <a:lnTo>
                    <a:pt x="0" y="4834"/>
                  </a:lnTo>
                  <a:close/>
                  <a:moveTo>
                    <a:pt x="0" y="4834"/>
                  </a:moveTo>
                  <a:lnTo>
                    <a:pt x="0" y="4842"/>
                  </a:lnTo>
                  <a:lnTo>
                    <a:pt x="0" y="4834"/>
                  </a:lnTo>
                  <a:close/>
                  <a:moveTo>
                    <a:pt x="0" y="4842"/>
                  </a:moveTo>
                  <a:lnTo>
                    <a:pt x="0" y="4850"/>
                  </a:lnTo>
                  <a:lnTo>
                    <a:pt x="0" y="4842"/>
                  </a:lnTo>
                  <a:close/>
                  <a:moveTo>
                    <a:pt x="0" y="4850"/>
                  </a:moveTo>
                  <a:lnTo>
                    <a:pt x="0" y="4850"/>
                  </a:lnTo>
                  <a:close/>
                  <a:moveTo>
                    <a:pt x="0" y="4850"/>
                  </a:moveTo>
                  <a:lnTo>
                    <a:pt x="0" y="4857"/>
                  </a:lnTo>
                  <a:lnTo>
                    <a:pt x="0" y="4850"/>
                  </a:lnTo>
                  <a:close/>
                  <a:moveTo>
                    <a:pt x="0" y="4857"/>
                  </a:moveTo>
                  <a:lnTo>
                    <a:pt x="0" y="4865"/>
                  </a:lnTo>
                  <a:lnTo>
                    <a:pt x="0" y="4857"/>
                  </a:lnTo>
                  <a:close/>
                  <a:moveTo>
                    <a:pt x="0" y="4865"/>
                  </a:moveTo>
                  <a:lnTo>
                    <a:pt x="0" y="4865"/>
                  </a:lnTo>
                  <a:close/>
                  <a:moveTo>
                    <a:pt x="0" y="4865"/>
                  </a:moveTo>
                  <a:lnTo>
                    <a:pt x="0" y="4873"/>
                  </a:lnTo>
                  <a:lnTo>
                    <a:pt x="0" y="4865"/>
                  </a:lnTo>
                  <a:close/>
                  <a:moveTo>
                    <a:pt x="0" y="4873"/>
                  </a:moveTo>
                  <a:lnTo>
                    <a:pt x="0" y="4880"/>
                  </a:lnTo>
                  <a:lnTo>
                    <a:pt x="0" y="4873"/>
                  </a:lnTo>
                  <a:close/>
                  <a:moveTo>
                    <a:pt x="0" y="4880"/>
                  </a:moveTo>
                  <a:lnTo>
                    <a:pt x="0" y="4880"/>
                  </a:lnTo>
                  <a:close/>
                  <a:moveTo>
                    <a:pt x="0" y="4880"/>
                  </a:moveTo>
                  <a:lnTo>
                    <a:pt x="0" y="4888"/>
                  </a:lnTo>
                  <a:lnTo>
                    <a:pt x="0" y="4880"/>
                  </a:lnTo>
                  <a:close/>
                  <a:moveTo>
                    <a:pt x="0" y="4888"/>
                  </a:moveTo>
                  <a:lnTo>
                    <a:pt x="0" y="4896"/>
                  </a:lnTo>
                  <a:lnTo>
                    <a:pt x="0" y="4888"/>
                  </a:lnTo>
                  <a:close/>
                  <a:moveTo>
                    <a:pt x="0" y="4896"/>
                  </a:moveTo>
                  <a:lnTo>
                    <a:pt x="0" y="4896"/>
                  </a:lnTo>
                  <a:close/>
                  <a:moveTo>
                    <a:pt x="0" y="4896"/>
                  </a:moveTo>
                  <a:lnTo>
                    <a:pt x="0" y="4903"/>
                  </a:lnTo>
                  <a:lnTo>
                    <a:pt x="0" y="4896"/>
                  </a:lnTo>
                  <a:close/>
                  <a:moveTo>
                    <a:pt x="0" y="4903"/>
                  </a:moveTo>
                  <a:lnTo>
                    <a:pt x="0" y="4911"/>
                  </a:lnTo>
                  <a:lnTo>
                    <a:pt x="0" y="4903"/>
                  </a:lnTo>
                  <a:close/>
                  <a:moveTo>
                    <a:pt x="0" y="4911"/>
                  </a:moveTo>
                  <a:lnTo>
                    <a:pt x="0" y="4911"/>
                  </a:lnTo>
                  <a:close/>
                  <a:moveTo>
                    <a:pt x="0" y="4911"/>
                  </a:moveTo>
                  <a:lnTo>
                    <a:pt x="0" y="4919"/>
                  </a:lnTo>
                  <a:lnTo>
                    <a:pt x="0" y="4911"/>
                  </a:lnTo>
                  <a:close/>
                  <a:moveTo>
                    <a:pt x="0" y="4919"/>
                  </a:moveTo>
                  <a:lnTo>
                    <a:pt x="0" y="4926"/>
                  </a:lnTo>
                  <a:lnTo>
                    <a:pt x="0" y="4919"/>
                  </a:lnTo>
                  <a:close/>
                  <a:moveTo>
                    <a:pt x="0" y="4926"/>
                  </a:moveTo>
                  <a:lnTo>
                    <a:pt x="0" y="4926"/>
                  </a:lnTo>
                  <a:close/>
                  <a:moveTo>
                    <a:pt x="0" y="4926"/>
                  </a:moveTo>
                  <a:lnTo>
                    <a:pt x="0" y="4934"/>
                  </a:lnTo>
                  <a:lnTo>
                    <a:pt x="0" y="4926"/>
                  </a:lnTo>
                  <a:close/>
                  <a:moveTo>
                    <a:pt x="0" y="4934"/>
                  </a:moveTo>
                  <a:lnTo>
                    <a:pt x="0" y="4942"/>
                  </a:lnTo>
                  <a:lnTo>
                    <a:pt x="0" y="4934"/>
                  </a:lnTo>
                  <a:close/>
                  <a:moveTo>
                    <a:pt x="0" y="4942"/>
                  </a:moveTo>
                  <a:lnTo>
                    <a:pt x="0" y="4942"/>
                  </a:lnTo>
                  <a:close/>
                  <a:moveTo>
                    <a:pt x="0" y="4942"/>
                  </a:moveTo>
                  <a:lnTo>
                    <a:pt x="0" y="4949"/>
                  </a:lnTo>
                  <a:lnTo>
                    <a:pt x="0" y="4942"/>
                  </a:lnTo>
                  <a:close/>
                  <a:moveTo>
                    <a:pt x="0" y="4949"/>
                  </a:moveTo>
                  <a:lnTo>
                    <a:pt x="0" y="4957"/>
                  </a:lnTo>
                  <a:lnTo>
                    <a:pt x="0" y="4949"/>
                  </a:lnTo>
                  <a:close/>
                  <a:moveTo>
                    <a:pt x="0" y="4957"/>
                  </a:moveTo>
                  <a:lnTo>
                    <a:pt x="0" y="4957"/>
                  </a:lnTo>
                  <a:close/>
                  <a:moveTo>
                    <a:pt x="0" y="4957"/>
                  </a:moveTo>
                  <a:lnTo>
                    <a:pt x="0" y="4965"/>
                  </a:lnTo>
                  <a:lnTo>
                    <a:pt x="0" y="4957"/>
                  </a:lnTo>
                  <a:close/>
                  <a:moveTo>
                    <a:pt x="0" y="4965"/>
                  </a:moveTo>
                  <a:lnTo>
                    <a:pt x="0" y="4973"/>
                  </a:lnTo>
                  <a:lnTo>
                    <a:pt x="0" y="4965"/>
                  </a:lnTo>
                  <a:close/>
                  <a:moveTo>
                    <a:pt x="0" y="4973"/>
                  </a:moveTo>
                  <a:lnTo>
                    <a:pt x="0" y="4973"/>
                  </a:lnTo>
                  <a:close/>
                  <a:moveTo>
                    <a:pt x="0" y="4973"/>
                  </a:moveTo>
                  <a:lnTo>
                    <a:pt x="0" y="4980"/>
                  </a:lnTo>
                  <a:lnTo>
                    <a:pt x="0" y="4973"/>
                  </a:lnTo>
                  <a:close/>
                  <a:moveTo>
                    <a:pt x="0" y="4980"/>
                  </a:moveTo>
                  <a:lnTo>
                    <a:pt x="0" y="4988"/>
                  </a:lnTo>
                  <a:lnTo>
                    <a:pt x="0" y="4980"/>
                  </a:lnTo>
                  <a:close/>
                  <a:moveTo>
                    <a:pt x="0" y="4988"/>
                  </a:moveTo>
                  <a:lnTo>
                    <a:pt x="0" y="4988"/>
                  </a:lnTo>
                  <a:close/>
                  <a:moveTo>
                    <a:pt x="0" y="4988"/>
                  </a:moveTo>
                  <a:lnTo>
                    <a:pt x="0" y="4996"/>
                  </a:lnTo>
                  <a:lnTo>
                    <a:pt x="0" y="4988"/>
                  </a:lnTo>
                  <a:close/>
                  <a:moveTo>
                    <a:pt x="0" y="4996"/>
                  </a:moveTo>
                  <a:lnTo>
                    <a:pt x="0" y="5003"/>
                  </a:lnTo>
                  <a:lnTo>
                    <a:pt x="0" y="4996"/>
                  </a:lnTo>
                  <a:close/>
                  <a:moveTo>
                    <a:pt x="0" y="5003"/>
                  </a:moveTo>
                  <a:lnTo>
                    <a:pt x="0" y="5003"/>
                  </a:lnTo>
                  <a:close/>
                  <a:moveTo>
                    <a:pt x="0" y="5003"/>
                  </a:moveTo>
                  <a:lnTo>
                    <a:pt x="0" y="5011"/>
                  </a:lnTo>
                  <a:lnTo>
                    <a:pt x="0" y="5003"/>
                  </a:lnTo>
                  <a:close/>
                  <a:moveTo>
                    <a:pt x="0" y="5011"/>
                  </a:moveTo>
                  <a:lnTo>
                    <a:pt x="0" y="5019"/>
                  </a:lnTo>
                  <a:lnTo>
                    <a:pt x="0" y="5011"/>
                  </a:lnTo>
                  <a:close/>
                  <a:moveTo>
                    <a:pt x="0" y="5019"/>
                  </a:moveTo>
                  <a:lnTo>
                    <a:pt x="0" y="5019"/>
                  </a:lnTo>
                  <a:close/>
                  <a:moveTo>
                    <a:pt x="0" y="5019"/>
                  </a:moveTo>
                  <a:lnTo>
                    <a:pt x="0" y="5026"/>
                  </a:lnTo>
                  <a:lnTo>
                    <a:pt x="0" y="5019"/>
                  </a:lnTo>
                  <a:close/>
                  <a:moveTo>
                    <a:pt x="0" y="5026"/>
                  </a:moveTo>
                  <a:lnTo>
                    <a:pt x="0" y="5034"/>
                  </a:lnTo>
                  <a:lnTo>
                    <a:pt x="0" y="5026"/>
                  </a:lnTo>
                  <a:close/>
                  <a:moveTo>
                    <a:pt x="0" y="5034"/>
                  </a:moveTo>
                  <a:lnTo>
                    <a:pt x="0" y="5034"/>
                  </a:lnTo>
                  <a:close/>
                  <a:moveTo>
                    <a:pt x="0" y="5034"/>
                  </a:moveTo>
                  <a:lnTo>
                    <a:pt x="0" y="5042"/>
                  </a:lnTo>
                  <a:lnTo>
                    <a:pt x="0" y="5034"/>
                  </a:lnTo>
                  <a:close/>
                  <a:moveTo>
                    <a:pt x="0" y="5042"/>
                  </a:moveTo>
                  <a:lnTo>
                    <a:pt x="0" y="5049"/>
                  </a:lnTo>
                  <a:lnTo>
                    <a:pt x="0" y="5042"/>
                  </a:lnTo>
                  <a:close/>
                  <a:moveTo>
                    <a:pt x="0" y="5049"/>
                  </a:moveTo>
                  <a:lnTo>
                    <a:pt x="0" y="5049"/>
                  </a:lnTo>
                  <a:close/>
                  <a:moveTo>
                    <a:pt x="0" y="5049"/>
                  </a:moveTo>
                  <a:lnTo>
                    <a:pt x="0" y="5057"/>
                  </a:lnTo>
                  <a:lnTo>
                    <a:pt x="0" y="5049"/>
                  </a:lnTo>
                  <a:close/>
                  <a:moveTo>
                    <a:pt x="0" y="5057"/>
                  </a:moveTo>
                  <a:lnTo>
                    <a:pt x="0" y="5065"/>
                  </a:lnTo>
                  <a:lnTo>
                    <a:pt x="0" y="5057"/>
                  </a:lnTo>
                  <a:close/>
                  <a:moveTo>
                    <a:pt x="0" y="5065"/>
                  </a:moveTo>
                  <a:lnTo>
                    <a:pt x="0" y="5065"/>
                  </a:lnTo>
                  <a:close/>
                  <a:moveTo>
                    <a:pt x="0" y="5065"/>
                  </a:moveTo>
                  <a:lnTo>
                    <a:pt x="0" y="5072"/>
                  </a:lnTo>
                  <a:lnTo>
                    <a:pt x="0" y="5065"/>
                  </a:lnTo>
                  <a:close/>
                  <a:moveTo>
                    <a:pt x="0" y="5072"/>
                  </a:moveTo>
                  <a:lnTo>
                    <a:pt x="0" y="5080"/>
                  </a:lnTo>
                  <a:lnTo>
                    <a:pt x="0" y="5072"/>
                  </a:lnTo>
                  <a:close/>
                  <a:moveTo>
                    <a:pt x="0" y="5080"/>
                  </a:moveTo>
                  <a:lnTo>
                    <a:pt x="0" y="5080"/>
                  </a:lnTo>
                  <a:close/>
                  <a:moveTo>
                    <a:pt x="0" y="5080"/>
                  </a:moveTo>
                  <a:lnTo>
                    <a:pt x="0" y="5088"/>
                  </a:lnTo>
                  <a:lnTo>
                    <a:pt x="0" y="5080"/>
                  </a:lnTo>
                  <a:close/>
                  <a:moveTo>
                    <a:pt x="0" y="5088"/>
                  </a:moveTo>
                  <a:lnTo>
                    <a:pt x="0" y="5096"/>
                  </a:lnTo>
                  <a:lnTo>
                    <a:pt x="0" y="5088"/>
                  </a:lnTo>
                  <a:close/>
                  <a:moveTo>
                    <a:pt x="0" y="5096"/>
                  </a:moveTo>
                  <a:lnTo>
                    <a:pt x="0" y="5096"/>
                  </a:lnTo>
                  <a:close/>
                  <a:moveTo>
                    <a:pt x="0" y="5096"/>
                  </a:moveTo>
                  <a:lnTo>
                    <a:pt x="0" y="5103"/>
                  </a:lnTo>
                  <a:lnTo>
                    <a:pt x="0" y="5096"/>
                  </a:lnTo>
                  <a:close/>
                  <a:moveTo>
                    <a:pt x="0" y="5103"/>
                  </a:moveTo>
                  <a:lnTo>
                    <a:pt x="0" y="5111"/>
                  </a:lnTo>
                  <a:lnTo>
                    <a:pt x="0" y="5103"/>
                  </a:lnTo>
                  <a:close/>
                  <a:moveTo>
                    <a:pt x="0" y="5111"/>
                  </a:moveTo>
                  <a:lnTo>
                    <a:pt x="0" y="5111"/>
                  </a:lnTo>
                  <a:close/>
                  <a:moveTo>
                    <a:pt x="0" y="5111"/>
                  </a:moveTo>
                  <a:lnTo>
                    <a:pt x="0" y="5119"/>
                  </a:lnTo>
                  <a:lnTo>
                    <a:pt x="0" y="5111"/>
                  </a:lnTo>
                  <a:close/>
                  <a:moveTo>
                    <a:pt x="0" y="5119"/>
                  </a:moveTo>
                  <a:lnTo>
                    <a:pt x="0" y="5126"/>
                  </a:lnTo>
                  <a:lnTo>
                    <a:pt x="0" y="5119"/>
                  </a:lnTo>
                  <a:close/>
                  <a:moveTo>
                    <a:pt x="0" y="5126"/>
                  </a:moveTo>
                  <a:lnTo>
                    <a:pt x="0" y="5126"/>
                  </a:lnTo>
                  <a:close/>
                  <a:moveTo>
                    <a:pt x="0" y="5126"/>
                  </a:moveTo>
                  <a:lnTo>
                    <a:pt x="0" y="5134"/>
                  </a:lnTo>
                  <a:lnTo>
                    <a:pt x="0" y="5126"/>
                  </a:lnTo>
                  <a:close/>
                  <a:moveTo>
                    <a:pt x="0" y="5134"/>
                  </a:moveTo>
                  <a:lnTo>
                    <a:pt x="0" y="5142"/>
                  </a:lnTo>
                  <a:lnTo>
                    <a:pt x="0" y="5134"/>
                  </a:lnTo>
                  <a:close/>
                  <a:moveTo>
                    <a:pt x="0" y="5142"/>
                  </a:moveTo>
                  <a:lnTo>
                    <a:pt x="0" y="5142"/>
                  </a:lnTo>
                  <a:close/>
                  <a:moveTo>
                    <a:pt x="0" y="5142"/>
                  </a:moveTo>
                  <a:lnTo>
                    <a:pt x="0" y="5149"/>
                  </a:lnTo>
                  <a:lnTo>
                    <a:pt x="0" y="5142"/>
                  </a:lnTo>
                  <a:close/>
                  <a:moveTo>
                    <a:pt x="0" y="5149"/>
                  </a:moveTo>
                  <a:lnTo>
                    <a:pt x="0" y="5157"/>
                  </a:lnTo>
                  <a:lnTo>
                    <a:pt x="0" y="5149"/>
                  </a:lnTo>
                  <a:close/>
                  <a:moveTo>
                    <a:pt x="0" y="5157"/>
                  </a:moveTo>
                  <a:lnTo>
                    <a:pt x="0" y="5157"/>
                  </a:lnTo>
                  <a:close/>
                  <a:moveTo>
                    <a:pt x="0" y="5157"/>
                  </a:moveTo>
                  <a:lnTo>
                    <a:pt x="0" y="5165"/>
                  </a:lnTo>
                  <a:lnTo>
                    <a:pt x="0" y="5157"/>
                  </a:lnTo>
                  <a:close/>
                  <a:moveTo>
                    <a:pt x="0" y="5165"/>
                  </a:moveTo>
                  <a:lnTo>
                    <a:pt x="0" y="5172"/>
                  </a:lnTo>
                  <a:lnTo>
                    <a:pt x="0" y="5165"/>
                  </a:lnTo>
                  <a:close/>
                  <a:moveTo>
                    <a:pt x="0" y="5172"/>
                  </a:moveTo>
                  <a:lnTo>
                    <a:pt x="0" y="5172"/>
                  </a:lnTo>
                  <a:close/>
                  <a:moveTo>
                    <a:pt x="0" y="5172"/>
                  </a:moveTo>
                  <a:lnTo>
                    <a:pt x="0" y="5180"/>
                  </a:lnTo>
                  <a:lnTo>
                    <a:pt x="0" y="5172"/>
                  </a:lnTo>
                  <a:close/>
                  <a:moveTo>
                    <a:pt x="0" y="5180"/>
                  </a:moveTo>
                  <a:lnTo>
                    <a:pt x="0" y="5188"/>
                  </a:lnTo>
                  <a:lnTo>
                    <a:pt x="0" y="5180"/>
                  </a:lnTo>
                  <a:close/>
                  <a:moveTo>
                    <a:pt x="0" y="5188"/>
                  </a:moveTo>
                  <a:lnTo>
                    <a:pt x="0" y="5188"/>
                  </a:lnTo>
                  <a:close/>
                  <a:moveTo>
                    <a:pt x="0" y="5188"/>
                  </a:moveTo>
                  <a:lnTo>
                    <a:pt x="0" y="5195"/>
                  </a:lnTo>
                  <a:lnTo>
                    <a:pt x="0" y="5188"/>
                  </a:lnTo>
                  <a:close/>
                  <a:moveTo>
                    <a:pt x="0" y="5195"/>
                  </a:moveTo>
                  <a:lnTo>
                    <a:pt x="0" y="5203"/>
                  </a:lnTo>
                  <a:lnTo>
                    <a:pt x="0" y="5195"/>
                  </a:lnTo>
                  <a:close/>
                  <a:moveTo>
                    <a:pt x="0" y="5203"/>
                  </a:moveTo>
                  <a:lnTo>
                    <a:pt x="0" y="5203"/>
                  </a:lnTo>
                  <a:close/>
                  <a:moveTo>
                    <a:pt x="0" y="5203"/>
                  </a:moveTo>
                  <a:lnTo>
                    <a:pt x="0" y="5211"/>
                  </a:lnTo>
                  <a:lnTo>
                    <a:pt x="0" y="5203"/>
                  </a:lnTo>
                  <a:close/>
                  <a:moveTo>
                    <a:pt x="0" y="5211"/>
                  </a:moveTo>
                  <a:lnTo>
                    <a:pt x="0" y="5218"/>
                  </a:lnTo>
                  <a:lnTo>
                    <a:pt x="0" y="5211"/>
                  </a:lnTo>
                  <a:close/>
                  <a:moveTo>
                    <a:pt x="0" y="5218"/>
                  </a:moveTo>
                  <a:lnTo>
                    <a:pt x="0" y="5218"/>
                  </a:lnTo>
                  <a:close/>
                  <a:moveTo>
                    <a:pt x="0" y="5218"/>
                  </a:moveTo>
                  <a:lnTo>
                    <a:pt x="0" y="5226"/>
                  </a:lnTo>
                  <a:lnTo>
                    <a:pt x="0" y="5218"/>
                  </a:lnTo>
                  <a:close/>
                  <a:moveTo>
                    <a:pt x="0" y="5226"/>
                  </a:moveTo>
                  <a:lnTo>
                    <a:pt x="0" y="5234"/>
                  </a:lnTo>
                  <a:lnTo>
                    <a:pt x="0" y="5226"/>
                  </a:lnTo>
                  <a:close/>
                  <a:moveTo>
                    <a:pt x="0" y="5234"/>
                  </a:moveTo>
                  <a:lnTo>
                    <a:pt x="0" y="5234"/>
                  </a:lnTo>
                  <a:close/>
                  <a:moveTo>
                    <a:pt x="0" y="5234"/>
                  </a:moveTo>
                  <a:lnTo>
                    <a:pt x="0" y="5242"/>
                  </a:lnTo>
                  <a:lnTo>
                    <a:pt x="0" y="5234"/>
                  </a:lnTo>
                  <a:close/>
                  <a:moveTo>
                    <a:pt x="0" y="5242"/>
                  </a:moveTo>
                  <a:lnTo>
                    <a:pt x="0" y="5249"/>
                  </a:lnTo>
                  <a:lnTo>
                    <a:pt x="0" y="5242"/>
                  </a:lnTo>
                  <a:close/>
                  <a:moveTo>
                    <a:pt x="0" y="5249"/>
                  </a:moveTo>
                  <a:lnTo>
                    <a:pt x="0" y="5249"/>
                  </a:lnTo>
                  <a:close/>
                  <a:moveTo>
                    <a:pt x="0" y="5249"/>
                  </a:moveTo>
                  <a:lnTo>
                    <a:pt x="0" y="5257"/>
                  </a:lnTo>
                  <a:lnTo>
                    <a:pt x="0" y="5249"/>
                  </a:lnTo>
                  <a:close/>
                  <a:moveTo>
                    <a:pt x="0" y="5257"/>
                  </a:moveTo>
                  <a:lnTo>
                    <a:pt x="0" y="5265"/>
                  </a:lnTo>
                  <a:lnTo>
                    <a:pt x="0" y="5257"/>
                  </a:lnTo>
                  <a:close/>
                  <a:moveTo>
                    <a:pt x="0" y="5265"/>
                  </a:moveTo>
                  <a:lnTo>
                    <a:pt x="0" y="5265"/>
                  </a:lnTo>
                  <a:close/>
                  <a:moveTo>
                    <a:pt x="0" y="5265"/>
                  </a:moveTo>
                  <a:lnTo>
                    <a:pt x="0" y="5272"/>
                  </a:lnTo>
                  <a:lnTo>
                    <a:pt x="0" y="5265"/>
                  </a:lnTo>
                  <a:close/>
                  <a:moveTo>
                    <a:pt x="0" y="5272"/>
                  </a:moveTo>
                  <a:lnTo>
                    <a:pt x="0" y="5280"/>
                  </a:lnTo>
                  <a:lnTo>
                    <a:pt x="0" y="5272"/>
                  </a:lnTo>
                  <a:close/>
                  <a:moveTo>
                    <a:pt x="0" y="5280"/>
                  </a:moveTo>
                  <a:lnTo>
                    <a:pt x="0" y="5280"/>
                  </a:lnTo>
                  <a:close/>
                  <a:moveTo>
                    <a:pt x="0" y="5280"/>
                  </a:moveTo>
                  <a:lnTo>
                    <a:pt x="0" y="5288"/>
                  </a:lnTo>
                  <a:lnTo>
                    <a:pt x="0" y="5280"/>
                  </a:lnTo>
                  <a:close/>
                  <a:moveTo>
                    <a:pt x="0" y="5288"/>
                  </a:moveTo>
                  <a:lnTo>
                    <a:pt x="0" y="5295"/>
                  </a:lnTo>
                  <a:lnTo>
                    <a:pt x="0" y="5288"/>
                  </a:lnTo>
                  <a:close/>
                  <a:moveTo>
                    <a:pt x="0" y="5295"/>
                  </a:moveTo>
                  <a:lnTo>
                    <a:pt x="0" y="5295"/>
                  </a:lnTo>
                  <a:close/>
                  <a:moveTo>
                    <a:pt x="0" y="5295"/>
                  </a:moveTo>
                  <a:lnTo>
                    <a:pt x="0" y="5303"/>
                  </a:lnTo>
                  <a:lnTo>
                    <a:pt x="0" y="5295"/>
                  </a:lnTo>
                  <a:close/>
                  <a:moveTo>
                    <a:pt x="0" y="5303"/>
                  </a:moveTo>
                  <a:lnTo>
                    <a:pt x="0" y="5311"/>
                  </a:lnTo>
                  <a:lnTo>
                    <a:pt x="0" y="5303"/>
                  </a:lnTo>
                  <a:close/>
                  <a:moveTo>
                    <a:pt x="0" y="5311"/>
                  </a:moveTo>
                  <a:lnTo>
                    <a:pt x="0" y="5311"/>
                  </a:lnTo>
                  <a:close/>
                  <a:moveTo>
                    <a:pt x="0" y="5311"/>
                  </a:moveTo>
                  <a:lnTo>
                    <a:pt x="0" y="5318"/>
                  </a:lnTo>
                  <a:lnTo>
                    <a:pt x="0" y="5311"/>
                  </a:lnTo>
                  <a:close/>
                  <a:moveTo>
                    <a:pt x="0" y="5318"/>
                  </a:moveTo>
                  <a:lnTo>
                    <a:pt x="0" y="5326"/>
                  </a:lnTo>
                  <a:lnTo>
                    <a:pt x="0" y="5318"/>
                  </a:lnTo>
                  <a:close/>
                  <a:moveTo>
                    <a:pt x="0" y="5326"/>
                  </a:moveTo>
                  <a:lnTo>
                    <a:pt x="0" y="5326"/>
                  </a:lnTo>
                  <a:close/>
                  <a:moveTo>
                    <a:pt x="0" y="5326"/>
                  </a:moveTo>
                  <a:lnTo>
                    <a:pt x="0" y="5334"/>
                  </a:lnTo>
                  <a:lnTo>
                    <a:pt x="0" y="5326"/>
                  </a:lnTo>
                  <a:close/>
                  <a:moveTo>
                    <a:pt x="0" y="5334"/>
                  </a:moveTo>
                  <a:lnTo>
                    <a:pt x="0" y="5341"/>
                  </a:lnTo>
                  <a:lnTo>
                    <a:pt x="0" y="5334"/>
                  </a:lnTo>
                  <a:close/>
                  <a:moveTo>
                    <a:pt x="0" y="5341"/>
                  </a:moveTo>
                  <a:lnTo>
                    <a:pt x="0" y="5341"/>
                  </a:lnTo>
                  <a:close/>
                  <a:moveTo>
                    <a:pt x="0" y="5341"/>
                  </a:moveTo>
                  <a:lnTo>
                    <a:pt x="0" y="5349"/>
                  </a:lnTo>
                  <a:lnTo>
                    <a:pt x="0" y="5341"/>
                  </a:lnTo>
                  <a:close/>
                  <a:moveTo>
                    <a:pt x="0" y="5349"/>
                  </a:moveTo>
                  <a:lnTo>
                    <a:pt x="0" y="5357"/>
                  </a:lnTo>
                  <a:lnTo>
                    <a:pt x="0" y="5349"/>
                  </a:lnTo>
                  <a:close/>
                  <a:moveTo>
                    <a:pt x="0" y="5357"/>
                  </a:moveTo>
                  <a:lnTo>
                    <a:pt x="0" y="5357"/>
                  </a:lnTo>
                  <a:close/>
                  <a:moveTo>
                    <a:pt x="0" y="5357"/>
                  </a:moveTo>
                  <a:lnTo>
                    <a:pt x="0" y="5364"/>
                  </a:lnTo>
                  <a:lnTo>
                    <a:pt x="0" y="5357"/>
                  </a:lnTo>
                  <a:close/>
                  <a:moveTo>
                    <a:pt x="0" y="5364"/>
                  </a:moveTo>
                  <a:lnTo>
                    <a:pt x="0" y="5372"/>
                  </a:lnTo>
                  <a:lnTo>
                    <a:pt x="0" y="5364"/>
                  </a:lnTo>
                  <a:close/>
                  <a:moveTo>
                    <a:pt x="0" y="5372"/>
                  </a:moveTo>
                  <a:lnTo>
                    <a:pt x="0" y="5372"/>
                  </a:lnTo>
                  <a:close/>
                  <a:moveTo>
                    <a:pt x="0" y="5372"/>
                  </a:moveTo>
                  <a:lnTo>
                    <a:pt x="0" y="5380"/>
                  </a:lnTo>
                  <a:lnTo>
                    <a:pt x="0" y="5372"/>
                  </a:lnTo>
                  <a:close/>
                  <a:moveTo>
                    <a:pt x="0" y="5380"/>
                  </a:moveTo>
                  <a:lnTo>
                    <a:pt x="0" y="5388"/>
                  </a:lnTo>
                  <a:lnTo>
                    <a:pt x="0" y="5380"/>
                  </a:lnTo>
                  <a:close/>
                  <a:moveTo>
                    <a:pt x="0" y="5388"/>
                  </a:moveTo>
                  <a:lnTo>
                    <a:pt x="0" y="5388"/>
                  </a:lnTo>
                  <a:close/>
                  <a:moveTo>
                    <a:pt x="0" y="5388"/>
                  </a:moveTo>
                  <a:lnTo>
                    <a:pt x="0" y="5395"/>
                  </a:lnTo>
                  <a:lnTo>
                    <a:pt x="0" y="5388"/>
                  </a:lnTo>
                  <a:close/>
                  <a:moveTo>
                    <a:pt x="0" y="5395"/>
                  </a:moveTo>
                  <a:lnTo>
                    <a:pt x="0" y="5403"/>
                  </a:lnTo>
                  <a:lnTo>
                    <a:pt x="0" y="5395"/>
                  </a:lnTo>
                  <a:close/>
                  <a:moveTo>
                    <a:pt x="0" y="5403"/>
                  </a:moveTo>
                  <a:lnTo>
                    <a:pt x="0" y="5403"/>
                  </a:lnTo>
                  <a:close/>
                  <a:moveTo>
                    <a:pt x="0" y="5403"/>
                  </a:moveTo>
                  <a:lnTo>
                    <a:pt x="0" y="5411"/>
                  </a:lnTo>
                  <a:lnTo>
                    <a:pt x="0" y="5403"/>
                  </a:lnTo>
                  <a:close/>
                  <a:moveTo>
                    <a:pt x="0" y="5411"/>
                  </a:moveTo>
                  <a:lnTo>
                    <a:pt x="0" y="5418"/>
                  </a:lnTo>
                  <a:lnTo>
                    <a:pt x="0" y="5411"/>
                  </a:lnTo>
                  <a:close/>
                  <a:moveTo>
                    <a:pt x="0" y="5418"/>
                  </a:moveTo>
                  <a:lnTo>
                    <a:pt x="0" y="5418"/>
                  </a:lnTo>
                  <a:close/>
                  <a:moveTo>
                    <a:pt x="0" y="5418"/>
                  </a:moveTo>
                  <a:lnTo>
                    <a:pt x="0" y="5426"/>
                  </a:lnTo>
                  <a:lnTo>
                    <a:pt x="0" y="5418"/>
                  </a:lnTo>
                  <a:close/>
                  <a:moveTo>
                    <a:pt x="0" y="5426"/>
                  </a:moveTo>
                  <a:lnTo>
                    <a:pt x="0" y="5434"/>
                  </a:lnTo>
                  <a:lnTo>
                    <a:pt x="0" y="5426"/>
                  </a:lnTo>
                  <a:close/>
                  <a:moveTo>
                    <a:pt x="0" y="5434"/>
                  </a:moveTo>
                  <a:lnTo>
                    <a:pt x="0" y="5434"/>
                  </a:lnTo>
                  <a:close/>
                  <a:moveTo>
                    <a:pt x="0" y="5434"/>
                  </a:moveTo>
                  <a:lnTo>
                    <a:pt x="0" y="5441"/>
                  </a:lnTo>
                  <a:lnTo>
                    <a:pt x="0" y="5434"/>
                  </a:lnTo>
                  <a:close/>
                  <a:moveTo>
                    <a:pt x="0" y="5441"/>
                  </a:moveTo>
                  <a:lnTo>
                    <a:pt x="0" y="5449"/>
                  </a:lnTo>
                  <a:lnTo>
                    <a:pt x="0" y="5441"/>
                  </a:lnTo>
                  <a:close/>
                  <a:moveTo>
                    <a:pt x="0" y="5449"/>
                  </a:moveTo>
                  <a:lnTo>
                    <a:pt x="0" y="5449"/>
                  </a:lnTo>
                  <a:close/>
                  <a:moveTo>
                    <a:pt x="0" y="5449"/>
                  </a:moveTo>
                  <a:lnTo>
                    <a:pt x="0" y="5457"/>
                  </a:lnTo>
                  <a:lnTo>
                    <a:pt x="0" y="5449"/>
                  </a:lnTo>
                  <a:close/>
                  <a:moveTo>
                    <a:pt x="0" y="5457"/>
                  </a:moveTo>
                  <a:lnTo>
                    <a:pt x="0" y="5464"/>
                  </a:lnTo>
                  <a:lnTo>
                    <a:pt x="0" y="5457"/>
                  </a:lnTo>
                  <a:close/>
                  <a:moveTo>
                    <a:pt x="0" y="5464"/>
                  </a:moveTo>
                  <a:lnTo>
                    <a:pt x="0" y="5464"/>
                  </a:lnTo>
                  <a:close/>
                  <a:moveTo>
                    <a:pt x="0" y="5464"/>
                  </a:moveTo>
                  <a:lnTo>
                    <a:pt x="0" y="5472"/>
                  </a:lnTo>
                  <a:lnTo>
                    <a:pt x="0" y="5464"/>
                  </a:lnTo>
                  <a:close/>
                  <a:moveTo>
                    <a:pt x="0" y="5472"/>
                  </a:moveTo>
                  <a:lnTo>
                    <a:pt x="0" y="5480"/>
                  </a:lnTo>
                  <a:lnTo>
                    <a:pt x="0" y="5472"/>
                  </a:lnTo>
                  <a:close/>
                  <a:moveTo>
                    <a:pt x="0" y="5480"/>
                  </a:moveTo>
                  <a:lnTo>
                    <a:pt x="0" y="5480"/>
                  </a:lnTo>
                  <a:close/>
                  <a:moveTo>
                    <a:pt x="0" y="5480"/>
                  </a:moveTo>
                  <a:lnTo>
                    <a:pt x="0" y="5487"/>
                  </a:lnTo>
                  <a:lnTo>
                    <a:pt x="0" y="5480"/>
                  </a:lnTo>
                  <a:close/>
                  <a:moveTo>
                    <a:pt x="0" y="5487"/>
                  </a:moveTo>
                  <a:lnTo>
                    <a:pt x="0" y="5495"/>
                  </a:lnTo>
                  <a:lnTo>
                    <a:pt x="0" y="5487"/>
                  </a:lnTo>
                  <a:close/>
                  <a:moveTo>
                    <a:pt x="0" y="5495"/>
                  </a:moveTo>
                  <a:lnTo>
                    <a:pt x="0" y="5495"/>
                  </a:lnTo>
                  <a:close/>
                  <a:moveTo>
                    <a:pt x="0" y="5495"/>
                  </a:moveTo>
                  <a:lnTo>
                    <a:pt x="0" y="5503"/>
                  </a:lnTo>
                  <a:lnTo>
                    <a:pt x="0" y="5495"/>
                  </a:lnTo>
                  <a:close/>
                  <a:moveTo>
                    <a:pt x="0" y="5503"/>
                  </a:moveTo>
                  <a:lnTo>
                    <a:pt x="0" y="5510"/>
                  </a:lnTo>
                  <a:lnTo>
                    <a:pt x="0" y="5503"/>
                  </a:lnTo>
                  <a:close/>
                  <a:moveTo>
                    <a:pt x="0" y="5510"/>
                  </a:moveTo>
                  <a:lnTo>
                    <a:pt x="0" y="5510"/>
                  </a:lnTo>
                  <a:close/>
                  <a:moveTo>
                    <a:pt x="0" y="5510"/>
                  </a:moveTo>
                  <a:lnTo>
                    <a:pt x="0" y="5518"/>
                  </a:lnTo>
                  <a:lnTo>
                    <a:pt x="0" y="5510"/>
                  </a:lnTo>
                  <a:close/>
                  <a:moveTo>
                    <a:pt x="0" y="5518"/>
                  </a:moveTo>
                  <a:lnTo>
                    <a:pt x="0" y="5526"/>
                  </a:lnTo>
                  <a:lnTo>
                    <a:pt x="0" y="5518"/>
                  </a:lnTo>
                  <a:close/>
                  <a:moveTo>
                    <a:pt x="0" y="5526"/>
                  </a:moveTo>
                  <a:lnTo>
                    <a:pt x="0" y="5526"/>
                  </a:lnTo>
                  <a:close/>
                  <a:moveTo>
                    <a:pt x="0" y="5526"/>
                  </a:moveTo>
                  <a:lnTo>
                    <a:pt x="0" y="5534"/>
                  </a:lnTo>
                  <a:lnTo>
                    <a:pt x="0" y="5526"/>
                  </a:lnTo>
                  <a:close/>
                  <a:moveTo>
                    <a:pt x="0" y="5534"/>
                  </a:moveTo>
                  <a:lnTo>
                    <a:pt x="0" y="5541"/>
                  </a:lnTo>
                  <a:lnTo>
                    <a:pt x="0" y="5534"/>
                  </a:lnTo>
                  <a:close/>
                  <a:moveTo>
                    <a:pt x="0" y="5541"/>
                  </a:moveTo>
                  <a:lnTo>
                    <a:pt x="0" y="5541"/>
                  </a:lnTo>
                  <a:close/>
                  <a:moveTo>
                    <a:pt x="0" y="5541"/>
                  </a:moveTo>
                  <a:lnTo>
                    <a:pt x="0" y="5549"/>
                  </a:lnTo>
                  <a:lnTo>
                    <a:pt x="0" y="5541"/>
                  </a:lnTo>
                  <a:close/>
                  <a:moveTo>
                    <a:pt x="0" y="5549"/>
                  </a:moveTo>
                  <a:lnTo>
                    <a:pt x="0" y="5557"/>
                  </a:lnTo>
                  <a:lnTo>
                    <a:pt x="0" y="5549"/>
                  </a:lnTo>
                  <a:close/>
                  <a:moveTo>
                    <a:pt x="0" y="5557"/>
                  </a:moveTo>
                  <a:lnTo>
                    <a:pt x="0" y="5557"/>
                  </a:lnTo>
                  <a:close/>
                  <a:moveTo>
                    <a:pt x="0" y="5557"/>
                  </a:moveTo>
                  <a:lnTo>
                    <a:pt x="0" y="5564"/>
                  </a:lnTo>
                  <a:lnTo>
                    <a:pt x="0" y="5557"/>
                  </a:lnTo>
                  <a:close/>
                  <a:moveTo>
                    <a:pt x="0" y="5564"/>
                  </a:moveTo>
                  <a:lnTo>
                    <a:pt x="0" y="5572"/>
                  </a:lnTo>
                  <a:lnTo>
                    <a:pt x="0" y="5564"/>
                  </a:lnTo>
                  <a:close/>
                  <a:moveTo>
                    <a:pt x="0" y="5572"/>
                  </a:moveTo>
                  <a:lnTo>
                    <a:pt x="0" y="5572"/>
                  </a:lnTo>
                  <a:close/>
                  <a:moveTo>
                    <a:pt x="0" y="5572"/>
                  </a:moveTo>
                  <a:lnTo>
                    <a:pt x="0" y="5580"/>
                  </a:lnTo>
                  <a:lnTo>
                    <a:pt x="0" y="5572"/>
                  </a:lnTo>
                  <a:close/>
                  <a:moveTo>
                    <a:pt x="0" y="5580"/>
                  </a:moveTo>
                  <a:lnTo>
                    <a:pt x="0" y="5587"/>
                  </a:lnTo>
                  <a:lnTo>
                    <a:pt x="0" y="5580"/>
                  </a:lnTo>
                  <a:close/>
                  <a:moveTo>
                    <a:pt x="0" y="5587"/>
                  </a:moveTo>
                  <a:lnTo>
                    <a:pt x="0" y="5587"/>
                  </a:lnTo>
                  <a:close/>
                  <a:moveTo>
                    <a:pt x="0" y="5587"/>
                  </a:moveTo>
                  <a:lnTo>
                    <a:pt x="0" y="5595"/>
                  </a:lnTo>
                  <a:lnTo>
                    <a:pt x="0" y="5587"/>
                  </a:lnTo>
                  <a:close/>
                  <a:moveTo>
                    <a:pt x="0" y="5595"/>
                  </a:moveTo>
                  <a:lnTo>
                    <a:pt x="0" y="5603"/>
                  </a:lnTo>
                  <a:lnTo>
                    <a:pt x="0" y="5595"/>
                  </a:lnTo>
                  <a:close/>
                  <a:moveTo>
                    <a:pt x="0" y="5603"/>
                  </a:moveTo>
                  <a:lnTo>
                    <a:pt x="0" y="5603"/>
                  </a:lnTo>
                  <a:close/>
                  <a:moveTo>
                    <a:pt x="0" y="5603"/>
                  </a:moveTo>
                  <a:lnTo>
                    <a:pt x="0" y="5610"/>
                  </a:lnTo>
                  <a:lnTo>
                    <a:pt x="0" y="5603"/>
                  </a:lnTo>
                  <a:close/>
                  <a:moveTo>
                    <a:pt x="0" y="5610"/>
                  </a:moveTo>
                  <a:lnTo>
                    <a:pt x="0" y="5618"/>
                  </a:lnTo>
                  <a:lnTo>
                    <a:pt x="0" y="5610"/>
                  </a:lnTo>
                  <a:close/>
                  <a:moveTo>
                    <a:pt x="0" y="5618"/>
                  </a:moveTo>
                  <a:lnTo>
                    <a:pt x="0" y="5618"/>
                  </a:lnTo>
                  <a:close/>
                  <a:moveTo>
                    <a:pt x="0" y="5618"/>
                  </a:moveTo>
                  <a:lnTo>
                    <a:pt x="0" y="5626"/>
                  </a:lnTo>
                  <a:lnTo>
                    <a:pt x="0" y="5618"/>
                  </a:lnTo>
                  <a:close/>
                  <a:moveTo>
                    <a:pt x="0" y="5626"/>
                  </a:moveTo>
                  <a:lnTo>
                    <a:pt x="0" y="5633"/>
                  </a:lnTo>
                  <a:lnTo>
                    <a:pt x="0" y="5626"/>
                  </a:lnTo>
                  <a:close/>
                  <a:moveTo>
                    <a:pt x="0" y="5633"/>
                  </a:moveTo>
                  <a:lnTo>
                    <a:pt x="0" y="5633"/>
                  </a:lnTo>
                  <a:close/>
                  <a:moveTo>
                    <a:pt x="0" y="5633"/>
                  </a:moveTo>
                  <a:lnTo>
                    <a:pt x="0" y="5641"/>
                  </a:lnTo>
                  <a:lnTo>
                    <a:pt x="0" y="5633"/>
                  </a:lnTo>
                  <a:close/>
                  <a:moveTo>
                    <a:pt x="0" y="5641"/>
                  </a:moveTo>
                  <a:lnTo>
                    <a:pt x="0" y="5649"/>
                  </a:lnTo>
                  <a:lnTo>
                    <a:pt x="0" y="5641"/>
                  </a:lnTo>
                  <a:close/>
                  <a:moveTo>
                    <a:pt x="0" y="5649"/>
                  </a:moveTo>
                  <a:lnTo>
                    <a:pt x="0" y="5649"/>
                  </a:lnTo>
                  <a:close/>
                  <a:moveTo>
                    <a:pt x="0" y="5649"/>
                  </a:moveTo>
                  <a:lnTo>
                    <a:pt x="0" y="5656"/>
                  </a:lnTo>
                  <a:lnTo>
                    <a:pt x="0" y="5649"/>
                  </a:lnTo>
                  <a:close/>
                  <a:moveTo>
                    <a:pt x="0" y="5656"/>
                  </a:moveTo>
                  <a:lnTo>
                    <a:pt x="0" y="5664"/>
                  </a:lnTo>
                  <a:lnTo>
                    <a:pt x="0" y="5656"/>
                  </a:lnTo>
                  <a:close/>
                  <a:moveTo>
                    <a:pt x="0" y="5664"/>
                  </a:moveTo>
                  <a:lnTo>
                    <a:pt x="0" y="5664"/>
                  </a:lnTo>
                  <a:close/>
                  <a:moveTo>
                    <a:pt x="0" y="5664"/>
                  </a:moveTo>
                  <a:lnTo>
                    <a:pt x="0" y="5672"/>
                  </a:lnTo>
                  <a:lnTo>
                    <a:pt x="0" y="5664"/>
                  </a:lnTo>
                  <a:close/>
                  <a:moveTo>
                    <a:pt x="0" y="5672"/>
                  </a:moveTo>
                  <a:lnTo>
                    <a:pt x="0" y="5680"/>
                  </a:lnTo>
                  <a:lnTo>
                    <a:pt x="0" y="5672"/>
                  </a:lnTo>
                  <a:close/>
                  <a:moveTo>
                    <a:pt x="0" y="5680"/>
                  </a:moveTo>
                  <a:lnTo>
                    <a:pt x="0" y="5680"/>
                  </a:lnTo>
                  <a:close/>
                  <a:moveTo>
                    <a:pt x="0" y="5680"/>
                  </a:moveTo>
                  <a:lnTo>
                    <a:pt x="0" y="5687"/>
                  </a:lnTo>
                  <a:lnTo>
                    <a:pt x="0" y="5680"/>
                  </a:lnTo>
                  <a:close/>
                  <a:moveTo>
                    <a:pt x="0" y="5687"/>
                  </a:moveTo>
                  <a:lnTo>
                    <a:pt x="0" y="5695"/>
                  </a:lnTo>
                  <a:lnTo>
                    <a:pt x="0" y="5687"/>
                  </a:lnTo>
                  <a:close/>
                  <a:moveTo>
                    <a:pt x="0" y="5695"/>
                  </a:moveTo>
                  <a:lnTo>
                    <a:pt x="0" y="5695"/>
                  </a:lnTo>
                  <a:close/>
                  <a:moveTo>
                    <a:pt x="0" y="5695"/>
                  </a:moveTo>
                  <a:lnTo>
                    <a:pt x="0" y="5703"/>
                  </a:lnTo>
                  <a:lnTo>
                    <a:pt x="0" y="5695"/>
                  </a:lnTo>
                  <a:close/>
                  <a:moveTo>
                    <a:pt x="0" y="5703"/>
                  </a:moveTo>
                  <a:lnTo>
                    <a:pt x="0" y="5710"/>
                  </a:lnTo>
                  <a:lnTo>
                    <a:pt x="0" y="5703"/>
                  </a:lnTo>
                  <a:close/>
                  <a:moveTo>
                    <a:pt x="0" y="5710"/>
                  </a:moveTo>
                  <a:lnTo>
                    <a:pt x="0" y="5710"/>
                  </a:lnTo>
                  <a:close/>
                  <a:moveTo>
                    <a:pt x="0" y="5710"/>
                  </a:moveTo>
                  <a:lnTo>
                    <a:pt x="0" y="5718"/>
                  </a:lnTo>
                  <a:lnTo>
                    <a:pt x="0" y="5710"/>
                  </a:lnTo>
                  <a:close/>
                  <a:moveTo>
                    <a:pt x="0" y="5718"/>
                  </a:moveTo>
                  <a:lnTo>
                    <a:pt x="0" y="5726"/>
                  </a:lnTo>
                  <a:lnTo>
                    <a:pt x="0" y="5718"/>
                  </a:lnTo>
                  <a:close/>
                  <a:moveTo>
                    <a:pt x="0" y="5726"/>
                  </a:moveTo>
                  <a:lnTo>
                    <a:pt x="0" y="5726"/>
                  </a:lnTo>
                  <a:close/>
                  <a:moveTo>
                    <a:pt x="0" y="5726"/>
                  </a:moveTo>
                  <a:lnTo>
                    <a:pt x="0" y="5733"/>
                  </a:lnTo>
                  <a:lnTo>
                    <a:pt x="0" y="5726"/>
                  </a:lnTo>
                  <a:close/>
                  <a:moveTo>
                    <a:pt x="0" y="5733"/>
                  </a:moveTo>
                  <a:lnTo>
                    <a:pt x="0" y="5741"/>
                  </a:lnTo>
                  <a:lnTo>
                    <a:pt x="0" y="5733"/>
                  </a:lnTo>
                  <a:close/>
                  <a:moveTo>
                    <a:pt x="0" y="5741"/>
                  </a:moveTo>
                  <a:lnTo>
                    <a:pt x="0" y="5741"/>
                  </a:lnTo>
                  <a:close/>
                  <a:moveTo>
                    <a:pt x="0" y="5741"/>
                  </a:moveTo>
                  <a:lnTo>
                    <a:pt x="0" y="5749"/>
                  </a:lnTo>
                  <a:lnTo>
                    <a:pt x="0" y="5741"/>
                  </a:lnTo>
                  <a:close/>
                  <a:moveTo>
                    <a:pt x="0" y="5749"/>
                  </a:moveTo>
                  <a:lnTo>
                    <a:pt x="0" y="5756"/>
                  </a:lnTo>
                  <a:lnTo>
                    <a:pt x="0" y="5749"/>
                  </a:lnTo>
                  <a:close/>
                  <a:moveTo>
                    <a:pt x="0" y="5756"/>
                  </a:moveTo>
                  <a:lnTo>
                    <a:pt x="0" y="5756"/>
                  </a:lnTo>
                  <a:close/>
                  <a:moveTo>
                    <a:pt x="0" y="5756"/>
                  </a:moveTo>
                  <a:lnTo>
                    <a:pt x="0" y="5764"/>
                  </a:lnTo>
                  <a:lnTo>
                    <a:pt x="0" y="5756"/>
                  </a:lnTo>
                  <a:close/>
                  <a:moveTo>
                    <a:pt x="0" y="5764"/>
                  </a:moveTo>
                  <a:lnTo>
                    <a:pt x="0" y="5772"/>
                  </a:lnTo>
                  <a:lnTo>
                    <a:pt x="0" y="5764"/>
                  </a:lnTo>
                  <a:close/>
                  <a:moveTo>
                    <a:pt x="0" y="5772"/>
                  </a:moveTo>
                  <a:lnTo>
                    <a:pt x="0" y="5772"/>
                  </a:lnTo>
                  <a:close/>
                  <a:moveTo>
                    <a:pt x="0" y="5772"/>
                  </a:moveTo>
                  <a:lnTo>
                    <a:pt x="0" y="5779"/>
                  </a:lnTo>
                  <a:lnTo>
                    <a:pt x="0" y="5772"/>
                  </a:lnTo>
                  <a:close/>
                  <a:moveTo>
                    <a:pt x="0" y="5779"/>
                  </a:moveTo>
                  <a:lnTo>
                    <a:pt x="0" y="5787"/>
                  </a:lnTo>
                  <a:lnTo>
                    <a:pt x="0" y="5779"/>
                  </a:lnTo>
                  <a:close/>
                  <a:moveTo>
                    <a:pt x="0" y="5787"/>
                  </a:moveTo>
                  <a:lnTo>
                    <a:pt x="0" y="5787"/>
                  </a:lnTo>
                  <a:close/>
                  <a:moveTo>
                    <a:pt x="0" y="5787"/>
                  </a:moveTo>
                  <a:lnTo>
                    <a:pt x="0" y="5795"/>
                  </a:lnTo>
                  <a:lnTo>
                    <a:pt x="0" y="5787"/>
                  </a:lnTo>
                  <a:close/>
                  <a:moveTo>
                    <a:pt x="0" y="5795"/>
                  </a:moveTo>
                  <a:lnTo>
                    <a:pt x="0" y="5803"/>
                  </a:lnTo>
                  <a:lnTo>
                    <a:pt x="0" y="5795"/>
                  </a:lnTo>
                  <a:close/>
                  <a:moveTo>
                    <a:pt x="0" y="5803"/>
                  </a:moveTo>
                  <a:lnTo>
                    <a:pt x="0" y="5803"/>
                  </a:lnTo>
                  <a:close/>
                  <a:moveTo>
                    <a:pt x="0" y="5803"/>
                  </a:moveTo>
                  <a:lnTo>
                    <a:pt x="0" y="5810"/>
                  </a:lnTo>
                  <a:lnTo>
                    <a:pt x="0" y="5803"/>
                  </a:lnTo>
                  <a:close/>
                  <a:moveTo>
                    <a:pt x="0" y="5810"/>
                  </a:moveTo>
                  <a:lnTo>
                    <a:pt x="0" y="5818"/>
                  </a:lnTo>
                  <a:lnTo>
                    <a:pt x="0" y="5810"/>
                  </a:lnTo>
                  <a:close/>
                  <a:moveTo>
                    <a:pt x="0" y="5818"/>
                  </a:moveTo>
                  <a:lnTo>
                    <a:pt x="0" y="5818"/>
                  </a:lnTo>
                  <a:close/>
                  <a:moveTo>
                    <a:pt x="0" y="5818"/>
                  </a:moveTo>
                  <a:lnTo>
                    <a:pt x="0" y="5826"/>
                  </a:lnTo>
                  <a:lnTo>
                    <a:pt x="0" y="5818"/>
                  </a:lnTo>
                  <a:close/>
                  <a:moveTo>
                    <a:pt x="0" y="5826"/>
                  </a:moveTo>
                  <a:lnTo>
                    <a:pt x="0" y="5833"/>
                  </a:lnTo>
                  <a:lnTo>
                    <a:pt x="0" y="5826"/>
                  </a:lnTo>
                  <a:close/>
                  <a:moveTo>
                    <a:pt x="0" y="5833"/>
                  </a:moveTo>
                  <a:lnTo>
                    <a:pt x="0" y="5833"/>
                  </a:lnTo>
                  <a:close/>
                  <a:moveTo>
                    <a:pt x="0" y="5833"/>
                  </a:moveTo>
                  <a:lnTo>
                    <a:pt x="0" y="5841"/>
                  </a:lnTo>
                  <a:lnTo>
                    <a:pt x="0" y="5833"/>
                  </a:lnTo>
                  <a:close/>
                  <a:moveTo>
                    <a:pt x="0" y="5841"/>
                  </a:moveTo>
                  <a:lnTo>
                    <a:pt x="0" y="5849"/>
                  </a:lnTo>
                  <a:lnTo>
                    <a:pt x="0" y="5841"/>
                  </a:lnTo>
                  <a:close/>
                  <a:moveTo>
                    <a:pt x="0" y="5849"/>
                  </a:moveTo>
                  <a:lnTo>
                    <a:pt x="0" y="5849"/>
                  </a:lnTo>
                  <a:close/>
                  <a:moveTo>
                    <a:pt x="0" y="5849"/>
                  </a:moveTo>
                  <a:lnTo>
                    <a:pt x="0" y="5856"/>
                  </a:lnTo>
                  <a:lnTo>
                    <a:pt x="0" y="5849"/>
                  </a:lnTo>
                  <a:close/>
                  <a:moveTo>
                    <a:pt x="0" y="5856"/>
                  </a:moveTo>
                  <a:lnTo>
                    <a:pt x="0" y="5864"/>
                  </a:lnTo>
                  <a:lnTo>
                    <a:pt x="0" y="5856"/>
                  </a:lnTo>
                  <a:close/>
                  <a:moveTo>
                    <a:pt x="0" y="5864"/>
                  </a:moveTo>
                  <a:lnTo>
                    <a:pt x="0" y="5864"/>
                  </a:lnTo>
                  <a:close/>
                  <a:moveTo>
                    <a:pt x="0" y="5864"/>
                  </a:moveTo>
                  <a:lnTo>
                    <a:pt x="0" y="5872"/>
                  </a:lnTo>
                  <a:lnTo>
                    <a:pt x="0" y="5864"/>
                  </a:lnTo>
                  <a:close/>
                  <a:moveTo>
                    <a:pt x="0" y="5872"/>
                  </a:moveTo>
                  <a:lnTo>
                    <a:pt x="0" y="5879"/>
                  </a:lnTo>
                  <a:lnTo>
                    <a:pt x="0" y="5872"/>
                  </a:lnTo>
                  <a:close/>
                  <a:moveTo>
                    <a:pt x="0" y="5879"/>
                  </a:moveTo>
                  <a:lnTo>
                    <a:pt x="0" y="5879"/>
                  </a:lnTo>
                  <a:close/>
                  <a:moveTo>
                    <a:pt x="0" y="5879"/>
                  </a:moveTo>
                  <a:lnTo>
                    <a:pt x="0" y="5887"/>
                  </a:lnTo>
                  <a:lnTo>
                    <a:pt x="0" y="5879"/>
                  </a:lnTo>
                  <a:close/>
                  <a:moveTo>
                    <a:pt x="0" y="5887"/>
                  </a:moveTo>
                  <a:lnTo>
                    <a:pt x="0" y="5895"/>
                  </a:lnTo>
                  <a:lnTo>
                    <a:pt x="0" y="5887"/>
                  </a:lnTo>
                  <a:close/>
                  <a:moveTo>
                    <a:pt x="0" y="5895"/>
                  </a:moveTo>
                  <a:lnTo>
                    <a:pt x="0" y="5895"/>
                  </a:lnTo>
                  <a:close/>
                  <a:moveTo>
                    <a:pt x="0" y="5895"/>
                  </a:moveTo>
                  <a:lnTo>
                    <a:pt x="0" y="5902"/>
                  </a:lnTo>
                  <a:lnTo>
                    <a:pt x="0" y="5895"/>
                  </a:lnTo>
                  <a:close/>
                  <a:moveTo>
                    <a:pt x="0" y="5902"/>
                  </a:moveTo>
                  <a:lnTo>
                    <a:pt x="0" y="5910"/>
                  </a:lnTo>
                  <a:lnTo>
                    <a:pt x="0" y="5902"/>
                  </a:lnTo>
                  <a:close/>
                  <a:moveTo>
                    <a:pt x="0" y="5910"/>
                  </a:moveTo>
                  <a:lnTo>
                    <a:pt x="0" y="5910"/>
                  </a:lnTo>
                  <a:close/>
                  <a:moveTo>
                    <a:pt x="0" y="5910"/>
                  </a:moveTo>
                  <a:lnTo>
                    <a:pt x="0" y="5918"/>
                  </a:lnTo>
                  <a:lnTo>
                    <a:pt x="0" y="5910"/>
                  </a:lnTo>
                  <a:close/>
                  <a:moveTo>
                    <a:pt x="0" y="5918"/>
                  </a:moveTo>
                  <a:lnTo>
                    <a:pt x="0" y="5925"/>
                  </a:lnTo>
                  <a:lnTo>
                    <a:pt x="0" y="5918"/>
                  </a:lnTo>
                  <a:close/>
                  <a:moveTo>
                    <a:pt x="0" y="5925"/>
                  </a:moveTo>
                  <a:lnTo>
                    <a:pt x="0" y="5925"/>
                  </a:lnTo>
                  <a:close/>
                  <a:moveTo>
                    <a:pt x="0" y="5925"/>
                  </a:moveTo>
                  <a:lnTo>
                    <a:pt x="0" y="5933"/>
                  </a:lnTo>
                  <a:lnTo>
                    <a:pt x="0" y="5925"/>
                  </a:lnTo>
                  <a:close/>
                  <a:moveTo>
                    <a:pt x="0" y="5933"/>
                  </a:moveTo>
                  <a:lnTo>
                    <a:pt x="0" y="5941"/>
                  </a:lnTo>
                  <a:lnTo>
                    <a:pt x="0" y="5933"/>
                  </a:lnTo>
                  <a:close/>
                  <a:moveTo>
                    <a:pt x="0" y="5941"/>
                  </a:moveTo>
                  <a:lnTo>
                    <a:pt x="0" y="5941"/>
                  </a:lnTo>
                  <a:close/>
                  <a:moveTo>
                    <a:pt x="0" y="5941"/>
                  </a:moveTo>
                  <a:lnTo>
                    <a:pt x="0" y="5949"/>
                  </a:lnTo>
                  <a:lnTo>
                    <a:pt x="0" y="5941"/>
                  </a:lnTo>
                  <a:close/>
                  <a:moveTo>
                    <a:pt x="0" y="5949"/>
                  </a:moveTo>
                  <a:lnTo>
                    <a:pt x="0" y="5956"/>
                  </a:lnTo>
                  <a:lnTo>
                    <a:pt x="0" y="5949"/>
                  </a:lnTo>
                  <a:close/>
                  <a:moveTo>
                    <a:pt x="0" y="5956"/>
                  </a:moveTo>
                  <a:lnTo>
                    <a:pt x="0" y="5956"/>
                  </a:lnTo>
                  <a:close/>
                  <a:moveTo>
                    <a:pt x="0" y="5956"/>
                  </a:moveTo>
                  <a:lnTo>
                    <a:pt x="0" y="5964"/>
                  </a:lnTo>
                  <a:lnTo>
                    <a:pt x="0" y="5956"/>
                  </a:lnTo>
                  <a:close/>
                  <a:moveTo>
                    <a:pt x="0" y="5964"/>
                  </a:moveTo>
                  <a:lnTo>
                    <a:pt x="0" y="5972"/>
                  </a:lnTo>
                  <a:lnTo>
                    <a:pt x="0" y="5964"/>
                  </a:lnTo>
                  <a:close/>
                  <a:moveTo>
                    <a:pt x="0" y="5972"/>
                  </a:moveTo>
                  <a:lnTo>
                    <a:pt x="0" y="5972"/>
                  </a:lnTo>
                  <a:close/>
                  <a:moveTo>
                    <a:pt x="0" y="5972"/>
                  </a:moveTo>
                  <a:lnTo>
                    <a:pt x="0" y="5979"/>
                  </a:lnTo>
                  <a:lnTo>
                    <a:pt x="0" y="5972"/>
                  </a:lnTo>
                  <a:close/>
                  <a:moveTo>
                    <a:pt x="0" y="5979"/>
                  </a:moveTo>
                  <a:lnTo>
                    <a:pt x="0" y="5987"/>
                  </a:lnTo>
                  <a:lnTo>
                    <a:pt x="0" y="5979"/>
                  </a:lnTo>
                  <a:close/>
                  <a:moveTo>
                    <a:pt x="0" y="5987"/>
                  </a:moveTo>
                  <a:lnTo>
                    <a:pt x="0" y="5987"/>
                  </a:lnTo>
                  <a:close/>
                  <a:moveTo>
                    <a:pt x="0" y="5987"/>
                  </a:moveTo>
                  <a:lnTo>
                    <a:pt x="0" y="5995"/>
                  </a:lnTo>
                  <a:lnTo>
                    <a:pt x="0" y="5987"/>
                  </a:lnTo>
                  <a:close/>
                  <a:moveTo>
                    <a:pt x="0" y="5995"/>
                  </a:moveTo>
                  <a:lnTo>
                    <a:pt x="0" y="6002"/>
                  </a:lnTo>
                  <a:lnTo>
                    <a:pt x="0" y="5995"/>
                  </a:lnTo>
                  <a:close/>
                  <a:moveTo>
                    <a:pt x="0" y="6002"/>
                  </a:moveTo>
                  <a:lnTo>
                    <a:pt x="0" y="6002"/>
                  </a:lnTo>
                  <a:close/>
                  <a:moveTo>
                    <a:pt x="0" y="6002"/>
                  </a:moveTo>
                  <a:lnTo>
                    <a:pt x="0" y="6010"/>
                  </a:lnTo>
                  <a:lnTo>
                    <a:pt x="0" y="6002"/>
                  </a:lnTo>
                  <a:close/>
                  <a:moveTo>
                    <a:pt x="0" y="6010"/>
                  </a:moveTo>
                  <a:lnTo>
                    <a:pt x="0" y="6018"/>
                  </a:lnTo>
                  <a:lnTo>
                    <a:pt x="0" y="6010"/>
                  </a:lnTo>
                  <a:close/>
                  <a:moveTo>
                    <a:pt x="0" y="6018"/>
                  </a:moveTo>
                  <a:lnTo>
                    <a:pt x="0" y="6018"/>
                  </a:lnTo>
                  <a:close/>
                  <a:moveTo>
                    <a:pt x="0" y="6018"/>
                  </a:moveTo>
                  <a:lnTo>
                    <a:pt x="0" y="6025"/>
                  </a:lnTo>
                  <a:lnTo>
                    <a:pt x="0" y="6018"/>
                  </a:lnTo>
                  <a:close/>
                  <a:moveTo>
                    <a:pt x="0" y="6025"/>
                  </a:moveTo>
                  <a:lnTo>
                    <a:pt x="0" y="6033"/>
                  </a:lnTo>
                  <a:lnTo>
                    <a:pt x="0" y="6025"/>
                  </a:lnTo>
                  <a:close/>
                  <a:moveTo>
                    <a:pt x="0" y="6033"/>
                  </a:moveTo>
                  <a:lnTo>
                    <a:pt x="0" y="6033"/>
                  </a:lnTo>
                  <a:close/>
                  <a:moveTo>
                    <a:pt x="0" y="6033"/>
                  </a:moveTo>
                  <a:lnTo>
                    <a:pt x="0" y="6041"/>
                  </a:lnTo>
                  <a:lnTo>
                    <a:pt x="0" y="6033"/>
                  </a:lnTo>
                  <a:close/>
                  <a:moveTo>
                    <a:pt x="0" y="6041"/>
                  </a:moveTo>
                  <a:lnTo>
                    <a:pt x="0" y="6048"/>
                  </a:lnTo>
                  <a:lnTo>
                    <a:pt x="0" y="6041"/>
                  </a:lnTo>
                  <a:close/>
                  <a:moveTo>
                    <a:pt x="0" y="6048"/>
                  </a:moveTo>
                  <a:lnTo>
                    <a:pt x="0" y="6048"/>
                  </a:lnTo>
                  <a:close/>
                  <a:moveTo>
                    <a:pt x="0" y="6048"/>
                  </a:moveTo>
                  <a:lnTo>
                    <a:pt x="0" y="6056"/>
                  </a:lnTo>
                  <a:lnTo>
                    <a:pt x="0" y="6048"/>
                  </a:lnTo>
                  <a:close/>
                  <a:moveTo>
                    <a:pt x="0" y="6056"/>
                  </a:moveTo>
                  <a:lnTo>
                    <a:pt x="0" y="6064"/>
                  </a:lnTo>
                  <a:lnTo>
                    <a:pt x="0" y="6056"/>
                  </a:lnTo>
                  <a:close/>
                  <a:moveTo>
                    <a:pt x="0" y="6064"/>
                  </a:moveTo>
                  <a:lnTo>
                    <a:pt x="0" y="6064"/>
                  </a:lnTo>
                  <a:close/>
                  <a:moveTo>
                    <a:pt x="0" y="6064"/>
                  </a:moveTo>
                  <a:lnTo>
                    <a:pt x="0" y="6071"/>
                  </a:lnTo>
                  <a:lnTo>
                    <a:pt x="0" y="6064"/>
                  </a:lnTo>
                  <a:close/>
                  <a:moveTo>
                    <a:pt x="0" y="6071"/>
                  </a:moveTo>
                  <a:lnTo>
                    <a:pt x="0" y="6079"/>
                  </a:lnTo>
                  <a:lnTo>
                    <a:pt x="0" y="6071"/>
                  </a:lnTo>
                  <a:close/>
                  <a:moveTo>
                    <a:pt x="0" y="6079"/>
                  </a:moveTo>
                  <a:lnTo>
                    <a:pt x="0" y="6079"/>
                  </a:lnTo>
                  <a:close/>
                  <a:moveTo>
                    <a:pt x="0" y="6079"/>
                  </a:moveTo>
                  <a:lnTo>
                    <a:pt x="0" y="6087"/>
                  </a:lnTo>
                  <a:lnTo>
                    <a:pt x="0" y="6079"/>
                  </a:lnTo>
                  <a:close/>
                  <a:moveTo>
                    <a:pt x="0" y="6087"/>
                  </a:moveTo>
                  <a:lnTo>
                    <a:pt x="0" y="6095"/>
                  </a:lnTo>
                  <a:lnTo>
                    <a:pt x="0" y="6087"/>
                  </a:lnTo>
                  <a:close/>
                  <a:moveTo>
                    <a:pt x="0" y="6095"/>
                  </a:moveTo>
                  <a:lnTo>
                    <a:pt x="0" y="6095"/>
                  </a:lnTo>
                  <a:close/>
                  <a:moveTo>
                    <a:pt x="0" y="6095"/>
                  </a:moveTo>
                  <a:lnTo>
                    <a:pt x="0" y="6102"/>
                  </a:lnTo>
                  <a:lnTo>
                    <a:pt x="0" y="6095"/>
                  </a:lnTo>
                  <a:close/>
                  <a:moveTo>
                    <a:pt x="0" y="6102"/>
                  </a:moveTo>
                  <a:lnTo>
                    <a:pt x="0" y="6110"/>
                  </a:lnTo>
                  <a:lnTo>
                    <a:pt x="0" y="6102"/>
                  </a:lnTo>
                  <a:close/>
                  <a:moveTo>
                    <a:pt x="0" y="6110"/>
                  </a:moveTo>
                  <a:lnTo>
                    <a:pt x="0" y="6110"/>
                  </a:lnTo>
                  <a:close/>
                  <a:moveTo>
                    <a:pt x="0" y="6110"/>
                  </a:moveTo>
                  <a:lnTo>
                    <a:pt x="0" y="6118"/>
                  </a:lnTo>
                  <a:lnTo>
                    <a:pt x="0" y="6110"/>
                  </a:lnTo>
                  <a:close/>
                  <a:moveTo>
                    <a:pt x="0" y="6118"/>
                  </a:moveTo>
                  <a:lnTo>
                    <a:pt x="0" y="6125"/>
                  </a:lnTo>
                  <a:lnTo>
                    <a:pt x="0" y="6118"/>
                  </a:lnTo>
                  <a:close/>
                  <a:moveTo>
                    <a:pt x="0" y="6125"/>
                  </a:moveTo>
                  <a:lnTo>
                    <a:pt x="0" y="6125"/>
                  </a:lnTo>
                  <a:close/>
                  <a:moveTo>
                    <a:pt x="0" y="6125"/>
                  </a:moveTo>
                  <a:lnTo>
                    <a:pt x="0" y="6133"/>
                  </a:lnTo>
                  <a:lnTo>
                    <a:pt x="0" y="6125"/>
                  </a:lnTo>
                  <a:close/>
                  <a:moveTo>
                    <a:pt x="0" y="6133"/>
                  </a:moveTo>
                  <a:lnTo>
                    <a:pt x="0" y="6141"/>
                  </a:lnTo>
                  <a:lnTo>
                    <a:pt x="0" y="6133"/>
                  </a:lnTo>
                  <a:close/>
                  <a:moveTo>
                    <a:pt x="0" y="6141"/>
                  </a:moveTo>
                  <a:lnTo>
                    <a:pt x="0" y="6141"/>
                  </a:lnTo>
                  <a:close/>
                  <a:moveTo>
                    <a:pt x="0" y="6141"/>
                  </a:moveTo>
                  <a:lnTo>
                    <a:pt x="0" y="6148"/>
                  </a:lnTo>
                  <a:lnTo>
                    <a:pt x="0" y="6141"/>
                  </a:lnTo>
                  <a:close/>
                  <a:moveTo>
                    <a:pt x="0" y="6148"/>
                  </a:moveTo>
                  <a:lnTo>
                    <a:pt x="0" y="6156"/>
                  </a:lnTo>
                  <a:lnTo>
                    <a:pt x="0" y="6148"/>
                  </a:lnTo>
                  <a:close/>
                  <a:moveTo>
                    <a:pt x="0" y="6156"/>
                  </a:moveTo>
                  <a:lnTo>
                    <a:pt x="0" y="6156"/>
                  </a:lnTo>
                  <a:close/>
                  <a:moveTo>
                    <a:pt x="0" y="6156"/>
                  </a:moveTo>
                  <a:lnTo>
                    <a:pt x="0" y="6164"/>
                  </a:lnTo>
                  <a:lnTo>
                    <a:pt x="0" y="6156"/>
                  </a:lnTo>
                  <a:close/>
                  <a:moveTo>
                    <a:pt x="0" y="6164"/>
                  </a:moveTo>
                  <a:lnTo>
                    <a:pt x="0" y="6171"/>
                  </a:lnTo>
                  <a:lnTo>
                    <a:pt x="0" y="6164"/>
                  </a:lnTo>
                  <a:close/>
                  <a:moveTo>
                    <a:pt x="0" y="6171"/>
                  </a:moveTo>
                  <a:lnTo>
                    <a:pt x="0" y="6171"/>
                  </a:lnTo>
                  <a:close/>
                  <a:moveTo>
                    <a:pt x="0" y="6171"/>
                  </a:moveTo>
                  <a:lnTo>
                    <a:pt x="0" y="6179"/>
                  </a:lnTo>
                  <a:lnTo>
                    <a:pt x="0" y="6171"/>
                  </a:lnTo>
                  <a:close/>
                  <a:moveTo>
                    <a:pt x="0" y="6179"/>
                  </a:moveTo>
                  <a:lnTo>
                    <a:pt x="0" y="6187"/>
                  </a:lnTo>
                  <a:lnTo>
                    <a:pt x="0" y="6179"/>
                  </a:lnTo>
                  <a:close/>
                  <a:moveTo>
                    <a:pt x="0" y="6187"/>
                  </a:moveTo>
                  <a:lnTo>
                    <a:pt x="0" y="6187"/>
                  </a:lnTo>
                  <a:close/>
                  <a:moveTo>
                    <a:pt x="0" y="6187"/>
                  </a:moveTo>
                  <a:lnTo>
                    <a:pt x="0" y="6194"/>
                  </a:lnTo>
                  <a:lnTo>
                    <a:pt x="0" y="6187"/>
                  </a:lnTo>
                  <a:close/>
                  <a:moveTo>
                    <a:pt x="0" y="6194"/>
                  </a:moveTo>
                  <a:lnTo>
                    <a:pt x="0" y="6202"/>
                  </a:lnTo>
                  <a:lnTo>
                    <a:pt x="0" y="6194"/>
                  </a:lnTo>
                  <a:close/>
                  <a:moveTo>
                    <a:pt x="0" y="6202"/>
                  </a:moveTo>
                  <a:lnTo>
                    <a:pt x="0" y="6202"/>
                  </a:lnTo>
                  <a:close/>
                  <a:moveTo>
                    <a:pt x="0" y="6202"/>
                  </a:moveTo>
                  <a:lnTo>
                    <a:pt x="0" y="6210"/>
                  </a:lnTo>
                  <a:lnTo>
                    <a:pt x="0" y="6202"/>
                  </a:lnTo>
                  <a:close/>
                  <a:moveTo>
                    <a:pt x="0" y="6210"/>
                  </a:moveTo>
                  <a:lnTo>
                    <a:pt x="0" y="6217"/>
                  </a:lnTo>
                  <a:lnTo>
                    <a:pt x="0" y="6210"/>
                  </a:lnTo>
                  <a:close/>
                  <a:moveTo>
                    <a:pt x="0" y="6217"/>
                  </a:moveTo>
                  <a:lnTo>
                    <a:pt x="0" y="6217"/>
                  </a:lnTo>
                  <a:close/>
                  <a:moveTo>
                    <a:pt x="0" y="6217"/>
                  </a:moveTo>
                  <a:lnTo>
                    <a:pt x="0" y="6225"/>
                  </a:lnTo>
                  <a:lnTo>
                    <a:pt x="0" y="6217"/>
                  </a:lnTo>
                  <a:close/>
                  <a:moveTo>
                    <a:pt x="0" y="6225"/>
                  </a:moveTo>
                  <a:lnTo>
                    <a:pt x="0" y="6233"/>
                  </a:lnTo>
                  <a:lnTo>
                    <a:pt x="0" y="6225"/>
                  </a:lnTo>
                  <a:close/>
                  <a:moveTo>
                    <a:pt x="0" y="6233"/>
                  </a:moveTo>
                  <a:lnTo>
                    <a:pt x="0" y="6233"/>
                  </a:lnTo>
                  <a:close/>
                  <a:moveTo>
                    <a:pt x="0" y="6233"/>
                  </a:moveTo>
                  <a:lnTo>
                    <a:pt x="0" y="6241"/>
                  </a:lnTo>
                  <a:lnTo>
                    <a:pt x="0" y="6233"/>
                  </a:lnTo>
                  <a:close/>
                  <a:moveTo>
                    <a:pt x="0" y="6241"/>
                  </a:moveTo>
                  <a:lnTo>
                    <a:pt x="0" y="6248"/>
                  </a:lnTo>
                  <a:lnTo>
                    <a:pt x="0" y="6241"/>
                  </a:lnTo>
                  <a:close/>
                  <a:moveTo>
                    <a:pt x="0" y="6248"/>
                  </a:moveTo>
                  <a:lnTo>
                    <a:pt x="0" y="6248"/>
                  </a:lnTo>
                  <a:close/>
                  <a:moveTo>
                    <a:pt x="0" y="6248"/>
                  </a:moveTo>
                  <a:lnTo>
                    <a:pt x="0" y="6256"/>
                  </a:lnTo>
                  <a:lnTo>
                    <a:pt x="0" y="6248"/>
                  </a:lnTo>
                  <a:close/>
                  <a:moveTo>
                    <a:pt x="0" y="6256"/>
                  </a:moveTo>
                  <a:lnTo>
                    <a:pt x="0" y="6264"/>
                  </a:lnTo>
                  <a:lnTo>
                    <a:pt x="0" y="6256"/>
                  </a:lnTo>
                  <a:close/>
                  <a:moveTo>
                    <a:pt x="0" y="6264"/>
                  </a:moveTo>
                  <a:lnTo>
                    <a:pt x="0" y="6264"/>
                  </a:lnTo>
                  <a:close/>
                  <a:moveTo>
                    <a:pt x="0" y="6264"/>
                  </a:moveTo>
                  <a:lnTo>
                    <a:pt x="0" y="6271"/>
                  </a:lnTo>
                  <a:lnTo>
                    <a:pt x="0" y="6264"/>
                  </a:lnTo>
                  <a:close/>
                  <a:moveTo>
                    <a:pt x="0" y="6271"/>
                  </a:moveTo>
                  <a:lnTo>
                    <a:pt x="0" y="6279"/>
                  </a:lnTo>
                  <a:lnTo>
                    <a:pt x="0" y="6271"/>
                  </a:lnTo>
                  <a:close/>
                  <a:moveTo>
                    <a:pt x="0" y="6279"/>
                  </a:moveTo>
                  <a:lnTo>
                    <a:pt x="0" y="6279"/>
                  </a:lnTo>
                  <a:close/>
                  <a:moveTo>
                    <a:pt x="0" y="6279"/>
                  </a:moveTo>
                  <a:lnTo>
                    <a:pt x="0" y="6287"/>
                  </a:lnTo>
                  <a:lnTo>
                    <a:pt x="0" y="6279"/>
                  </a:lnTo>
                  <a:close/>
                  <a:moveTo>
                    <a:pt x="0" y="6287"/>
                  </a:moveTo>
                  <a:lnTo>
                    <a:pt x="0" y="6294"/>
                  </a:lnTo>
                  <a:lnTo>
                    <a:pt x="0" y="6287"/>
                  </a:lnTo>
                  <a:close/>
                  <a:moveTo>
                    <a:pt x="0" y="6294"/>
                  </a:moveTo>
                  <a:lnTo>
                    <a:pt x="0" y="6294"/>
                  </a:lnTo>
                  <a:close/>
                  <a:moveTo>
                    <a:pt x="0" y="6294"/>
                  </a:moveTo>
                  <a:lnTo>
                    <a:pt x="0" y="6302"/>
                  </a:lnTo>
                  <a:lnTo>
                    <a:pt x="0" y="6294"/>
                  </a:lnTo>
                  <a:close/>
                  <a:moveTo>
                    <a:pt x="0" y="6302"/>
                  </a:moveTo>
                  <a:lnTo>
                    <a:pt x="0" y="6310"/>
                  </a:lnTo>
                  <a:lnTo>
                    <a:pt x="0" y="6302"/>
                  </a:lnTo>
                  <a:close/>
                  <a:moveTo>
                    <a:pt x="0" y="6310"/>
                  </a:moveTo>
                  <a:lnTo>
                    <a:pt x="0" y="6310"/>
                  </a:lnTo>
                  <a:close/>
                  <a:moveTo>
                    <a:pt x="0" y="6310"/>
                  </a:moveTo>
                  <a:lnTo>
                    <a:pt x="0" y="6317"/>
                  </a:lnTo>
                  <a:lnTo>
                    <a:pt x="0" y="6310"/>
                  </a:lnTo>
                  <a:close/>
                  <a:moveTo>
                    <a:pt x="0" y="6317"/>
                  </a:moveTo>
                  <a:lnTo>
                    <a:pt x="0" y="6325"/>
                  </a:lnTo>
                  <a:lnTo>
                    <a:pt x="0" y="6317"/>
                  </a:lnTo>
                  <a:close/>
                  <a:moveTo>
                    <a:pt x="0" y="6325"/>
                  </a:moveTo>
                  <a:lnTo>
                    <a:pt x="0" y="6325"/>
                  </a:lnTo>
                  <a:close/>
                  <a:moveTo>
                    <a:pt x="0" y="6325"/>
                  </a:moveTo>
                  <a:lnTo>
                    <a:pt x="0" y="6333"/>
                  </a:lnTo>
                  <a:lnTo>
                    <a:pt x="0" y="6325"/>
                  </a:lnTo>
                  <a:close/>
                  <a:moveTo>
                    <a:pt x="0" y="6333"/>
                  </a:moveTo>
                  <a:lnTo>
                    <a:pt x="0" y="6340"/>
                  </a:lnTo>
                  <a:lnTo>
                    <a:pt x="0" y="6333"/>
                  </a:lnTo>
                  <a:close/>
                  <a:moveTo>
                    <a:pt x="0" y="6340"/>
                  </a:moveTo>
                  <a:lnTo>
                    <a:pt x="0" y="6340"/>
                  </a:lnTo>
                  <a:close/>
                  <a:moveTo>
                    <a:pt x="0" y="6340"/>
                  </a:moveTo>
                  <a:lnTo>
                    <a:pt x="0" y="6348"/>
                  </a:lnTo>
                  <a:lnTo>
                    <a:pt x="0" y="6340"/>
                  </a:lnTo>
                  <a:close/>
                  <a:moveTo>
                    <a:pt x="0" y="6348"/>
                  </a:moveTo>
                  <a:lnTo>
                    <a:pt x="0" y="6356"/>
                  </a:lnTo>
                  <a:lnTo>
                    <a:pt x="0" y="6348"/>
                  </a:lnTo>
                  <a:close/>
                  <a:moveTo>
                    <a:pt x="0" y="6356"/>
                  </a:moveTo>
                  <a:lnTo>
                    <a:pt x="0" y="6356"/>
                  </a:lnTo>
                  <a:close/>
                  <a:moveTo>
                    <a:pt x="0" y="6356"/>
                  </a:moveTo>
                  <a:lnTo>
                    <a:pt x="0" y="6363"/>
                  </a:lnTo>
                  <a:lnTo>
                    <a:pt x="0" y="6356"/>
                  </a:lnTo>
                  <a:close/>
                  <a:moveTo>
                    <a:pt x="0" y="6363"/>
                  </a:moveTo>
                  <a:lnTo>
                    <a:pt x="0" y="6371"/>
                  </a:lnTo>
                  <a:lnTo>
                    <a:pt x="0" y="6363"/>
                  </a:lnTo>
                  <a:close/>
                  <a:moveTo>
                    <a:pt x="0" y="6371"/>
                  </a:moveTo>
                  <a:lnTo>
                    <a:pt x="0" y="6371"/>
                  </a:lnTo>
                  <a:close/>
                  <a:moveTo>
                    <a:pt x="0" y="6371"/>
                  </a:moveTo>
                  <a:lnTo>
                    <a:pt x="0" y="6379"/>
                  </a:lnTo>
                  <a:lnTo>
                    <a:pt x="0" y="6371"/>
                  </a:lnTo>
                  <a:close/>
                  <a:moveTo>
                    <a:pt x="0" y="6379"/>
                  </a:moveTo>
                  <a:lnTo>
                    <a:pt x="0" y="6387"/>
                  </a:lnTo>
                  <a:lnTo>
                    <a:pt x="0" y="6379"/>
                  </a:lnTo>
                  <a:close/>
                  <a:moveTo>
                    <a:pt x="0" y="6387"/>
                  </a:moveTo>
                  <a:lnTo>
                    <a:pt x="0" y="6387"/>
                  </a:lnTo>
                  <a:close/>
                  <a:moveTo>
                    <a:pt x="0" y="6387"/>
                  </a:moveTo>
                  <a:lnTo>
                    <a:pt x="0" y="6394"/>
                  </a:lnTo>
                  <a:lnTo>
                    <a:pt x="0" y="6387"/>
                  </a:lnTo>
                  <a:close/>
                  <a:moveTo>
                    <a:pt x="0" y="6394"/>
                  </a:moveTo>
                  <a:lnTo>
                    <a:pt x="0" y="6402"/>
                  </a:lnTo>
                  <a:lnTo>
                    <a:pt x="0" y="6394"/>
                  </a:lnTo>
                  <a:close/>
                  <a:moveTo>
                    <a:pt x="0" y="6402"/>
                  </a:moveTo>
                  <a:lnTo>
                    <a:pt x="0" y="6402"/>
                  </a:lnTo>
                  <a:close/>
                  <a:moveTo>
                    <a:pt x="0" y="6402"/>
                  </a:moveTo>
                  <a:lnTo>
                    <a:pt x="0" y="6410"/>
                  </a:lnTo>
                  <a:lnTo>
                    <a:pt x="0" y="6402"/>
                  </a:lnTo>
                  <a:close/>
                  <a:moveTo>
                    <a:pt x="0" y="6410"/>
                  </a:moveTo>
                  <a:lnTo>
                    <a:pt x="0" y="6417"/>
                  </a:lnTo>
                  <a:lnTo>
                    <a:pt x="0" y="6410"/>
                  </a:lnTo>
                  <a:close/>
                  <a:moveTo>
                    <a:pt x="0" y="6417"/>
                  </a:moveTo>
                  <a:lnTo>
                    <a:pt x="0" y="6417"/>
                  </a:lnTo>
                  <a:close/>
                  <a:moveTo>
                    <a:pt x="0" y="6417"/>
                  </a:moveTo>
                  <a:lnTo>
                    <a:pt x="0" y="6425"/>
                  </a:lnTo>
                  <a:lnTo>
                    <a:pt x="0" y="6417"/>
                  </a:lnTo>
                  <a:close/>
                  <a:moveTo>
                    <a:pt x="0" y="6425"/>
                  </a:moveTo>
                  <a:lnTo>
                    <a:pt x="0" y="6433"/>
                  </a:lnTo>
                  <a:lnTo>
                    <a:pt x="0" y="6425"/>
                  </a:lnTo>
                  <a:close/>
                  <a:moveTo>
                    <a:pt x="0" y="6433"/>
                  </a:moveTo>
                  <a:lnTo>
                    <a:pt x="0" y="6433"/>
                  </a:lnTo>
                  <a:close/>
                  <a:moveTo>
                    <a:pt x="0" y="6433"/>
                  </a:moveTo>
                  <a:lnTo>
                    <a:pt x="0" y="6440"/>
                  </a:lnTo>
                  <a:lnTo>
                    <a:pt x="0" y="6433"/>
                  </a:lnTo>
                  <a:close/>
                  <a:moveTo>
                    <a:pt x="0" y="6440"/>
                  </a:moveTo>
                  <a:lnTo>
                    <a:pt x="0" y="6448"/>
                  </a:lnTo>
                  <a:lnTo>
                    <a:pt x="0" y="6440"/>
                  </a:lnTo>
                  <a:close/>
                  <a:moveTo>
                    <a:pt x="0" y="6448"/>
                  </a:moveTo>
                  <a:lnTo>
                    <a:pt x="0" y="6448"/>
                  </a:lnTo>
                  <a:close/>
                  <a:moveTo>
                    <a:pt x="0" y="6448"/>
                  </a:moveTo>
                  <a:lnTo>
                    <a:pt x="0" y="6456"/>
                  </a:lnTo>
                  <a:lnTo>
                    <a:pt x="0" y="6448"/>
                  </a:lnTo>
                  <a:close/>
                  <a:moveTo>
                    <a:pt x="0" y="6456"/>
                  </a:moveTo>
                  <a:lnTo>
                    <a:pt x="0" y="6463"/>
                  </a:lnTo>
                  <a:lnTo>
                    <a:pt x="0" y="6456"/>
                  </a:lnTo>
                  <a:close/>
                  <a:moveTo>
                    <a:pt x="0" y="6463"/>
                  </a:moveTo>
                  <a:lnTo>
                    <a:pt x="0" y="6463"/>
                  </a:lnTo>
                  <a:close/>
                  <a:moveTo>
                    <a:pt x="0" y="6463"/>
                  </a:moveTo>
                  <a:lnTo>
                    <a:pt x="0" y="6471"/>
                  </a:lnTo>
                  <a:lnTo>
                    <a:pt x="0" y="6463"/>
                  </a:lnTo>
                  <a:close/>
                  <a:moveTo>
                    <a:pt x="0" y="6471"/>
                  </a:moveTo>
                  <a:lnTo>
                    <a:pt x="0" y="6479"/>
                  </a:lnTo>
                  <a:lnTo>
                    <a:pt x="0" y="6471"/>
                  </a:lnTo>
                  <a:close/>
                  <a:moveTo>
                    <a:pt x="0" y="6479"/>
                  </a:moveTo>
                  <a:lnTo>
                    <a:pt x="0" y="6479"/>
                  </a:lnTo>
                  <a:close/>
                  <a:moveTo>
                    <a:pt x="0" y="6479"/>
                  </a:moveTo>
                  <a:lnTo>
                    <a:pt x="0" y="6486"/>
                  </a:lnTo>
                  <a:lnTo>
                    <a:pt x="0" y="6479"/>
                  </a:lnTo>
                  <a:close/>
                  <a:moveTo>
                    <a:pt x="0" y="6486"/>
                  </a:moveTo>
                  <a:lnTo>
                    <a:pt x="0" y="6494"/>
                  </a:lnTo>
                  <a:lnTo>
                    <a:pt x="0" y="6486"/>
                  </a:lnTo>
                  <a:close/>
                  <a:moveTo>
                    <a:pt x="0" y="6494"/>
                  </a:moveTo>
                  <a:lnTo>
                    <a:pt x="0" y="6494"/>
                  </a:lnTo>
                  <a:close/>
                  <a:moveTo>
                    <a:pt x="0" y="6494"/>
                  </a:moveTo>
                  <a:lnTo>
                    <a:pt x="0" y="6502"/>
                  </a:lnTo>
                  <a:lnTo>
                    <a:pt x="0" y="6494"/>
                  </a:lnTo>
                  <a:close/>
                  <a:moveTo>
                    <a:pt x="0" y="6502"/>
                  </a:moveTo>
                  <a:lnTo>
                    <a:pt x="0" y="6510"/>
                  </a:lnTo>
                  <a:lnTo>
                    <a:pt x="0" y="6502"/>
                  </a:lnTo>
                  <a:close/>
                  <a:moveTo>
                    <a:pt x="0" y="6510"/>
                  </a:moveTo>
                  <a:lnTo>
                    <a:pt x="0" y="6510"/>
                  </a:lnTo>
                  <a:close/>
                  <a:moveTo>
                    <a:pt x="0" y="6510"/>
                  </a:moveTo>
                  <a:lnTo>
                    <a:pt x="0" y="6517"/>
                  </a:lnTo>
                  <a:lnTo>
                    <a:pt x="0" y="6510"/>
                  </a:lnTo>
                  <a:close/>
                  <a:moveTo>
                    <a:pt x="0" y="6517"/>
                  </a:moveTo>
                  <a:lnTo>
                    <a:pt x="0" y="6525"/>
                  </a:lnTo>
                  <a:lnTo>
                    <a:pt x="0" y="6517"/>
                  </a:lnTo>
                  <a:close/>
                  <a:moveTo>
                    <a:pt x="0" y="6525"/>
                  </a:moveTo>
                  <a:lnTo>
                    <a:pt x="0" y="6525"/>
                  </a:lnTo>
                  <a:close/>
                  <a:moveTo>
                    <a:pt x="0" y="6525"/>
                  </a:moveTo>
                  <a:lnTo>
                    <a:pt x="0" y="6533"/>
                  </a:lnTo>
                  <a:lnTo>
                    <a:pt x="0" y="6525"/>
                  </a:lnTo>
                  <a:close/>
                  <a:moveTo>
                    <a:pt x="0" y="6533"/>
                  </a:moveTo>
                  <a:lnTo>
                    <a:pt x="0" y="6540"/>
                  </a:lnTo>
                  <a:lnTo>
                    <a:pt x="0" y="6533"/>
                  </a:lnTo>
                  <a:close/>
                  <a:moveTo>
                    <a:pt x="0" y="6540"/>
                  </a:moveTo>
                  <a:lnTo>
                    <a:pt x="0" y="6540"/>
                  </a:lnTo>
                  <a:close/>
                  <a:moveTo>
                    <a:pt x="0" y="6540"/>
                  </a:moveTo>
                  <a:lnTo>
                    <a:pt x="0" y="6548"/>
                  </a:lnTo>
                  <a:lnTo>
                    <a:pt x="0" y="6540"/>
                  </a:lnTo>
                  <a:close/>
                  <a:moveTo>
                    <a:pt x="0" y="6548"/>
                  </a:moveTo>
                  <a:lnTo>
                    <a:pt x="0" y="6556"/>
                  </a:lnTo>
                  <a:lnTo>
                    <a:pt x="0" y="6548"/>
                  </a:lnTo>
                  <a:close/>
                  <a:moveTo>
                    <a:pt x="0" y="6556"/>
                  </a:moveTo>
                  <a:lnTo>
                    <a:pt x="0" y="6556"/>
                  </a:lnTo>
                  <a:close/>
                  <a:moveTo>
                    <a:pt x="0" y="6556"/>
                  </a:moveTo>
                  <a:lnTo>
                    <a:pt x="0" y="6563"/>
                  </a:lnTo>
                  <a:lnTo>
                    <a:pt x="0" y="6556"/>
                  </a:lnTo>
                  <a:close/>
                  <a:moveTo>
                    <a:pt x="0" y="6563"/>
                  </a:moveTo>
                  <a:lnTo>
                    <a:pt x="0" y="6571"/>
                  </a:lnTo>
                  <a:lnTo>
                    <a:pt x="0" y="6563"/>
                  </a:lnTo>
                  <a:close/>
                  <a:moveTo>
                    <a:pt x="0" y="6571"/>
                  </a:moveTo>
                  <a:lnTo>
                    <a:pt x="0" y="6571"/>
                  </a:lnTo>
                  <a:close/>
                  <a:moveTo>
                    <a:pt x="0" y="6571"/>
                  </a:moveTo>
                  <a:lnTo>
                    <a:pt x="0" y="6579"/>
                  </a:lnTo>
                  <a:lnTo>
                    <a:pt x="0" y="6571"/>
                  </a:lnTo>
                  <a:close/>
                  <a:moveTo>
                    <a:pt x="0" y="6579"/>
                  </a:moveTo>
                  <a:lnTo>
                    <a:pt x="0" y="6586"/>
                  </a:lnTo>
                  <a:lnTo>
                    <a:pt x="0" y="6579"/>
                  </a:lnTo>
                  <a:close/>
                  <a:moveTo>
                    <a:pt x="0" y="6586"/>
                  </a:moveTo>
                  <a:lnTo>
                    <a:pt x="0" y="6586"/>
                  </a:lnTo>
                  <a:close/>
                  <a:moveTo>
                    <a:pt x="0" y="6586"/>
                  </a:moveTo>
                  <a:lnTo>
                    <a:pt x="0" y="6594"/>
                  </a:lnTo>
                  <a:lnTo>
                    <a:pt x="0" y="6586"/>
                  </a:lnTo>
                  <a:close/>
                  <a:moveTo>
                    <a:pt x="0" y="6594"/>
                  </a:moveTo>
                  <a:lnTo>
                    <a:pt x="0" y="6602"/>
                  </a:lnTo>
                  <a:lnTo>
                    <a:pt x="0" y="6594"/>
                  </a:lnTo>
                  <a:close/>
                  <a:moveTo>
                    <a:pt x="0" y="6602"/>
                  </a:moveTo>
                  <a:lnTo>
                    <a:pt x="0" y="6602"/>
                  </a:lnTo>
                  <a:close/>
                  <a:moveTo>
                    <a:pt x="0" y="6602"/>
                  </a:moveTo>
                  <a:lnTo>
                    <a:pt x="0" y="6609"/>
                  </a:lnTo>
                  <a:lnTo>
                    <a:pt x="0" y="6602"/>
                  </a:lnTo>
                  <a:close/>
                  <a:moveTo>
                    <a:pt x="0" y="6609"/>
                  </a:moveTo>
                  <a:lnTo>
                    <a:pt x="0" y="6617"/>
                  </a:lnTo>
                  <a:lnTo>
                    <a:pt x="0" y="6609"/>
                  </a:lnTo>
                  <a:close/>
                  <a:moveTo>
                    <a:pt x="0" y="6617"/>
                  </a:moveTo>
                  <a:lnTo>
                    <a:pt x="0" y="6617"/>
                  </a:lnTo>
                  <a:close/>
                  <a:moveTo>
                    <a:pt x="0" y="6617"/>
                  </a:moveTo>
                  <a:lnTo>
                    <a:pt x="0" y="6625"/>
                  </a:lnTo>
                  <a:lnTo>
                    <a:pt x="0" y="6617"/>
                  </a:lnTo>
                  <a:close/>
                  <a:moveTo>
                    <a:pt x="0" y="6625"/>
                  </a:moveTo>
                  <a:lnTo>
                    <a:pt x="0" y="6632"/>
                  </a:lnTo>
                  <a:lnTo>
                    <a:pt x="0" y="6625"/>
                  </a:lnTo>
                  <a:close/>
                  <a:moveTo>
                    <a:pt x="0" y="6632"/>
                  </a:moveTo>
                  <a:lnTo>
                    <a:pt x="0" y="6632"/>
                  </a:lnTo>
                  <a:close/>
                  <a:moveTo>
                    <a:pt x="0" y="6632"/>
                  </a:moveTo>
                  <a:lnTo>
                    <a:pt x="0" y="6640"/>
                  </a:lnTo>
                  <a:lnTo>
                    <a:pt x="0" y="6632"/>
                  </a:lnTo>
                  <a:close/>
                  <a:moveTo>
                    <a:pt x="0" y="6640"/>
                  </a:moveTo>
                  <a:lnTo>
                    <a:pt x="0" y="6648"/>
                  </a:lnTo>
                  <a:lnTo>
                    <a:pt x="0" y="6640"/>
                  </a:lnTo>
                  <a:close/>
                  <a:moveTo>
                    <a:pt x="0" y="6648"/>
                  </a:moveTo>
                  <a:lnTo>
                    <a:pt x="0" y="6648"/>
                  </a:lnTo>
                  <a:close/>
                  <a:moveTo>
                    <a:pt x="0" y="6648"/>
                  </a:moveTo>
                  <a:lnTo>
                    <a:pt x="0" y="6656"/>
                  </a:lnTo>
                  <a:lnTo>
                    <a:pt x="0" y="6648"/>
                  </a:lnTo>
                  <a:close/>
                  <a:moveTo>
                    <a:pt x="0" y="6656"/>
                  </a:moveTo>
                  <a:lnTo>
                    <a:pt x="0" y="6663"/>
                  </a:lnTo>
                  <a:lnTo>
                    <a:pt x="0" y="6656"/>
                  </a:lnTo>
                  <a:close/>
                  <a:moveTo>
                    <a:pt x="0" y="6663"/>
                  </a:moveTo>
                  <a:lnTo>
                    <a:pt x="0" y="6663"/>
                  </a:lnTo>
                  <a:close/>
                  <a:moveTo>
                    <a:pt x="0" y="6663"/>
                  </a:moveTo>
                  <a:lnTo>
                    <a:pt x="0" y="6671"/>
                  </a:lnTo>
                  <a:lnTo>
                    <a:pt x="0" y="6663"/>
                  </a:lnTo>
                  <a:close/>
                  <a:moveTo>
                    <a:pt x="0" y="6671"/>
                  </a:moveTo>
                  <a:lnTo>
                    <a:pt x="0" y="6679"/>
                  </a:lnTo>
                  <a:lnTo>
                    <a:pt x="0" y="6671"/>
                  </a:lnTo>
                  <a:close/>
                  <a:moveTo>
                    <a:pt x="0" y="6679"/>
                  </a:moveTo>
                  <a:lnTo>
                    <a:pt x="0" y="6679"/>
                  </a:lnTo>
                  <a:close/>
                  <a:moveTo>
                    <a:pt x="0" y="6679"/>
                  </a:moveTo>
                  <a:lnTo>
                    <a:pt x="0" y="6686"/>
                  </a:lnTo>
                  <a:lnTo>
                    <a:pt x="0" y="6679"/>
                  </a:lnTo>
                  <a:close/>
                  <a:moveTo>
                    <a:pt x="0" y="6686"/>
                  </a:moveTo>
                  <a:lnTo>
                    <a:pt x="0" y="6694"/>
                  </a:lnTo>
                  <a:lnTo>
                    <a:pt x="0" y="6686"/>
                  </a:lnTo>
                  <a:close/>
                  <a:moveTo>
                    <a:pt x="0" y="6694"/>
                  </a:moveTo>
                  <a:lnTo>
                    <a:pt x="0" y="6694"/>
                  </a:lnTo>
                  <a:close/>
                  <a:moveTo>
                    <a:pt x="0" y="6694"/>
                  </a:moveTo>
                  <a:lnTo>
                    <a:pt x="0" y="6702"/>
                  </a:lnTo>
                  <a:lnTo>
                    <a:pt x="0" y="6694"/>
                  </a:lnTo>
                  <a:close/>
                  <a:moveTo>
                    <a:pt x="0" y="6702"/>
                  </a:moveTo>
                  <a:lnTo>
                    <a:pt x="0" y="6709"/>
                  </a:lnTo>
                  <a:lnTo>
                    <a:pt x="0" y="6702"/>
                  </a:lnTo>
                  <a:close/>
                  <a:moveTo>
                    <a:pt x="0" y="6709"/>
                  </a:moveTo>
                  <a:lnTo>
                    <a:pt x="0" y="6709"/>
                  </a:lnTo>
                  <a:close/>
                  <a:moveTo>
                    <a:pt x="0" y="6709"/>
                  </a:moveTo>
                  <a:lnTo>
                    <a:pt x="0" y="6717"/>
                  </a:lnTo>
                  <a:lnTo>
                    <a:pt x="0" y="6709"/>
                  </a:lnTo>
                  <a:close/>
                  <a:moveTo>
                    <a:pt x="0" y="6717"/>
                  </a:moveTo>
                  <a:lnTo>
                    <a:pt x="0" y="6725"/>
                  </a:lnTo>
                  <a:lnTo>
                    <a:pt x="0" y="6717"/>
                  </a:lnTo>
                  <a:close/>
                  <a:moveTo>
                    <a:pt x="0" y="6725"/>
                  </a:moveTo>
                  <a:lnTo>
                    <a:pt x="0" y="6725"/>
                  </a:lnTo>
                  <a:close/>
                  <a:moveTo>
                    <a:pt x="0" y="6725"/>
                  </a:moveTo>
                  <a:lnTo>
                    <a:pt x="0" y="6732"/>
                  </a:lnTo>
                  <a:lnTo>
                    <a:pt x="0" y="6725"/>
                  </a:lnTo>
                  <a:close/>
                  <a:moveTo>
                    <a:pt x="0" y="6732"/>
                  </a:moveTo>
                  <a:lnTo>
                    <a:pt x="0" y="6740"/>
                  </a:lnTo>
                  <a:lnTo>
                    <a:pt x="0" y="6732"/>
                  </a:lnTo>
                  <a:close/>
                  <a:moveTo>
                    <a:pt x="0" y="6740"/>
                  </a:moveTo>
                  <a:lnTo>
                    <a:pt x="0" y="6740"/>
                  </a:lnTo>
                  <a:close/>
                  <a:moveTo>
                    <a:pt x="0" y="6740"/>
                  </a:moveTo>
                  <a:lnTo>
                    <a:pt x="0" y="6748"/>
                  </a:lnTo>
                  <a:lnTo>
                    <a:pt x="0" y="6740"/>
                  </a:lnTo>
                  <a:close/>
                  <a:moveTo>
                    <a:pt x="0" y="6748"/>
                  </a:moveTo>
                  <a:lnTo>
                    <a:pt x="0" y="6755"/>
                  </a:lnTo>
                  <a:lnTo>
                    <a:pt x="0" y="6748"/>
                  </a:lnTo>
                  <a:close/>
                  <a:moveTo>
                    <a:pt x="0" y="6755"/>
                  </a:moveTo>
                  <a:lnTo>
                    <a:pt x="0" y="6755"/>
                  </a:lnTo>
                  <a:close/>
                  <a:moveTo>
                    <a:pt x="0" y="6755"/>
                  </a:moveTo>
                  <a:lnTo>
                    <a:pt x="0" y="6763"/>
                  </a:lnTo>
                  <a:lnTo>
                    <a:pt x="0" y="6755"/>
                  </a:lnTo>
                  <a:close/>
                  <a:moveTo>
                    <a:pt x="0" y="6763"/>
                  </a:moveTo>
                  <a:lnTo>
                    <a:pt x="0" y="6771"/>
                  </a:lnTo>
                  <a:lnTo>
                    <a:pt x="0" y="6763"/>
                  </a:lnTo>
                  <a:close/>
                  <a:moveTo>
                    <a:pt x="0" y="6771"/>
                  </a:moveTo>
                  <a:lnTo>
                    <a:pt x="0" y="6771"/>
                  </a:lnTo>
                  <a:close/>
                  <a:moveTo>
                    <a:pt x="0" y="6771"/>
                  </a:moveTo>
                  <a:lnTo>
                    <a:pt x="0" y="6778"/>
                  </a:lnTo>
                  <a:lnTo>
                    <a:pt x="0" y="6771"/>
                  </a:lnTo>
                  <a:close/>
                  <a:moveTo>
                    <a:pt x="0" y="6778"/>
                  </a:moveTo>
                  <a:lnTo>
                    <a:pt x="0" y="6786"/>
                  </a:lnTo>
                  <a:lnTo>
                    <a:pt x="0" y="6778"/>
                  </a:lnTo>
                  <a:close/>
                  <a:moveTo>
                    <a:pt x="0" y="6786"/>
                  </a:moveTo>
                  <a:lnTo>
                    <a:pt x="0" y="6786"/>
                  </a:lnTo>
                  <a:close/>
                  <a:moveTo>
                    <a:pt x="0" y="6786"/>
                  </a:moveTo>
                  <a:lnTo>
                    <a:pt x="0" y="6794"/>
                  </a:lnTo>
                  <a:lnTo>
                    <a:pt x="0" y="6786"/>
                  </a:lnTo>
                  <a:close/>
                  <a:moveTo>
                    <a:pt x="0" y="6794"/>
                  </a:moveTo>
                  <a:lnTo>
                    <a:pt x="0" y="6802"/>
                  </a:lnTo>
                  <a:lnTo>
                    <a:pt x="0" y="6794"/>
                  </a:lnTo>
                  <a:close/>
                  <a:moveTo>
                    <a:pt x="0" y="6802"/>
                  </a:moveTo>
                  <a:lnTo>
                    <a:pt x="0" y="6802"/>
                  </a:lnTo>
                  <a:close/>
                  <a:moveTo>
                    <a:pt x="0" y="6802"/>
                  </a:moveTo>
                  <a:lnTo>
                    <a:pt x="0" y="6809"/>
                  </a:lnTo>
                  <a:lnTo>
                    <a:pt x="0" y="6802"/>
                  </a:lnTo>
                  <a:close/>
                  <a:moveTo>
                    <a:pt x="0" y="6809"/>
                  </a:moveTo>
                  <a:lnTo>
                    <a:pt x="0" y="6817"/>
                  </a:lnTo>
                  <a:lnTo>
                    <a:pt x="0" y="6809"/>
                  </a:lnTo>
                  <a:close/>
                  <a:moveTo>
                    <a:pt x="0" y="6817"/>
                  </a:moveTo>
                  <a:lnTo>
                    <a:pt x="0" y="6817"/>
                  </a:lnTo>
                  <a:close/>
                  <a:moveTo>
                    <a:pt x="0" y="6817"/>
                  </a:moveTo>
                  <a:lnTo>
                    <a:pt x="0" y="6825"/>
                  </a:lnTo>
                  <a:lnTo>
                    <a:pt x="0" y="6817"/>
                  </a:lnTo>
                  <a:close/>
                  <a:moveTo>
                    <a:pt x="0" y="6825"/>
                  </a:moveTo>
                  <a:lnTo>
                    <a:pt x="0" y="6832"/>
                  </a:lnTo>
                  <a:lnTo>
                    <a:pt x="0" y="6825"/>
                  </a:lnTo>
                  <a:close/>
                  <a:moveTo>
                    <a:pt x="0" y="6832"/>
                  </a:moveTo>
                  <a:lnTo>
                    <a:pt x="0" y="6832"/>
                  </a:lnTo>
                  <a:close/>
                  <a:moveTo>
                    <a:pt x="0" y="6832"/>
                  </a:moveTo>
                  <a:lnTo>
                    <a:pt x="0" y="6840"/>
                  </a:lnTo>
                  <a:lnTo>
                    <a:pt x="0" y="6832"/>
                  </a:lnTo>
                  <a:close/>
                  <a:moveTo>
                    <a:pt x="0" y="6840"/>
                  </a:moveTo>
                  <a:lnTo>
                    <a:pt x="0" y="6848"/>
                  </a:lnTo>
                  <a:lnTo>
                    <a:pt x="0" y="6840"/>
                  </a:lnTo>
                  <a:close/>
                  <a:moveTo>
                    <a:pt x="0" y="6848"/>
                  </a:moveTo>
                  <a:lnTo>
                    <a:pt x="0" y="6848"/>
                  </a:lnTo>
                  <a:close/>
                  <a:moveTo>
                    <a:pt x="0" y="6848"/>
                  </a:moveTo>
                  <a:lnTo>
                    <a:pt x="0" y="6855"/>
                  </a:lnTo>
                  <a:lnTo>
                    <a:pt x="0" y="6848"/>
                  </a:lnTo>
                  <a:close/>
                  <a:moveTo>
                    <a:pt x="0" y="6855"/>
                  </a:moveTo>
                  <a:lnTo>
                    <a:pt x="0" y="6863"/>
                  </a:lnTo>
                  <a:lnTo>
                    <a:pt x="0" y="6855"/>
                  </a:lnTo>
                  <a:close/>
                  <a:moveTo>
                    <a:pt x="0" y="6863"/>
                  </a:moveTo>
                  <a:lnTo>
                    <a:pt x="0" y="6863"/>
                  </a:lnTo>
                  <a:close/>
                  <a:moveTo>
                    <a:pt x="0" y="6863"/>
                  </a:moveTo>
                  <a:lnTo>
                    <a:pt x="0" y="6871"/>
                  </a:lnTo>
                  <a:lnTo>
                    <a:pt x="0" y="6863"/>
                  </a:lnTo>
                  <a:close/>
                  <a:moveTo>
                    <a:pt x="0" y="6871"/>
                  </a:moveTo>
                  <a:lnTo>
                    <a:pt x="0" y="6878"/>
                  </a:lnTo>
                  <a:lnTo>
                    <a:pt x="0" y="6871"/>
                  </a:lnTo>
                  <a:close/>
                  <a:moveTo>
                    <a:pt x="0" y="6878"/>
                  </a:moveTo>
                  <a:lnTo>
                    <a:pt x="0" y="6878"/>
                  </a:lnTo>
                  <a:close/>
                  <a:moveTo>
                    <a:pt x="0" y="6878"/>
                  </a:moveTo>
                  <a:lnTo>
                    <a:pt x="0" y="6886"/>
                  </a:lnTo>
                  <a:lnTo>
                    <a:pt x="0" y="6878"/>
                  </a:lnTo>
                  <a:close/>
                  <a:moveTo>
                    <a:pt x="0" y="6886"/>
                  </a:moveTo>
                  <a:lnTo>
                    <a:pt x="0" y="6894"/>
                  </a:lnTo>
                  <a:lnTo>
                    <a:pt x="0" y="6886"/>
                  </a:lnTo>
                  <a:close/>
                  <a:moveTo>
                    <a:pt x="0" y="6894"/>
                  </a:moveTo>
                  <a:lnTo>
                    <a:pt x="0" y="6894"/>
                  </a:lnTo>
                  <a:close/>
                  <a:moveTo>
                    <a:pt x="0" y="6894"/>
                  </a:moveTo>
                  <a:lnTo>
                    <a:pt x="0" y="6901"/>
                  </a:lnTo>
                  <a:lnTo>
                    <a:pt x="0" y="6894"/>
                  </a:lnTo>
                  <a:close/>
                  <a:moveTo>
                    <a:pt x="0" y="6901"/>
                  </a:moveTo>
                  <a:lnTo>
                    <a:pt x="0" y="6909"/>
                  </a:lnTo>
                  <a:lnTo>
                    <a:pt x="0" y="6901"/>
                  </a:lnTo>
                  <a:close/>
                  <a:moveTo>
                    <a:pt x="0" y="6909"/>
                  </a:moveTo>
                  <a:lnTo>
                    <a:pt x="0" y="6909"/>
                  </a:lnTo>
                  <a:close/>
                  <a:moveTo>
                    <a:pt x="0" y="6909"/>
                  </a:moveTo>
                  <a:lnTo>
                    <a:pt x="0" y="6917"/>
                  </a:lnTo>
                  <a:lnTo>
                    <a:pt x="0" y="6909"/>
                  </a:lnTo>
                  <a:close/>
                  <a:moveTo>
                    <a:pt x="0" y="6917"/>
                  </a:moveTo>
                  <a:lnTo>
                    <a:pt x="0" y="6924"/>
                  </a:lnTo>
                  <a:lnTo>
                    <a:pt x="0" y="6917"/>
                  </a:lnTo>
                  <a:close/>
                  <a:moveTo>
                    <a:pt x="0" y="6924"/>
                  </a:moveTo>
                  <a:lnTo>
                    <a:pt x="0" y="6924"/>
                  </a:lnTo>
                  <a:close/>
                  <a:moveTo>
                    <a:pt x="0" y="6924"/>
                  </a:moveTo>
                  <a:lnTo>
                    <a:pt x="0" y="6932"/>
                  </a:lnTo>
                  <a:lnTo>
                    <a:pt x="0" y="6924"/>
                  </a:lnTo>
                  <a:close/>
                  <a:moveTo>
                    <a:pt x="0" y="6932"/>
                  </a:moveTo>
                  <a:lnTo>
                    <a:pt x="0" y="6940"/>
                  </a:lnTo>
                  <a:lnTo>
                    <a:pt x="0" y="6932"/>
                  </a:lnTo>
                  <a:close/>
                  <a:moveTo>
                    <a:pt x="0" y="6940"/>
                  </a:moveTo>
                  <a:lnTo>
                    <a:pt x="0" y="6940"/>
                  </a:lnTo>
                  <a:close/>
                  <a:moveTo>
                    <a:pt x="0" y="6940"/>
                  </a:moveTo>
                  <a:lnTo>
                    <a:pt x="0" y="6948"/>
                  </a:lnTo>
                  <a:lnTo>
                    <a:pt x="0" y="6940"/>
                  </a:lnTo>
                  <a:close/>
                  <a:moveTo>
                    <a:pt x="0" y="6948"/>
                  </a:moveTo>
                  <a:lnTo>
                    <a:pt x="0" y="6955"/>
                  </a:lnTo>
                  <a:lnTo>
                    <a:pt x="0" y="6948"/>
                  </a:lnTo>
                  <a:close/>
                  <a:moveTo>
                    <a:pt x="0" y="6955"/>
                  </a:moveTo>
                  <a:lnTo>
                    <a:pt x="0" y="6955"/>
                  </a:lnTo>
                  <a:close/>
                  <a:moveTo>
                    <a:pt x="0" y="6955"/>
                  </a:moveTo>
                  <a:lnTo>
                    <a:pt x="0" y="6963"/>
                  </a:lnTo>
                  <a:lnTo>
                    <a:pt x="0" y="6955"/>
                  </a:lnTo>
                  <a:close/>
                  <a:moveTo>
                    <a:pt x="0" y="6963"/>
                  </a:moveTo>
                  <a:lnTo>
                    <a:pt x="0" y="6971"/>
                  </a:lnTo>
                  <a:lnTo>
                    <a:pt x="0" y="6963"/>
                  </a:lnTo>
                  <a:close/>
                  <a:moveTo>
                    <a:pt x="0" y="6971"/>
                  </a:moveTo>
                  <a:lnTo>
                    <a:pt x="0" y="6971"/>
                  </a:lnTo>
                  <a:close/>
                  <a:moveTo>
                    <a:pt x="0" y="6971"/>
                  </a:moveTo>
                  <a:lnTo>
                    <a:pt x="0" y="6978"/>
                  </a:lnTo>
                  <a:lnTo>
                    <a:pt x="0" y="6971"/>
                  </a:lnTo>
                  <a:close/>
                  <a:moveTo>
                    <a:pt x="0" y="6978"/>
                  </a:moveTo>
                  <a:lnTo>
                    <a:pt x="0" y="6986"/>
                  </a:lnTo>
                  <a:lnTo>
                    <a:pt x="0" y="6978"/>
                  </a:lnTo>
                  <a:close/>
                  <a:moveTo>
                    <a:pt x="0" y="6986"/>
                  </a:moveTo>
                  <a:lnTo>
                    <a:pt x="0" y="6986"/>
                  </a:lnTo>
                  <a:close/>
                  <a:moveTo>
                    <a:pt x="0" y="6986"/>
                  </a:moveTo>
                  <a:lnTo>
                    <a:pt x="0" y="6994"/>
                  </a:lnTo>
                  <a:lnTo>
                    <a:pt x="0" y="6986"/>
                  </a:lnTo>
                  <a:close/>
                  <a:moveTo>
                    <a:pt x="0" y="6994"/>
                  </a:moveTo>
                  <a:lnTo>
                    <a:pt x="0" y="7001"/>
                  </a:lnTo>
                  <a:lnTo>
                    <a:pt x="0" y="6994"/>
                  </a:lnTo>
                  <a:close/>
                  <a:moveTo>
                    <a:pt x="0" y="7001"/>
                  </a:moveTo>
                  <a:lnTo>
                    <a:pt x="0" y="7001"/>
                  </a:lnTo>
                  <a:close/>
                  <a:moveTo>
                    <a:pt x="0" y="7001"/>
                  </a:moveTo>
                  <a:lnTo>
                    <a:pt x="0" y="7009"/>
                  </a:lnTo>
                  <a:lnTo>
                    <a:pt x="0" y="7001"/>
                  </a:lnTo>
                  <a:close/>
                  <a:moveTo>
                    <a:pt x="0" y="7009"/>
                  </a:moveTo>
                  <a:lnTo>
                    <a:pt x="0" y="7017"/>
                  </a:lnTo>
                  <a:lnTo>
                    <a:pt x="0" y="7009"/>
                  </a:lnTo>
                  <a:close/>
                  <a:moveTo>
                    <a:pt x="0" y="7017"/>
                  </a:moveTo>
                  <a:lnTo>
                    <a:pt x="0" y="7017"/>
                  </a:lnTo>
                  <a:close/>
                  <a:moveTo>
                    <a:pt x="0" y="7017"/>
                  </a:moveTo>
                  <a:lnTo>
                    <a:pt x="0" y="7024"/>
                  </a:lnTo>
                  <a:lnTo>
                    <a:pt x="0" y="7017"/>
                  </a:lnTo>
                  <a:close/>
                  <a:moveTo>
                    <a:pt x="0" y="7024"/>
                  </a:moveTo>
                  <a:lnTo>
                    <a:pt x="0" y="7032"/>
                  </a:lnTo>
                  <a:lnTo>
                    <a:pt x="0" y="7024"/>
                  </a:lnTo>
                  <a:close/>
                  <a:moveTo>
                    <a:pt x="0" y="7032"/>
                  </a:moveTo>
                  <a:lnTo>
                    <a:pt x="0" y="7032"/>
                  </a:lnTo>
                  <a:close/>
                  <a:moveTo>
                    <a:pt x="0" y="7032"/>
                  </a:moveTo>
                  <a:lnTo>
                    <a:pt x="0" y="7040"/>
                  </a:lnTo>
                  <a:lnTo>
                    <a:pt x="0" y="7032"/>
                  </a:lnTo>
                  <a:close/>
                  <a:moveTo>
                    <a:pt x="0" y="7040"/>
                  </a:moveTo>
                  <a:lnTo>
                    <a:pt x="0" y="7047"/>
                  </a:lnTo>
                  <a:lnTo>
                    <a:pt x="0" y="7040"/>
                  </a:lnTo>
                  <a:close/>
                  <a:moveTo>
                    <a:pt x="0" y="7047"/>
                  </a:moveTo>
                  <a:lnTo>
                    <a:pt x="0" y="7047"/>
                  </a:lnTo>
                  <a:close/>
                  <a:moveTo>
                    <a:pt x="0" y="7047"/>
                  </a:moveTo>
                  <a:lnTo>
                    <a:pt x="0" y="7055"/>
                  </a:lnTo>
                  <a:lnTo>
                    <a:pt x="0" y="7047"/>
                  </a:lnTo>
                  <a:close/>
                  <a:moveTo>
                    <a:pt x="0" y="7055"/>
                  </a:moveTo>
                  <a:lnTo>
                    <a:pt x="0" y="7063"/>
                  </a:lnTo>
                  <a:lnTo>
                    <a:pt x="0" y="7055"/>
                  </a:lnTo>
                  <a:close/>
                  <a:moveTo>
                    <a:pt x="0" y="7063"/>
                  </a:moveTo>
                  <a:lnTo>
                    <a:pt x="0" y="7063"/>
                  </a:lnTo>
                  <a:close/>
                  <a:moveTo>
                    <a:pt x="0" y="7063"/>
                  </a:moveTo>
                  <a:lnTo>
                    <a:pt x="0" y="7070"/>
                  </a:lnTo>
                  <a:lnTo>
                    <a:pt x="0" y="7063"/>
                  </a:lnTo>
                  <a:close/>
                  <a:moveTo>
                    <a:pt x="0" y="7070"/>
                  </a:moveTo>
                  <a:lnTo>
                    <a:pt x="0" y="7078"/>
                  </a:lnTo>
                  <a:lnTo>
                    <a:pt x="0" y="7070"/>
                  </a:lnTo>
                  <a:close/>
                  <a:moveTo>
                    <a:pt x="0" y="7078"/>
                  </a:moveTo>
                  <a:lnTo>
                    <a:pt x="0" y="7078"/>
                  </a:lnTo>
                  <a:close/>
                  <a:moveTo>
                    <a:pt x="0" y="7078"/>
                  </a:moveTo>
                  <a:lnTo>
                    <a:pt x="0" y="7086"/>
                  </a:lnTo>
                  <a:lnTo>
                    <a:pt x="0" y="7078"/>
                  </a:lnTo>
                  <a:close/>
                  <a:moveTo>
                    <a:pt x="0" y="7086"/>
                  </a:moveTo>
                  <a:lnTo>
                    <a:pt x="0" y="7094"/>
                  </a:lnTo>
                  <a:lnTo>
                    <a:pt x="0" y="7086"/>
                  </a:lnTo>
                  <a:close/>
                  <a:moveTo>
                    <a:pt x="0" y="7094"/>
                  </a:moveTo>
                  <a:lnTo>
                    <a:pt x="0" y="7094"/>
                  </a:lnTo>
                  <a:close/>
                  <a:moveTo>
                    <a:pt x="0" y="7094"/>
                  </a:moveTo>
                  <a:lnTo>
                    <a:pt x="0" y="7101"/>
                  </a:lnTo>
                  <a:lnTo>
                    <a:pt x="0" y="7094"/>
                  </a:lnTo>
                  <a:close/>
                  <a:moveTo>
                    <a:pt x="0" y="7101"/>
                  </a:moveTo>
                  <a:lnTo>
                    <a:pt x="0" y="7109"/>
                  </a:lnTo>
                  <a:lnTo>
                    <a:pt x="0" y="7101"/>
                  </a:lnTo>
                  <a:close/>
                  <a:moveTo>
                    <a:pt x="0" y="7109"/>
                  </a:moveTo>
                  <a:lnTo>
                    <a:pt x="0" y="7109"/>
                  </a:lnTo>
                  <a:close/>
                  <a:moveTo>
                    <a:pt x="0" y="7109"/>
                  </a:moveTo>
                  <a:lnTo>
                    <a:pt x="0" y="7117"/>
                  </a:lnTo>
                  <a:lnTo>
                    <a:pt x="0" y="7109"/>
                  </a:lnTo>
                  <a:close/>
                  <a:moveTo>
                    <a:pt x="0" y="7117"/>
                  </a:moveTo>
                  <a:lnTo>
                    <a:pt x="0" y="7124"/>
                  </a:lnTo>
                  <a:lnTo>
                    <a:pt x="0" y="7117"/>
                  </a:lnTo>
                  <a:close/>
                  <a:moveTo>
                    <a:pt x="0" y="7124"/>
                  </a:moveTo>
                  <a:lnTo>
                    <a:pt x="0" y="7124"/>
                  </a:lnTo>
                  <a:close/>
                  <a:moveTo>
                    <a:pt x="0" y="7124"/>
                  </a:moveTo>
                  <a:lnTo>
                    <a:pt x="0" y="7132"/>
                  </a:lnTo>
                  <a:lnTo>
                    <a:pt x="0" y="7124"/>
                  </a:lnTo>
                  <a:close/>
                  <a:moveTo>
                    <a:pt x="0" y="7132"/>
                  </a:moveTo>
                  <a:lnTo>
                    <a:pt x="0" y="7140"/>
                  </a:lnTo>
                  <a:lnTo>
                    <a:pt x="0" y="7132"/>
                  </a:lnTo>
                  <a:close/>
                  <a:moveTo>
                    <a:pt x="0" y="7140"/>
                  </a:moveTo>
                  <a:lnTo>
                    <a:pt x="0" y="7140"/>
                  </a:lnTo>
                  <a:close/>
                  <a:moveTo>
                    <a:pt x="0" y="7140"/>
                  </a:moveTo>
                  <a:lnTo>
                    <a:pt x="0" y="7147"/>
                  </a:lnTo>
                  <a:lnTo>
                    <a:pt x="0" y="7140"/>
                  </a:lnTo>
                  <a:close/>
                  <a:moveTo>
                    <a:pt x="0" y="7147"/>
                  </a:moveTo>
                  <a:lnTo>
                    <a:pt x="0" y="7155"/>
                  </a:lnTo>
                  <a:lnTo>
                    <a:pt x="0" y="7147"/>
                  </a:lnTo>
                  <a:close/>
                  <a:moveTo>
                    <a:pt x="0" y="7155"/>
                  </a:moveTo>
                  <a:lnTo>
                    <a:pt x="0" y="7155"/>
                  </a:lnTo>
                  <a:close/>
                  <a:moveTo>
                    <a:pt x="0" y="7155"/>
                  </a:moveTo>
                  <a:lnTo>
                    <a:pt x="0" y="7163"/>
                  </a:lnTo>
                  <a:lnTo>
                    <a:pt x="0" y="7155"/>
                  </a:lnTo>
                  <a:close/>
                  <a:moveTo>
                    <a:pt x="0" y="7163"/>
                  </a:moveTo>
                  <a:lnTo>
                    <a:pt x="0" y="7170"/>
                  </a:lnTo>
                  <a:lnTo>
                    <a:pt x="0" y="7163"/>
                  </a:lnTo>
                  <a:close/>
                  <a:moveTo>
                    <a:pt x="0" y="7170"/>
                  </a:moveTo>
                  <a:lnTo>
                    <a:pt x="0" y="7170"/>
                  </a:lnTo>
                  <a:close/>
                  <a:moveTo>
                    <a:pt x="0" y="7170"/>
                  </a:moveTo>
                  <a:lnTo>
                    <a:pt x="0" y="7178"/>
                  </a:lnTo>
                  <a:lnTo>
                    <a:pt x="0" y="7170"/>
                  </a:lnTo>
                  <a:close/>
                  <a:moveTo>
                    <a:pt x="0" y="7178"/>
                  </a:moveTo>
                  <a:lnTo>
                    <a:pt x="0" y="7186"/>
                  </a:lnTo>
                  <a:lnTo>
                    <a:pt x="0" y="7178"/>
                  </a:lnTo>
                  <a:close/>
                  <a:moveTo>
                    <a:pt x="0" y="7186"/>
                  </a:moveTo>
                  <a:lnTo>
                    <a:pt x="0" y="7186"/>
                  </a:lnTo>
                  <a:close/>
                  <a:moveTo>
                    <a:pt x="0" y="7186"/>
                  </a:moveTo>
                  <a:lnTo>
                    <a:pt x="0" y="7193"/>
                  </a:lnTo>
                  <a:lnTo>
                    <a:pt x="0" y="7186"/>
                  </a:lnTo>
                  <a:close/>
                  <a:moveTo>
                    <a:pt x="0" y="7193"/>
                  </a:moveTo>
                  <a:lnTo>
                    <a:pt x="0" y="7201"/>
                  </a:lnTo>
                  <a:lnTo>
                    <a:pt x="0" y="7193"/>
                  </a:lnTo>
                  <a:close/>
                  <a:moveTo>
                    <a:pt x="0" y="7201"/>
                  </a:moveTo>
                  <a:lnTo>
                    <a:pt x="0" y="7201"/>
                  </a:lnTo>
                  <a:close/>
                  <a:moveTo>
                    <a:pt x="0" y="7201"/>
                  </a:moveTo>
                  <a:lnTo>
                    <a:pt x="0" y="7209"/>
                  </a:lnTo>
                  <a:lnTo>
                    <a:pt x="0" y="7201"/>
                  </a:lnTo>
                  <a:close/>
                  <a:moveTo>
                    <a:pt x="0" y="7209"/>
                  </a:moveTo>
                  <a:lnTo>
                    <a:pt x="0" y="7217"/>
                  </a:lnTo>
                  <a:lnTo>
                    <a:pt x="0" y="7209"/>
                  </a:lnTo>
                  <a:close/>
                  <a:moveTo>
                    <a:pt x="0" y="7217"/>
                  </a:moveTo>
                  <a:lnTo>
                    <a:pt x="0" y="7217"/>
                  </a:lnTo>
                  <a:close/>
                  <a:moveTo>
                    <a:pt x="0" y="7217"/>
                  </a:moveTo>
                  <a:lnTo>
                    <a:pt x="0" y="7224"/>
                  </a:lnTo>
                  <a:lnTo>
                    <a:pt x="0" y="7217"/>
                  </a:lnTo>
                  <a:close/>
                  <a:moveTo>
                    <a:pt x="0" y="7224"/>
                  </a:moveTo>
                  <a:lnTo>
                    <a:pt x="0" y="7232"/>
                  </a:lnTo>
                  <a:lnTo>
                    <a:pt x="0" y="7224"/>
                  </a:lnTo>
                  <a:close/>
                  <a:moveTo>
                    <a:pt x="0" y="7232"/>
                  </a:moveTo>
                  <a:lnTo>
                    <a:pt x="0" y="7232"/>
                  </a:lnTo>
                  <a:close/>
                  <a:moveTo>
                    <a:pt x="0" y="7232"/>
                  </a:moveTo>
                  <a:lnTo>
                    <a:pt x="0" y="7240"/>
                  </a:lnTo>
                  <a:lnTo>
                    <a:pt x="0" y="7232"/>
                  </a:lnTo>
                  <a:close/>
                </a:path>
              </a:pathLst>
            </a:custGeom>
            <a:solidFill>
              <a:srgbClr val="000000"/>
            </a:solid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147"/>
            <p:cNvSpPr>
              <a:spLocks noChangeShapeType="1"/>
            </p:cNvSpPr>
            <p:nvPr/>
          </p:nvSpPr>
          <p:spPr bwMode="auto">
            <a:xfrm>
              <a:off x="665" y="2352"/>
              <a:ext cx="2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46"/>
            <p:cNvSpPr>
              <a:spLocks noChangeShapeType="1"/>
            </p:cNvSpPr>
            <p:nvPr/>
          </p:nvSpPr>
          <p:spPr bwMode="auto">
            <a:xfrm flipH="1">
              <a:off x="2771" y="2352"/>
              <a:ext cx="123" cy="61"/>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45"/>
            <p:cNvSpPr>
              <a:spLocks noChangeShapeType="1"/>
            </p:cNvSpPr>
            <p:nvPr/>
          </p:nvSpPr>
          <p:spPr bwMode="auto">
            <a:xfrm flipH="1" flipV="1">
              <a:off x="2771" y="2290"/>
              <a:ext cx="123" cy="62"/>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144"/>
            <p:cNvSpPr>
              <a:spLocks noChangeArrowheads="1"/>
            </p:cNvSpPr>
            <p:nvPr/>
          </p:nvSpPr>
          <p:spPr bwMode="auto">
            <a:xfrm>
              <a:off x="591" y="1568"/>
              <a:ext cx="90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1.enter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143"/>
            <p:cNvSpPr>
              <a:spLocks noChangeArrowheads="1"/>
            </p:cNvSpPr>
            <p:nvPr/>
          </p:nvSpPr>
          <p:spPr bwMode="auto">
            <a:xfrm>
              <a:off x="1465" y="1568"/>
              <a:ext cx="129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username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142"/>
            <p:cNvSpPr>
              <a:spLocks noChangeArrowheads="1"/>
            </p:cNvSpPr>
            <p:nvPr/>
          </p:nvSpPr>
          <p:spPr bwMode="auto">
            <a:xfrm>
              <a:off x="591" y="1906"/>
              <a:ext cx="169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and 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Freeform 141"/>
            <p:cNvSpPr>
              <a:spLocks/>
            </p:cNvSpPr>
            <p:nvPr/>
          </p:nvSpPr>
          <p:spPr bwMode="auto">
            <a:xfrm>
              <a:off x="2758" y="2897"/>
              <a:ext cx="382" cy="400"/>
            </a:xfrm>
            <a:custGeom>
              <a:avLst/>
              <a:gdLst>
                <a:gd name="T0" fmla="*/ 0 w 382"/>
                <a:gd name="T1" fmla="*/ 0 h 400"/>
                <a:gd name="T2" fmla="*/ 382 w 382"/>
                <a:gd name="T3" fmla="*/ 0 h 400"/>
                <a:gd name="T4" fmla="*/ 382 w 382"/>
                <a:gd name="T5" fmla="*/ 400 h 400"/>
                <a:gd name="T6" fmla="*/ 87 w 382"/>
                <a:gd name="T7" fmla="*/ 400 h 400"/>
              </a:gdLst>
              <a:ahLst/>
              <a:cxnLst>
                <a:cxn ang="0">
                  <a:pos x="T0" y="T1"/>
                </a:cxn>
                <a:cxn ang="0">
                  <a:pos x="T2" y="T3"/>
                </a:cxn>
                <a:cxn ang="0">
                  <a:pos x="T4" y="T5"/>
                </a:cxn>
                <a:cxn ang="0">
                  <a:pos x="T6" y="T7"/>
                </a:cxn>
              </a:cxnLst>
              <a:rect l="0" t="0" r="r" b="b"/>
              <a:pathLst>
                <a:path w="382" h="400">
                  <a:moveTo>
                    <a:pt x="0" y="0"/>
                  </a:moveTo>
                  <a:lnTo>
                    <a:pt x="382" y="0"/>
                  </a:lnTo>
                  <a:lnTo>
                    <a:pt x="382" y="400"/>
                  </a:lnTo>
                  <a:lnTo>
                    <a:pt x="87" y="40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40"/>
            <p:cNvSpPr>
              <a:spLocks/>
            </p:cNvSpPr>
            <p:nvPr/>
          </p:nvSpPr>
          <p:spPr bwMode="auto">
            <a:xfrm>
              <a:off x="2758" y="3235"/>
              <a:ext cx="124" cy="123"/>
            </a:xfrm>
            <a:custGeom>
              <a:avLst/>
              <a:gdLst>
                <a:gd name="T0" fmla="*/ 0 w 124"/>
                <a:gd name="T1" fmla="*/ 62 h 123"/>
                <a:gd name="T2" fmla="*/ 124 w 124"/>
                <a:gd name="T3" fmla="*/ 0 h 123"/>
                <a:gd name="T4" fmla="*/ 124 w 124"/>
                <a:gd name="T5" fmla="*/ 123 h 123"/>
                <a:gd name="T6" fmla="*/ 0 w 124"/>
                <a:gd name="T7" fmla="*/ 62 h 123"/>
              </a:gdLst>
              <a:ahLst/>
              <a:cxnLst>
                <a:cxn ang="0">
                  <a:pos x="T0" y="T1"/>
                </a:cxn>
                <a:cxn ang="0">
                  <a:pos x="T2" y="T3"/>
                </a:cxn>
                <a:cxn ang="0">
                  <a:pos x="T4" y="T5"/>
                </a:cxn>
                <a:cxn ang="0">
                  <a:pos x="T6" y="T7"/>
                </a:cxn>
              </a:cxnLst>
              <a:rect l="0" t="0" r="r" b="b"/>
              <a:pathLst>
                <a:path w="124" h="123">
                  <a:moveTo>
                    <a:pt x="0" y="62"/>
                  </a:moveTo>
                  <a:lnTo>
                    <a:pt x="124" y="0"/>
                  </a:lnTo>
                  <a:lnTo>
                    <a:pt x="124" y="123"/>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39"/>
            <p:cNvSpPr>
              <a:spLocks/>
            </p:cNvSpPr>
            <p:nvPr/>
          </p:nvSpPr>
          <p:spPr bwMode="auto">
            <a:xfrm>
              <a:off x="2758" y="3235"/>
              <a:ext cx="124" cy="123"/>
            </a:xfrm>
            <a:custGeom>
              <a:avLst/>
              <a:gdLst>
                <a:gd name="T0" fmla="*/ 0 w 124"/>
                <a:gd name="T1" fmla="*/ 62 h 123"/>
                <a:gd name="T2" fmla="*/ 124 w 124"/>
                <a:gd name="T3" fmla="*/ 0 h 123"/>
                <a:gd name="T4" fmla="*/ 124 w 124"/>
                <a:gd name="T5" fmla="*/ 123 h 123"/>
                <a:gd name="T6" fmla="*/ 0 w 124"/>
                <a:gd name="T7" fmla="*/ 62 h 123"/>
              </a:gdLst>
              <a:ahLst/>
              <a:cxnLst>
                <a:cxn ang="0">
                  <a:pos x="T0" y="T1"/>
                </a:cxn>
                <a:cxn ang="0">
                  <a:pos x="T2" y="T3"/>
                </a:cxn>
                <a:cxn ang="0">
                  <a:pos x="T4" y="T5"/>
                </a:cxn>
                <a:cxn ang="0">
                  <a:pos x="T6" y="T7"/>
                </a:cxn>
              </a:cxnLst>
              <a:rect l="0" t="0" r="r" b="b"/>
              <a:pathLst>
                <a:path w="124" h="123">
                  <a:moveTo>
                    <a:pt x="0" y="62"/>
                  </a:moveTo>
                  <a:lnTo>
                    <a:pt x="124" y="0"/>
                  </a:lnTo>
                  <a:lnTo>
                    <a:pt x="124" y="123"/>
                  </a:lnTo>
                  <a:lnTo>
                    <a:pt x="0" y="62"/>
                  </a:lnTo>
                  <a:close/>
                </a:path>
              </a:pathLst>
            </a:custGeom>
            <a:noFill/>
            <a:ln w="76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138"/>
            <p:cNvSpPr>
              <a:spLocks noChangeArrowheads="1"/>
            </p:cNvSpPr>
            <p:nvPr/>
          </p:nvSpPr>
          <p:spPr bwMode="auto">
            <a:xfrm>
              <a:off x="2980" y="2144"/>
              <a:ext cx="95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2.check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137"/>
            <p:cNvSpPr>
              <a:spLocks noChangeArrowheads="1"/>
            </p:cNvSpPr>
            <p:nvPr/>
          </p:nvSpPr>
          <p:spPr bwMode="auto">
            <a:xfrm>
              <a:off x="2980" y="2482"/>
              <a:ext cx="82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Line 136"/>
            <p:cNvSpPr>
              <a:spLocks noChangeShapeType="1"/>
            </p:cNvSpPr>
            <p:nvPr/>
          </p:nvSpPr>
          <p:spPr bwMode="auto">
            <a:xfrm>
              <a:off x="751" y="4050"/>
              <a:ext cx="2007" cy="1"/>
            </a:xfrm>
            <a:prstGeom prst="line">
              <a:avLst/>
            </a:prstGeom>
            <a:noFill/>
            <a:ln w="2349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35"/>
            <p:cNvSpPr>
              <a:spLocks noChangeShapeType="1"/>
            </p:cNvSpPr>
            <p:nvPr/>
          </p:nvSpPr>
          <p:spPr bwMode="auto">
            <a:xfrm flipV="1">
              <a:off x="727" y="3988"/>
              <a:ext cx="135" cy="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134"/>
            <p:cNvSpPr>
              <a:spLocks noChangeShapeType="1"/>
            </p:cNvSpPr>
            <p:nvPr/>
          </p:nvSpPr>
          <p:spPr bwMode="auto">
            <a:xfrm>
              <a:off x="727" y="4050"/>
              <a:ext cx="135" cy="6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133"/>
            <p:cNvSpPr>
              <a:spLocks noChangeArrowheads="1"/>
            </p:cNvSpPr>
            <p:nvPr/>
          </p:nvSpPr>
          <p:spPr bwMode="auto">
            <a:xfrm>
              <a:off x="579" y="3550"/>
              <a:ext cx="129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3.provides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132"/>
            <p:cNvSpPr>
              <a:spLocks noChangeArrowheads="1"/>
            </p:cNvSpPr>
            <p:nvPr/>
          </p:nvSpPr>
          <p:spPr bwMode="auto">
            <a:xfrm>
              <a:off x="1896" y="3550"/>
              <a:ext cx="90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screen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Line 131"/>
            <p:cNvSpPr>
              <a:spLocks noChangeShapeType="1"/>
            </p:cNvSpPr>
            <p:nvPr/>
          </p:nvSpPr>
          <p:spPr bwMode="auto">
            <a:xfrm>
              <a:off x="665" y="4880"/>
              <a:ext cx="429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130"/>
            <p:cNvSpPr>
              <a:spLocks noChangeShapeType="1"/>
            </p:cNvSpPr>
            <p:nvPr/>
          </p:nvSpPr>
          <p:spPr bwMode="auto">
            <a:xfrm flipH="1">
              <a:off x="4864" y="4880"/>
              <a:ext cx="123" cy="61"/>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129"/>
            <p:cNvSpPr>
              <a:spLocks noChangeShapeType="1"/>
            </p:cNvSpPr>
            <p:nvPr/>
          </p:nvSpPr>
          <p:spPr bwMode="auto">
            <a:xfrm flipH="1" flipV="1">
              <a:off x="4864" y="4818"/>
              <a:ext cx="123" cy="62"/>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128"/>
            <p:cNvSpPr>
              <a:spLocks noChangeArrowheads="1"/>
            </p:cNvSpPr>
            <p:nvPr/>
          </p:nvSpPr>
          <p:spPr bwMode="auto">
            <a:xfrm>
              <a:off x="628" y="4127"/>
              <a:ext cx="80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4.view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 name="Rectangle 127"/>
            <p:cNvSpPr>
              <a:spLocks noChangeArrowheads="1"/>
            </p:cNvSpPr>
            <p:nvPr/>
          </p:nvSpPr>
          <p:spPr bwMode="auto">
            <a:xfrm>
              <a:off x="1428" y="4127"/>
              <a:ext cx="316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business information and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 name="Rectangle 126"/>
            <p:cNvSpPr>
              <a:spLocks noChangeArrowheads="1"/>
            </p:cNvSpPr>
            <p:nvPr/>
          </p:nvSpPr>
          <p:spPr bwMode="auto">
            <a:xfrm>
              <a:off x="628" y="4465"/>
              <a:ext cx="169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process trade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 name="Rectangle 125"/>
            <p:cNvSpPr>
              <a:spLocks noChangeArrowheads="1"/>
            </p:cNvSpPr>
            <p:nvPr/>
          </p:nvSpPr>
          <p:spPr bwMode="auto">
            <a:xfrm>
              <a:off x="2389" y="4465"/>
              <a:ext cx="94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enquriy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Line 124"/>
            <p:cNvSpPr>
              <a:spLocks noChangeShapeType="1"/>
            </p:cNvSpPr>
            <p:nvPr/>
          </p:nvSpPr>
          <p:spPr bwMode="auto">
            <a:xfrm>
              <a:off x="665" y="5840"/>
              <a:ext cx="690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23"/>
            <p:cNvSpPr>
              <a:spLocks noChangeShapeType="1"/>
            </p:cNvSpPr>
            <p:nvPr/>
          </p:nvSpPr>
          <p:spPr bwMode="auto">
            <a:xfrm flipH="1">
              <a:off x="7462" y="5840"/>
              <a:ext cx="124" cy="62"/>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22"/>
            <p:cNvSpPr>
              <a:spLocks noChangeShapeType="1"/>
            </p:cNvSpPr>
            <p:nvPr/>
          </p:nvSpPr>
          <p:spPr bwMode="auto">
            <a:xfrm flipH="1" flipV="1">
              <a:off x="7462" y="5779"/>
              <a:ext cx="124" cy="61"/>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1"/>
            <p:cNvSpPr>
              <a:spLocks noChangeArrowheads="1"/>
            </p:cNvSpPr>
            <p:nvPr/>
          </p:nvSpPr>
          <p:spPr bwMode="auto">
            <a:xfrm>
              <a:off x="825" y="5341"/>
              <a:ext cx="75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5.mail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120"/>
            <p:cNvSpPr>
              <a:spLocks noChangeArrowheads="1"/>
            </p:cNvSpPr>
            <p:nvPr/>
          </p:nvSpPr>
          <p:spPr bwMode="auto">
            <a:xfrm>
              <a:off x="1613" y="5341"/>
              <a:ext cx="469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to the administrator to clarify doubts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Line 119"/>
            <p:cNvSpPr>
              <a:spLocks noChangeShapeType="1"/>
            </p:cNvSpPr>
            <p:nvPr/>
          </p:nvSpPr>
          <p:spPr bwMode="auto">
            <a:xfrm>
              <a:off x="690" y="6770"/>
              <a:ext cx="683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18"/>
            <p:cNvSpPr>
              <a:spLocks noChangeShapeType="1"/>
            </p:cNvSpPr>
            <p:nvPr/>
          </p:nvSpPr>
          <p:spPr bwMode="auto">
            <a:xfrm flipV="1">
              <a:off x="665" y="6709"/>
              <a:ext cx="123" cy="61"/>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17"/>
            <p:cNvSpPr>
              <a:spLocks noChangeShapeType="1"/>
            </p:cNvSpPr>
            <p:nvPr/>
          </p:nvSpPr>
          <p:spPr bwMode="auto">
            <a:xfrm>
              <a:off x="665" y="6770"/>
              <a:ext cx="123" cy="62"/>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116"/>
            <p:cNvSpPr>
              <a:spLocks noChangeArrowheads="1"/>
            </p:cNvSpPr>
            <p:nvPr/>
          </p:nvSpPr>
          <p:spPr bwMode="auto">
            <a:xfrm>
              <a:off x="603" y="6179"/>
              <a:ext cx="85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6.clear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 name="Rectangle 115"/>
            <p:cNvSpPr>
              <a:spLocks noChangeArrowheads="1"/>
            </p:cNvSpPr>
            <p:nvPr/>
          </p:nvSpPr>
          <p:spPr bwMode="auto">
            <a:xfrm>
              <a:off x="1453" y="6179"/>
              <a:ext cx="591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 user doubts and provide requested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 name="Rectangle 114"/>
            <p:cNvSpPr>
              <a:spLocks noChangeArrowheads="1"/>
            </p:cNvSpPr>
            <p:nvPr/>
          </p:nvSpPr>
          <p:spPr bwMode="auto">
            <a:xfrm>
              <a:off x="2081" y="31"/>
              <a:ext cx="393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SEQUENCE DIAGRAM FOR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 name="Rectangle 113"/>
            <p:cNvSpPr>
              <a:spLocks noChangeArrowheads="1"/>
            </p:cNvSpPr>
            <p:nvPr/>
          </p:nvSpPr>
          <p:spPr bwMode="auto">
            <a:xfrm>
              <a:off x="4938" y="7101"/>
              <a:ext cx="3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 name="Freeform 112"/>
            <p:cNvSpPr>
              <a:spLocks/>
            </p:cNvSpPr>
            <p:nvPr/>
          </p:nvSpPr>
          <p:spPr bwMode="auto">
            <a:xfrm>
              <a:off x="4926" y="7493"/>
              <a:ext cx="209" cy="330"/>
            </a:xfrm>
            <a:custGeom>
              <a:avLst/>
              <a:gdLst>
                <a:gd name="T0" fmla="*/ 197 w 209"/>
                <a:gd name="T1" fmla="*/ 207 h 330"/>
                <a:gd name="T2" fmla="*/ 209 w 209"/>
                <a:gd name="T3" fmla="*/ 246 h 330"/>
                <a:gd name="T4" fmla="*/ 197 w 209"/>
                <a:gd name="T5" fmla="*/ 276 h 330"/>
                <a:gd name="T6" fmla="*/ 184 w 209"/>
                <a:gd name="T7" fmla="*/ 299 h 330"/>
                <a:gd name="T8" fmla="*/ 160 w 209"/>
                <a:gd name="T9" fmla="*/ 315 h 330"/>
                <a:gd name="T10" fmla="*/ 147 w 209"/>
                <a:gd name="T11" fmla="*/ 330 h 330"/>
                <a:gd name="T12" fmla="*/ 123 w 209"/>
                <a:gd name="T13" fmla="*/ 330 h 330"/>
                <a:gd name="T14" fmla="*/ 86 w 209"/>
                <a:gd name="T15" fmla="*/ 330 h 330"/>
                <a:gd name="T16" fmla="*/ 61 w 209"/>
                <a:gd name="T17" fmla="*/ 322 h 330"/>
                <a:gd name="T18" fmla="*/ 49 w 209"/>
                <a:gd name="T19" fmla="*/ 315 h 330"/>
                <a:gd name="T20" fmla="*/ 37 w 209"/>
                <a:gd name="T21" fmla="*/ 299 h 330"/>
                <a:gd name="T22" fmla="*/ 24 w 209"/>
                <a:gd name="T23" fmla="*/ 284 h 330"/>
                <a:gd name="T24" fmla="*/ 12 w 209"/>
                <a:gd name="T25" fmla="*/ 269 h 330"/>
                <a:gd name="T26" fmla="*/ 12 w 209"/>
                <a:gd name="T27" fmla="*/ 246 h 330"/>
                <a:gd name="T28" fmla="*/ 0 w 209"/>
                <a:gd name="T29" fmla="*/ 223 h 330"/>
                <a:gd name="T30" fmla="*/ 0 w 209"/>
                <a:gd name="T31" fmla="*/ 199 h 330"/>
                <a:gd name="T32" fmla="*/ 0 w 209"/>
                <a:gd name="T33" fmla="*/ 169 h 330"/>
                <a:gd name="T34" fmla="*/ 0 w 209"/>
                <a:gd name="T35" fmla="*/ 138 h 330"/>
                <a:gd name="T36" fmla="*/ 0 w 209"/>
                <a:gd name="T37" fmla="*/ 100 h 330"/>
                <a:gd name="T38" fmla="*/ 12 w 209"/>
                <a:gd name="T39" fmla="*/ 69 h 330"/>
                <a:gd name="T40" fmla="*/ 24 w 209"/>
                <a:gd name="T41" fmla="*/ 46 h 330"/>
                <a:gd name="T42" fmla="*/ 37 w 209"/>
                <a:gd name="T43" fmla="*/ 23 h 330"/>
                <a:gd name="T44" fmla="*/ 61 w 209"/>
                <a:gd name="T45" fmla="*/ 7 h 330"/>
                <a:gd name="T46" fmla="*/ 74 w 209"/>
                <a:gd name="T47" fmla="*/ 0 h 330"/>
                <a:gd name="T48" fmla="*/ 98 w 209"/>
                <a:gd name="T49" fmla="*/ 0 h 330"/>
                <a:gd name="T50" fmla="*/ 123 w 209"/>
                <a:gd name="T51" fmla="*/ 0 h 330"/>
                <a:gd name="T52" fmla="*/ 135 w 209"/>
                <a:gd name="T53" fmla="*/ 0 h 330"/>
                <a:gd name="T54" fmla="*/ 160 w 209"/>
                <a:gd name="T55" fmla="*/ 7 h 330"/>
                <a:gd name="T56" fmla="*/ 172 w 209"/>
                <a:gd name="T57" fmla="*/ 23 h 330"/>
                <a:gd name="T58" fmla="*/ 184 w 209"/>
                <a:gd name="T59" fmla="*/ 30 h 330"/>
                <a:gd name="T60" fmla="*/ 197 w 209"/>
                <a:gd name="T61" fmla="*/ 53 h 330"/>
                <a:gd name="T62" fmla="*/ 197 w 209"/>
                <a:gd name="T63" fmla="*/ 69 h 330"/>
                <a:gd name="T64" fmla="*/ 209 w 209"/>
                <a:gd name="T65" fmla="*/ 100 h 330"/>
                <a:gd name="T66" fmla="*/ 160 w 209"/>
                <a:gd name="T67" fmla="*/ 115 h 330"/>
                <a:gd name="T68" fmla="*/ 147 w 209"/>
                <a:gd name="T69" fmla="*/ 115 h 330"/>
                <a:gd name="T70" fmla="*/ 135 w 209"/>
                <a:gd name="T71" fmla="*/ 107 h 330"/>
                <a:gd name="T72" fmla="*/ 135 w 209"/>
                <a:gd name="T73" fmla="*/ 92 h 330"/>
                <a:gd name="T74" fmla="*/ 123 w 209"/>
                <a:gd name="T75" fmla="*/ 84 h 330"/>
                <a:gd name="T76" fmla="*/ 123 w 209"/>
                <a:gd name="T77" fmla="*/ 84 h 330"/>
                <a:gd name="T78" fmla="*/ 111 w 209"/>
                <a:gd name="T79" fmla="*/ 77 h 330"/>
                <a:gd name="T80" fmla="*/ 98 w 209"/>
                <a:gd name="T81" fmla="*/ 84 h 330"/>
                <a:gd name="T82" fmla="*/ 98 w 209"/>
                <a:gd name="T83" fmla="*/ 84 h 330"/>
                <a:gd name="T84" fmla="*/ 86 w 209"/>
                <a:gd name="T85" fmla="*/ 92 h 330"/>
                <a:gd name="T86" fmla="*/ 86 w 209"/>
                <a:gd name="T87" fmla="*/ 100 h 330"/>
                <a:gd name="T88" fmla="*/ 74 w 209"/>
                <a:gd name="T89" fmla="*/ 115 h 330"/>
                <a:gd name="T90" fmla="*/ 74 w 209"/>
                <a:gd name="T91" fmla="*/ 123 h 330"/>
                <a:gd name="T92" fmla="*/ 74 w 209"/>
                <a:gd name="T93" fmla="*/ 138 h 330"/>
                <a:gd name="T94" fmla="*/ 74 w 209"/>
                <a:gd name="T95" fmla="*/ 161 h 330"/>
                <a:gd name="T96" fmla="*/ 74 w 209"/>
                <a:gd name="T97" fmla="*/ 184 h 330"/>
                <a:gd name="T98" fmla="*/ 74 w 209"/>
                <a:gd name="T99" fmla="*/ 199 h 330"/>
                <a:gd name="T100" fmla="*/ 74 w 209"/>
                <a:gd name="T101" fmla="*/ 215 h 330"/>
                <a:gd name="T102" fmla="*/ 74 w 209"/>
                <a:gd name="T103" fmla="*/ 230 h 330"/>
                <a:gd name="T104" fmla="*/ 86 w 209"/>
                <a:gd name="T105" fmla="*/ 246 h 330"/>
                <a:gd name="T106" fmla="*/ 98 w 209"/>
                <a:gd name="T107" fmla="*/ 253 h 330"/>
                <a:gd name="T108" fmla="*/ 123 w 209"/>
                <a:gd name="T109" fmla="*/ 246 h 330"/>
                <a:gd name="T110" fmla="*/ 135 w 209"/>
                <a:gd name="T111" fmla="*/ 238 h 330"/>
                <a:gd name="T112" fmla="*/ 135 w 209"/>
                <a:gd name="T113" fmla="*/ 230 h 330"/>
                <a:gd name="T114" fmla="*/ 147 w 209"/>
                <a:gd name="T115" fmla="*/ 215 h 330"/>
                <a:gd name="T116" fmla="*/ 147 w 209"/>
                <a:gd name="T117" fmla="*/ 19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9" h="330">
                  <a:moveTo>
                    <a:pt x="147" y="192"/>
                  </a:moveTo>
                  <a:lnTo>
                    <a:pt x="160" y="199"/>
                  </a:lnTo>
                  <a:lnTo>
                    <a:pt x="184" y="207"/>
                  </a:lnTo>
                  <a:lnTo>
                    <a:pt x="197" y="207"/>
                  </a:lnTo>
                  <a:lnTo>
                    <a:pt x="209" y="215"/>
                  </a:lnTo>
                  <a:lnTo>
                    <a:pt x="209" y="230"/>
                  </a:lnTo>
                  <a:lnTo>
                    <a:pt x="209" y="238"/>
                  </a:lnTo>
                  <a:lnTo>
                    <a:pt x="209" y="246"/>
                  </a:lnTo>
                  <a:lnTo>
                    <a:pt x="209" y="253"/>
                  </a:lnTo>
                  <a:lnTo>
                    <a:pt x="197" y="261"/>
                  </a:lnTo>
                  <a:lnTo>
                    <a:pt x="197" y="269"/>
                  </a:lnTo>
                  <a:lnTo>
                    <a:pt x="197" y="276"/>
                  </a:lnTo>
                  <a:lnTo>
                    <a:pt x="184" y="284"/>
                  </a:lnTo>
                  <a:lnTo>
                    <a:pt x="184" y="292"/>
                  </a:lnTo>
                  <a:lnTo>
                    <a:pt x="184" y="299"/>
                  </a:lnTo>
                  <a:lnTo>
                    <a:pt x="172" y="307"/>
                  </a:lnTo>
                  <a:lnTo>
                    <a:pt x="172" y="315"/>
                  </a:lnTo>
                  <a:lnTo>
                    <a:pt x="160" y="315"/>
                  </a:lnTo>
                  <a:lnTo>
                    <a:pt x="160" y="322"/>
                  </a:lnTo>
                  <a:lnTo>
                    <a:pt x="147" y="322"/>
                  </a:lnTo>
                  <a:lnTo>
                    <a:pt x="147" y="330"/>
                  </a:lnTo>
                  <a:lnTo>
                    <a:pt x="135" y="330"/>
                  </a:lnTo>
                  <a:lnTo>
                    <a:pt x="123" y="330"/>
                  </a:lnTo>
                  <a:lnTo>
                    <a:pt x="111" y="330"/>
                  </a:lnTo>
                  <a:lnTo>
                    <a:pt x="98" y="330"/>
                  </a:lnTo>
                  <a:lnTo>
                    <a:pt x="86" y="330"/>
                  </a:lnTo>
                  <a:lnTo>
                    <a:pt x="74" y="330"/>
                  </a:lnTo>
                  <a:lnTo>
                    <a:pt x="61" y="322"/>
                  </a:lnTo>
                  <a:lnTo>
                    <a:pt x="49" y="315"/>
                  </a:lnTo>
                  <a:lnTo>
                    <a:pt x="37" y="307"/>
                  </a:lnTo>
                  <a:lnTo>
                    <a:pt x="37" y="299"/>
                  </a:lnTo>
                  <a:lnTo>
                    <a:pt x="24" y="292"/>
                  </a:lnTo>
                  <a:lnTo>
                    <a:pt x="24" y="284"/>
                  </a:lnTo>
                  <a:lnTo>
                    <a:pt x="24" y="276"/>
                  </a:lnTo>
                  <a:lnTo>
                    <a:pt x="12" y="276"/>
                  </a:lnTo>
                  <a:lnTo>
                    <a:pt x="12" y="269"/>
                  </a:lnTo>
                  <a:lnTo>
                    <a:pt x="12" y="261"/>
                  </a:lnTo>
                  <a:lnTo>
                    <a:pt x="12" y="253"/>
                  </a:lnTo>
                  <a:lnTo>
                    <a:pt x="12" y="246"/>
                  </a:lnTo>
                  <a:lnTo>
                    <a:pt x="12" y="238"/>
                  </a:lnTo>
                  <a:lnTo>
                    <a:pt x="0" y="230"/>
                  </a:lnTo>
                  <a:lnTo>
                    <a:pt x="0" y="223"/>
                  </a:lnTo>
                  <a:lnTo>
                    <a:pt x="0" y="215"/>
                  </a:lnTo>
                  <a:lnTo>
                    <a:pt x="0" y="207"/>
                  </a:lnTo>
                  <a:lnTo>
                    <a:pt x="0" y="199"/>
                  </a:lnTo>
                  <a:lnTo>
                    <a:pt x="0" y="192"/>
                  </a:lnTo>
                  <a:lnTo>
                    <a:pt x="0" y="184"/>
                  </a:lnTo>
                  <a:lnTo>
                    <a:pt x="0" y="176"/>
                  </a:lnTo>
                  <a:lnTo>
                    <a:pt x="0" y="169"/>
                  </a:lnTo>
                  <a:lnTo>
                    <a:pt x="0" y="161"/>
                  </a:lnTo>
                  <a:lnTo>
                    <a:pt x="0" y="153"/>
                  </a:lnTo>
                  <a:lnTo>
                    <a:pt x="0" y="146"/>
                  </a:lnTo>
                  <a:lnTo>
                    <a:pt x="0" y="138"/>
                  </a:lnTo>
                  <a:lnTo>
                    <a:pt x="0" y="130"/>
                  </a:lnTo>
                  <a:lnTo>
                    <a:pt x="0" y="115"/>
                  </a:lnTo>
                  <a:lnTo>
                    <a:pt x="0" y="107"/>
                  </a:lnTo>
                  <a:lnTo>
                    <a:pt x="0" y="100"/>
                  </a:lnTo>
                  <a:lnTo>
                    <a:pt x="0" y="92"/>
                  </a:lnTo>
                  <a:lnTo>
                    <a:pt x="12" y="84"/>
                  </a:lnTo>
                  <a:lnTo>
                    <a:pt x="12" y="77"/>
                  </a:lnTo>
                  <a:lnTo>
                    <a:pt x="12" y="69"/>
                  </a:lnTo>
                  <a:lnTo>
                    <a:pt x="12" y="61"/>
                  </a:lnTo>
                  <a:lnTo>
                    <a:pt x="24" y="53"/>
                  </a:lnTo>
                  <a:lnTo>
                    <a:pt x="24" y="46"/>
                  </a:lnTo>
                  <a:lnTo>
                    <a:pt x="24" y="38"/>
                  </a:lnTo>
                  <a:lnTo>
                    <a:pt x="37" y="30"/>
                  </a:lnTo>
                  <a:lnTo>
                    <a:pt x="37" y="23"/>
                  </a:lnTo>
                  <a:lnTo>
                    <a:pt x="49" y="15"/>
                  </a:lnTo>
                  <a:lnTo>
                    <a:pt x="61" y="7"/>
                  </a:lnTo>
                  <a:lnTo>
                    <a:pt x="74" y="0"/>
                  </a:lnTo>
                  <a:lnTo>
                    <a:pt x="86" y="0"/>
                  </a:lnTo>
                  <a:lnTo>
                    <a:pt x="98" y="0"/>
                  </a:lnTo>
                  <a:lnTo>
                    <a:pt x="111" y="0"/>
                  </a:lnTo>
                  <a:lnTo>
                    <a:pt x="123" y="0"/>
                  </a:lnTo>
                  <a:lnTo>
                    <a:pt x="135" y="0"/>
                  </a:lnTo>
                  <a:lnTo>
                    <a:pt x="147" y="0"/>
                  </a:lnTo>
                  <a:lnTo>
                    <a:pt x="147" y="7"/>
                  </a:lnTo>
                  <a:lnTo>
                    <a:pt x="160" y="7"/>
                  </a:lnTo>
                  <a:lnTo>
                    <a:pt x="160" y="15"/>
                  </a:lnTo>
                  <a:lnTo>
                    <a:pt x="172" y="15"/>
                  </a:lnTo>
                  <a:lnTo>
                    <a:pt x="172" y="23"/>
                  </a:lnTo>
                  <a:lnTo>
                    <a:pt x="184" y="30"/>
                  </a:lnTo>
                  <a:lnTo>
                    <a:pt x="184" y="38"/>
                  </a:lnTo>
                  <a:lnTo>
                    <a:pt x="184" y="46"/>
                  </a:lnTo>
                  <a:lnTo>
                    <a:pt x="197" y="53"/>
                  </a:lnTo>
                  <a:lnTo>
                    <a:pt x="197" y="61"/>
                  </a:lnTo>
                  <a:lnTo>
                    <a:pt x="197" y="69"/>
                  </a:lnTo>
                  <a:lnTo>
                    <a:pt x="197" y="77"/>
                  </a:lnTo>
                  <a:lnTo>
                    <a:pt x="209" y="84"/>
                  </a:lnTo>
                  <a:lnTo>
                    <a:pt x="209" y="92"/>
                  </a:lnTo>
                  <a:lnTo>
                    <a:pt x="209" y="100"/>
                  </a:lnTo>
                  <a:lnTo>
                    <a:pt x="209" y="107"/>
                  </a:lnTo>
                  <a:lnTo>
                    <a:pt x="197" y="107"/>
                  </a:lnTo>
                  <a:lnTo>
                    <a:pt x="172" y="115"/>
                  </a:lnTo>
                  <a:lnTo>
                    <a:pt x="160" y="115"/>
                  </a:lnTo>
                  <a:lnTo>
                    <a:pt x="147" y="123"/>
                  </a:lnTo>
                  <a:lnTo>
                    <a:pt x="147" y="115"/>
                  </a:lnTo>
                  <a:lnTo>
                    <a:pt x="147" y="107"/>
                  </a:lnTo>
                  <a:lnTo>
                    <a:pt x="135" y="107"/>
                  </a:lnTo>
                  <a:lnTo>
                    <a:pt x="135" y="100"/>
                  </a:lnTo>
                  <a:lnTo>
                    <a:pt x="135" y="92"/>
                  </a:lnTo>
                  <a:lnTo>
                    <a:pt x="123" y="84"/>
                  </a:lnTo>
                  <a:lnTo>
                    <a:pt x="111" y="77"/>
                  </a:lnTo>
                  <a:lnTo>
                    <a:pt x="98" y="77"/>
                  </a:lnTo>
                  <a:lnTo>
                    <a:pt x="98" y="84"/>
                  </a:lnTo>
                  <a:lnTo>
                    <a:pt x="86" y="84"/>
                  </a:lnTo>
                  <a:lnTo>
                    <a:pt x="86" y="92"/>
                  </a:lnTo>
                  <a:lnTo>
                    <a:pt x="86" y="100"/>
                  </a:lnTo>
                  <a:lnTo>
                    <a:pt x="74" y="107"/>
                  </a:lnTo>
                  <a:lnTo>
                    <a:pt x="74" y="115"/>
                  </a:lnTo>
                  <a:lnTo>
                    <a:pt x="74" y="123"/>
                  </a:lnTo>
                  <a:lnTo>
                    <a:pt x="74" y="130"/>
                  </a:lnTo>
                  <a:lnTo>
                    <a:pt x="74" y="138"/>
                  </a:lnTo>
                  <a:lnTo>
                    <a:pt x="74" y="146"/>
                  </a:lnTo>
                  <a:lnTo>
                    <a:pt x="74" y="153"/>
                  </a:lnTo>
                  <a:lnTo>
                    <a:pt x="74" y="161"/>
                  </a:lnTo>
                  <a:lnTo>
                    <a:pt x="74" y="169"/>
                  </a:lnTo>
                  <a:lnTo>
                    <a:pt x="74" y="176"/>
                  </a:lnTo>
                  <a:lnTo>
                    <a:pt x="74" y="184"/>
                  </a:lnTo>
                  <a:lnTo>
                    <a:pt x="74" y="192"/>
                  </a:lnTo>
                  <a:lnTo>
                    <a:pt x="74" y="199"/>
                  </a:lnTo>
                  <a:lnTo>
                    <a:pt x="74" y="207"/>
                  </a:lnTo>
                  <a:lnTo>
                    <a:pt x="74" y="215"/>
                  </a:lnTo>
                  <a:lnTo>
                    <a:pt x="74" y="223"/>
                  </a:lnTo>
                  <a:lnTo>
                    <a:pt x="74" y="230"/>
                  </a:lnTo>
                  <a:lnTo>
                    <a:pt x="86" y="230"/>
                  </a:lnTo>
                  <a:lnTo>
                    <a:pt x="86" y="238"/>
                  </a:lnTo>
                  <a:lnTo>
                    <a:pt x="86" y="246"/>
                  </a:lnTo>
                  <a:lnTo>
                    <a:pt x="98" y="246"/>
                  </a:lnTo>
                  <a:lnTo>
                    <a:pt x="98" y="253"/>
                  </a:lnTo>
                  <a:lnTo>
                    <a:pt x="111" y="253"/>
                  </a:lnTo>
                  <a:lnTo>
                    <a:pt x="123" y="246"/>
                  </a:lnTo>
                  <a:lnTo>
                    <a:pt x="135" y="246"/>
                  </a:lnTo>
                  <a:lnTo>
                    <a:pt x="135" y="238"/>
                  </a:lnTo>
                  <a:lnTo>
                    <a:pt x="135" y="230"/>
                  </a:lnTo>
                  <a:lnTo>
                    <a:pt x="135" y="223"/>
                  </a:lnTo>
                  <a:lnTo>
                    <a:pt x="147" y="215"/>
                  </a:lnTo>
                  <a:lnTo>
                    <a:pt x="147" y="207"/>
                  </a:lnTo>
                  <a:lnTo>
                    <a:pt x="147" y="199"/>
                  </a:lnTo>
                  <a:lnTo>
                    <a:pt x="147" y="19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1"/>
            <p:cNvSpPr>
              <a:spLocks noEditPoints="1"/>
            </p:cNvSpPr>
            <p:nvPr/>
          </p:nvSpPr>
          <p:spPr bwMode="auto">
            <a:xfrm>
              <a:off x="5160" y="7577"/>
              <a:ext cx="184" cy="246"/>
            </a:xfrm>
            <a:custGeom>
              <a:avLst/>
              <a:gdLst>
                <a:gd name="T0" fmla="*/ 0 w 184"/>
                <a:gd name="T1" fmla="*/ 108 h 246"/>
                <a:gd name="T2" fmla="*/ 0 w 184"/>
                <a:gd name="T3" fmla="*/ 85 h 246"/>
                <a:gd name="T4" fmla="*/ 12 w 184"/>
                <a:gd name="T5" fmla="*/ 62 h 246"/>
                <a:gd name="T6" fmla="*/ 12 w 184"/>
                <a:gd name="T7" fmla="*/ 39 h 246"/>
                <a:gd name="T8" fmla="*/ 24 w 184"/>
                <a:gd name="T9" fmla="*/ 23 h 246"/>
                <a:gd name="T10" fmla="*/ 49 w 184"/>
                <a:gd name="T11" fmla="*/ 8 h 246"/>
                <a:gd name="T12" fmla="*/ 61 w 184"/>
                <a:gd name="T13" fmla="*/ 8 h 246"/>
                <a:gd name="T14" fmla="*/ 86 w 184"/>
                <a:gd name="T15" fmla="*/ 0 h 246"/>
                <a:gd name="T16" fmla="*/ 98 w 184"/>
                <a:gd name="T17" fmla="*/ 0 h 246"/>
                <a:gd name="T18" fmla="*/ 123 w 184"/>
                <a:gd name="T19" fmla="*/ 8 h 246"/>
                <a:gd name="T20" fmla="*/ 147 w 184"/>
                <a:gd name="T21" fmla="*/ 23 h 246"/>
                <a:gd name="T22" fmla="*/ 160 w 184"/>
                <a:gd name="T23" fmla="*/ 39 h 246"/>
                <a:gd name="T24" fmla="*/ 172 w 184"/>
                <a:gd name="T25" fmla="*/ 69 h 246"/>
                <a:gd name="T26" fmla="*/ 184 w 184"/>
                <a:gd name="T27" fmla="*/ 100 h 246"/>
                <a:gd name="T28" fmla="*/ 184 w 184"/>
                <a:gd name="T29" fmla="*/ 123 h 246"/>
                <a:gd name="T30" fmla="*/ 172 w 184"/>
                <a:gd name="T31" fmla="*/ 154 h 246"/>
                <a:gd name="T32" fmla="*/ 172 w 184"/>
                <a:gd name="T33" fmla="*/ 177 h 246"/>
                <a:gd name="T34" fmla="*/ 160 w 184"/>
                <a:gd name="T35" fmla="*/ 192 h 246"/>
                <a:gd name="T36" fmla="*/ 160 w 184"/>
                <a:gd name="T37" fmla="*/ 215 h 246"/>
                <a:gd name="T38" fmla="*/ 147 w 184"/>
                <a:gd name="T39" fmla="*/ 231 h 246"/>
                <a:gd name="T40" fmla="*/ 123 w 184"/>
                <a:gd name="T41" fmla="*/ 238 h 246"/>
                <a:gd name="T42" fmla="*/ 111 w 184"/>
                <a:gd name="T43" fmla="*/ 246 h 246"/>
                <a:gd name="T44" fmla="*/ 86 w 184"/>
                <a:gd name="T45" fmla="*/ 246 h 246"/>
                <a:gd name="T46" fmla="*/ 74 w 184"/>
                <a:gd name="T47" fmla="*/ 246 h 246"/>
                <a:gd name="T48" fmla="*/ 49 w 184"/>
                <a:gd name="T49" fmla="*/ 238 h 246"/>
                <a:gd name="T50" fmla="*/ 37 w 184"/>
                <a:gd name="T51" fmla="*/ 231 h 246"/>
                <a:gd name="T52" fmla="*/ 24 w 184"/>
                <a:gd name="T53" fmla="*/ 223 h 246"/>
                <a:gd name="T54" fmla="*/ 12 w 184"/>
                <a:gd name="T55" fmla="*/ 200 h 246"/>
                <a:gd name="T56" fmla="*/ 0 w 184"/>
                <a:gd name="T57" fmla="*/ 177 h 246"/>
                <a:gd name="T58" fmla="*/ 0 w 184"/>
                <a:gd name="T59" fmla="*/ 154 h 246"/>
                <a:gd name="T60" fmla="*/ 0 w 184"/>
                <a:gd name="T61" fmla="*/ 123 h 246"/>
                <a:gd name="T62" fmla="*/ 61 w 184"/>
                <a:gd name="T63" fmla="*/ 139 h 246"/>
                <a:gd name="T64" fmla="*/ 61 w 184"/>
                <a:gd name="T65" fmla="*/ 162 h 246"/>
                <a:gd name="T66" fmla="*/ 74 w 184"/>
                <a:gd name="T67" fmla="*/ 177 h 246"/>
                <a:gd name="T68" fmla="*/ 86 w 184"/>
                <a:gd name="T69" fmla="*/ 177 h 246"/>
                <a:gd name="T70" fmla="*/ 98 w 184"/>
                <a:gd name="T71" fmla="*/ 177 h 246"/>
                <a:gd name="T72" fmla="*/ 98 w 184"/>
                <a:gd name="T73" fmla="*/ 177 h 246"/>
                <a:gd name="T74" fmla="*/ 111 w 184"/>
                <a:gd name="T75" fmla="*/ 162 h 246"/>
                <a:gd name="T76" fmla="*/ 111 w 184"/>
                <a:gd name="T77" fmla="*/ 139 h 246"/>
                <a:gd name="T78" fmla="*/ 111 w 184"/>
                <a:gd name="T79" fmla="*/ 123 h 246"/>
                <a:gd name="T80" fmla="*/ 111 w 184"/>
                <a:gd name="T81" fmla="*/ 100 h 246"/>
                <a:gd name="T82" fmla="*/ 111 w 184"/>
                <a:gd name="T83" fmla="*/ 85 h 246"/>
                <a:gd name="T84" fmla="*/ 98 w 184"/>
                <a:gd name="T85" fmla="*/ 77 h 246"/>
                <a:gd name="T86" fmla="*/ 86 w 184"/>
                <a:gd name="T87" fmla="*/ 69 h 246"/>
                <a:gd name="T88" fmla="*/ 74 w 184"/>
                <a:gd name="T89" fmla="*/ 77 h 246"/>
                <a:gd name="T90" fmla="*/ 74 w 184"/>
                <a:gd name="T91" fmla="*/ 85 h 246"/>
                <a:gd name="T92" fmla="*/ 61 w 184"/>
                <a:gd name="T93" fmla="*/ 100 h 246"/>
                <a:gd name="T94" fmla="*/ 61 w 184"/>
                <a:gd name="T95" fmla="*/ 12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 h="246">
                  <a:moveTo>
                    <a:pt x="0" y="123"/>
                  </a:moveTo>
                  <a:lnTo>
                    <a:pt x="0" y="115"/>
                  </a:lnTo>
                  <a:lnTo>
                    <a:pt x="0" y="108"/>
                  </a:lnTo>
                  <a:lnTo>
                    <a:pt x="0" y="100"/>
                  </a:lnTo>
                  <a:lnTo>
                    <a:pt x="0" y="92"/>
                  </a:lnTo>
                  <a:lnTo>
                    <a:pt x="0" y="85"/>
                  </a:lnTo>
                  <a:lnTo>
                    <a:pt x="0" y="77"/>
                  </a:lnTo>
                  <a:lnTo>
                    <a:pt x="0" y="69"/>
                  </a:lnTo>
                  <a:lnTo>
                    <a:pt x="0" y="62"/>
                  </a:lnTo>
                  <a:lnTo>
                    <a:pt x="12" y="62"/>
                  </a:lnTo>
                  <a:lnTo>
                    <a:pt x="12" y="54"/>
                  </a:lnTo>
                  <a:lnTo>
                    <a:pt x="12" y="46"/>
                  </a:lnTo>
                  <a:lnTo>
                    <a:pt x="12" y="39"/>
                  </a:lnTo>
                  <a:lnTo>
                    <a:pt x="24" y="39"/>
                  </a:lnTo>
                  <a:lnTo>
                    <a:pt x="24" y="31"/>
                  </a:lnTo>
                  <a:lnTo>
                    <a:pt x="24" y="23"/>
                  </a:lnTo>
                  <a:lnTo>
                    <a:pt x="37" y="23"/>
                  </a:lnTo>
                  <a:lnTo>
                    <a:pt x="37" y="16"/>
                  </a:lnTo>
                  <a:lnTo>
                    <a:pt x="49" y="8"/>
                  </a:lnTo>
                  <a:lnTo>
                    <a:pt x="61" y="8"/>
                  </a:lnTo>
                  <a:lnTo>
                    <a:pt x="61" y="0"/>
                  </a:lnTo>
                  <a:lnTo>
                    <a:pt x="74" y="0"/>
                  </a:lnTo>
                  <a:lnTo>
                    <a:pt x="86" y="0"/>
                  </a:lnTo>
                  <a:lnTo>
                    <a:pt x="98" y="0"/>
                  </a:lnTo>
                  <a:lnTo>
                    <a:pt x="111" y="0"/>
                  </a:lnTo>
                  <a:lnTo>
                    <a:pt x="111" y="8"/>
                  </a:lnTo>
                  <a:lnTo>
                    <a:pt x="123" y="8"/>
                  </a:lnTo>
                  <a:lnTo>
                    <a:pt x="135" y="16"/>
                  </a:lnTo>
                  <a:lnTo>
                    <a:pt x="147" y="23"/>
                  </a:lnTo>
                  <a:lnTo>
                    <a:pt x="147" y="31"/>
                  </a:lnTo>
                  <a:lnTo>
                    <a:pt x="160" y="39"/>
                  </a:lnTo>
                  <a:lnTo>
                    <a:pt x="160" y="46"/>
                  </a:lnTo>
                  <a:lnTo>
                    <a:pt x="160" y="54"/>
                  </a:lnTo>
                  <a:lnTo>
                    <a:pt x="172" y="62"/>
                  </a:lnTo>
                  <a:lnTo>
                    <a:pt x="172" y="69"/>
                  </a:lnTo>
                  <a:lnTo>
                    <a:pt x="172" y="77"/>
                  </a:lnTo>
                  <a:lnTo>
                    <a:pt x="172" y="92"/>
                  </a:lnTo>
                  <a:lnTo>
                    <a:pt x="184" y="100"/>
                  </a:lnTo>
                  <a:lnTo>
                    <a:pt x="184" y="108"/>
                  </a:lnTo>
                  <a:lnTo>
                    <a:pt x="184" y="115"/>
                  </a:lnTo>
                  <a:lnTo>
                    <a:pt x="184" y="123"/>
                  </a:lnTo>
                  <a:lnTo>
                    <a:pt x="184" y="131"/>
                  </a:lnTo>
                  <a:lnTo>
                    <a:pt x="184" y="139"/>
                  </a:lnTo>
                  <a:lnTo>
                    <a:pt x="184" y="146"/>
                  </a:lnTo>
                  <a:lnTo>
                    <a:pt x="172" y="154"/>
                  </a:lnTo>
                  <a:lnTo>
                    <a:pt x="172" y="162"/>
                  </a:lnTo>
                  <a:lnTo>
                    <a:pt x="172" y="169"/>
                  </a:lnTo>
                  <a:lnTo>
                    <a:pt x="172" y="177"/>
                  </a:lnTo>
                  <a:lnTo>
                    <a:pt x="172" y="185"/>
                  </a:lnTo>
                  <a:lnTo>
                    <a:pt x="172" y="192"/>
                  </a:lnTo>
                  <a:lnTo>
                    <a:pt x="160" y="192"/>
                  </a:lnTo>
                  <a:lnTo>
                    <a:pt x="160" y="200"/>
                  </a:lnTo>
                  <a:lnTo>
                    <a:pt x="160" y="208"/>
                  </a:lnTo>
                  <a:lnTo>
                    <a:pt x="160" y="215"/>
                  </a:lnTo>
                  <a:lnTo>
                    <a:pt x="147" y="215"/>
                  </a:lnTo>
                  <a:lnTo>
                    <a:pt x="147" y="223"/>
                  </a:lnTo>
                  <a:lnTo>
                    <a:pt x="147" y="231"/>
                  </a:lnTo>
                  <a:lnTo>
                    <a:pt x="135" y="231"/>
                  </a:lnTo>
                  <a:lnTo>
                    <a:pt x="135" y="238"/>
                  </a:lnTo>
                  <a:lnTo>
                    <a:pt x="123" y="238"/>
                  </a:lnTo>
                  <a:lnTo>
                    <a:pt x="111" y="246"/>
                  </a:lnTo>
                  <a:lnTo>
                    <a:pt x="98" y="246"/>
                  </a:lnTo>
                  <a:lnTo>
                    <a:pt x="86" y="246"/>
                  </a:lnTo>
                  <a:lnTo>
                    <a:pt x="74" y="246"/>
                  </a:lnTo>
                  <a:lnTo>
                    <a:pt x="61" y="246"/>
                  </a:lnTo>
                  <a:lnTo>
                    <a:pt x="49" y="238"/>
                  </a:lnTo>
                  <a:lnTo>
                    <a:pt x="37" y="238"/>
                  </a:lnTo>
                  <a:lnTo>
                    <a:pt x="37" y="231"/>
                  </a:lnTo>
                  <a:lnTo>
                    <a:pt x="37" y="223"/>
                  </a:lnTo>
                  <a:lnTo>
                    <a:pt x="24" y="223"/>
                  </a:lnTo>
                  <a:lnTo>
                    <a:pt x="24" y="215"/>
                  </a:lnTo>
                  <a:lnTo>
                    <a:pt x="24" y="208"/>
                  </a:lnTo>
                  <a:lnTo>
                    <a:pt x="12" y="208"/>
                  </a:lnTo>
                  <a:lnTo>
                    <a:pt x="12" y="200"/>
                  </a:lnTo>
                  <a:lnTo>
                    <a:pt x="12" y="192"/>
                  </a:lnTo>
                  <a:lnTo>
                    <a:pt x="0" y="185"/>
                  </a:lnTo>
                  <a:lnTo>
                    <a:pt x="0" y="177"/>
                  </a:lnTo>
                  <a:lnTo>
                    <a:pt x="0" y="169"/>
                  </a:lnTo>
                  <a:lnTo>
                    <a:pt x="0" y="162"/>
                  </a:lnTo>
                  <a:lnTo>
                    <a:pt x="0" y="154"/>
                  </a:lnTo>
                  <a:lnTo>
                    <a:pt x="0" y="146"/>
                  </a:lnTo>
                  <a:lnTo>
                    <a:pt x="0" y="139"/>
                  </a:lnTo>
                  <a:lnTo>
                    <a:pt x="0" y="131"/>
                  </a:lnTo>
                  <a:lnTo>
                    <a:pt x="0" y="123"/>
                  </a:lnTo>
                  <a:close/>
                  <a:moveTo>
                    <a:pt x="61" y="123"/>
                  </a:moveTo>
                  <a:lnTo>
                    <a:pt x="61" y="131"/>
                  </a:lnTo>
                  <a:lnTo>
                    <a:pt x="61" y="139"/>
                  </a:lnTo>
                  <a:lnTo>
                    <a:pt x="61" y="146"/>
                  </a:lnTo>
                  <a:lnTo>
                    <a:pt x="61" y="154"/>
                  </a:lnTo>
                  <a:lnTo>
                    <a:pt x="61" y="162"/>
                  </a:lnTo>
                  <a:lnTo>
                    <a:pt x="74" y="169"/>
                  </a:lnTo>
                  <a:lnTo>
                    <a:pt x="74" y="177"/>
                  </a:lnTo>
                  <a:lnTo>
                    <a:pt x="86" y="177"/>
                  </a:lnTo>
                  <a:lnTo>
                    <a:pt x="86" y="185"/>
                  </a:lnTo>
                  <a:lnTo>
                    <a:pt x="86" y="177"/>
                  </a:lnTo>
                  <a:lnTo>
                    <a:pt x="98" y="177"/>
                  </a:lnTo>
                  <a:lnTo>
                    <a:pt x="111" y="169"/>
                  </a:lnTo>
                  <a:lnTo>
                    <a:pt x="111" y="162"/>
                  </a:lnTo>
                  <a:lnTo>
                    <a:pt x="111" y="154"/>
                  </a:lnTo>
                  <a:lnTo>
                    <a:pt x="111" y="146"/>
                  </a:lnTo>
                  <a:lnTo>
                    <a:pt x="111" y="139"/>
                  </a:lnTo>
                  <a:lnTo>
                    <a:pt x="111" y="131"/>
                  </a:lnTo>
                  <a:lnTo>
                    <a:pt x="111" y="123"/>
                  </a:lnTo>
                  <a:lnTo>
                    <a:pt x="111" y="115"/>
                  </a:lnTo>
                  <a:lnTo>
                    <a:pt x="111" y="108"/>
                  </a:lnTo>
                  <a:lnTo>
                    <a:pt x="111" y="100"/>
                  </a:lnTo>
                  <a:lnTo>
                    <a:pt x="111" y="92"/>
                  </a:lnTo>
                  <a:lnTo>
                    <a:pt x="111" y="85"/>
                  </a:lnTo>
                  <a:lnTo>
                    <a:pt x="111" y="77"/>
                  </a:lnTo>
                  <a:lnTo>
                    <a:pt x="98" y="77"/>
                  </a:lnTo>
                  <a:lnTo>
                    <a:pt x="98" y="69"/>
                  </a:lnTo>
                  <a:lnTo>
                    <a:pt x="86" y="69"/>
                  </a:lnTo>
                  <a:lnTo>
                    <a:pt x="74" y="69"/>
                  </a:lnTo>
                  <a:lnTo>
                    <a:pt x="74" y="77"/>
                  </a:lnTo>
                  <a:lnTo>
                    <a:pt x="74" y="85"/>
                  </a:lnTo>
                  <a:lnTo>
                    <a:pt x="61" y="85"/>
                  </a:lnTo>
                  <a:lnTo>
                    <a:pt x="61" y="92"/>
                  </a:lnTo>
                  <a:lnTo>
                    <a:pt x="61" y="100"/>
                  </a:lnTo>
                  <a:lnTo>
                    <a:pt x="61" y="108"/>
                  </a:lnTo>
                  <a:lnTo>
                    <a:pt x="61" y="115"/>
                  </a:lnTo>
                  <a:lnTo>
                    <a:pt x="61" y="1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10"/>
            <p:cNvSpPr>
              <a:spLocks noEditPoints="1"/>
            </p:cNvSpPr>
            <p:nvPr/>
          </p:nvSpPr>
          <p:spPr bwMode="auto">
            <a:xfrm>
              <a:off x="5369" y="7577"/>
              <a:ext cx="172" cy="331"/>
            </a:xfrm>
            <a:custGeom>
              <a:avLst/>
              <a:gdLst>
                <a:gd name="T0" fmla="*/ 0 w 172"/>
                <a:gd name="T1" fmla="*/ 169 h 331"/>
                <a:gd name="T2" fmla="*/ 12 w 172"/>
                <a:gd name="T3" fmla="*/ 8 h 331"/>
                <a:gd name="T4" fmla="*/ 62 w 172"/>
                <a:gd name="T5" fmla="*/ 8 h 331"/>
                <a:gd name="T6" fmla="*/ 62 w 172"/>
                <a:gd name="T7" fmla="*/ 31 h 331"/>
                <a:gd name="T8" fmla="*/ 62 w 172"/>
                <a:gd name="T9" fmla="*/ 31 h 331"/>
                <a:gd name="T10" fmla="*/ 62 w 172"/>
                <a:gd name="T11" fmla="*/ 16 h 331"/>
                <a:gd name="T12" fmla="*/ 74 w 172"/>
                <a:gd name="T13" fmla="*/ 8 h 331"/>
                <a:gd name="T14" fmla="*/ 86 w 172"/>
                <a:gd name="T15" fmla="*/ 8 h 331"/>
                <a:gd name="T16" fmla="*/ 99 w 172"/>
                <a:gd name="T17" fmla="*/ 0 h 331"/>
                <a:gd name="T18" fmla="*/ 111 w 172"/>
                <a:gd name="T19" fmla="*/ 0 h 331"/>
                <a:gd name="T20" fmla="*/ 123 w 172"/>
                <a:gd name="T21" fmla="*/ 0 h 331"/>
                <a:gd name="T22" fmla="*/ 123 w 172"/>
                <a:gd name="T23" fmla="*/ 8 h 331"/>
                <a:gd name="T24" fmla="*/ 135 w 172"/>
                <a:gd name="T25" fmla="*/ 16 h 331"/>
                <a:gd name="T26" fmla="*/ 148 w 172"/>
                <a:gd name="T27" fmla="*/ 23 h 331"/>
                <a:gd name="T28" fmla="*/ 160 w 172"/>
                <a:gd name="T29" fmla="*/ 39 h 331"/>
                <a:gd name="T30" fmla="*/ 160 w 172"/>
                <a:gd name="T31" fmla="*/ 69 h 331"/>
                <a:gd name="T32" fmla="*/ 172 w 172"/>
                <a:gd name="T33" fmla="*/ 100 h 331"/>
                <a:gd name="T34" fmla="*/ 172 w 172"/>
                <a:gd name="T35" fmla="*/ 131 h 331"/>
                <a:gd name="T36" fmla="*/ 172 w 172"/>
                <a:gd name="T37" fmla="*/ 154 h 331"/>
                <a:gd name="T38" fmla="*/ 172 w 172"/>
                <a:gd name="T39" fmla="*/ 177 h 331"/>
                <a:gd name="T40" fmla="*/ 160 w 172"/>
                <a:gd name="T41" fmla="*/ 192 h 331"/>
                <a:gd name="T42" fmla="*/ 160 w 172"/>
                <a:gd name="T43" fmla="*/ 208 h 331"/>
                <a:gd name="T44" fmla="*/ 148 w 172"/>
                <a:gd name="T45" fmla="*/ 215 h 331"/>
                <a:gd name="T46" fmla="*/ 148 w 172"/>
                <a:gd name="T47" fmla="*/ 231 h 331"/>
                <a:gd name="T48" fmla="*/ 135 w 172"/>
                <a:gd name="T49" fmla="*/ 238 h 331"/>
                <a:gd name="T50" fmla="*/ 123 w 172"/>
                <a:gd name="T51" fmla="*/ 246 h 331"/>
                <a:gd name="T52" fmla="*/ 123 w 172"/>
                <a:gd name="T53" fmla="*/ 246 h 331"/>
                <a:gd name="T54" fmla="*/ 111 w 172"/>
                <a:gd name="T55" fmla="*/ 246 h 331"/>
                <a:gd name="T56" fmla="*/ 99 w 172"/>
                <a:gd name="T57" fmla="*/ 246 h 331"/>
                <a:gd name="T58" fmla="*/ 86 w 172"/>
                <a:gd name="T59" fmla="*/ 246 h 331"/>
                <a:gd name="T60" fmla="*/ 74 w 172"/>
                <a:gd name="T61" fmla="*/ 238 h 331"/>
                <a:gd name="T62" fmla="*/ 74 w 172"/>
                <a:gd name="T63" fmla="*/ 238 h 331"/>
                <a:gd name="T64" fmla="*/ 62 w 172"/>
                <a:gd name="T65" fmla="*/ 231 h 331"/>
                <a:gd name="T66" fmla="*/ 62 w 172"/>
                <a:gd name="T67" fmla="*/ 246 h 331"/>
                <a:gd name="T68" fmla="*/ 62 w 172"/>
                <a:gd name="T69" fmla="*/ 331 h 331"/>
                <a:gd name="T70" fmla="*/ 62 w 172"/>
                <a:gd name="T71" fmla="*/ 123 h 331"/>
                <a:gd name="T72" fmla="*/ 62 w 172"/>
                <a:gd name="T73" fmla="*/ 146 h 331"/>
                <a:gd name="T74" fmla="*/ 62 w 172"/>
                <a:gd name="T75" fmla="*/ 154 h 331"/>
                <a:gd name="T76" fmla="*/ 74 w 172"/>
                <a:gd name="T77" fmla="*/ 169 h 331"/>
                <a:gd name="T78" fmla="*/ 74 w 172"/>
                <a:gd name="T79" fmla="*/ 169 h 331"/>
                <a:gd name="T80" fmla="*/ 86 w 172"/>
                <a:gd name="T81" fmla="*/ 177 h 331"/>
                <a:gd name="T82" fmla="*/ 86 w 172"/>
                <a:gd name="T83" fmla="*/ 177 h 331"/>
                <a:gd name="T84" fmla="*/ 99 w 172"/>
                <a:gd name="T85" fmla="*/ 169 h 331"/>
                <a:gd name="T86" fmla="*/ 99 w 172"/>
                <a:gd name="T87" fmla="*/ 162 h 331"/>
                <a:gd name="T88" fmla="*/ 99 w 172"/>
                <a:gd name="T89" fmla="*/ 154 h 331"/>
                <a:gd name="T90" fmla="*/ 111 w 172"/>
                <a:gd name="T91" fmla="*/ 139 h 331"/>
                <a:gd name="T92" fmla="*/ 111 w 172"/>
                <a:gd name="T93" fmla="*/ 131 h 331"/>
                <a:gd name="T94" fmla="*/ 111 w 172"/>
                <a:gd name="T95" fmla="*/ 115 h 331"/>
                <a:gd name="T96" fmla="*/ 111 w 172"/>
                <a:gd name="T97" fmla="*/ 100 h 331"/>
                <a:gd name="T98" fmla="*/ 99 w 172"/>
                <a:gd name="T99" fmla="*/ 85 h 331"/>
                <a:gd name="T100" fmla="*/ 99 w 172"/>
                <a:gd name="T101" fmla="*/ 77 h 331"/>
                <a:gd name="T102" fmla="*/ 86 w 172"/>
                <a:gd name="T103" fmla="*/ 77 h 331"/>
                <a:gd name="T104" fmla="*/ 86 w 172"/>
                <a:gd name="T105" fmla="*/ 77 h 331"/>
                <a:gd name="T106" fmla="*/ 74 w 172"/>
                <a:gd name="T107" fmla="*/ 77 h 331"/>
                <a:gd name="T108" fmla="*/ 74 w 172"/>
                <a:gd name="T109" fmla="*/ 77 h 331"/>
                <a:gd name="T110" fmla="*/ 62 w 172"/>
                <a:gd name="T111" fmla="*/ 85 h 331"/>
                <a:gd name="T112" fmla="*/ 62 w 172"/>
                <a:gd name="T113" fmla="*/ 100 h 331"/>
                <a:gd name="T114" fmla="*/ 62 w 172"/>
                <a:gd name="T115" fmla="*/ 11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331">
                  <a:moveTo>
                    <a:pt x="0" y="331"/>
                  </a:moveTo>
                  <a:lnTo>
                    <a:pt x="0" y="246"/>
                  </a:lnTo>
                  <a:lnTo>
                    <a:pt x="0" y="169"/>
                  </a:lnTo>
                  <a:lnTo>
                    <a:pt x="0" y="85"/>
                  </a:lnTo>
                  <a:lnTo>
                    <a:pt x="0" y="8"/>
                  </a:lnTo>
                  <a:lnTo>
                    <a:pt x="12" y="8"/>
                  </a:lnTo>
                  <a:lnTo>
                    <a:pt x="25" y="8"/>
                  </a:lnTo>
                  <a:lnTo>
                    <a:pt x="37" y="8"/>
                  </a:lnTo>
                  <a:lnTo>
                    <a:pt x="62" y="8"/>
                  </a:lnTo>
                  <a:lnTo>
                    <a:pt x="62" y="16"/>
                  </a:lnTo>
                  <a:lnTo>
                    <a:pt x="62" y="23"/>
                  </a:lnTo>
                  <a:lnTo>
                    <a:pt x="62" y="31"/>
                  </a:lnTo>
                  <a:lnTo>
                    <a:pt x="62" y="39"/>
                  </a:lnTo>
                  <a:lnTo>
                    <a:pt x="62" y="31"/>
                  </a:lnTo>
                  <a:lnTo>
                    <a:pt x="62" y="23"/>
                  </a:lnTo>
                  <a:lnTo>
                    <a:pt x="62" y="16"/>
                  </a:lnTo>
                  <a:lnTo>
                    <a:pt x="74" y="16"/>
                  </a:lnTo>
                  <a:lnTo>
                    <a:pt x="74" y="8"/>
                  </a:lnTo>
                  <a:lnTo>
                    <a:pt x="86" y="8"/>
                  </a:lnTo>
                  <a:lnTo>
                    <a:pt x="86" y="0"/>
                  </a:lnTo>
                  <a:lnTo>
                    <a:pt x="99" y="0"/>
                  </a:lnTo>
                  <a:lnTo>
                    <a:pt x="111" y="0"/>
                  </a:lnTo>
                  <a:lnTo>
                    <a:pt x="123" y="0"/>
                  </a:lnTo>
                  <a:lnTo>
                    <a:pt x="123" y="8"/>
                  </a:lnTo>
                  <a:lnTo>
                    <a:pt x="135" y="8"/>
                  </a:lnTo>
                  <a:lnTo>
                    <a:pt x="135" y="16"/>
                  </a:lnTo>
                  <a:lnTo>
                    <a:pt x="148" y="16"/>
                  </a:lnTo>
                  <a:lnTo>
                    <a:pt x="148" y="23"/>
                  </a:lnTo>
                  <a:lnTo>
                    <a:pt x="148" y="31"/>
                  </a:lnTo>
                  <a:lnTo>
                    <a:pt x="160" y="39"/>
                  </a:lnTo>
                  <a:lnTo>
                    <a:pt x="160" y="46"/>
                  </a:lnTo>
                  <a:lnTo>
                    <a:pt x="160" y="54"/>
                  </a:lnTo>
                  <a:lnTo>
                    <a:pt x="160" y="69"/>
                  </a:lnTo>
                  <a:lnTo>
                    <a:pt x="172" y="77"/>
                  </a:lnTo>
                  <a:lnTo>
                    <a:pt x="172" y="92"/>
                  </a:lnTo>
                  <a:lnTo>
                    <a:pt x="172" y="100"/>
                  </a:lnTo>
                  <a:lnTo>
                    <a:pt x="172" y="115"/>
                  </a:lnTo>
                  <a:lnTo>
                    <a:pt x="172" y="123"/>
                  </a:lnTo>
                  <a:lnTo>
                    <a:pt x="172" y="131"/>
                  </a:lnTo>
                  <a:lnTo>
                    <a:pt x="172" y="139"/>
                  </a:lnTo>
                  <a:lnTo>
                    <a:pt x="172" y="146"/>
                  </a:lnTo>
                  <a:lnTo>
                    <a:pt x="172" y="154"/>
                  </a:lnTo>
                  <a:lnTo>
                    <a:pt x="172" y="162"/>
                  </a:lnTo>
                  <a:lnTo>
                    <a:pt x="172" y="169"/>
                  </a:lnTo>
                  <a:lnTo>
                    <a:pt x="172" y="177"/>
                  </a:lnTo>
                  <a:lnTo>
                    <a:pt x="160" y="185"/>
                  </a:lnTo>
                  <a:lnTo>
                    <a:pt x="160" y="192"/>
                  </a:lnTo>
                  <a:lnTo>
                    <a:pt x="160" y="200"/>
                  </a:lnTo>
                  <a:lnTo>
                    <a:pt x="160" y="208"/>
                  </a:lnTo>
                  <a:lnTo>
                    <a:pt x="160" y="215"/>
                  </a:lnTo>
                  <a:lnTo>
                    <a:pt x="148" y="215"/>
                  </a:lnTo>
                  <a:lnTo>
                    <a:pt x="148" y="223"/>
                  </a:lnTo>
                  <a:lnTo>
                    <a:pt x="148" y="231"/>
                  </a:lnTo>
                  <a:lnTo>
                    <a:pt x="135" y="231"/>
                  </a:lnTo>
                  <a:lnTo>
                    <a:pt x="135" y="238"/>
                  </a:lnTo>
                  <a:lnTo>
                    <a:pt x="123" y="246"/>
                  </a:lnTo>
                  <a:lnTo>
                    <a:pt x="111" y="246"/>
                  </a:lnTo>
                  <a:lnTo>
                    <a:pt x="99" y="246"/>
                  </a:lnTo>
                  <a:lnTo>
                    <a:pt x="86" y="246"/>
                  </a:lnTo>
                  <a:lnTo>
                    <a:pt x="74" y="238"/>
                  </a:lnTo>
                  <a:lnTo>
                    <a:pt x="62" y="231"/>
                  </a:lnTo>
                  <a:lnTo>
                    <a:pt x="62" y="223"/>
                  </a:lnTo>
                  <a:lnTo>
                    <a:pt x="62" y="246"/>
                  </a:lnTo>
                  <a:lnTo>
                    <a:pt x="62" y="277"/>
                  </a:lnTo>
                  <a:lnTo>
                    <a:pt x="62" y="300"/>
                  </a:lnTo>
                  <a:lnTo>
                    <a:pt x="62" y="331"/>
                  </a:lnTo>
                  <a:lnTo>
                    <a:pt x="0" y="331"/>
                  </a:lnTo>
                  <a:close/>
                  <a:moveTo>
                    <a:pt x="62" y="123"/>
                  </a:moveTo>
                  <a:lnTo>
                    <a:pt x="62" y="131"/>
                  </a:lnTo>
                  <a:lnTo>
                    <a:pt x="62" y="139"/>
                  </a:lnTo>
                  <a:lnTo>
                    <a:pt x="62" y="146"/>
                  </a:lnTo>
                  <a:lnTo>
                    <a:pt x="62" y="154"/>
                  </a:lnTo>
                  <a:lnTo>
                    <a:pt x="62" y="162"/>
                  </a:lnTo>
                  <a:lnTo>
                    <a:pt x="74" y="162"/>
                  </a:lnTo>
                  <a:lnTo>
                    <a:pt x="74" y="169"/>
                  </a:lnTo>
                  <a:lnTo>
                    <a:pt x="86" y="177"/>
                  </a:lnTo>
                  <a:lnTo>
                    <a:pt x="86" y="169"/>
                  </a:lnTo>
                  <a:lnTo>
                    <a:pt x="99" y="169"/>
                  </a:lnTo>
                  <a:lnTo>
                    <a:pt x="99" y="162"/>
                  </a:lnTo>
                  <a:lnTo>
                    <a:pt x="99" y="154"/>
                  </a:lnTo>
                  <a:lnTo>
                    <a:pt x="111" y="146"/>
                  </a:lnTo>
                  <a:lnTo>
                    <a:pt x="111" y="139"/>
                  </a:lnTo>
                  <a:lnTo>
                    <a:pt x="111" y="131"/>
                  </a:lnTo>
                  <a:lnTo>
                    <a:pt x="111" y="123"/>
                  </a:lnTo>
                  <a:lnTo>
                    <a:pt x="111" y="115"/>
                  </a:lnTo>
                  <a:lnTo>
                    <a:pt x="111" y="108"/>
                  </a:lnTo>
                  <a:lnTo>
                    <a:pt x="111" y="100"/>
                  </a:lnTo>
                  <a:lnTo>
                    <a:pt x="99" y="100"/>
                  </a:lnTo>
                  <a:lnTo>
                    <a:pt x="99" y="92"/>
                  </a:lnTo>
                  <a:lnTo>
                    <a:pt x="99" y="85"/>
                  </a:lnTo>
                  <a:lnTo>
                    <a:pt x="99" y="77"/>
                  </a:lnTo>
                  <a:lnTo>
                    <a:pt x="86" y="77"/>
                  </a:lnTo>
                  <a:lnTo>
                    <a:pt x="74" y="77"/>
                  </a:lnTo>
                  <a:lnTo>
                    <a:pt x="74" y="85"/>
                  </a:lnTo>
                  <a:lnTo>
                    <a:pt x="62" y="85"/>
                  </a:lnTo>
                  <a:lnTo>
                    <a:pt x="62" y="92"/>
                  </a:lnTo>
                  <a:lnTo>
                    <a:pt x="62" y="100"/>
                  </a:lnTo>
                  <a:lnTo>
                    <a:pt x="62" y="108"/>
                  </a:lnTo>
                  <a:lnTo>
                    <a:pt x="62" y="115"/>
                  </a:lnTo>
                  <a:lnTo>
                    <a:pt x="62" y="1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9"/>
            <p:cNvSpPr>
              <a:spLocks/>
            </p:cNvSpPr>
            <p:nvPr/>
          </p:nvSpPr>
          <p:spPr bwMode="auto">
            <a:xfrm>
              <a:off x="5541" y="7585"/>
              <a:ext cx="197" cy="330"/>
            </a:xfrm>
            <a:custGeom>
              <a:avLst/>
              <a:gdLst>
                <a:gd name="T0" fmla="*/ 25 w 197"/>
                <a:gd name="T1" fmla="*/ 0 h 330"/>
                <a:gd name="T2" fmla="*/ 50 w 197"/>
                <a:gd name="T3" fmla="*/ 0 h 330"/>
                <a:gd name="T4" fmla="*/ 74 w 197"/>
                <a:gd name="T5" fmla="*/ 38 h 330"/>
                <a:gd name="T6" fmla="*/ 99 w 197"/>
                <a:gd name="T7" fmla="*/ 115 h 330"/>
                <a:gd name="T8" fmla="*/ 111 w 197"/>
                <a:gd name="T9" fmla="*/ 115 h 330"/>
                <a:gd name="T10" fmla="*/ 124 w 197"/>
                <a:gd name="T11" fmla="*/ 38 h 330"/>
                <a:gd name="T12" fmla="*/ 148 w 197"/>
                <a:gd name="T13" fmla="*/ 0 h 330"/>
                <a:gd name="T14" fmla="*/ 173 w 197"/>
                <a:gd name="T15" fmla="*/ 0 h 330"/>
                <a:gd name="T16" fmla="*/ 185 w 197"/>
                <a:gd name="T17" fmla="*/ 31 h 330"/>
                <a:gd name="T18" fmla="*/ 161 w 197"/>
                <a:gd name="T19" fmla="*/ 123 h 330"/>
                <a:gd name="T20" fmla="*/ 136 w 197"/>
                <a:gd name="T21" fmla="*/ 215 h 330"/>
                <a:gd name="T22" fmla="*/ 136 w 197"/>
                <a:gd name="T23" fmla="*/ 254 h 330"/>
                <a:gd name="T24" fmla="*/ 124 w 197"/>
                <a:gd name="T25" fmla="*/ 261 h 330"/>
                <a:gd name="T26" fmla="*/ 124 w 197"/>
                <a:gd name="T27" fmla="*/ 277 h 330"/>
                <a:gd name="T28" fmla="*/ 124 w 197"/>
                <a:gd name="T29" fmla="*/ 284 h 330"/>
                <a:gd name="T30" fmla="*/ 124 w 197"/>
                <a:gd name="T31" fmla="*/ 292 h 330"/>
                <a:gd name="T32" fmla="*/ 111 w 197"/>
                <a:gd name="T33" fmla="*/ 292 h 330"/>
                <a:gd name="T34" fmla="*/ 111 w 197"/>
                <a:gd name="T35" fmla="*/ 300 h 330"/>
                <a:gd name="T36" fmla="*/ 111 w 197"/>
                <a:gd name="T37" fmla="*/ 307 h 330"/>
                <a:gd name="T38" fmla="*/ 111 w 197"/>
                <a:gd name="T39" fmla="*/ 307 h 330"/>
                <a:gd name="T40" fmla="*/ 99 w 197"/>
                <a:gd name="T41" fmla="*/ 315 h 330"/>
                <a:gd name="T42" fmla="*/ 99 w 197"/>
                <a:gd name="T43" fmla="*/ 315 h 330"/>
                <a:gd name="T44" fmla="*/ 87 w 197"/>
                <a:gd name="T45" fmla="*/ 323 h 330"/>
                <a:gd name="T46" fmla="*/ 87 w 197"/>
                <a:gd name="T47" fmla="*/ 323 h 330"/>
                <a:gd name="T48" fmla="*/ 74 w 197"/>
                <a:gd name="T49" fmla="*/ 323 h 330"/>
                <a:gd name="T50" fmla="*/ 74 w 197"/>
                <a:gd name="T51" fmla="*/ 330 h 330"/>
                <a:gd name="T52" fmla="*/ 62 w 197"/>
                <a:gd name="T53" fmla="*/ 330 h 330"/>
                <a:gd name="T54" fmla="*/ 62 w 197"/>
                <a:gd name="T55" fmla="*/ 330 h 330"/>
                <a:gd name="T56" fmla="*/ 50 w 197"/>
                <a:gd name="T57" fmla="*/ 330 h 330"/>
                <a:gd name="T58" fmla="*/ 37 w 197"/>
                <a:gd name="T59" fmla="*/ 323 h 330"/>
                <a:gd name="T60" fmla="*/ 25 w 197"/>
                <a:gd name="T61" fmla="*/ 323 h 330"/>
                <a:gd name="T62" fmla="*/ 13 w 197"/>
                <a:gd name="T63" fmla="*/ 307 h 330"/>
                <a:gd name="T64" fmla="*/ 13 w 197"/>
                <a:gd name="T65" fmla="*/ 269 h 330"/>
                <a:gd name="T66" fmla="*/ 13 w 197"/>
                <a:gd name="T67" fmla="*/ 254 h 330"/>
                <a:gd name="T68" fmla="*/ 25 w 197"/>
                <a:gd name="T69" fmla="*/ 254 h 330"/>
                <a:gd name="T70" fmla="*/ 37 w 197"/>
                <a:gd name="T71" fmla="*/ 261 h 330"/>
                <a:gd name="T72" fmla="*/ 37 w 197"/>
                <a:gd name="T73" fmla="*/ 261 h 330"/>
                <a:gd name="T74" fmla="*/ 50 w 197"/>
                <a:gd name="T75" fmla="*/ 261 h 330"/>
                <a:gd name="T76" fmla="*/ 50 w 197"/>
                <a:gd name="T77" fmla="*/ 261 h 330"/>
                <a:gd name="T78" fmla="*/ 50 w 197"/>
                <a:gd name="T79" fmla="*/ 254 h 330"/>
                <a:gd name="T80" fmla="*/ 62 w 197"/>
                <a:gd name="T81" fmla="*/ 254 h 330"/>
                <a:gd name="T82" fmla="*/ 62 w 197"/>
                <a:gd name="T83" fmla="*/ 254 h 330"/>
                <a:gd name="T84" fmla="*/ 62 w 197"/>
                <a:gd name="T85" fmla="*/ 246 h 330"/>
                <a:gd name="T86" fmla="*/ 62 w 197"/>
                <a:gd name="T87" fmla="*/ 238 h 330"/>
                <a:gd name="T88" fmla="*/ 62 w 197"/>
                <a:gd name="T89" fmla="*/ 238 h 330"/>
                <a:gd name="T90" fmla="*/ 62 w 197"/>
                <a:gd name="T91" fmla="*/ 200 h 330"/>
                <a:gd name="T92" fmla="*/ 37 w 197"/>
                <a:gd name="T93" fmla="*/ 115 h 330"/>
                <a:gd name="T94" fmla="*/ 13 w 197"/>
                <a:gd name="T95" fmla="*/ 31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330">
                  <a:moveTo>
                    <a:pt x="0" y="0"/>
                  </a:moveTo>
                  <a:lnTo>
                    <a:pt x="25" y="0"/>
                  </a:lnTo>
                  <a:lnTo>
                    <a:pt x="37" y="0"/>
                  </a:lnTo>
                  <a:lnTo>
                    <a:pt x="50" y="0"/>
                  </a:lnTo>
                  <a:lnTo>
                    <a:pt x="74" y="0"/>
                  </a:lnTo>
                  <a:lnTo>
                    <a:pt x="74" y="38"/>
                  </a:lnTo>
                  <a:lnTo>
                    <a:pt x="87" y="77"/>
                  </a:lnTo>
                  <a:lnTo>
                    <a:pt x="99" y="115"/>
                  </a:lnTo>
                  <a:lnTo>
                    <a:pt x="99" y="154"/>
                  </a:lnTo>
                  <a:lnTo>
                    <a:pt x="111" y="115"/>
                  </a:lnTo>
                  <a:lnTo>
                    <a:pt x="111" y="77"/>
                  </a:lnTo>
                  <a:lnTo>
                    <a:pt x="124" y="38"/>
                  </a:lnTo>
                  <a:lnTo>
                    <a:pt x="124" y="0"/>
                  </a:lnTo>
                  <a:lnTo>
                    <a:pt x="148" y="0"/>
                  </a:lnTo>
                  <a:lnTo>
                    <a:pt x="161" y="0"/>
                  </a:lnTo>
                  <a:lnTo>
                    <a:pt x="173" y="0"/>
                  </a:lnTo>
                  <a:lnTo>
                    <a:pt x="197" y="0"/>
                  </a:lnTo>
                  <a:lnTo>
                    <a:pt x="185" y="31"/>
                  </a:lnTo>
                  <a:lnTo>
                    <a:pt x="173" y="61"/>
                  </a:lnTo>
                  <a:lnTo>
                    <a:pt x="161" y="123"/>
                  </a:lnTo>
                  <a:lnTo>
                    <a:pt x="148" y="184"/>
                  </a:lnTo>
                  <a:lnTo>
                    <a:pt x="136" y="215"/>
                  </a:lnTo>
                  <a:lnTo>
                    <a:pt x="136" y="246"/>
                  </a:lnTo>
                  <a:lnTo>
                    <a:pt x="136" y="254"/>
                  </a:lnTo>
                  <a:lnTo>
                    <a:pt x="124" y="261"/>
                  </a:lnTo>
                  <a:lnTo>
                    <a:pt x="124" y="269"/>
                  </a:lnTo>
                  <a:lnTo>
                    <a:pt x="124" y="277"/>
                  </a:lnTo>
                  <a:lnTo>
                    <a:pt x="124" y="284"/>
                  </a:lnTo>
                  <a:lnTo>
                    <a:pt x="124" y="292"/>
                  </a:lnTo>
                  <a:lnTo>
                    <a:pt x="111" y="292"/>
                  </a:lnTo>
                  <a:lnTo>
                    <a:pt x="111" y="300"/>
                  </a:lnTo>
                  <a:lnTo>
                    <a:pt x="111" y="307"/>
                  </a:lnTo>
                  <a:lnTo>
                    <a:pt x="99" y="315"/>
                  </a:lnTo>
                  <a:lnTo>
                    <a:pt x="99" y="323"/>
                  </a:lnTo>
                  <a:lnTo>
                    <a:pt x="87" y="323"/>
                  </a:lnTo>
                  <a:lnTo>
                    <a:pt x="74" y="323"/>
                  </a:lnTo>
                  <a:lnTo>
                    <a:pt x="74" y="330"/>
                  </a:lnTo>
                  <a:lnTo>
                    <a:pt x="62" y="330"/>
                  </a:lnTo>
                  <a:lnTo>
                    <a:pt x="50" y="330"/>
                  </a:lnTo>
                  <a:lnTo>
                    <a:pt x="37" y="330"/>
                  </a:lnTo>
                  <a:lnTo>
                    <a:pt x="37" y="323"/>
                  </a:lnTo>
                  <a:lnTo>
                    <a:pt x="25" y="323"/>
                  </a:lnTo>
                  <a:lnTo>
                    <a:pt x="13" y="323"/>
                  </a:lnTo>
                  <a:lnTo>
                    <a:pt x="13" y="307"/>
                  </a:lnTo>
                  <a:lnTo>
                    <a:pt x="13" y="292"/>
                  </a:lnTo>
                  <a:lnTo>
                    <a:pt x="13" y="269"/>
                  </a:lnTo>
                  <a:lnTo>
                    <a:pt x="13" y="254"/>
                  </a:lnTo>
                  <a:lnTo>
                    <a:pt x="25" y="254"/>
                  </a:lnTo>
                  <a:lnTo>
                    <a:pt x="25" y="261"/>
                  </a:lnTo>
                  <a:lnTo>
                    <a:pt x="37" y="261"/>
                  </a:lnTo>
                  <a:lnTo>
                    <a:pt x="50" y="261"/>
                  </a:lnTo>
                  <a:lnTo>
                    <a:pt x="50" y="254"/>
                  </a:lnTo>
                  <a:lnTo>
                    <a:pt x="62" y="254"/>
                  </a:lnTo>
                  <a:lnTo>
                    <a:pt x="62" y="246"/>
                  </a:lnTo>
                  <a:lnTo>
                    <a:pt x="62" y="238"/>
                  </a:lnTo>
                  <a:lnTo>
                    <a:pt x="62" y="230"/>
                  </a:lnTo>
                  <a:lnTo>
                    <a:pt x="62" y="200"/>
                  </a:lnTo>
                  <a:lnTo>
                    <a:pt x="50" y="177"/>
                  </a:lnTo>
                  <a:lnTo>
                    <a:pt x="37" y="115"/>
                  </a:lnTo>
                  <a:lnTo>
                    <a:pt x="25" y="54"/>
                  </a:lnTo>
                  <a:lnTo>
                    <a:pt x="13" y="3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08"/>
            <p:cNvSpPr>
              <a:spLocks noEditPoints="1"/>
            </p:cNvSpPr>
            <p:nvPr/>
          </p:nvSpPr>
          <p:spPr bwMode="auto">
            <a:xfrm>
              <a:off x="5837" y="7577"/>
              <a:ext cx="185" cy="246"/>
            </a:xfrm>
            <a:custGeom>
              <a:avLst/>
              <a:gdLst>
                <a:gd name="T0" fmla="*/ 0 w 185"/>
                <a:gd name="T1" fmla="*/ 108 h 246"/>
                <a:gd name="T2" fmla="*/ 12 w 185"/>
                <a:gd name="T3" fmla="*/ 85 h 246"/>
                <a:gd name="T4" fmla="*/ 12 w 185"/>
                <a:gd name="T5" fmla="*/ 62 h 246"/>
                <a:gd name="T6" fmla="*/ 25 w 185"/>
                <a:gd name="T7" fmla="*/ 39 h 246"/>
                <a:gd name="T8" fmla="*/ 37 w 185"/>
                <a:gd name="T9" fmla="*/ 23 h 246"/>
                <a:gd name="T10" fmla="*/ 49 w 185"/>
                <a:gd name="T11" fmla="*/ 8 h 246"/>
                <a:gd name="T12" fmla="*/ 74 w 185"/>
                <a:gd name="T13" fmla="*/ 8 h 246"/>
                <a:gd name="T14" fmla="*/ 86 w 185"/>
                <a:gd name="T15" fmla="*/ 0 h 246"/>
                <a:gd name="T16" fmla="*/ 111 w 185"/>
                <a:gd name="T17" fmla="*/ 0 h 246"/>
                <a:gd name="T18" fmla="*/ 135 w 185"/>
                <a:gd name="T19" fmla="*/ 8 h 246"/>
                <a:gd name="T20" fmla="*/ 148 w 185"/>
                <a:gd name="T21" fmla="*/ 23 h 246"/>
                <a:gd name="T22" fmla="*/ 160 w 185"/>
                <a:gd name="T23" fmla="*/ 39 h 246"/>
                <a:gd name="T24" fmla="*/ 185 w 185"/>
                <a:gd name="T25" fmla="*/ 69 h 246"/>
                <a:gd name="T26" fmla="*/ 185 w 185"/>
                <a:gd name="T27" fmla="*/ 100 h 246"/>
                <a:gd name="T28" fmla="*/ 185 w 185"/>
                <a:gd name="T29" fmla="*/ 123 h 246"/>
                <a:gd name="T30" fmla="*/ 185 w 185"/>
                <a:gd name="T31" fmla="*/ 154 h 246"/>
                <a:gd name="T32" fmla="*/ 185 w 185"/>
                <a:gd name="T33" fmla="*/ 177 h 246"/>
                <a:gd name="T34" fmla="*/ 172 w 185"/>
                <a:gd name="T35" fmla="*/ 192 h 246"/>
                <a:gd name="T36" fmla="*/ 160 w 185"/>
                <a:gd name="T37" fmla="*/ 215 h 246"/>
                <a:gd name="T38" fmla="*/ 148 w 185"/>
                <a:gd name="T39" fmla="*/ 231 h 246"/>
                <a:gd name="T40" fmla="*/ 135 w 185"/>
                <a:gd name="T41" fmla="*/ 238 h 246"/>
                <a:gd name="T42" fmla="*/ 111 w 185"/>
                <a:gd name="T43" fmla="*/ 246 h 246"/>
                <a:gd name="T44" fmla="*/ 98 w 185"/>
                <a:gd name="T45" fmla="*/ 246 h 246"/>
                <a:gd name="T46" fmla="*/ 74 w 185"/>
                <a:gd name="T47" fmla="*/ 246 h 246"/>
                <a:gd name="T48" fmla="*/ 62 w 185"/>
                <a:gd name="T49" fmla="*/ 238 h 246"/>
                <a:gd name="T50" fmla="*/ 49 w 185"/>
                <a:gd name="T51" fmla="*/ 231 h 246"/>
                <a:gd name="T52" fmla="*/ 37 w 185"/>
                <a:gd name="T53" fmla="*/ 223 h 246"/>
                <a:gd name="T54" fmla="*/ 25 w 185"/>
                <a:gd name="T55" fmla="*/ 200 h 246"/>
                <a:gd name="T56" fmla="*/ 12 w 185"/>
                <a:gd name="T57" fmla="*/ 177 h 246"/>
                <a:gd name="T58" fmla="*/ 12 w 185"/>
                <a:gd name="T59" fmla="*/ 154 h 246"/>
                <a:gd name="T60" fmla="*/ 0 w 185"/>
                <a:gd name="T61" fmla="*/ 123 h 246"/>
                <a:gd name="T62" fmla="*/ 74 w 185"/>
                <a:gd name="T63" fmla="*/ 139 h 246"/>
                <a:gd name="T64" fmla="*/ 74 w 185"/>
                <a:gd name="T65" fmla="*/ 162 h 246"/>
                <a:gd name="T66" fmla="*/ 86 w 185"/>
                <a:gd name="T67" fmla="*/ 177 h 246"/>
                <a:gd name="T68" fmla="*/ 86 w 185"/>
                <a:gd name="T69" fmla="*/ 177 h 246"/>
                <a:gd name="T70" fmla="*/ 98 w 185"/>
                <a:gd name="T71" fmla="*/ 177 h 246"/>
                <a:gd name="T72" fmla="*/ 111 w 185"/>
                <a:gd name="T73" fmla="*/ 177 h 246"/>
                <a:gd name="T74" fmla="*/ 111 w 185"/>
                <a:gd name="T75" fmla="*/ 162 h 246"/>
                <a:gd name="T76" fmla="*/ 123 w 185"/>
                <a:gd name="T77" fmla="*/ 139 h 246"/>
                <a:gd name="T78" fmla="*/ 123 w 185"/>
                <a:gd name="T79" fmla="*/ 123 h 246"/>
                <a:gd name="T80" fmla="*/ 123 w 185"/>
                <a:gd name="T81" fmla="*/ 100 h 246"/>
                <a:gd name="T82" fmla="*/ 111 w 185"/>
                <a:gd name="T83" fmla="*/ 85 h 246"/>
                <a:gd name="T84" fmla="*/ 111 w 185"/>
                <a:gd name="T85" fmla="*/ 77 h 246"/>
                <a:gd name="T86" fmla="*/ 98 w 185"/>
                <a:gd name="T87" fmla="*/ 69 h 246"/>
                <a:gd name="T88" fmla="*/ 86 w 185"/>
                <a:gd name="T89" fmla="*/ 77 h 246"/>
                <a:gd name="T90" fmla="*/ 74 w 185"/>
                <a:gd name="T91" fmla="*/ 85 h 246"/>
                <a:gd name="T92" fmla="*/ 74 w 185"/>
                <a:gd name="T93" fmla="*/ 100 h 246"/>
                <a:gd name="T94" fmla="*/ 74 w 185"/>
                <a:gd name="T95" fmla="*/ 12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5" h="246">
                  <a:moveTo>
                    <a:pt x="0" y="123"/>
                  </a:moveTo>
                  <a:lnTo>
                    <a:pt x="0" y="115"/>
                  </a:lnTo>
                  <a:lnTo>
                    <a:pt x="0" y="108"/>
                  </a:lnTo>
                  <a:lnTo>
                    <a:pt x="0" y="100"/>
                  </a:lnTo>
                  <a:lnTo>
                    <a:pt x="12" y="92"/>
                  </a:lnTo>
                  <a:lnTo>
                    <a:pt x="12" y="85"/>
                  </a:lnTo>
                  <a:lnTo>
                    <a:pt x="12" y="77"/>
                  </a:lnTo>
                  <a:lnTo>
                    <a:pt x="12" y="69"/>
                  </a:lnTo>
                  <a:lnTo>
                    <a:pt x="12" y="62"/>
                  </a:lnTo>
                  <a:lnTo>
                    <a:pt x="12" y="54"/>
                  </a:lnTo>
                  <a:lnTo>
                    <a:pt x="25" y="46"/>
                  </a:lnTo>
                  <a:lnTo>
                    <a:pt x="25" y="39"/>
                  </a:lnTo>
                  <a:lnTo>
                    <a:pt x="37" y="31"/>
                  </a:lnTo>
                  <a:lnTo>
                    <a:pt x="37" y="23"/>
                  </a:lnTo>
                  <a:lnTo>
                    <a:pt x="49" y="16"/>
                  </a:lnTo>
                  <a:lnTo>
                    <a:pt x="49" y="8"/>
                  </a:lnTo>
                  <a:lnTo>
                    <a:pt x="62" y="8"/>
                  </a:lnTo>
                  <a:lnTo>
                    <a:pt x="74" y="8"/>
                  </a:lnTo>
                  <a:lnTo>
                    <a:pt x="74" y="0"/>
                  </a:lnTo>
                  <a:lnTo>
                    <a:pt x="86" y="0"/>
                  </a:lnTo>
                  <a:lnTo>
                    <a:pt x="98" y="0"/>
                  </a:lnTo>
                  <a:lnTo>
                    <a:pt x="111" y="0"/>
                  </a:lnTo>
                  <a:lnTo>
                    <a:pt x="123" y="8"/>
                  </a:lnTo>
                  <a:lnTo>
                    <a:pt x="135" y="8"/>
                  </a:lnTo>
                  <a:lnTo>
                    <a:pt x="135" y="16"/>
                  </a:lnTo>
                  <a:lnTo>
                    <a:pt x="148" y="16"/>
                  </a:lnTo>
                  <a:lnTo>
                    <a:pt x="148" y="23"/>
                  </a:lnTo>
                  <a:lnTo>
                    <a:pt x="160" y="31"/>
                  </a:lnTo>
                  <a:lnTo>
                    <a:pt x="160" y="39"/>
                  </a:lnTo>
                  <a:lnTo>
                    <a:pt x="172" y="46"/>
                  </a:lnTo>
                  <a:lnTo>
                    <a:pt x="172" y="54"/>
                  </a:lnTo>
                  <a:lnTo>
                    <a:pt x="172" y="62"/>
                  </a:lnTo>
                  <a:lnTo>
                    <a:pt x="185" y="69"/>
                  </a:lnTo>
                  <a:lnTo>
                    <a:pt x="185" y="77"/>
                  </a:lnTo>
                  <a:lnTo>
                    <a:pt x="185" y="92"/>
                  </a:lnTo>
                  <a:lnTo>
                    <a:pt x="185" y="100"/>
                  </a:lnTo>
                  <a:lnTo>
                    <a:pt x="185" y="108"/>
                  </a:lnTo>
                  <a:lnTo>
                    <a:pt x="185" y="115"/>
                  </a:lnTo>
                  <a:lnTo>
                    <a:pt x="185" y="123"/>
                  </a:lnTo>
                  <a:lnTo>
                    <a:pt x="185" y="131"/>
                  </a:lnTo>
                  <a:lnTo>
                    <a:pt x="185" y="139"/>
                  </a:lnTo>
                  <a:lnTo>
                    <a:pt x="185" y="146"/>
                  </a:lnTo>
                  <a:lnTo>
                    <a:pt x="185" y="154"/>
                  </a:lnTo>
                  <a:lnTo>
                    <a:pt x="185" y="162"/>
                  </a:lnTo>
                  <a:lnTo>
                    <a:pt x="185" y="169"/>
                  </a:lnTo>
                  <a:lnTo>
                    <a:pt x="185" y="177"/>
                  </a:lnTo>
                  <a:lnTo>
                    <a:pt x="172" y="185"/>
                  </a:lnTo>
                  <a:lnTo>
                    <a:pt x="172" y="192"/>
                  </a:lnTo>
                  <a:lnTo>
                    <a:pt x="172" y="200"/>
                  </a:lnTo>
                  <a:lnTo>
                    <a:pt x="172" y="208"/>
                  </a:lnTo>
                  <a:lnTo>
                    <a:pt x="160" y="215"/>
                  </a:lnTo>
                  <a:lnTo>
                    <a:pt x="160" y="223"/>
                  </a:lnTo>
                  <a:lnTo>
                    <a:pt x="148" y="223"/>
                  </a:lnTo>
                  <a:lnTo>
                    <a:pt x="148" y="231"/>
                  </a:lnTo>
                  <a:lnTo>
                    <a:pt x="135" y="238"/>
                  </a:lnTo>
                  <a:lnTo>
                    <a:pt x="123" y="238"/>
                  </a:lnTo>
                  <a:lnTo>
                    <a:pt x="123" y="246"/>
                  </a:lnTo>
                  <a:lnTo>
                    <a:pt x="111" y="246"/>
                  </a:lnTo>
                  <a:lnTo>
                    <a:pt x="98" y="246"/>
                  </a:lnTo>
                  <a:lnTo>
                    <a:pt x="86" y="246"/>
                  </a:lnTo>
                  <a:lnTo>
                    <a:pt x="74" y="246"/>
                  </a:lnTo>
                  <a:lnTo>
                    <a:pt x="62" y="246"/>
                  </a:lnTo>
                  <a:lnTo>
                    <a:pt x="62" y="238"/>
                  </a:lnTo>
                  <a:lnTo>
                    <a:pt x="49" y="238"/>
                  </a:lnTo>
                  <a:lnTo>
                    <a:pt x="49" y="231"/>
                  </a:lnTo>
                  <a:lnTo>
                    <a:pt x="37" y="231"/>
                  </a:lnTo>
                  <a:lnTo>
                    <a:pt x="37" y="223"/>
                  </a:lnTo>
                  <a:lnTo>
                    <a:pt x="25" y="215"/>
                  </a:lnTo>
                  <a:lnTo>
                    <a:pt x="25" y="208"/>
                  </a:lnTo>
                  <a:lnTo>
                    <a:pt x="25" y="200"/>
                  </a:lnTo>
                  <a:lnTo>
                    <a:pt x="12" y="192"/>
                  </a:lnTo>
                  <a:lnTo>
                    <a:pt x="12" y="185"/>
                  </a:lnTo>
                  <a:lnTo>
                    <a:pt x="12" y="177"/>
                  </a:lnTo>
                  <a:lnTo>
                    <a:pt x="12" y="169"/>
                  </a:lnTo>
                  <a:lnTo>
                    <a:pt x="12" y="162"/>
                  </a:lnTo>
                  <a:lnTo>
                    <a:pt x="12" y="154"/>
                  </a:lnTo>
                  <a:lnTo>
                    <a:pt x="0" y="146"/>
                  </a:lnTo>
                  <a:lnTo>
                    <a:pt x="0" y="139"/>
                  </a:lnTo>
                  <a:lnTo>
                    <a:pt x="0" y="131"/>
                  </a:lnTo>
                  <a:lnTo>
                    <a:pt x="0" y="123"/>
                  </a:lnTo>
                  <a:close/>
                  <a:moveTo>
                    <a:pt x="74" y="123"/>
                  </a:moveTo>
                  <a:lnTo>
                    <a:pt x="74" y="131"/>
                  </a:lnTo>
                  <a:lnTo>
                    <a:pt x="74" y="139"/>
                  </a:lnTo>
                  <a:lnTo>
                    <a:pt x="74" y="146"/>
                  </a:lnTo>
                  <a:lnTo>
                    <a:pt x="74" y="154"/>
                  </a:lnTo>
                  <a:lnTo>
                    <a:pt x="74" y="162"/>
                  </a:lnTo>
                  <a:lnTo>
                    <a:pt x="74" y="169"/>
                  </a:lnTo>
                  <a:lnTo>
                    <a:pt x="86" y="177"/>
                  </a:lnTo>
                  <a:lnTo>
                    <a:pt x="98" y="177"/>
                  </a:lnTo>
                  <a:lnTo>
                    <a:pt x="98" y="185"/>
                  </a:lnTo>
                  <a:lnTo>
                    <a:pt x="98" y="177"/>
                  </a:lnTo>
                  <a:lnTo>
                    <a:pt x="111" y="177"/>
                  </a:lnTo>
                  <a:lnTo>
                    <a:pt x="111" y="169"/>
                  </a:lnTo>
                  <a:lnTo>
                    <a:pt x="111" y="162"/>
                  </a:lnTo>
                  <a:lnTo>
                    <a:pt x="123" y="154"/>
                  </a:lnTo>
                  <a:lnTo>
                    <a:pt x="123" y="146"/>
                  </a:lnTo>
                  <a:lnTo>
                    <a:pt x="123" y="139"/>
                  </a:lnTo>
                  <a:lnTo>
                    <a:pt x="123" y="131"/>
                  </a:lnTo>
                  <a:lnTo>
                    <a:pt x="123" y="123"/>
                  </a:lnTo>
                  <a:lnTo>
                    <a:pt x="123" y="115"/>
                  </a:lnTo>
                  <a:lnTo>
                    <a:pt x="123" y="108"/>
                  </a:lnTo>
                  <a:lnTo>
                    <a:pt x="123" y="100"/>
                  </a:lnTo>
                  <a:lnTo>
                    <a:pt x="123" y="92"/>
                  </a:lnTo>
                  <a:lnTo>
                    <a:pt x="111" y="92"/>
                  </a:lnTo>
                  <a:lnTo>
                    <a:pt x="111" y="85"/>
                  </a:lnTo>
                  <a:lnTo>
                    <a:pt x="111" y="77"/>
                  </a:lnTo>
                  <a:lnTo>
                    <a:pt x="98" y="69"/>
                  </a:lnTo>
                  <a:lnTo>
                    <a:pt x="86" y="69"/>
                  </a:lnTo>
                  <a:lnTo>
                    <a:pt x="86" y="77"/>
                  </a:lnTo>
                  <a:lnTo>
                    <a:pt x="74" y="77"/>
                  </a:lnTo>
                  <a:lnTo>
                    <a:pt x="74" y="85"/>
                  </a:lnTo>
                  <a:lnTo>
                    <a:pt x="74" y="92"/>
                  </a:lnTo>
                  <a:lnTo>
                    <a:pt x="74" y="100"/>
                  </a:lnTo>
                  <a:lnTo>
                    <a:pt x="74" y="108"/>
                  </a:lnTo>
                  <a:lnTo>
                    <a:pt x="74" y="115"/>
                  </a:lnTo>
                  <a:lnTo>
                    <a:pt x="74" y="1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7"/>
            <p:cNvSpPr>
              <a:spLocks/>
            </p:cNvSpPr>
            <p:nvPr/>
          </p:nvSpPr>
          <p:spPr bwMode="auto">
            <a:xfrm>
              <a:off x="6034" y="7493"/>
              <a:ext cx="123" cy="330"/>
            </a:xfrm>
            <a:custGeom>
              <a:avLst/>
              <a:gdLst>
                <a:gd name="T0" fmla="*/ 99 w 123"/>
                <a:gd name="T1" fmla="*/ 92 h 330"/>
                <a:gd name="T2" fmla="*/ 111 w 123"/>
                <a:gd name="T3" fmla="*/ 92 h 330"/>
                <a:gd name="T4" fmla="*/ 111 w 123"/>
                <a:gd name="T5" fmla="*/ 107 h 330"/>
                <a:gd name="T6" fmla="*/ 111 w 123"/>
                <a:gd name="T7" fmla="*/ 146 h 330"/>
                <a:gd name="T8" fmla="*/ 111 w 123"/>
                <a:gd name="T9" fmla="*/ 161 h 330"/>
                <a:gd name="T10" fmla="*/ 99 w 123"/>
                <a:gd name="T11" fmla="*/ 161 h 330"/>
                <a:gd name="T12" fmla="*/ 86 w 123"/>
                <a:gd name="T13" fmla="*/ 330 h 330"/>
                <a:gd name="T14" fmla="*/ 25 w 123"/>
                <a:gd name="T15" fmla="*/ 161 h 330"/>
                <a:gd name="T16" fmla="*/ 12 w 123"/>
                <a:gd name="T17" fmla="*/ 161 h 330"/>
                <a:gd name="T18" fmla="*/ 0 w 123"/>
                <a:gd name="T19" fmla="*/ 161 h 330"/>
                <a:gd name="T20" fmla="*/ 0 w 123"/>
                <a:gd name="T21" fmla="*/ 130 h 330"/>
                <a:gd name="T22" fmla="*/ 0 w 123"/>
                <a:gd name="T23" fmla="*/ 92 h 330"/>
                <a:gd name="T24" fmla="*/ 12 w 123"/>
                <a:gd name="T25" fmla="*/ 92 h 330"/>
                <a:gd name="T26" fmla="*/ 25 w 123"/>
                <a:gd name="T27" fmla="*/ 92 h 330"/>
                <a:gd name="T28" fmla="*/ 25 w 123"/>
                <a:gd name="T29" fmla="*/ 77 h 330"/>
                <a:gd name="T30" fmla="*/ 25 w 123"/>
                <a:gd name="T31" fmla="*/ 69 h 330"/>
                <a:gd name="T32" fmla="*/ 25 w 123"/>
                <a:gd name="T33" fmla="*/ 61 h 330"/>
                <a:gd name="T34" fmla="*/ 25 w 123"/>
                <a:gd name="T35" fmla="*/ 46 h 330"/>
                <a:gd name="T36" fmla="*/ 25 w 123"/>
                <a:gd name="T37" fmla="*/ 38 h 330"/>
                <a:gd name="T38" fmla="*/ 25 w 123"/>
                <a:gd name="T39" fmla="*/ 30 h 330"/>
                <a:gd name="T40" fmla="*/ 37 w 123"/>
                <a:gd name="T41" fmla="*/ 23 h 330"/>
                <a:gd name="T42" fmla="*/ 37 w 123"/>
                <a:gd name="T43" fmla="*/ 23 h 330"/>
                <a:gd name="T44" fmla="*/ 37 w 123"/>
                <a:gd name="T45" fmla="*/ 15 h 330"/>
                <a:gd name="T46" fmla="*/ 49 w 123"/>
                <a:gd name="T47" fmla="*/ 7 h 330"/>
                <a:gd name="T48" fmla="*/ 49 w 123"/>
                <a:gd name="T49" fmla="*/ 0 h 330"/>
                <a:gd name="T50" fmla="*/ 62 w 123"/>
                <a:gd name="T51" fmla="*/ 0 h 330"/>
                <a:gd name="T52" fmla="*/ 62 w 123"/>
                <a:gd name="T53" fmla="*/ 0 h 330"/>
                <a:gd name="T54" fmla="*/ 74 w 123"/>
                <a:gd name="T55" fmla="*/ 0 h 330"/>
                <a:gd name="T56" fmla="*/ 86 w 123"/>
                <a:gd name="T57" fmla="*/ 0 h 330"/>
                <a:gd name="T58" fmla="*/ 99 w 123"/>
                <a:gd name="T59" fmla="*/ 0 h 330"/>
                <a:gd name="T60" fmla="*/ 111 w 123"/>
                <a:gd name="T61" fmla="*/ 0 h 330"/>
                <a:gd name="T62" fmla="*/ 123 w 123"/>
                <a:gd name="T63" fmla="*/ 0 h 330"/>
                <a:gd name="T64" fmla="*/ 123 w 123"/>
                <a:gd name="T65" fmla="*/ 23 h 330"/>
                <a:gd name="T66" fmla="*/ 123 w 123"/>
                <a:gd name="T67" fmla="*/ 46 h 330"/>
                <a:gd name="T68" fmla="*/ 123 w 123"/>
                <a:gd name="T69" fmla="*/ 61 h 330"/>
                <a:gd name="T70" fmla="*/ 111 w 123"/>
                <a:gd name="T71" fmla="*/ 61 h 330"/>
                <a:gd name="T72" fmla="*/ 111 w 123"/>
                <a:gd name="T73" fmla="*/ 61 h 330"/>
                <a:gd name="T74" fmla="*/ 99 w 123"/>
                <a:gd name="T75" fmla="*/ 61 h 330"/>
                <a:gd name="T76" fmla="*/ 99 w 123"/>
                <a:gd name="T77" fmla="*/ 61 h 330"/>
                <a:gd name="T78" fmla="*/ 99 w 123"/>
                <a:gd name="T79" fmla="*/ 61 h 330"/>
                <a:gd name="T80" fmla="*/ 99 w 123"/>
                <a:gd name="T81" fmla="*/ 61 h 330"/>
                <a:gd name="T82" fmla="*/ 99 w 123"/>
                <a:gd name="T83" fmla="*/ 61 h 330"/>
                <a:gd name="T84" fmla="*/ 99 w 123"/>
                <a:gd name="T85" fmla="*/ 69 h 330"/>
                <a:gd name="T86" fmla="*/ 86 w 123"/>
                <a:gd name="T87" fmla="*/ 69 h 330"/>
                <a:gd name="T88" fmla="*/ 86 w 123"/>
                <a:gd name="T89" fmla="*/ 69 h 330"/>
                <a:gd name="T90" fmla="*/ 86 w 123"/>
                <a:gd name="T91" fmla="*/ 77 h 330"/>
                <a:gd name="T92" fmla="*/ 86 w 123"/>
                <a:gd name="T93" fmla="*/ 84 h 330"/>
                <a:gd name="T94" fmla="*/ 86 w 123"/>
                <a:gd name="T95" fmla="*/ 84 h 330"/>
                <a:gd name="T96" fmla="*/ 86 w 123"/>
                <a:gd name="T97" fmla="*/ 9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 h="330">
                  <a:moveTo>
                    <a:pt x="86" y="92"/>
                  </a:moveTo>
                  <a:lnTo>
                    <a:pt x="99" y="92"/>
                  </a:lnTo>
                  <a:lnTo>
                    <a:pt x="111" y="92"/>
                  </a:lnTo>
                  <a:lnTo>
                    <a:pt x="111" y="107"/>
                  </a:lnTo>
                  <a:lnTo>
                    <a:pt x="111" y="130"/>
                  </a:lnTo>
                  <a:lnTo>
                    <a:pt x="111" y="146"/>
                  </a:lnTo>
                  <a:lnTo>
                    <a:pt x="111" y="161"/>
                  </a:lnTo>
                  <a:lnTo>
                    <a:pt x="99" y="161"/>
                  </a:lnTo>
                  <a:lnTo>
                    <a:pt x="86" y="161"/>
                  </a:lnTo>
                  <a:lnTo>
                    <a:pt x="86" y="330"/>
                  </a:lnTo>
                  <a:lnTo>
                    <a:pt x="25" y="330"/>
                  </a:lnTo>
                  <a:lnTo>
                    <a:pt x="25" y="161"/>
                  </a:lnTo>
                  <a:lnTo>
                    <a:pt x="12" y="161"/>
                  </a:lnTo>
                  <a:lnTo>
                    <a:pt x="0" y="161"/>
                  </a:lnTo>
                  <a:lnTo>
                    <a:pt x="0" y="146"/>
                  </a:lnTo>
                  <a:lnTo>
                    <a:pt x="0" y="130"/>
                  </a:lnTo>
                  <a:lnTo>
                    <a:pt x="0" y="107"/>
                  </a:lnTo>
                  <a:lnTo>
                    <a:pt x="0" y="92"/>
                  </a:lnTo>
                  <a:lnTo>
                    <a:pt x="12" y="92"/>
                  </a:lnTo>
                  <a:lnTo>
                    <a:pt x="25" y="92"/>
                  </a:lnTo>
                  <a:lnTo>
                    <a:pt x="25" y="84"/>
                  </a:lnTo>
                  <a:lnTo>
                    <a:pt x="25" y="77"/>
                  </a:lnTo>
                  <a:lnTo>
                    <a:pt x="25" y="69"/>
                  </a:lnTo>
                  <a:lnTo>
                    <a:pt x="25" y="61"/>
                  </a:lnTo>
                  <a:lnTo>
                    <a:pt x="25" y="53"/>
                  </a:lnTo>
                  <a:lnTo>
                    <a:pt x="25" y="46"/>
                  </a:lnTo>
                  <a:lnTo>
                    <a:pt x="25" y="38"/>
                  </a:lnTo>
                  <a:lnTo>
                    <a:pt x="25" y="30"/>
                  </a:lnTo>
                  <a:lnTo>
                    <a:pt x="37" y="23"/>
                  </a:lnTo>
                  <a:lnTo>
                    <a:pt x="37" y="15"/>
                  </a:lnTo>
                  <a:lnTo>
                    <a:pt x="49" y="7"/>
                  </a:lnTo>
                  <a:lnTo>
                    <a:pt x="49" y="0"/>
                  </a:lnTo>
                  <a:lnTo>
                    <a:pt x="62" y="0"/>
                  </a:lnTo>
                  <a:lnTo>
                    <a:pt x="74" y="0"/>
                  </a:lnTo>
                  <a:lnTo>
                    <a:pt x="86" y="0"/>
                  </a:lnTo>
                  <a:lnTo>
                    <a:pt x="99" y="0"/>
                  </a:lnTo>
                  <a:lnTo>
                    <a:pt x="111" y="0"/>
                  </a:lnTo>
                  <a:lnTo>
                    <a:pt x="123" y="0"/>
                  </a:lnTo>
                  <a:lnTo>
                    <a:pt x="123" y="7"/>
                  </a:lnTo>
                  <a:lnTo>
                    <a:pt x="123" y="23"/>
                  </a:lnTo>
                  <a:lnTo>
                    <a:pt x="123" y="38"/>
                  </a:lnTo>
                  <a:lnTo>
                    <a:pt x="123" y="46"/>
                  </a:lnTo>
                  <a:lnTo>
                    <a:pt x="123" y="61"/>
                  </a:lnTo>
                  <a:lnTo>
                    <a:pt x="111" y="61"/>
                  </a:lnTo>
                  <a:lnTo>
                    <a:pt x="99" y="61"/>
                  </a:lnTo>
                  <a:lnTo>
                    <a:pt x="99" y="69"/>
                  </a:lnTo>
                  <a:lnTo>
                    <a:pt x="86" y="69"/>
                  </a:lnTo>
                  <a:lnTo>
                    <a:pt x="86" y="77"/>
                  </a:lnTo>
                  <a:lnTo>
                    <a:pt x="86" y="84"/>
                  </a:lnTo>
                  <a:lnTo>
                    <a:pt x="86" y="9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06"/>
            <p:cNvSpPr>
              <a:spLocks/>
            </p:cNvSpPr>
            <p:nvPr/>
          </p:nvSpPr>
          <p:spPr bwMode="auto">
            <a:xfrm>
              <a:off x="6280" y="7493"/>
              <a:ext cx="197" cy="330"/>
            </a:xfrm>
            <a:custGeom>
              <a:avLst/>
              <a:gdLst>
                <a:gd name="T0" fmla="*/ 62 w 197"/>
                <a:gd name="T1" fmla="*/ 207 h 330"/>
                <a:gd name="T2" fmla="*/ 74 w 197"/>
                <a:gd name="T3" fmla="*/ 238 h 330"/>
                <a:gd name="T4" fmla="*/ 74 w 197"/>
                <a:gd name="T5" fmla="*/ 246 h 330"/>
                <a:gd name="T6" fmla="*/ 86 w 197"/>
                <a:gd name="T7" fmla="*/ 261 h 330"/>
                <a:gd name="T8" fmla="*/ 111 w 197"/>
                <a:gd name="T9" fmla="*/ 261 h 330"/>
                <a:gd name="T10" fmla="*/ 123 w 197"/>
                <a:gd name="T11" fmla="*/ 253 h 330"/>
                <a:gd name="T12" fmla="*/ 123 w 197"/>
                <a:gd name="T13" fmla="*/ 246 h 330"/>
                <a:gd name="T14" fmla="*/ 123 w 197"/>
                <a:gd name="T15" fmla="*/ 230 h 330"/>
                <a:gd name="T16" fmla="*/ 123 w 197"/>
                <a:gd name="T17" fmla="*/ 215 h 330"/>
                <a:gd name="T18" fmla="*/ 111 w 197"/>
                <a:gd name="T19" fmla="*/ 207 h 330"/>
                <a:gd name="T20" fmla="*/ 111 w 197"/>
                <a:gd name="T21" fmla="*/ 207 h 330"/>
                <a:gd name="T22" fmla="*/ 86 w 197"/>
                <a:gd name="T23" fmla="*/ 199 h 330"/>
                <a:gd name="T24" fmla="*/ 74 w 197"/>
                <a:gd name="T25" fmla="*/ 192 h 330"/>
                <a:gd name="T26" fmla="*/ 50 w 197"/>
                <a:gd name="T27" fmla="*/ 176 h 330"/>
                <a:gd name="T28" fmla="*/ 25 w 197"/>
                <a:gd name="T29" fmla="*/ 161 h 330"/>
                <a:gd name="T30" fmla="*/ 25 w 197"/>
                <a:gd name="T31" fmla="*/ 146 h 330"/>
                <a:gd name="T32" fmla="*/ 13 w 197"/>
                <a:gd name="T33" fmla="*/ 130 h 330"/>
                <a:gd name="T34" fmla="*/ 13 w 197"/>
                <a:gd name="T35" fmla="*/ 107 h 330"/>
                <a:gd name="T36" fmla="*/ 13 w 197"/>
                <a:gd name="T37" fmla="*/ 84 h 330"/>
                <a:gd name="T38" fmla="*/ 13 w 197"/>
                <a:gd name="T39" fmla="*/ 53 h 330"/>
                <a:gd name="T40" fmla="*/ 25 w 197"/>
                <a:gd name="T41" fmla="*/ 23 h 330"/>
                <a:gd name="T42" fmla="*/ 50 w 197"/>
                <a:gd name="T43" fmla="*/ 7 h 330"/>
                <a:gd name="T44" fmla="*/ 86 w 197"/>
                <a:gd name="T45" fmla="*/ 0 h 330"/>
                <a:gd name="T46" fmla="*/ 111 w 197"/>
                <a:gd name="T47" fmla="*/ 0 h 330"/>
                <a:gd name="T48" fmla="*/ 136 w 197"/>
                <a:gd name="T49" fmla="*/ 0 h 330"/>
                <a:gd name="T50" fmla="*/ 160 w 197"/>
                <a:gd name="T51" fmla="*/ 15 h 330"/>
                <a:gd name="T52" fmla="*/ 173 w 197"/>
                <a:gd name="T53" fmla="*/ 30 h 330"/>
                <a:gd name="T54" fmla="*/ 185 w 197"/>
                <a:gd name="T55" fmla="*/ 46 h 330"/>
                <a:gd name="T56" fmla="*/ 185 w 197"/>
                <a:gd name="T57" fmla="*/ 77 h 330"/>
                <a:gd name="T58" fmla="*/ 173 w 197"/>
                <a:gd name="T59" fmla="*/ 100 h 330"/>
                <a:gd name="T60" fmla="*/ 123 w 197"/>
                <a:gd name="T61" fmla="*/ 92 h 330"/>
                <a:gd name="T62" fmla="*/ 111 w 197"/>
                <a:gd name="T63" fmla="*/ 77 h 330"/>
                <a:gd name="T64" fmla="*/ 111 w 197"/>
                <a:gd name="T65" fmla="*/ 69 h 330"/>
                <a:gd name="T66" fmla="*/ 86 w 197"/>
                <a:gd name="T67" fmla="*/ 69 h 330"/>
                <a:gd name="T68" fmla="*/ 86 w 197"/>
                <a:gd name="T69" fmla="*/ 69 h 330"/>
                <a:gd name="T70" fmla="*/ 74 w 197"/>
                <a:gd name="T71" fmla="*/ 77 h 330"/>
                <a:gd name="T72" fmla="*/ 74 w 197"/>
                <a:gd name="T73" fmla="*/ 92 h 330"/>
                <a:gd name="T74" fmla="*/ 74 w 197"/>
                <a:gd name="T75" fmla="*/ 100 h 330"/>
                <a:gd name="T76" fmla="*/ 86 w 197"/>
                <a:gd name="T77" fmla="*/ 107 h 330"/>
                <a:gd name="T78" fmla="*/ 111 w 197"/>
                <a:gd name="T79" fmla="*/ 115 h 330"/>
                <a:gd name="T80" fmla="*/ 136 w 197"/>
                <a:gd name="T81" fmla="*/ 123 h 330"/>
                <a:gd name="T82" fmla="*/ 148 w 197"/>
                <a:gd name="T83" fmla="*/ 130 h 330"/>
                <a:gd name="T84" fmla="*/ 173 w 197"/>
                <a:gd name="T85" fmla="*/ 146 h 330"/>
                <a:gd name="T86" fmla="*/ 185 w 197"/>
                <a:gd name="T87" fmla="*/ 169 h 330"/>
                <a:gd name="T88" fmla="*/ 197 w 197"/>
                <a:gd name="T89" fmla="*/ 192 h 330"/>
                <a:gd name="T90" fmla="*/ 197 w 197"/>
                <a:gd name="T91" fmla="*/ 230 h 330"/>
                <a:gd name="T92" fmla="*/ 185 w 197"/>
                <a:gd name="T93" fmla="*/ 269 h 330"/>
                <a:gd name="T94" fmla="*/ 173 w 197"/>
                <a:gd name="T95" fmla="*/ 299 h 330"/>
                <a:gd name="T96" fmla="*/ 148 w 197"/>
                <a:gd name="T97" fmla="*/ 322 h 330"/>
                <a:gd name="T98" fmla="*/ 123 w 197"/>
                <a:gd name="T99" fmla="*/ 330 h 330"/>
                <a:gd name="T100" fmla="*/ 86 w 197"/>
                <a:gd name="T101" fmla="*/ 330 h 330"/>
                <a:gd name="T102" fmla="*/ 62 w 197"/>
                <a:gd name="T103" fmla="*/ 330 h 330"/>
                <a:gd name="T104" fmla="*/ 37 w 197"/>
                <a:gd name="T105" fmla="*/ 315 h 330"/>
                <a:gd name="T106" fmla="*/ 25 w 197"/>
                <a:gd name="T107" fmla="*/ 299 h 330"/>
                <a:gd name="T108" fmla="*/ 13 w 197"/>
                <a:gd name="T109" fmla="*/ 276 h 330"/>
                <a:gd name="T110" fmla="*/ 0 w 197"/>
                <a:gd name="T111" fmla="*/ 246 h 330"/>
                <a:gd name="T112" fmla="*/ 0 w 197"/>
                <a:gd name="T113" fmla="*/ 21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7" h="330">
                  <a:moveTo>
                    <a:pt x="0" y="215"/>
                  </a:moveTo>
                  <a:lnTo>
                    <a:pt x="13" y="215"/>
                  </a:lnTo>
                  <a:lnTo>
                    <a:pt x="37" y="215"/>
                  </a:lnTo>
                  <a:lnTo>
                    <a:pt x="50" y="207"/>
                  </a:lnTo>
                  <a:lnTo>
                    <a:pt x="62" y="207"/>
                  </a:lnTo>
                  <a:lnTo>
                    <a:pt x="74" y="215"/>
                  </a:lnTo>
                  <a:lnTo>
                    <a:pt x="74" y="223"/>
                  </a:lnTo>
                  <a:lnTo>
                    <a:pt x="74" y="230"/>
                  </a:lnTo>
                  <a:lnTo>
                    <a:pt x="74" y="238"/>
                  </a:lnTo>
                  <a:lnTo>
                    <a:pt x="74" y="246"/>
                  </a:lnTo>
                  <a:lnTo>
                    <a:pt x="74" y="253"/>
                  </a:lnTo>
                  <a:lnTo>
                    <a:pt x="86" y="253"/>
                  </a:lnTo>
                  <a:lnTo>
                    <a:pt x="86" y="261"/>
                  </a:lnTo>
                  <a:lnTo>
                    <a:pt x="99" y="261"/>
                  </a:lnTo>
                  <a:lnTo>
                    <a:pt x="111" y="261"/>
                  </a:lnTo>
                  <a:lnTo>
                    <a:pt x="123" y="261"/>
                  </a:lnTo>
                  <a:lnTo>
                    <a:pt x="123" y="253"/>
                  </a:lnTo>
                  <a:lnTo>
                    <a:pt x="123" y="246"/>
                  </a:lnTo>
                  <a:lnTo>
                    <a:pt x="123" y="238"/>
                  </a:lnTo>
                  <a:lnTo>
                    <a:pt x="123" y="230"/>
                  </a:lnTo>
                  <a:lnTo>
                    <a:pt x="123" y="223"/>
                  </a:lnTo>
                  <a:lnTo>
                    <a:pt x="123" y="215"/>
                  </a:lnTo>
                  <a:lnTo>
                    <a:pt x="123" y="207"/>
                  </a:lnTo>
                  <a:lnTo>
                    <a:pt x="111" y="207"/>
                  </a:lnTo>
                  <a:lnTo>
                    <a:pt x="99" y="207"/>
                  </a:lnTo>
                  <a:lnTo>
                    <a:pt x="99" y="199"/>
                  </a:lnTo>
                  <a:lnTo>
                    <a:pt x="86" y="199"/>
                  </a:lnTo>
                  <a:lnTo>
                    <a:pt x="74" y="192"/>
                  </a:lnTo>
                  <a:lnTo>
                    <a:pt x="62" y="184"/>
                  </a:lnTo>
                  <a:lnTo>
                    <a:pt x="50" y="176"/>
                  </a:lnTo>
                  <a:lnTo>
                    <a:pt x="37" y="176"/>
                  </a:lnTo>
                  <a:lnTo>
                    <a:pt x="37" y="169"/>
                  </a:lnTo>
                  <a:lnTo>
                    <a:pt x="37" y="161"/>
                  </a:lnTo>
                  <a:lnTo>
                    <a:pt x="25" y="161"/>
                  </a:lnTo>
                  <a:lnTo>
                    <a:pt x="25" y="153"/>
                  </a:lnTo>
                  <a:lnTo>
                    <a:pt x="25" y="146"/>
                  </a:lnTo>
                  <a:lnTo>
                    <a:pt x="13" y="138"/>
                  </a:lnTo>
                  <a:lnTo>
                    <a:pt x="13" y="130"/>
                  </a:lnTo>
                  <a:lnTo>
                    <a:pt x="13" y="123"/>
                  </a:lnTo>
                  <a:lnTo>
                    <a:pt x="13" y="115"/>
                  </a:lnTo>
                  <a:lnTo>
                    <a:pt x="13" y="107"/>
                  </a:lnTo>
                  <a:lnTo>
                    <a:pt x="13" y="100"/>
                  </a:lnTo>
                  <a:lnTo>
                    <a:pt x="13" y="92"/>
                  </a:lnTo>
                  <a:lnTo>
                    <a:pt x="13" y="84"/>
                  </a:lnTo>
                  <a:lnTo>
                    <a:pt x="13" y="77"/>
                  </a:lnTo>
                  <a:lnTo>
                    <a:pt x="13" y="69"/>
                  </a:lnTo>
                  <a:lnTo>
                    <a:pt x="13" y="61"/>
                  </a:lnTo>
                  <a:lnTo>
                    <a:pt x="13" y="53"/>
                  </a:lnTo>
                  <a:lnTo>
                    <a:pt x="13" y="46"/>
                  </a:lnTo>
                  <a:lnTo>
                    <a:pt x="25" y="38"/>
                  </a:lnTo>
                  <a:lnTo>
                    <a:pt x="25" y="30"/>
                  </a:lnTo>
                  <a:lnTo>
                    <a:pt x="25" y="23"/>
                  </a:lnTo>
                  <a:lnTo>
                    <a:pt x="37" y="23"/>
                  </a:lnTo>
                  <a:lnTo>
                    <a:pt x="37" y="15"/>
                  </a:lnTo>
                  <a:lnTo>
                    <a:pt x="50" y="7"/>
                  </a:lnTo>
                  <a:lnTo>
                    <a:pt x="62" y="7"/>
                  </a:lnTo>
                  <a:lnTo>
                    <a:pt x="62" y="0"/>
                  </a:lnTo>
                  <a:lnTo>
                    <a:pt x="74" y="0"/>
                  </a:lnTo>
                  <a:lnTo>
                    <a:pt x="86" y="0"/>
                  </a:lnTo>
                  <a:lnTo>
                    <a:pt x="99" y="0"/>
                  </a:lnTo>
                  <a:lnTo>
                    <a:pt x="111" y="0"/>
                  </a:lnTo>
                  <a:lnTo>
                    <a:pt x="123" y="0"/>
                  </a:lnTo>
                  <a:lnTo>
                    <a:pt x="136" y="0"/>
                  </a:lnTo>
                  <a:lnTo>
                    <a:pt x="148" y="7"/>
                  </a:lnTo>
                  <a:lnTo>
                    <a:pt x="160" y="15"/>
                  </a:lnTo>
                  <a:lnTo>
                    <a:pt x="160" y="23"/>
                  </a:lnTo>
                  <a:lnTo>
                    <a:pt x="173" y="23"/>
                  </a:lnTo>
                  <a:lnTo>
                    <a:pt x="173" y="30"/>
                  </a:lnTo>
                  <a:lnTo>
                    <a:pt x="173" y="38"/>
                  </a:lnTo>
                  <a:lnTo>
                    <a:pt x="185" y="46"/>
                  </a:lnTo>
                  <a:lnTo>
                    <a:pt x="185" y="53"/>
                  </a:lnTo>
                  <a:lnTo>
                    <a:pt x="185" y="61"/>
                  </a:lnTo>
                  <a:lnTo>
                    <a:pt x="185" y="69"/>
                  </a:lnTo>
                  <a:lnTo>
                    <a:pt x="185" y="77"/>
                  </a:lnTo>
                  <a:lnTo>
                    <a:pt x="185" y="84"/>
                  </a:lnTo>
                  <a:lnTo>
                    <a:pt x="185" y="92"/>
                  </a:lnTo>
                  <a:lnTo>
                    <a:pt x="185" y="100"/>
                  </a:lnTo>
                  <a:lnTo>
                    <a:pt x="173" y="100"/>
                  </a:lnTo>
                  <a:lnTo>
                    <a:pt x="160" y="100"/>
                  </a:lnTo>
                  <a:lnTo>
                    <a:pt x="136" y="107"/>
                  </a:lnTo>
                  <a:lnTo>
                    <a:pt x="123" y="107"/>
                  </a:lnTo>
                  <a:lnTo>
                    <a:pt x="123" y="100"/>
                  </a:lnTo>
                  <a:lnTo>
                    <a:pt x="123" y="92"/>
                  </a:lnTo>
                  <a:lnTo>
                    <a:pt x="123" y="84"/>
                  </a:lnTo>
                  <a:lnTo>
                    <a:pt x="111" y="77"/>
                  </a:lnTo>
                  <a:lnTo>
                    <a:pt x="111" y="69"/>
                  </a:lnTo>
                  <a:lnTo>
                    <a:pt x="99" y="69"/>
                  </a:lnTo>
                  <a:lnTo>
                    <a:pt x="99" y="61"/>
                  </a:lnTo>
                  <a:lnTo>
                    <a:pt x="86" y="69"/>
                  </a:lnTo>
                  <a:lnTo>
                    <a:pt x="74" y="69"/>
                  </a:lnTo>
                  <a:lnTo>
                    <a:pt x="74" y="77"/>
                  </a:lnTo>
                  <a:lnTo>
                    <a:pt x="74" y="84"/>
                  </a:lnTo>
                  <a:lnTo>
                    <a:pt x="74" y="92"/>
                  </a:lnTo>
                  <a:lnTo>
                    <a:pt x="74" y="100"/>
                  </a:lnTo>
                  <a:lnTo>
                    <a:pt x="86" y="100"/>
                  </a:lnTo>
                  <a:lnTo>
                    <a:pt x="86" y="107"/>
                  </a:lnTo>
                  <a:lnTo>
                    <a:pt x="99" y="107"/>
                  </a:lnTo>
                  <a:lnTo>
                    <a:pt x="111" y="107"/>
                  </a:lnTo>
                  <a:lnTo>
                    <a:pt x="111" y="115"/>
                  </a:lnTo>
                  <a:lnTo>
                    <a:pt x="123" y="115"/>
                  </a:lnTo>
                  <a:lnTo>
                    <a:pt x="136" y="123"/>
                  </a:lnTo>
                  <a:lnTo>
                    <a:pt x="148" y="123"/>
                  </a:lnTo>
                  <a:lnTo>
                    <a:pt x="148" y="130"/>
                  </a:lnTo>
                  <a:lnTo>
                    <a:pt x="160" y="130"/>
                  </a:lnTo>
                  <a:lnTo>
                    <a:pt x="160" y="138"/>
                  </a:lnTo>
                  <a:lnTo>
                    <a:pt x="173" y="146"/>
                  </a:lnTo>
                  <a:lnTo>
                    <a:pt x="173" y="153"/>
                  </a:lnTo>
                  <a:lnTo>
                    <a:pt x="185" y="153"/>
                  </a:lnTo>
                  <a:lnTo>
                    <a:pt x="185" y="161"/>
                  </a:lnTo>
                  <a:lnTo>
                    <a:pt x="185" y="169"/>
                  </a:lnTo>
                  <a:lnTo>
                    <a:pt x="185" y="176"/>
                  </a:lnTo>
                  <a:lnTo>
                    <a:pt x="197" y="184"/>
                  </a:lnTo>
                  <a:lnTo>
                    <a:pt x="197" y="192"/>
                  </a:lnTo>
                  <a:lnTo>
                    <a:pt x="197" y="199"/>
                  </a:lnTo>
                  <a:lnTo>
                    <a:pt x="197" y="207"/>
                  </a:lnTo>
                  <a:lnTo>
                    <a:pt x="197" y="215"/>
                  </a:lnTo>
                  <a:lnTo>
                    <a:pt x="197" y="223"/>
                  </a:lnTo>
                  <a:lnTo>
                    <a:pt x="197" y="230"/>
                  </a:lnTo>
                  <a:lnTo>
                    <a:pt x="197" y="238"/>
                  </a:lnTo>
                  <a:lnTo>
                    <a:pt x="197" y="246"/>
                  </a:lnTo>
                  <a:lnTo>
                    <a:pt x="197" y="253"/>
                  </a:lnTo>
                  <a:lnTo>
                    <a:pt x="197" y="261"/>
                  </a:lnTo>
                  <a:lnTo>
                    <a:pt x="185" y="269"/>
                  </a:lnTo>
                  <a:lnTo>
                    <a:pt x="185" y="276"/>
                  </a:lnTo>
                  <a:lnTo>
                    <a:pt x="185" y="284"/>
                  </a:lnTo>
                  <a:lnTo>
                    <a:pt x="185" y="292"/>
                  </a:lnTo>
                  <a:lnTo>
                    <a:pt x="173" y="299"/>
                  </a:lnTo>
                  <a:lnTo>
                    <a:pt x="173" y="307"/>
                  </a:lnTo>
                  <a:lnTo>
                    <a:pt x="160" y="315"/>
                  </a:lnTo>
                  <a:lnTo>
                    <a:pt x="148" y="322"/>
                  </a:lnTo>
                  <a:lnTo>
                    <a:pt x="136" y="330"/>
                  </a:lnTo>
                  <a:lnTo>
                    <a:pt x="123" y="330"/>
                  </a:lnTo>
                  <a:lnTo>
                    <a:pt x="111" y="330"/>
                  </a:lnTo>
                  <a:lnTo>
                    <a:pt x="99" y="330"/>
                  </a:lnTo>
                  <a:lnTo>
                    <a:pt x="86" y="330"/>
                  </a:lnTo>
                  <a:lnTo>
                    <a:pt x="74" y="330"/>
                  </a:lnTo>
                  <a:lnTo>
                    <a:pt x="62" y="330"/>
                  </a:lnTo>
                  <a:lnTo>
                    <a:pt x="50" y="322"/>
                  </a:lnTo>
                  <a:lnTo>
                    <a:pt x="37" y="315"/>
                  </a:lnTo>
                  <a:lnTo>
                    <a:pt x="25" y="307"/>
                  </a:lnTo>
                  <a:lnTo>
                    <a:pt x="25" y="299"/>
                  </a:lnTo>
                  <a:lnTo>
                    <a:pt x="25" y="292"/>
                  </a:lnTo>
                  <a:lnTo>
                    <a:pt x="13" y="292"/>
                  </a:lnTo>
                  <a:lnTo>
                    <a:pt x="13" y="284"/>
                  </a:lnTo>
                  <a:lnTo>
                    <a:pt x="13" y="276"/>
                  </a:lnTo>
                  <a:lnTo>
                    <a:pt x="13" y="269"/>
                  </a:lnTo>
                  <a:lnTo>
                    <a:pt x="13" y="261"/>
                  </a:lnTo>
                  <a:lnTo>
                    <a:pt x="0" y="261"/>
                  </a:lnTo>
                  <a:lnTo>
                    <a:pt x="0" y="253"/>
                  </a:lnTo>
                  <a:lnTo>
                    <a:pt x="0" y="246"/>
                  </a:lnTo>
                  <a:lnTo>
                    <a:pt x="0" y="238"/>
                  </a:lnTo>
                  <a:lnTo>
                    <a:pt x="0" y="230"/>
                  </a:lnTo>
                  <a:lnTo>
                    <a:pt x="0" y="223"/>
                  </a:lnTo>
                  <a:lnTo>
                    <a:pt x="0" y="2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05"/>
            <p:cNvSpPr>
              <a:spLocks/>
            </p:cNvSpPr>
            <p:nvPr/>
          </p:nvSpPr>
          <p:spPr bwMode="auto">
            <a:xfrm>
              <a:off x="6502" y="7577"/>
              <a:ext cx="271" cy="246"/>
            </a:xfrm>
            <a:custGeom>
              <a:avLst/>
              <a:gdLst>
                <a:gd name="T0" fmla="*/ 37 w 271"/>
                <a:gd name="T1" fmla="*/ 8 h 246"/>
                <a:gd name="T2" fmla="*/ 62 w 271"/>
                <a:gd name="T3" fmla="*/ 16 h 246"/>
                <a:gd name="T4" fmla="*/ 62 w 271"/>
                <a:gd name="T5" fmla="*/ 39 h 246"/>
                <a:gd name="T6" fmla="*/ 74 w 271"/>
                <a:gd name="T7" fmla="*/ 23 h 246"/>
                <a:gd name="T8" fmla="*/ 74 w 271"/>
                <a:gd name="T9" fmla="*/ 16 h 246"/>
                <a:gd name="T10" fmla="*/ 86 w 271"/>
                <a:gd name="T11" fmla="*/ 8 h 246"/>
                <a:gd name="T12" fmla="*/ 98 w 271"/>
                <a:gd name="T13" fmla="*/ 0 h 246"/>
                <a:gd name="T14" fmla="*/ 111 w 271"/>
                <a:gd name="T15" fmla="*/ 0 h 246"/>
                <a:gd name="T16" fmla="*/ 123 w 271"/>
                <a:gd name="T17" fmla="*/ 0 h 246"/>
                <a:gd name="T18" fmla="*/ 135 w 271"/>
                <a:gd name="T19" fmla="*/ 8 h 246"/>
                <a:gd name="T20" fmla="*/ 148 w 271"/>
                <a:gd name="T21" fmla="*/ 8 h 246"/>
                <a:gd name="T22" fmla="*/ 160 w 271"/>
                <a:gd name="T23" fmla="*/ 23 h 246"/>
                <a:gd name="T24" fmla="*/ 160 w 271"/>
                <a:gd name="T25" fmla="*/ 39 h 246"/>
                <a:gd name="T26" fmla="*/ 172 w 271"/>
                <a:gd name="T27" fmla="*/ 31 h 246"/>
                <a:gd name="T28" fmla="*/ 172 w 271"/>
                <a:gd name="T29" fmla="*/ 16 h 246"/>
                <a:gd name="T30" fmla="*/ 185 w 271"/>
                <a:gd name="T31" fmla="*/ 8 h 246"/>
                <a:gd name="T32" fmla="*/ 197 w 271"/>
                <a:gd name="T33" fmla="*/ 8 h 246"/>
                <a:gd name="T34" fmla="*/ 209 w 271"/>
                <a:gd name="T35" fmla="*/ 0 h 246"/>
                <a:gd name="T36" fmla="*/ 222 w 271"/>
                <a:gd name="T37" fmla="*/ 0 h 246"/>
                <a:gd name="T38" fmla="*/ 234 w 271"/>
                <a:gd name="T39" fmla="*/ 0 h 246"/>
                <a:gd name="T40" fmla="*/ 234 w 271"/>
                <a:gd name="T41" fmla="*/ 8 h 246"/>
                <a:gd name="T42" fmla="*/ 246 w 271"/>
                <a:gd name="T43" fmla="*/ 8 h 246"/>
                <a:gd name="T44" fmla="*/ 246 w 271"/>
                <a:gd name="T45" fmla="*/ 16 h 246"/>
                <a:gd name="T46" fmla="*/ 259 w 271"/>
                <a:gd name="T47" fmla="*/ 23 h 246"/>
                <a:gd name="T48" fmla="*/ 259 w 271"/>
                <a:gd name="T49" fmla="*/ 31 h 246"/>
                <a:gd name="T50" fmla="*/ 271 w 271"/>
                <a:gd name="T51" fmla="*/ 46 h 246"/>
                <a:gd name="T52" fmla="*/ 271 w 271"/>
                <a:gd name="T53" fmla="*/ 54 h 246"/>
                <a:gd name="T54" fmla="*/ 271 w 271"/>
                <a:gd name="T55" fmla="*/ 69 h 246"/>
                <a:gd name="T56" fmla="*/ 271 w 271"/>
                <a:gd name="T57" fmla="*/ 92 h 246"/>
                <a:gd name="T58" fmla="*/ 271 w 271"/>
                <a:gd name="T59" fmla="*/ 169 h 246"/>
                <a:gd name="T60" fmla="*/ 209 w 271"/>
                <a:gd name="T61" fmla="*/ 246 h 246"/>
                <a:gd name="T62" fmla="*/ 209 w 271"/>
                <a:gd name="T63" fmla="*/ 100 h 246"/>
                <a:gd name="T64" fmla="*/ 209 w 271"/>
                <a:gd name="T65" fmla="*/ 92 h 246"/>
                <a:gd name="T66" fmla="*/ 209 w 271"/>
                <a:gd name="T67" fmla="*/ 85 h 246"/>
                <a:gd name="T68" fmla="*/ 197 w 271"/>
                <a:gd name="T69" fmla="*/ 85 h 246"/>
                <a:gd name="T70" fmla="*/ 197 w 271"/>
                <a:gd name="T71" fmla="*/ 77 h 246"/>
                <a:gd name="T72" fmla="*/ 185 w 271"/>
                <a:gd name="T73" fmla="*/ 77 h 246"/>
                <a:gd name="T74" fmla="*/ 185 w 271"/>
                <a:gd name="T75" fmla="*/ 77 h 246"/>
                <a:gd name="T76" fmla="*/ 172 w 271"/>
                <a:gd name="T77" fmla="*/ 85 h 246"/>
                <a:gd name="T78" fmla="*/ 172 w 271"/>
                <a:gd name="T79" fmla="*/ 92 h 246"/>
                <a:gd name="T80" fmla="*/ 172 w 271"/>
                <a:gd name="T81" fmla="*/ 108 h 246"/>
                <a:gd name="T82" fmla="*/ 172 w 271"/>
                <a:gd name="T83" fmla="*/ 123 h 246"/>
                <a:gd name="T84" fmla="*/ 111 w 271"/>
                <a:gd name="T85" fmla="*/ 208 h 246"/>
                <a:gd name="T86" fmla="*/ 111 w 271"/>
                <a:gd name="T87" fmla="*/ 115 h 246"/>
                <a:gd name="T88" fmla="*/ 98 w 271"/>
                <a:gd name="T89" fmla="*/ 100 h 246"/>
                <a:gd name="T90" fmla="*/ 98 w 271"/>
                <a:gd name="T91" fmla="*/ 100 h 246"/>
                <a:gd name="T92" fmla="*/ 98 w 271"/>
                <a:gd name="T93" fmla="*/ 92 h 246"/>
                <a:gd name="T94" fmla="*/ 98 w 271"/>
                <a:gd name="T95" fmla="*/ 85 h 246"/>
                <a:gd name="T96" fmla="*/ 98 w 271"/>
                <a:gd name="T97" fmla="*/ 77 h 246"/>
                <a:gd name="T98" fmla="*/ 86 w 271"/>
                <a:gd name="T99" fmla="*/ 77 h 246"/>
                <a:gd name="T100" fmla="*/ 86 w 271"/>
                <a:gd name="T101" fmla="*/ 77 h 246"/>
                <a:gd name="T102" fmla="*/ 74 w 271"/>
                <a:gd name="T103" fmla="*/ 85 h 246"/>
                <a:gd name="T104" fmla="*/ 74 w 271"/>
                <a:gd name="T105" fmla="*/ 92 h 246"/>
                <a:gd name="T106" fmla="*/ 74 w 271"/>
                <a:gd name="T107" fmla="*/ 100 h 246"/>
                <a:gd name="T108" fmla="*/ 74 w 271"/>
                <a:gd name="T109" fmla="*/ 115 h 246"/>
                <a:gd name="T110" fmla="*/ 74 w 271"/>
                <a:gd name="T111" fmla="*/ 185 h 246"/>
                <a:gd name="T112" fmla="*/ 0 w 271"/>
                <a:gd name="T113" fmla="*/ 246 h 246"/>
                <a:gd name="T114" fmla="*/ 0 w 271"/>
                <a:gd name="T115" fmla="*/ 6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 h="246">
                  <a:moveTo>
                    <a:pt x="0" y="8"/>
                  </a:moveTo>
                  <a:lnTo>
                    <a:pt x="25" y="8"/>
                  </a:lnTo>
                  <a:lnTo>
                    <a:pt x="37" y="8"/>
                  </a:lnTo>
                  <a:lnTo>
                    <a:pt x="49" y="8"/>
                  </a:lnTo>
                  <a:lnTo>
                    <a:pt x="62" y="8"/>
                  </a:lnTo>
                  <a:lnTo>
                    <a:pt x="62" y="16"/>
                  </a:lnTo>
                  <a:lnTo>
                    <a:pt x="62" y="23"/>
                  </a:lnTo>
                  <a:lnTo>
                    <a:pt x="62" y="31"/>
                  </a:lnTo>
                  <a:lnTo>
                    <a:pt x="62" y="39"/>
                  </a:lnTo>
                  <a:lnTo>
                    <a:pt x="62" y="31"/>
                  </a:lnTo>
                  <a:lnTo>
                    <a:pt x="74" y="31"/>
                  </a:lnTo>
                  <a:lnTo>
                    <a:pt x="74" y="23"/>
                  </a:lnTo>
                  <a:lnTo>
                    <a:pt x="74" y="16"/>
                  </a:lnTo>
                  <a:lnTo>
                    <a:pt x="86" y="16"/>
                  </a:lnTo>
                  <a:lnTo>
                    <a:pt x="86" y="8"/>
                  </a:lnTo>
                  <a:lnTo>
                    <a:pt x="98" y="8"/>
                  </a:lnTo>
                  <a:lnTo>
                    <a:pt x="98" y="0"/>
                  </a:lnTo>
                  <a:lnTo>
                    <a:pt x="111" y="0"/>
                  </a:lnTo>
                  <a:lnTo>
                    <a:pt x="123" y="0"/>
                  </a:lnTo>
                  <a:lnTo>
                    <a:pt x="135" y="0"/>
                  </a:lnTo>
                  <a:lnTo>
                    <a:pt x="135" y="8"/>
                  </a:lnTo>
                  <a:lnTo>
                    <a:pt x="148" y="8"/>
                  </a:lnTo>
                  <a:lnTo>
                    <a:pt x="148" y="16"/>
                  </a:lnTo>
                  <a:lnTo>
                    <a:pt x="148" y="23"/>
                  </a:lnTo>
                  <a:lnTo>
                    <a:pt x="160" y="23"/>
                  </a:lnTo>
                  <a:lnTo>
                    <a:pt x="160" y="31"/>
                  </a:lnTo>
                  <a:lnTo>
                    <a:pt x="160" y="39"/>
                  </a:lnTo>
                  <a:lnTo>
                    <a:pt x="160" y="31"/>
                  </a:lnTo>
                  <a:lnTo>
                    <a:pt x="172" y="31"/>
                  </a:lnTo>
                  <a:lnTo>
                    <a:pt x="172" y="23"/>
                  </a:lnTo>
                  <a:lnTo>
                    <a:pt x="172" y="16"/>
                  </a:lnTo>
                  <a:lnTo>
                    <a:pt x="185" y="16"/>
                  </a:lnTo>
                  <a:lnTo>
                    <a:pt x="185" y="8"/>
                  </a:lnTo>
                  <a:lnTo>
                    <a:pt x="197" y="8"/>
                  </a:lnTo>
                  <a:lnTo>
                    <a:pt x="197" y="0"/>
                  </a:lnTo>
                  <a:lnTo>
                    <a:pt x="209" y="0"/>
                  </a:lnTo>
                  <a:lnTo>
                    <a:pt x="222" y="0"/>
                  </a:lnTo>
                  <a:lnTo>
                    <a:pt x="234" y="0"/>
                  </a:lnTo>
                  <a:lnTo>
                    <a:pt x="234" y="8"/>
                  </a:lnTo>
                  <a:lnTo>
                    <a:pt x="246" y="8"/>
                  </a:lnTo>
                  <a:lnTo>
                    <a:pt x="246" y="16"/>
                  </a:lnTo>
                  <a:lnTo>
                    <a:pt x="259" y="16"/>
                  </a:lnTo>
                  <a:lnTo>
                    <a:pt x="259" y="23"/>
                  </a:lnTo>
                  <a:lnTo>
                    <a:pt x="259" y="31"/>
                  </a:lnTo>
                  <a:lnTo>
                    <a:pt x="259" y="39"/>
                  </a:lnTo>
                  <a:lnTo>
                    <a:pt x="271" y="46"/>
                  </a:lnTo>
                  <a:lnTo>
                    <a:pt x="271" y="54"/>
                  </a:lnTo>
                  <a:lnTo>
                    <a:pt x="271" y="62"/>
                  </a:lnTo>
                  <a:lnTo>
                    <a:pt x="271" y="69"/>
                  </a:lnTo>
                  <a:lnTo>
                    <a:pt x="271" y="77"/>
                  </a:lnTo>
                  <a:lnTo>
                    <a:pt x="271" y="85"/>
                  </a:lnTo>
                  <a:lnTo>
                    <a:pt x="271" y="92"/>
                  </a:lnTo>
                  <a:lnTo>
                    <a:pt x="271" y="131"/>
                  </a:lnTo>
                  <a:lnTo>
                    <a:pt x="271" y="169"/>
                  </a:lnTo>
                  <a:lnTo>
                    <a:pt x="271" y="208"/>
                  </a:lnTo>
                  <a:lnTo>
                    <a:pt x="271" y="246"/>
                  </a:lnTo>
                  <a:lnTo>
                    <a:pt x="209" y="246"/>
                  </a:lnTo>
                  <a:lnTo>
                    <a:pt x="209" y="108"/>
                  </a:lnTo>
                  <a:lnTo>
                    <a:pt x="209" y="100"/>
                  </a:lnTo>
                  <a:lnTo>
                    <a:pt x="209" y="92"/>
                  </a:lnTo>
                  <a:lnTo>
                    <a:pt x="209" y="85"/>
                  </a:lnTo>
                  <a:lnTo>
                    <a:pt x="197" y="85"/>
                  </a:lnTo>
                  <a:lnTo>
                    <a:pt x="197" y="77"/>
                  </a:lnTo>
                  <a:lnTo>
                    <a:pt x="185" y="77"/>
                  </a:lnTo>
                  <a:lnTo>
                    <a:pt x="185" y="85"/>
                  </a:lnTo>
                  <a:lnTo>
                    <a:pt x="172" y="85"/>
                  </a:lnTo>
                  <a:lnTo>
                    <a:pt x="172" y="92"/>
                  </a:lnTo>
                  <a:lnTo>
                    <a:pt x="172" y="100"/>
                  </a:lnTo>
                  <a:lnTo>
                    <a:pt x="172" y="108"/>
                  </a:lnTo>
                  <a:lnTo>
                    <a:pt x="172" y="115"/>
                  </a:lnTo>
                  <a:lnTo>
                    <a:pt x="172" y="123"/>
                  </a:lnTo>
                  <a:lnTo>
                    <a:pt x="172" y="246"/>
                  </a:lnTo>
                  <a:lnTo>
                    <a:pt x="111" y="246"/>
                  </a:lnTo>
                  <a:lnTo>
                    <a:pt x="111" y="208"/>
                  </a:lnTo>
                  <a:lnTo>
                    <a:pt x="111" y="177"/>
                  </a:lnTo>
                  <a:lnTo>
                    <a:pt x="111" y="146"/>
                  </a:lnTo>
                  <a:lnTo>
                    <a:pt x="111" y="115"/>
                  </a:lnTo>
                  <a:lnTo>
                    <a:pt x="111" y="108"/>
                  </a:lnTo>
                  <a:lnTo>
                    <a:pt x="98" y="108"/>
                  </a:lnTo>
                  <a:lnTo>
                    <a:pt x="98" y="100"/>
                  </a:lnTo>
                  <a:lnTo>
                    <a:pt x="98" y="92"/>
                  </a:lnTo>
                  <a:lnTo>
                    <a:pt x="98" y="85"/>
                  </a:lnTo>
                  <a:lnTo>
                    <a:pt x="98" y="77"/>
                  </a:lnTo>
                  <a:lnTo>
                    <a:pt x="86" y="77"/>
                  </a:lnTo>
                  <a:lnTo>
                    <a:pt x="74" y="85"/>
                  </a:lnTo>
                  <a:lnTo>
                    <a:pt x="74" y="92"/>
                  </a:lnTo>
                  <a:lnTo>
                    <a:pt x="74" y="100"/>
                  </a:lnTo>
                  <a:lnTo>
                    <a:pt x="74" y="108"/>
                  </a:lnTo>
                  <a:lnTo>
                    <a:pt x="74" y="115"/>
                  </a:lnTo>
                  <a:lnTo>
                    <a:pt x="74" y="123"/>
                  </a:lnTo>
                  <a:lnTo>
                    <a:pt x="74" y="154"/>
                  </a:lnTo>
                  <a:lnTo>
                    <a:pt x="74" y="185"/>
                  </a:lnTo>
                  <a:lnTo>
                    <a:pt x="74" y="215"/>
                  </a:lnTo>
                  <a:lnTo>
                    <a:pt x="74" y="246"/>
                  </a:lnTo>
                  <a:lnTo>
                    <a:pt x="0" y="246"/>
                  </a:lnTo>
                  <a:lnTo>
                    <a:pt x="0" y="185"/>
                  </a:lnTo>
                  <a:lnTo>
                    <a:pt x="0" y="123"/>
                  </a:lnTo>
                  <a:lnTo>
                    <a:pt x="0" y="62"/>
                  </a:lnTo>
                  <a:lnTo>
                    <a:pt x="0"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04"/>
            <p:cNvSpPr>
              <a:spLocks noEditPoints="1"/>
            </p:cNvSpPr>
            <p:nvPr/>
          </p:nvSpPr>
          <p:spPr bwMode="auto">
            <a:xfrm>
              <a:off x="6797" y="7577"/>
              <a:ext cx="185" cy="246"/>
            </a:xfrm>
            <a:custGeom>
              <a:avLst/>
              <a:gdLst>
                <a:gd name="T0" fmla="*/ 13 w 185"/>
                <a:gd name="T1" fmla="*/ 62 h 246"/>
                <a:gd name="T2" fmla="*/ 13 w 185"/>
                <a:gd name="T3" fmla="*/ 39 h 246"/>
                <a:gd name="T4" fmla="*/ 37 w 185"/>
                <a:gd name="T5" fmla="*/ 16 h 246"/>
                <a:gd name="T6" fmla="*/ 50 w 185"/>
                <a:gd name="T7" fmla="*/ 8 h 246"/>
                <a:gd name="T8" fmla="*/ 62 w 185"/>
                <a:gd name="T9" fmla="*/ 0 h 246"/>
                <a:gd name="T10" fmla="*/ 87 w 185"/>
                <a:gd name="T11" fmla="*/ 0 h 246"/>
                <a:gd name="T12" fmla="*/ 124 w 185"/>
                <a:gd name="T13" fmla="*/ 0 h 246"/>
                <a:gd name="T14" fmla="*/ 136 w 185"/>
                <a:gd name="T15" fmla="*/ 8 h 246"/>
                <a:gd name="T16" fmla="*/ 161 w 185"/>
                <a:gd name="T17" fmla="*/ 23 h 246"/>
                <a:gd name="T18" fmla="*/ 173 w 185"/>
                <a:gd name="T19" fmla="*/ 39 h 246"/>
                <a:gd name="T20" fmla="*/ 173 w 185"/>
                <a:gd name="T21" fmla="*/ 62 h 246"/>
                <a:gd name="T22" fmla="*/ 185 w 185"/>
                <a:gd name="T23" fmla="*/ 92 h 246"/>
                <a:gd name="T24" fmla="*/ 185 w 185"/>
                <a:gd name="T25" fmla="*/ 208 h 246"/>
                <a:gd name="T26" fmla="*/ 185 w 185"/>
                <a:gd name="T27" fmla="*/ 215 h 246"/>
                <a:gd name="T28" fmla="*/ 185 w 185"/>
                <a:gd name="T29" fmla="*/ 238 h 246"/>
                <a:gd name="T30" fmla="*/ 136 w 185"/>
                <a:gd name="T31" fmla="*/ 246 h 246"/>
                <a:gd name="T32" fmla="*/ 124 w 185"/>
                <a:gd name="T33" fmla="*/ 231 h 246"/>
                <a:gd name="T34" fmla="*/ 124 w 185"/>
                <a:gd name="T35" fmla="*/ 215 h 246"/>
                <a:gd name="T36" fmla="*/ 111 w 185"/>
                <a:gd name="T37" fmla="*/ 231 h 246"/>
                <a:gd name="T38" fmla="*/ 99 w 185"/>
                <a:gd name="T39" fmla="*/ 238 h 246"/>
                <a:gd name="T40" fmla="*/ 74 w 185"/>
                <a:gd name="T41" fmla="*/ 246 h 246"/>
                <a:gd name="T42" fmla="*/ 50 w 185"/>
                <a:gd name="T43" fmla="*/ 246 h 246"/>
                <a:gd name="T44" fmla="*/ 37 w 185"/>
                <a:gd name="T45" fmla="*/ 238 h 246"/>
                <a:gd name="T46" fmla="*/ 25 w 185"/>
                <a:gd name="T47" fmla="*/ 231 h 246"/>
                <a:gd name="T48" fmla="*/ 13 w 185"/>
                <a:gd name="T49" fmla="*/ 208 h 246"/>
                <a:gd name="T50" fmla="*/ 0 w 185"/>
                <a:gd name="T51" fmla="*/ 169 h 246"/>
                <a:gd name="T52" fmla="*/ 13 w 185"/>
                <a:gd name="T53" fmla="*/ 146 h 246"/>
                <a:gd name="T54" fmla="*/ 25 w 185"/>
                <a:gd name="T55" fmla="*/ 123 h 246"/>
                <a:gd name="T56" fmla="*/ 37 w 185"/>
                <a:gd name="T57" fmla="*/ 108 h 246"/>
                <a:gd name="T58" fmla="*/ 62 w 185"/>
                <a:gd name="T59" fmla="*/ 100 h 246"/>
                <a:gd name="T60" fmla="*/ 87 w 185"/>
                <a:gd name="T61" fmla="*/ 100 h 246"/>
                <a:gd name="T62" fmla="*/ 99 w 185"/>
                <a:gd name="T63" fmla="*/ 92 h 246"/>
                <a:gd name="T64" fmla="*/ 111 w 185"/>
                <a:gd name="T65" fmla="*/ 92 h 246"/>
                <a:gd name="T66" fmla="*/ 111 w 185"/>
                <a:gd name="T67" fmla="*/ 69 h 246"/>
                <a:gd name="T68" fmla="*/ 111 w 185"/>
                <a:gd name="T69" fmla="*/ 62 h 246"/>
                <a:gd name="T70" fmla="*/ 99 w 185"/>
                <a:gd name="T71" fmla="*/ 62 h 246"/>
                <a:gd name="T72" fmla="*/ 87 w 185"/>
                <a:gd name="T73" fmla="*/ 62 h 246"/>
                <a:gd name="T74" fmla="*/ 74 w 185"/>
                <a:gd name="T75" fmla="*/ 69 h 246"/>
                <a:gd name="T76" fmla="*/ 74 w 185"/>
                <a:gd name="T77" fmla="*/ 85 h 246"/>
                <a:gd name="T78" fmla="*/ 111 w 185"/>
                <a:gd name="T79" fmla="*/ 139 h 246"/>
                <a:gd name="T80" fmla="*/ 99 w 185"/>
                <a:gd name="T81" fmla="*/ 146 h 246"/>
                <a:gd name="T82" fmla="*/ 74 w 185"/>
                <a:gd name="T83" fmla="*/ 154 h 246"/>
                <a:gd name="T84" fmla="*/ 74 w 185"/>
                <a:gd name="T85" fmla="*/ 162 h 246"/>
                <a:gd name="T86" fmla="*/ 74 w 185"/>
                <a:gd name="T87" fmla="*/ 169 h 246"/>
                <a:gd name="T88" fmla="*/ 74 w 185"/>
                <a:gd name="T89" fmla="*/ 185 h 246"/>
                <a:gd name="T90" fmla="*/ 74 w 185"/>
                <a:gd name="T91" fmla="*/ 192 h 246"/>
                <a:gd name="T92" fmla="*/ 87 w 185"/>
                <a:gd name="T93" fmla="*/ 192 h 246"/>
                <a:gd name="T94" fmla="*/ 99 w 185"/>
                <a:gd name="T95" fmla="*/ 185 h 246"/>
                <a:gd name="T96" fmla="*/ 111 w 185"/>
                <a:gd name="T97" fmla="*/ 177 h 246"/>
                <a:gd name="T98" fmla="*/ 111 w 185"/>
                <a:gd name="T99" fmla="*/ 162 h 246"/>
                <a:gd name="T100" fmla="*/ 111 w 185"/>
                <a:gd name="T101" fmla="*/ 1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 h="246">
                  <a:moveTo>
                    <a:pt x="74" y="85"/>
                  </a:moveTo>
                  <a:lnTo>
                    <a:pt x="13" y="77"/>
                  </a:lnTo>
                  <a:lnTo>
                    <a:pt x="13" y="69"/>
                  </a:lnTo>
                  <a:lnTo>
                    <a:pt x="13" y="62"/>
                  </a:lnTo>
                  <a:lnTo>
                    <a:pt x="13" y="54"/>
                  </a:lnTo>
                  <a:lnTo>
                    <a:pt x="13" y="46"/>
                  </a:lnTo>
                  <a:lnTo>
                    <a:pt x="13" y="39"/>
                  </a:lnTo>
                  <a:lnTo>
                    <a:pt x="25" y="31"/>
                  </a:lnTo>
                  <a:lnTo>
                    <a:pt x="25" y="23"/>
                  </a:lnTo>
                  <a:lnTo>
                    <a:pt x="37" y="23"/>
                  </a:lnTo>
                  <a:lnTo>
                    <a:pt x="37" y="16"/>
                  </a:lnTo>
                  <a:lnTo>
                    <a:pt x="50" y="8"/>
                  </a:lnTo>
                  <a:lnTo>
                    <a:pt x="62" y="8"/>
                  </a:lnTo>
                  <a:lnTo>
                    <a:pt x="62" y="0"/>
                  </a:lnTo>
                  <a:lnTo>
                    <a:pt x="74" y="0"/>
                  </a:lnTo>
                  <a:lnTo>
                    <a:pt x="87" y="0"/>
                  </a:lnTo>
                  <a:lnTo>
                    <a:pt x="99" y="0"/>
                  </a:lnTo>
                  <a:lnTo>
                    <a:pt x="111" y="0"/>
                  </a:lnTo>
                  <a:lnTo>
                    <a:pt x="124" y="0"/>
                  </a:lnTo>
                  <a:lnTo>
                    <a:pt x="136" y="8"/>
                  </a:lnTo>
                  <a:lnTo>
                    <a:pt x="148" y="8"/>
                  </a:lnTo>
                  <a:lnTo>
                    <a:pt x="148" y="16"/>
                  </a:lnTo>
                  <a:lnTo>
                    <a:pt x="161" y="16"/>
                  </a:lnTo>
                  <a:lnTo>
                    <a:pt x="161" y="23"/>
                  </a:lnTo>
                  <a:lnTo>
                    <a:pt x="161" y="31"/>
                  </a:lnTo>
                  <a:lnTo>
                    <a:pt x="173" y="31"/>
                  </a:lnTo>
                  <a:lnTo>
                    <a:pt x="173" y="39"/>
                  </a:lnTo>
                  <a:lnTo>
                    <a:pt x="173" y="46"/>
                  </a:lnTo>
                  <a:lnTo>
                    <a:pt x="173" y="54"/>
                  </a:lnTo>
                  <a:lnTo>
                    <a:pt x="173" y="62"/>
                  </a:lnTo>
                  <a:lnTo>
                    <a:pt x="173" y="69"/>
                  </a:lnTo>
                  <a:lnTo>
                    <a:pt x="185" y="77"/>
                  </a:lnTo>
                  <a:lnTo>
                    <a:pt x="185" y="85"/>
                  </a:lnTo>
                  <a:lnTo>
                    <a:pt x="185" y="92"/>
                  </a:lnTo>
                  <a:lnTo>
                    <a:pt x="185" y="192"/>
                  </a:lnTo>
                  <a:lnTo>
                    <a:pt x="185" y="200"/>
                  </a:lnTo>
                  <a:lnTo>
                    <a:pt x="185" y="208"/>
                  </a:lnTo>
                  <a:lnTo>
                    <a:pt x="185" y="215"/>
                  </a:lnTo>
                  <a:lnTo>
                    <a:pt x="185" y="223"/>
                  </a:lnTo>
                  <a:lnTo>
                    <a:pt x="185" y="231"/>
                  </a:lnTo>
                  <a:lnTo>
                    <a:pt x="185" y="238"/>
                  </a:lnTo>
                  <a:lnTo>
                    <a:pt x="185" y="246"/>
                  </a:lnTo>
                  <a:lnTo>
                    <a:pt x="173" y="246"/>
                  </a:lnTo>
                  <a:lnTo>
                    <a:pt x="161" y="246"/>
                  </a:lnTo>
                  <a:lnTo>
                    <a:pt x="136" y="246"/>
                  </a:lnTo>
                  <a:lnTo>
                    <a:pt x="124" y="246"/>
                  </a:lnTo>
                  <a:lnTo>
                    <a:pt x="124" y="238"/>
                  </a:lnTo>
                  <a:lnTo>
                    <a:pt x="124" y="231"/>
                  </a:lnTo>
                  <a:lnTo>
                    <a:pt x="124" y="223"/>
                  </a:lnTo>
                  <a:lnTo>
                    <a:pt x="124" y="215"/>
                  </a:lnTo>
                  <a:lnTo>
                    <a:pt x="124" y="223"/>
                  </a:lnTo>
                  <a:lnTo>
                    <a:pt x="111" y="223"/>
                  </a:lnTo>
                  <a:lnTo>
                    <a:pt x="111" y="231"/>
                  </a:lnTo>
                  <a:lnTo>
                    <a:pt x="111" y="238"/>
                  </a:lnTo>
                  <a:lnTo>
                    <a:pt x="99" y="238"/>
                  </a:lnTo>
                  <a:lnTo>
                    <a:pt x="87" y="246"/>
                  </a:lnTo>
                  <a:lnTo>
                    <a:pt x="74" y="246"/>
                  </a:lnTo>
                  <a:lnTo>
                    <a:pt x="62" y="246"/>
                  </a:lnTo>
                  <a:lnTo>
                    <a:pt x="50" y="246"/>
                  </a:lnTo>
                  <a:lnTo>
                    <a:pt x="37" y="246"/>
                  </a:lnTo>
                  <a:lnTo>
                    <a:pt x="37" y="238"/>
                  </a:lnTo>
                  <a:lnTo>
                    <a:pt x="25" y="238"/>
                  </a:lnTo>
                  <a:lnTo>
                    <a:pt x="25" y="231"/>
                  </a:lnTo>
                  <a:lnTo>
                    <a:pt x="13" y="231"/>
                  </a:lnTo>
                  <a:lnTo>
                    <a:pt x="13" y="223"/>
                  </a:lnTo>
                  <a:lnTo>
                    <a:pt x="13" y="215"/>
                  </a:lnTo>
                  <a:lnTo>
                    <a:pt x="13" y="208"/>
                  </a:lnTo>
                  <a:lnTo>
                    <a:pt x="0" y="200"/>
                  </a:lnTo>
                  <a:lnTo>
                    <a:pt x="0" y="192"/>
                  </a:lnTo>
                  <a:lnTo>
                    <a:pt x="0" y="185"/>
                  </a:lnTo>
                  <a:lnTo>
                    <a:pt x="0" y="177"/>
                  </a:lnTo>
                  <a:lnTo>
                    <a:pt x="0" y="169"/>
                  </a:lnTo>
                  <a:lnTo>
                    <a:pt x="0" y="162"/>
                  </a:lnTo>
                  <a:lnTo>
                    <a:pt x="13" y="154"/>
                  </a:lnTo>
                  <a:lnTo>
                    <a:pt x="13" y="146"/>
                  </a:lnTo>
                  <a:lnTo>
                    <a:pt x="13" y="139"/>
                  </a:lnTo>
                  <a:lnTo>
                    <a:pt x="13" y="131"/>
                  </a:lnTo>
                  <a:lnTo>
                    <a:pt x="25" y="123"/>
                  </a:lnTo>
                  <a:lnTo>
                    <a:pt x="25" y="115"/>
                  </a:lnTo>
                  <a:lnTo>
                    <a:pt x="37" y="115"/>
                  </a:lnTo>
                  <a:lnTo>
                    <a:pt x="37" y="108"/>
                  </a:lnTo>
                  <a:lnTo>
                    <a:pt x="50" y="108"/>
                  </a:lnTo>
                  <a:lnTo>
                    <a:pt x="62" y="108"/>
                  </a:lnTo>
                  <a:lnTo>
                    <a:pt x="62" y="100"/>
                  </a:lnTo>
                  <a:lnTo>
                    <a:pt x="74" y="100"/>
                  </a:lnTo>
                  <a:lnTo>
                    <a:pt x="87" y="100"/>
                  </a:lnTo>
                  <a:lnTo>
                    <a:pt x="87" y="92"/>
                  </a:lnTo>
                  <a:lnTo>
                    <a:pt x="99" y="92"/>
                  </a:lnTo>
                  <a:lnTo>
                    <a:pt x="111" y="92"/>
                  </a:lnTo>
                  <a:lnTo>
                    <a:pt x="111" y="85"/>
                  </a:lnTo>
                  <a:lnTo>
                    <a:pt x="111" y="77"/>
                  </a:lnTo>
                  <a:lnTo>
                    <a:pt x="111" y="69"/>
                  </a:lnTo>
                  <a:lnTo>
                    <a:pt x="111" y="62"/>
                  </a:lnTo>
                  <a:lnTo>
                    <a:pt x="99" y="62"/>
                  </a:lnTo>
                  <a:lnTo>
                    <a:pt x="87" y="62"/>
                  </a:lnTo>
                  <a:lnTo>
                    <a:pt x="74" y="69"/>
                  </a:lnTo>
                  <a:lnTo>
                    <a:pt x="74" y="77"/>
                  </a:lnTo>
                  <a:lnTo>
                    <a:pt x="74" y="85"/>
                  </a:lnTo>
                  <a:close/>
                  <a:moveTo>
                    <a:pt x="111" y="139"/>
                  </a:moveTo>
                  <a:lnTo>
                    <a:pt x="111" y="139"/>
                  </a:lnTo>
                  <a:lnTo>
                    <a:pt x="99" y="146"/>
                  </a:lnTo>
                  <a:lnTo>
                    <a:pt x="87" y="146"/>
                  </a:lnTo>
                  <a:lnTo>
                    <a:pt x="87" y="154"/>
                  </a:lnTo>
                  <a:lnTo>
                    <a:pt x="74" y="154"/>
                  </a:lnTo>
                  <a:lnTo>
                    <a:pt x="74" y="162"/>
                  </a:lnTo>
                  <a:lnTo>
                    <a:pt x="74" y="169"/>
                  </a:lnTo>
                  <a:lnTo>
                    <a:pt x="74" y="177"/>
                  </a:lnTo>
                  <a:lnTo>
                    <a:pt x="74" y="185"/>
                  </a:lnTo>
                  <a:lnTo>
                    <a:pt x="74" y="192"/>
                  </a:lnTo>
                  <a:lnTo>
                    <a:pt x="87" y="192"/>
                  </a:lnTo>
                  <a:lnTo>
                    <a:pt x="99" y="192"/>
                  </a:lnTo>
                  <a:lnTo>
                    <a:pt x="99" y="185"/>
                  </a:lnTo>
                  <a:lnTo>
                    <a:pt x="111" y="177"/>
                  </a:lnTo>
                  <a:lnTo>
                    <a:pt x="111" y="169"/>
                  </a:lnTo>
                  <a:lnTo>
                    <a:pt x="111" y="162"/>
                  </a:lnTo>
                  <a:lnTo>
                    <a:pt x="111" y="154"/>
                  </a:lnTo>
                  <a:lnTo>
                    <a:pt x="111" y="146"/>
                  </a:lnTo>
                  <a:lnTo>
                    <a:pt x="111" y="1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03"/>
            <p:cNvSpPr>
              <a:spLocks/>
            </p:cNvSpPr>
            <p:nvPr/>
          </p:nvSpPr>
          <p:spPr bwMode="auto">
            <a:xfrm>
              <a:off x="7007" y="7577"/>
              <a:ext cx="135" cy="246"/>
            </a:xfrm>
            <a:custGeom>
              <a:avLst/>
              <a:gdLst>
                <a:gd name="T0" fmla="*/ 24 w 135"/>
                <a:gd name="T1" fmla="*/ 8 h 246"/>
                <a:gd name="T2" fmla="*/ 49 w 135"/>
                <a:gd name="T3" fmla="*/ 8 h 246"/>
                <a:gd name="T4" fmla="*/ 61 w 135"/>
                <a:gd name="T5" fmla="*/ 16 h 246"/>
                <a:gd name="T6" fmla="*/ 61 w 135"/>
                <a:gd name="T7" fmla="*/ 31 h 246"/>
                <a:gd name="T8" fmla="*/ 61 w 135"/>
                <a:gd name="T9" fmla="*/ 39 h 246"/>
                <a:gd name="T10" fmla="*/ 61 w 135"/>
                <a:gd name="T11" fmla="*/ 31 h 246"/>
                <a:gd name="T12" fmla="*/ 74 w 135"/>
                <a:gd name="T13" fmla="*/ 23 h 246"/>
                <a:gd name="T14" fmla="*/ 74 w 135"/>
                <a:gd name="T15" fmla="*/ 16 h 246"/>
                <a:gd name="T16" fmla="*/ 86 w 135"/>
                <a:gd name="T17" fmla="*/ 8 h 246"/>
                <a:gd name="T18" fmla="*/ 86 w 135"/>
                <a:gd name="T19" fmla="*/ 8 h 246"/>
                <a:gd name="T20" fmla="*/ 86 w 135"/>
                <a:gd name="T21" fmla="*/ 0 h 246"/>
                <a:gd name="T22" fmla="*/ 98 w 135"/>
                <a:gd name="T23" fmla="*/ 0 h 246"/>
                <a:gd name="T24" fmla="*/ 98 w 135"/>
                <a:gd name="T25" fmla="*/ 0 h 246"/>
                <a:gd name="T26" fmla="*/ 111 w 135"/>
                <a:gd name="T27" fmla="*/ 0 h 246"/>
                <a:gd name="T28" fmla="*/ 123 w 135"/>
                <a:gd name="T29" fmla="*/ 8 h 246"/>
                <a:gd name="T30" fmla="*/ 123 w 135"/>
                <a:gd name="T31" fmla="*/ 16 h 246"/>
                <a:gd name="T32" fmla="*/ 123 w 135"/>
                <a:gd name="T33" fmla="*/ 31 h 246"/>
                <a:gd name="T34" fmla="*/ 123 w 135"/>
                <a:gd name="T35" fmla="*/ 69 h 246"/>
                <a:gd name="T36" fmla="*/ 111 w 135"/>
                <a:gd name="T37" fmla="*/ 85 h 246"/>
                <a:gd name="T38" fmla="*/ 98 w 135"/>
                <a:gd name="T39" fmla="*/ 77 h 246"/>
                <a:gd name="T40" fmla="*/ 98 w 135"/>
                <a:gd name="T41" fmla="*/ 77 h 246"/>
                <a:gd name="T42" fmla="*/ 98 w 135"/>
                <a:gd name="T43" fmla="*/ 77 h 246"/>
                <a:gd name="T44" fmla="*/ 86 w 135"/>
                <a:gd name="T45" fmla="*/ 77 h 246"/>
                <a:gd name="T46" fmla="*/ 86 w 135"/>
                <a:gd name="T47" fmla="*/ 77 h 246"/>
                <a:gd name="T48" fmla="*/ 86 w 135"/>
                <a:gd name="T49" fmla="*/ 77 h 246"/>
                <a:gd name="T50" fmla="*/ 86 w 135"/>
                <a:gd name="T51" fmla="*/ 85 h 246"/>
                <a:gd name="T52" fmla="*/ 74 w 135"/>
                <a:gd name="T53" fmla="*/ 85 h 246"/>
                <a:gd name="T54" fmla="*/ 74 w 135"/>
                <a:gd name="T55" fmla="*/ 92 h 246"/>
                <a:gd name="T56" fmla="*/ 74 w 135"/>
                <a:gd name="T57" fmla="*/ 100 h 246"/>
                <a:gd name="T58" fmla="*/ 74 w 135"/>
                <a:gd name="T59" fmla="*/ 108 h 246"/>
                <a:gd name="T60" fmla="*/ 74 w 135"/>
                <a:gd name="T61" fmla="*/ 123 h 246"/>
                <a:gd name="T62" fmla="*/ 74 w 135"/>
                <a:gd name="T63" fmla="*/ 131 h 246"/>
                <a:gd name="T64" fmla="*/ 74 w 135"/>
                <a:gd name="T65" fmla="*/ 146 h 246"/>
                <a:gd name="T66" fmla="*/ 74 w 135"/>
                <a:gd name="T67" fmla="*/ 154 h 246"/>
                <a:gd name="T68" fmla="*/ 74 w 135"/>
                <a:gd name="T69" fmla="*/ 246 h 246"/>
                <a:gd name="T70" fmla="*/ 0 w 135"/>
                <a:gd name="T71" fmla="*/ 185 h 246"/>
                <a:gd name="T72" fmla="*/ 0 w 135"/>
                <a:gd name="T73" fmla="*/ 6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5" h="246">
                  <a:moveTo>
                    <a:pt x="0" y="8"/>
                  </a:moveTo>
                  <a:lnTo>
                    <a:pt x="24" y="8"/>
                  </a:lnTo>
                  <a:lnTo>
                    <a:pt x="37" y="8"/>
                  </a:lnTo>
                  <a:lnTo>
                    <a:pt x="49" y="8"/>
                  </a:lnTo>
                  <a:lnTo>
                    <a:pt x="61" y="8"/>
                  </a:lnTo>
                  <a:lnTo>
                    <a:pt x="61" y="16"/>
                  </a:lnTo>
                  <a:lnTo>
                    <a:pt x="61" y="23"/>
                  </a:lnTo>
                  <a:lnTo>
                    <a:pt x="61" y="31"/>
                  </a:lnTo>
                  <a:lnTo>
                    <a:pt x="61" y="46"/>
                  </a:lnTo>
                  <a:lnTo>
                    <a:pt x="61" y="39"/>
                  </a:lnTo>
                  <a:lnTo>
                    <a:pt x="61" y="31"/>
                  </a:lnTo>
                  <a:lnTo>
                    <a:pt x="74" y="23"/>
                  </a:lnTo>
                  <a:lnTo>
                    <a:pt x="74" y="16"/>
                  </a:lnTo>
                  <a:lnTo>
                    <a:pt x="74" y="8"/>
                  </a:lnTo>
                  <a:lnTo>
                    <a:pt x="86" y="8"/>
                  </a:lnTo>
                  <a:lnTo>
                    <a:pt x="86" y="0"/>
                  </a:lnTo>
                  <a:lnTo>
                    <a:pt x="98" y="0"/>
                  </a:lnTo>
                  <a:lnTo>
                    <a:pt x="111" y="0"/>
                  </a:lnTo>
                  <a:lnTo>
                    <a:pt x="111" y="8"/>
                  </a:lnTo>
                  <a:lnTo>
                    <a:pt x="123" y="8"/>
                  </a:lnTo>
                  <a:lnTo>
                    <a:pt x="123" y="16"/>
                  </a:lnTo>
                  <a:lnTo>
                    <a:pt x="135" y="16"/>
                  </a:lnTo>
                  <a:lnTo>
                    <a:pt x="123" y="31"/>
                  </a:lnTo>
                  <a:lnTo>
                    <a:pt x="123" y="54"/>
                  </a:lnTo>
                  <a:lnTo>
                    <a:pt x="123" y="69"/>
                  </a:lnTo>
                  <a:lnTo>
                    <a:pt x="111" y="85"/>
                  </a:lnTo>
                  <a:lnTo>
                    <a:pt x="98" y="77"/>
                  </a:lnTo>
                  <a:lnTo>
                    <a:pt x="86" y="77"/>
                  </a:lnTo>
                  <a:lnTo>
                    <a:pt x="86" y="85"/>
                  </a:lnTo>
                  <a:lnTo>
                    <a:pt x="74" y="85"/>
                  </a:lnTo>
                  <a:lnTo>
                    <a:pt x="74" y="92"/>
                  </a:lnTo>
                  <a:lnTo>
                    <a:pt x="74" y="100"/>
                  </a:lnTo>
                  <a:lnTo>
                    <a:pt x="74" y="108"/>
                  </a:lnTo>
                  <a:lnTo>
                    <a:pt x="74" y="115"/>
                  </a:lnTo>
                  <a:lnTo>
                    <a:pt x="74" y="123"/>
                  </a:lnTo>
                  <a:lnTo>
                    <a:pt x="74" y="131"/>
                  </a:lnTo>
                  <a:lnTo>
                    <a:pt x="74" y="139"/>
                  </a:lnTo>
                  <a:lnTo>
                    <a:pt x="74" y="146"/>
                  </a:lnTo>
                  <a:lnTo>
                    <a:pt x="74" y="154"/>
                  </a:lnTo>
                  <a:lnTo>
                    <a:pt x="74" y="162"/>
                  </a:lnTo>
                  <a:lnTo>
                    <a:pt x="74" y="246"/>
                  </a:lnTo>
                  <a:lnTo>
                    <a:pt x="0" y="246"/>
                  </a:lnTo>
                  <a:lnTo>
                    <a:pt x="0" y="185"/>
                  </a:lnTo>
                  <a:lnTo>
                    <a:pt x="0" y="123"/>
                  </a:lnTo>
                  <a:lnTo>
                    <a:pt x="0" y="62"/>
                  </a:lnTo>
                  <a:lnTo>
                    <a:pt x="0"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2"/>
            <p:cNvSpPr>
              <a:spLocks noEditPoints="1"/>
            </p:cNvSpPr>
            <p:nvPr/>
          </p:nvSpPr>
          <p:spPr bwMode="auto">
            <a:xfrm>
              <a:off x="7302" y="7493"/>
              <a:ext cx="197" cy="330"/>
            </a:xfrm>
            <a:custGeom>
              <a:avLst/>
              <a:gdLst>
                <a:gd name="T0" fmla="*/ 99 w 197"/>
                <a:gd name="T1" fmla="*/ 0 h 330"/>
                <a:gd name="T2" fmla="*/ 124 w 197"/>
                <a:gd name="T3" fmla="*/ 7 h 330"/>
                <a:gd name="T4" fmla="*/ 136 w 197"/>
                <a:gd name="T5" fmla="*/ 7 h 330"/>
                <a:gd name="T6" fmla="*/ 148 w 197"/>
                <a:gd name="T7" fmla="*/ 15 h 330"/>
                <a:gd name="T8" fmla="*/ 160 w 197"/>
                <a:gd name="T9" fmla="*/ 30 h 330"/>
                <a:gd name="T10" fmla="*/ 173 w 197"/>
                <a:gd name="T11" fmla="*/ 46 h 330"/>
                <a:gd name="T12" fmla="*/ 185 w 197"/>
                <a:gd name="T13" fmla="*/ 61 h 330"/>
                <a:gd name="T14" fmla="*/ 185 w 197"/>
                <a:gd name="T15" fmla="*/ 84 h 330"/>
                <a:gd name="T16" fmla="*/ 197 w 197"/>
                <a:gd name="T17" fmla="*/ 100 h 330"/>
                <a:gd name="T18" fmla="*/ 197 w 197"/>
                <a:gd name="T19" fmla="*/ 123 h 330"/>
                <a:gd name="T20" fmla="*/ 197 w 197"/>
                <a:gd name="T21" fmla="*/ 146 h 330"/>
                <a:gd name="T22" fmla="*/ 197 w 197"/>
                <a:gd name="T23" fmla="*/ 176 h 330"/>
                <a:gd name="T24" fmla="*/ 197 w 197"/>
                <a:gd name="T25" fmla="*/ 192 h 330"/>
                <a:gd name="T26" fmla="*/ 197 w 197"/>
                <a:gd name="T27" fmla="*/ 207 h 330"/>
                <a:gd name="T28" fmla="*/ 197 w 197"/>
                <a:gd name="T29" fmla="*/ 223 h 330"/>
                <a:gd name="T30" fmla="*/ 197 w 197"/>
                <a:gd name="T31" fmla="*/ 238 h 330"/>
                <a:gd name="T32" fmla="*/ 185 w 197"/>
                <a:gd name="T33" fmla="*/ 253 h 330"/>
                <a:gd name="T34" fmla="*/ 185 w 197"/>
                <a:gd name="T35" fmla="*/ 269 h 330"/>
                <a:gd name="T36" fmla="*/ 173 w 197"/>
                <a:gd name="T37" fmla="*/ 292 h 330"/>
                <a:gd name="T38" fmla="*/ 160 w 197"/>
                <a:gd name="T39" fmla="*/ 299 h 330"/>
                <a:gd name="T40" fmla="*/ 148 w 197"/>
                <a:gd name="T41" fmla="*/ 315 h 330"/>
                <a:gd name="T42" fmla="*/ 136 w 197"/>
                <a:gd name="T43" fmla="*/ 322 h 330"/>
                <a:gd name="T44" fmla="*/ 124 w 197"/>
                <a:gd name="T45" fmla="*/ 322 h 330"/>
                <a:gd name="T46" fmla="*/ 111 w 197"/>
                <a:gd name="T47" fmla="*/ 330 h 330"/>
                <a:gd name="T48" fmla="*/ 50 w 197"/>
                <a:gd name="T49" fmla="*/ 330 h 330"/>
                <a:gd name="T50" fmla="*/ 0 w 197"/>
                <a:gd name="T51" fmla="*/ 169 h 330"/>
                <a:gd name="T52" fmla="*/ 0 w 197"/>
                <a:gd name="T53" fmla="*/ 0 h 330"/>
                <a:gd name="T54" fmla="*/ 74 w 197"/>
                <a:gd name="T55" fmla="*/ 161 h 330"/>
                <a:gd name="T56" fmla="*/ 74 w 197"/>
                <a:gd name="T57" fmla="*/ 246 h 330"/>
                <a:gd name="T58" fmla="*/ 87 w 197"/>
                <a:gd name="T59" fmla="*/ 246 h 330"/>
                <a:gd name="T60" fmla="*/ 99 w 197"/>
                <a:gd name="T61" fmla="*/ 246 h 330"/>
                <a:gd name="T62" fmla="*/ 111 w 197"/>
                <a:gd name="T63" fmla="*/ 246 h 330"/>
                <a:gd name="T64" fmla="*/ 111 w 197"/>
                <a:gd name="T65" fmla="*/ 238 h 330"/>
                <a:gd name="T66" fmla="*/ 124 w 197"/>
                <a:gd name="T67" fmla="*/ 230 h 330"/>
                <a:gd name="T68" fmla="*/ 124 w 197"/>
                <a:gd name="T69" fmla="*/ 223 h 330"/>
                <a:gd name="T70" fmla="*/ 124 w 197"/>
                <a:gd name="T71" fmla="*/ 207 h 330"/>
                <a:gd name="T72" fmla="*/ 124 w 197"/>
                <a:gd name="T73" fmla="*/ 199 h 330"/>
                <a:gd name="T74" fmla="*/ 124 w 197"/>
                <a:gd name="T75" fmla="*/ 192 h 330"/>
                <a:gd name="T76" fmla="*/ 124 w 197"/>
                <a:gd name="T77" fmla="*/ 176 h 330"/>
                <a:gd name="T78" fmla="*/ 124 w 197"/>
                <a:gd name="T79" fmla="*/ 169 h 330"/>
                <a:gd name="T80" fmla="*/ 124 w 197"/>
                <a:gd name="T81" fmla="*/ 146 h 330"/>
                <a:gd name="T82" fmla="*/ 124 w 197"/>
                <a:gd name="T83" fmla="*/ 138 h 330"/>
                <a:gd name="T84" fmla="*/ 124 w 197"/>
                <a:gd name="T85" fmla="*/ 123 h 330"/>
                <a:gd name="T86" fmla="*/ 124 w 197"/>
                <a:gd name="T87" fmla="*/ 115 h 330"/>
                <a:gd name="T88" fmla="*/ 124 w 197"/>
                <a:gd name="T89" fmla="*/ 100 h 330"/>
                <a:gd name="T90" fmla="*/ 111 w 197"/>
                <a:gd name="T91" fmla="*/ 100 h 330"/>
                <a:gd name="T92" fmla="*/ 111 w 197"/>
                <a:gd name="T93" fmla="*/ 92 h 330"/>
                <a:gd name="T94" fmla="*/ 99 w 197"/>
                <a:gd name="T95" fmla="*/ 84 h 330"/>
                <a:gd name="T96" fmla="*/ 74 w 197"/>
                <a:gd name="T97" fmla="*/ 84 h 330"/>
                <a:gd name="T98" fmla="*/ 74 w 197"/>
                <a:gd name="T99" fmla="*/ 8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7" h="330">
                  <a:moveTo>
                    <a:pt x="0" y="0"/>
                  </a:moveTo>
                  <a:lnTo>
                    <a:pt x="50" y="0"/>
                  </a:lnTo>
                  <a:lnTo>
                    <a:pt x="99" y="0"/>
                  </a:lnTo>
                  <a:lnTo>
                    <a:pt x="111" y="0"/>
                  </a:lnTo>
                  <a:lnTo>
                    <a:pt x="124" y="7"/>
                  </a:lnTo>
                  <a:lnTo>
                    <a:pt x="136" y="7"/>
                  </a:lnTo>
                  <a:lnTo>
                    <a:pt x="136" y="15"/>
                  </a:lnTo>
                  <a:lnTo>
                    <a:pt x="148" y="15"/>
                  </a:lnTo>
                  <a:lnTo>
                    <a:pt x="160" y="23"/>
                  </a:lnTo>
                  <a:lnTo>
                    <a:pt x="160" y="30"/>
                  </a:lnTo>
                  <a:lnTo>
                    <a:pt x="160" y="38"/>
                  </a:lnTo>
                  <a:lnTo>
                    <a:pt x="173" y="38"/>
                  </a:lnTo>
                  <a:lnTo>
                    <a:pt x="173" y="46"/>
                  </a:lnTo>
                  <a:lnTo>
                    <a:pt x="173" y="53"/>
                  </a:lnTo>
                  <a:lnTo>
                    <a:pt x="185" y="61"/>
                  </a:lnTo>
                  <a:lnTo>
                    <a:pt x="185" y="69"/>
                  </a:lnTo>
                  <a:lnTo>
                    <a:pt x="185" y="77"/>
                  </a:lnTo>
                  <a:lnTo>
                    <a:pt x="185" y="84"/>
                  </a:lnTo>
                  <a:lnTo>
                    <a:pt x="197" y="92"/>
                  </a:lnTo>
                  <a:lnTo>
                    <a:pt x="197" y="100"/>
                  </a:lnTo>
                  <a:lnTo>
                    <a:pt x="197" y="107"/>
                  </a:lnTo>
                  <a:lnTo>
                    <a:pt x="197" y="115"/>
                  </a:lnTo>
                  <a:lnTo>
                    <a:pt x="197" y="123"/>
                  </a:lnTo>
                  <a:lnTo>
                    <a:pt x="197" y="130"/>
                  </a:lnTo>
                  <a:lnTo>
                    <a:pt x="197" y="138"/>
                  </a:lnTo>
                  <a:lnTo>
                    <a:pt x="197" y="146"/>
                  </a:lnTo>
                  <a:lnTo>
                    <a:pt x="197" y="161"/>
                  </a:lnTo>
                  <a:lnTo>
                    <a:pt x="197" y="169"/>
                  </a:lnTo>
                  <a:lnTo>
                    <a:pt x="197" y="176"/>
                  </a:lnTo>
                  <a:lnTo>
                    <a:pt x="197" y="184"/>
                  </a:lnTo>
                  <a:lnTo>
                    <a:pt x="197" y="192"/>
                  </a:lnTo>
                  <a:lnTo>
                    <a:pt x="197" y="199"/>
                  </a:lnTo>
                  <a:lnTo>
                    <a:pt x="197" y="207"/>
                  </a:lnTo>
                  <a:lnTo>
                    <a:pt x="197" y="215"/>
                  </a:lnTo>
                  <a:lnTo>
                    <a:pt x="197" y="223"/>
                  </a:lnTo>
                  <a:lnTo>
                    <a:pt x="197" y="230"/>
                  </a:lnTo>
                  <a:lnTo>
                    <a:pt x="197" y="238"/>
                  </a:lnTo>
                  <a:lnTo>
                    <a:pt x="185" y="246"/>
                  </a:lnTo>
                  <a:lnTo>
                    <a:pt x="185" y="253"/>
                  </a:lnTo>
                  <a:lnTo>
                    <a:pt x="185" y="261"/>
                  </a:lnTo>
                  <a:lnTo>
                    <a:pt x="185" y="269"/>
                  </a:lnTo>
                  <a:lnTo>
                    <a:pt x="173" y="276"/>
                  </a:lnTo>
                  <a:lnTo>
                    <a:pt x="173" y="284"/>
                  </a:lnTo>
                  <a:lnTo>
                    <a:pt x="173" y="292"/>
                  </a:lnTo>
                  <a:lnTo>
                    <a:pt x="160" y="299"/>
                  </a:lnTo>
                  <a:lnTo>
                    <a:pt x="160" y="307"/>
                  </a:lnTo>
                  <a:lnTo>
                    <a:pt x="148" y="307"/>
                  </a:lnTo>
                  <a:lnTo>
                    <a:pt x="148" y="315"/>
                  </a:lnTo>
                  <a:lnTo>
                    <a:pt x="136" y="315"/>
                  </a:lnTo>
                  <a:lnTo>
                    <a:pt x="136" y="322"/>
                  </a:lnTo>
                  <a:lnTo>
                    <a:pt x="124" y="322"/>
                  </a:lnTo>
                  <a:lnTo>
                    <a:pt x="111" y="330"/>
                  </a:lnTo>
                  <a:lnTo>
                    <a:pt x="99" y="330"/>
                  </a:lnTo>
                  <a:lnTo>
                    <a:pt x="50" y="330"/>
                  </a:lnTo>
                  <a:lnTo>
                    <a:pt x="0" y="330"/>
                  </a:lnTo>
                  <a:lnTo>
                    <a:pt x="0" y="246"/>
                  </a:lnTo>
                  <a:lnTo>
                    <a:pt x="0" y="169"/>
                  </a:lnTo>
                  <a:lnTo>
                    <a:pt x="0" y="84"/>
                  </a:lnTo>
                  <a:lnTo>
                    <a:pt x="0" y="0"/>
                  </a:lnTo>
                  <a:close/>
                  <a:moveTo>
                    <a:pt x="74" y="84"/>
                  </a:moveTo>
                  <a:lnTo>
                    <a:pt x="74" y="123"/>
                  </a:lnTo>
                  <a:lnTo>
                    <a:pt x="74" y="161"/>
                  </a:lnTo>
                  <a:lnTo>
                    <a:pt x="74" y="207"/>
                  </a:lnTo>
                  <a:lnTo>
                    <a:pt x="74" y="246"/>
                  </a:lnTo>
                  <a:lnTo>
                    <a:pt x="87" y="246"/>
                  </a:lnTo>
                  <a:lnTo>
                    <a:pt x="99" y="246"/>
                  </a:lnTo>
                  <a:lnTo>
                    <a:pt x="111" y="246"/>
                  </a:lnTo>
                  <a:lnTo>
                    <a:pt x="111" y="238"/>
                  </a:lnTo>
                  <a:lnTo>
                    <a:pt x="124" y="230"/>
                  </a:lnTo>
                  <a:lnTo>
                    <a:pt x="124" y="223"/>
                  </a:lnTo>
                  <a:lnTo>
                    <a:pt x="124" y="215"/>
                  </a:lnTo>
                  <a:lnTo>
                    <a:pt x="124" y="207"/>
                  </a:lnTo>
                  <a:lnTo>
                    <a:pt x="124" y="199"/>
                  </a:lnTo>
                  <a:lnTo>
                    <a:pt x="124" y="192"/>
                  </a:lnTo>
                  <a:lnTo>
                    <a:pt x="124" y="184"/>
                  </a:lnTo>
                  <a:lnTo>
                    <a:pt x="124" y="176"/>
                  </a:lnTo>
                  <a:lnTo>
                    <a:pt x="124" y="169"/>
                  </a:lnTo>
                  <a:lnTo>
                    <a:pt x="124" y="161"/>
                  </a:lnTo>
                  <a:lnTo>
                    <a:pt x="124" y="153"/>
                  </a:lnTo>
                  <a:lnTo>
                    <a:pt x="124" y="146"/>
                  </a:lnTo>
                  <a:lnTo>
                    <a:pt x="124" y="138"/>
                  </a:lnTo>
                  <a:lnTo>
                    <a:pt x="124" y="130"/>
                  </a:lnTo>
                  <a:lnTo>
                    <a:pt x="124" y="123"/>
                  </a:lnTo>
                  <a:lnTo>
                    <a:pt x="124" y="115"/>
                  </a:lnTo>
                  <a:lnTo>
                    <a:pt x="124" y="107"/>
                  </a:lnTo>
                  <a:lnTo>
                    <a:pt x="124" y="100"/>
                  </a:lnTo>
                  <a:lnTo>
                    <a:pt x="111" y="100"/>
                  </a:lnTo>
                  <a:lnTo>
                    <a:pt x="111" y="92"/>
                  </a:lnTo>
                  <a:lnTo>
                    <a:pt x="99" y="84"/>
                  </a:lnTo>
                  <a:lnTo>
                    <a:pt x="87" y="84"/>
                  </a:lnTo>
                  <a:lnTo>
                    <a:pt x="74" y="8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1"/>
            <p:cNvSpPr>
              <a:spLocks/>
            </p:cNvSpPr>
            <p:nvPr/>
          </p:nvSpPr>
          <p:spPr bwMode="auto">
            <a:xfrm>
              <a:off x="7536" y="7577"/>
              <a:ext cx="123" cy="246"/>
            </a:xfrm>
            <a:custGeom>
              <a:avLst/>
              <a:gdLst>
                <a:gd name="T0" fmla="*/ 13 w 123"/>
                <a:gd name="T1" fmla="*/ 8 h 246"/>
                <a:gd name="T2" fmla="*/ 37 w 123"/>
                <a:gd name="T3" fmla="*/ 8 h 246"/>
                <a:gd name="T4" fmla="*/ 62 w 123"/>
                <a:gd name="T5" fmla="*/ 16 h 246"/>
                <a:gd name="T6" fmla="*/ 62 w 123"/>
                <a:gd name="T7" fmla="*/ 31 h 246"/>
                <a:gd name="T8" fmla="*/ 62 w 123"/>
                <a:gd name="T9" fmla="*/ 39 h 246"/>
                <a:gd name="T10" fmla="*/ 62 w 123"/>
                <a:gd name="T11" fmla="*/ 31 h 246"/>
                <a:gd name="T12" fmla="*/ 62 w 123"/>
                <a:gd name="T13" fmla="*/ 23 h 246"/>
                <a:gd name="T14" fmla="*/ 62 w 123"/>
                <a:gd name="T15" fmla="*/ 16 h 246"/>
                <a:gd name="T16" fmla="*/ 74 w 123"/>
                <a:gd name="T17" fmla="*/ 8 h 246"/>
                <a:gd name="T18" fmla="*/ 74 w 123"/>
                <a:gd name="T19" fmla="*/ 8 h 246"/>
                <a:gd name="T20" fmla="*/ 87 w 123"/>
                <a:gd name="T21" fmla="*/ 0 h 246"/>
                <a:gd name="T22" fmla="*/ 87 w 123"/>
                <a:gd name="T23" fmla="*/ 0 h 246"/>
                <a:gd name="T24" fmla="*/ 99 w 123"/>
                <a:gd name="T25" fmla="*/ 0 h 246"/>
                <a:gd name="T26" fmla="*/ 99 w 123"/>
                <a:gd name="T27" fmla="*/ 0 h 246"/>
                <a:gd name="T28" fmla="*/ 111 w 123"/>
                <a:gd name="T29" fmla="*/ 8 h 246"/>
                <a:gd name="T30" fmla="*/ 111 w 123"/>
                <a:gd name="T31" fmla="*/ 16 h 246"/>
                <a:gd name="T32" fmla="*/ 111 w 123"/>
                <a:gd name="T33" fmla="*/ 31 h 246"/>
                <a:gd name="T34" fmla="*/ 111 w 123"/>
                <a:gd name="T35" fmla="*/ 69 h 246"/>
                <a:gd name="T36" fmla="*/ 99 w 123"/>
                <a:gd name="T37" fmla="*/ 85 h 246"/>
                <a:gd name="T38" fmla="*/ 99 w 123"/>
                <a:gd name="T39" fmla="*/ 77 h 246"/>
                <a:gd name="T40" fmla="*/ 87 w 123"/>
                <a:gd name="T41" fmla="*/ 77 h 246"/>
                <a:gd name="T42" fmla="*/ 87 w 123"/>
                <a:gd name="T43" fmla="*/ 77 h 246"/>
                <a:gd name="T44" fmla="*/ 87 w 123"/>
                <a:gd name="T45" fmla="*/ 77 h 246"/>
                <a:gd name="T46" fmla="*/ 74 w 123"/>
                <a:gd name="T47" fmla="*/ 77 h 246"/>
                <a:gd name="T48" fmla="*/ 74 w 123"/>
                <a:gd name="T49" fmla="*/ 77 h 246"/>
                <a:gd name="T50" fmla="*/ 74 w 123"/>
                <a:gd name="T51" fmla="*/ 85 h 246"/>
                <a:gd name="T52" fmla="*/ 62 w 123"/>
                <a:gd name="T53" fmla="*/ 85 h 246"/>
                <a:gd name="T54" fmla="*/ 62 w 123"/>
                <a:gd name="T55" fmla="*/ 92 h 246"/>
                <a:gd name="T56" fmla="*/ 62 w 123"/>
                <a:gd name="T57" fmla="*/ 100 h 246"/>
                <a:gd name="T58" fmla="*/ 62 w 123"/>
                <a:gd name="T59" fmla="*/ 108 h 246"/>
                <a:gd name="T60" fmla="*/ 62 w 123"/>
                <a:gd name="T61" fmla="*/ 123 h 246"/>
                <a:gd name="T62" fmla="*/ 62 w 123"/>
                <a:gd name="T63" fmla="*/ 131 h 246"/>
                <a:gd name="T64" fmla="*/ 62 w 123"/>
                <a:gd name="T65" fmla="*/ 146 h 246"/>
                <a:gd name="T66" fmla="*/ 62 w 123"/>
                <a:gd name="T67" fmla="*/ 154 h 246"/>
                <a:gd name="T68" fmla="*/ 62 w 123"/>
                <a:gd name="T69" fmla="*/ 200 h 246"/>
                <a:gd name="T70" fmla="*/ 25 w 123"/>
                <a:gd name="T71" fmla="*/ 246 h 246"/>
                <a:gd name="T72" fmla="*/ 0 w 123"/>
                <a:gd name="T73" fmla="*/ 185 h 246"/>
                <a:gd name="T74" fmla="*/ 0 w 123"/>
                <a:gd name="T75" fmla="*/ 6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246">
                  <a:moveTo>
                    <a:pt x="0" y="8"/>
                  </a:moveTo>
                  <a:lnTo>
                    <a:pt x="13" y="8"/>
                  </a:lnTo>
                  <a:lnTo>
                    <a:pt x="25" y="8"/>
                  </a:lnTo>
                  <a:lnTo>
                    <a:pt x="37" y="8"/>
                  </a:lnTo>
                  <a:lnTo>
                    <a:pt x="62" y="8"/>
                  </a:lnTo>
                  <a:lnTo>
                    <a:pt x="62" y="16"/>
                  </a:lnTo>
                  <a:lnTo>
                    <a:pt x="62" y="23"/>
                  </a:lnTo>
                  <a:lnTo>
                    <a:pt x="62" y="31"/>
                  </a:lnTo>
                  <a:lnTo>
                    <a:pt x="62" y="46"/>
                  </a:lnTo>
                  <a:lnTo>
                    <a:pt x="62" y="39"/>
                  </a:lnTo>
                  <a:lnTo>
                    <a:pt x="62" y="31"/>
                  </a:lnTo>
                  <a:lnTo>
                    <a:pt x="62" y="23"/>
                  </a:lnTo>
                  <a:lnTo>
                    <a:pt x="62" y="16"/>
                  </a:lnTo>
                  <a:lnTo>
                    <a:pt x="62" y="8"/>
                  </a:lnTo>
                  <a:lnTo>
                    <a:pt x="74" y="8"/>
                  </a:lnTo>
                  <a:lnTo>
                    <a:pt x="74" y="0"/>
                  </a:lnTo>
                  <a:lnTo>
                    <a:pt x="87" y="0"/>
                  </a:lnTo>
                  <a:lnTo>
                    <a:pt x="99" y="0"/>
                  </a:lnTo>
                  <a:lnTo>
                    <a:pt x="111" y="8"/>
                  </a:lnTo>
                  <a:lnTo>
                    <a:pt x="111" y="16"/>
                  </a:lnTo>
                  <a:lnTo>
                    <a:pt x="123" y="16"/>
                  </a:lnTo>
                  <a:lnTo>
                    <a:pt x="111" y="31"/>
                  </a:lnTo>
                  <a:lnTo>
                    <a:pt x="111" y="54"/>
                  </a:lnTo>
                  <a:lnTo>
                    <a:pt x="111" y="69"/>
                  </a:lnTo>
                  <a:lnTo>
                    <a:pt x="99" y="85"/>
                  </a:lnTo>
                  <a:lnTo>
                    <a:pt x="99" y="77"/>
                  </a:lnTo>
                  <a:lnTo>
                    <a:pt x="87" y="77"/>
                  </a:lnTo>
                  <a:lnTo>
                    <a:pt x="74" y="77"/>
                  </a:lnTo>
                  <a:lnTo>
                    <a:pt x="74" y="85"/>
                  </a:lnTo>
                  <a:lnTo>
                    <a:pt x="62" y="85"/>
                  </a:lnTo>
                  <a:lnTo>
                    <a:pt x="62" y="92"/>
                  </a:lnTo>
                  <a:lnTo>
                    <a:pt x="62" y="100"/>
                  </a:lnTo>
                  <a:lnTo>
                    <a:pt x="62" y="108"/>
                  </a:lnTo>
                  <a:lnTo>
                    <a:pt x="62" y="115"/>
                  </a:lnTo>
                  <a:lnTo>
                    <a:pt x="62" y="123"/>
                  </a:lnTo>
                  <a:lnTo>
                    <a:pt x="62" y="131"/>
                  </a:lnTo>
                  <a:lnTo>
                    <a:pt x="62" y="139"/>
                  </a:lnTo>
                  <a:lnTo>
                    <a:pt x="62" y="146"/>
                  </a:lnTo>
                  <a:lnTo>
                    <a:pt x="62" y="154"/>
                  </a:lnTo>
                  <a:lnTo>
                    <a:pt x="62" y="162"/>
                  </a:lnTo>
                  <a:lnTo>
                    <a:pt x="62" y="200"/>
                  </a:lnTo>
                  <a:lnTo>
                    <a:pt x="62" y="246"/>
                  </a:lnTo>
                  <a:lnTo>
                    <a:pt x="25" y="246"/>
                  </a:lnTo>
                  <a:lnTo>
                    <a:pt x="0" y="246"/>
                  </a:lnTo>
                  <a:lnTo>
                    <a:pt x="0" y="185"/>
                  </a:lnTo>
                  <a:lnTo>
                    <a:pt x="0" y="123"/>
                  </a:lnTo>
                  <a:lnTo>
                    <a:pt x="0" y="62"/>
                  </a:lnTo>
                  <a:lnTo>
                    <a:pt x="0"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0"/>
            <p:cNvSpPr>
              <a:spLocks noEditPoints="1"/>
            </p:cNvSpPr>
            <p:nvPr/>
          </p:nvSpPr>
          <p:spPr bwMode="auto">
            <a:xfrm>
              <a:off x="7659" y="7577"/>
              <a:ext cx="185" cy="246"/>
            </a:xfrm>
            <a:custGeom>
              <a:avLst/>
              <a:gdLst>
                <a:gd name="T0" fmla="*/ 13 w 185"/>
                <a:gd name="T1" fmla="*/ 77 h 246"/>
                <a:gd name="T2" fmla="*/ 13 w 185"/>
                <a:gd name="T3" fmla="*/ 54 h 246"/>
                <a:gd name="T4" fmla="*/ 25 w 185"/>
                <a:gd name="T5" fmla="*/ 31 h 246"/>
                <a:gd name="T6" fmla="*/ 37 w 185"/>
                <a:gd name="T7" fmla="*/ 16 h 246"/>
                <a:gd name="T8" fmla="*/ 50 w 185"/>
                <a:gd name="T9" fmla="*/ 8 h 246"/>
                <a:gd name="T10" fmla="*/ 62 w 185"/>
                <a:gd name="T11" fmla="*/ 0 h 246"/>
                <a:gd name="T12" fmla="*/ 87 w 185"/>
                <a:gd name="T13" fmla="*/ 0 h 246"/>
                <a:gd name="T14" fmla="*/ 124 w 185"/>
                <a:gd name="T15" fmla="*/ 0 h 246"/>
                <a:gd name="T16" fmla="*/ 136 w 185"/>
                <a:gd name="T17" fmla="*/ 8 h 246"/>
                <a:gd name="T18" fmla="*/ 161 w 185"/>
                <a:gd name="T19" fmla="*/ 23 h 246"/>
                <a:gd name="T20" fmla="*/ 173 w 185"/>
                <a:gd name="T21" fmla="*/ 39 h 246"/>
                <a:gd name="T22" fmla="*/ 173 w 185"/>
                <a:gd name="T23" fmla="*/ 62 h 246"/>
                <a:gd name="T24" fmla="*/ 185 w 185"/>
                <a:gd name="T25" fmla="*/ 92 h 246"/>
                <a:gd name="T26" fmla="*/ 185 w 185"/>
                <a:gd name="T27" fmla="*/ 200 h 246"/>
                <a:gd name="T28" fmla="*/ 185 w 185"/>
                <a:gd name="T29" fmla="*/ 215 h 246"/>
                <a:gd name="T30" fmla="*/ 185 w 185"/>
                <a:gd name="T31" fmla="*/ 231 h 246"/>
                <a:gd name="T32" fmla="*/ 161 w 185"/>
                <a:gd name="T33" fmla="*/ 246 h 246"/>
                <a:gd name="T34" fmla="*/ 124 w 185"/>
                <a:gd name="T35" fmla="*/ 231 h 246"/>
                <a:gd name="T36" fmla="*/ 124 w 185"/>
                <a:gd name="T37" fmla="*/ 223 h 246"/>
                <a:gd name="T38" fmla="*/ 111 w 185"/>
                <a:gd name="T39" fmla="*/ 223 h 246"/>
                <a:gd name="T40" fmla="*/ 99 w 185"/>
                <a:gd name="T41" fmla="*/ 238 h 246"/>
                <a:gd name="T42" fmla="*/ 74 w 185"/>
                <a:gd name="T43" fmla="*/ 246 h 246"/>
                <a:gd name="T44" fmla="*/ 50 w 185"/>
                <a:gd name="T45" fmla="*/ 246 h 246"/>
                <a:gd name="T46" fmla="*/ 37 w 185"/>
                <a:gd name="T47" fmla="*/ 246 h 246"/>
                <a:gd name="T48" fmla="*/ 25 w 185"/>
                <a:gd name="T49" fmla="*/ 231 h 246"/>
                <a:gd name="T50" fmla="*/ 13 w 185"/>
                <a:gd name="T51" fmla="*/ 215 h 246"/>
                <a:gd name="T52" fmla="*/ 0 w 185"/>
                <a:gd name="T53" fmla="*/ 177 h 246"/>
                <a:gd name="T54" fmla="*/ 13 w 185"/>
                <a:gd name="T55" fmla="*/ 146 h 246"/>
                <a:gd name="T56" fmla="*/ 25 w 185"/>
                <a:gd name="T57" fmla="*/ 123 h 246"/>
                <a:gd name="T58" fmla="*/ 50 w 185"/>
                <a:gd name="T59" fmla="*/ 108 h 246"/>
                <a:gd name="T60" fmla="*/ 62 w 185"/>
                <a:gd name="T61" fmla="*/ 100 h 246"/>
                <a:gd name="T62" fmla="*/ 74 w 185"/>
                <a:gd name="T63" fmla="*/ 100 h 246"/>
                <a:gd name="T64" fmla="*/ 87 w 185"/>
                <a:gd name="T65" fmla="*/ 92 h 246"/>
                <a:gd name="T66" fmla="*/ 99 w 185"/>
                <a:gd name="T67" fmla="*/ 92 h 246"/>
                <a:gd name="T68" fmla="*/ 111 w 185"/>
                <a:gd name="T69" fmla="*/ 77 h 246"/>
                <a:gd name="T70" fmla="*/ 111 w 185"/>
                <a:gd name="T71" fmla="*/ 62 h 246"/>
                <a:gd name="T72" fmla="*/ 99 w 185"/>
                <a:gd name="T73" fmla="*/ 62 h 246"/>
                <a:gd name="T74" fmla="*/ 87 w 185"/>
                <a:gd name="T75" fmla="*/ 62 h 246"/>
                <a:gd name="T76" fmla="*/ 74 w 185"/>
                <a:gd name="T77" fmla="*/ 69 h 246"/>
                <a:gd name="T78" fmla="*/ 74 w 185"/>
                <a:gd name="T79" fmla="*/ 77 h 246"/>
                <a:gd name="T80" fmla="*/ 111 w 185"/>
                <a:gd name="T81" fmla="*/ 139 h 246"/>
                <a:gd name="T82" fmla="*/ 99 w 185"/>
                <a:gd name="T83" fmla="*/ 146 h 246"/>
                <a:gd name="T84" fmla="*/ 87 w 185"/>
                <a:gd name="T85" fmla="*/ 146 h 246"/>
                <a:gd name="T86" fmla="*/ 74 w 185"/>
                <a:gd name="T87" fmla="*/ 154 h 246"/>
                <a:gd name="T88" fmla="*/ 74 w 185"/>
                <a:gd name="T89" fmla="*/ 169 h 246"/>
                <a:gd name="T90" fmla="*/ 74 w 185"/>
                <a:gd name="T91" fmla="*/ 185 h 246"/>
                <a:gd name="T92" fmla="*/ 74 w 185"/>
                <a:gd name="T93" fmla="*/ 192 h 246"/>
                <a:gd name="T94" fmla="*/ 87 w 185"/>
                <a:gd name="T95" fmla="*/ 192 h 246"/>
                <a:gd name="T96" fmla="*/ 99 w 185"/>
                <a:gd name="T97" fmla="*/ 192 h 246"/>
                <a:gd name="T98" fmla="*/ 99 w 185"/>
                <a:gd name="T99" fmla="*/ 185 h 246"/>
                <a:gd name="T100" fmla="*/ 111 w 185"/>
                <a:gd name="T101" fmla="*/ 169 h 246"/>
                <a:gd name="T102" fmla="*/ 111 w 185"/>
                <a:gd name="T103" fmla="*/ 154 h 246"/>
                <a:gd name="T104" fmla="*/ 111 w 185"/>
                <a:gd name="T105" fmla="*/ 13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 h="246">
                  <a:moveTo>
                    <a:pt x="74" y="85"/>
                  </a:moveTo>
                  <a:lnTo>
                    <a:pt x="50" y="85"/>
                  </a:lnTo>
                  <a:lnTo>
                    <a:pt x="37" y="85"/>
                  </a:lnTo>
                  <a:lnTo>
                    <a:pt x="25" y="85"/>
                  </a:lnTo>
                  <a:lnTo>
                    <a:pt x="13" y="77"/>
                  </a:lnTo>
                  <a:lnTo>
                    <a:pt x="13" y="69"/>
                  </a:lnTo>
                  <a:lnTo>
                    <a:pt x="13" y="62"/>
                  </a:lnTo>
                  <a:lnTo>
                    <a:pt x="13" y="54"/>
                  </a:lnTo>
                  <a:lnTo>
                    <a:pt x="13" y="46"/>
                  </a:lnTo>
                  <a:lnTo>
                    <a:pt x="13" y="39"/>
                  </a:lnTo>
                  <a:lnTo>
                    <a:pt x="25" y="39"/>
                  </a:lnTo>
                  <a:lnTo>
                    <a:pt x="25" y="31"/>
                  </a:lnTo>
                  <a:lnTo>
                    <a:pt x="25" y="23"/>
                  </a:lnTo>
                  <a:lnTo>
                    <a:pt x="37" y="16"/>
                  </a:lnTo>
                  <a:lnTo>
                    <a:pt x="50" y="8"/>
                  </a:lnTo>
                  <a:lnTo>
                    <a:pt x="62" y="8"/>
                  </a:lnTo>
                  <a:lnTo>
                    <a:pt x="62" y="0"/>
                  </a:lnTo>
                  <a:lnTo>
                    <a:pt x="74" y="0"/>
                  </a:lnTo>
                  <a:lnTo>
                    <a:pt x="87" y="0"/>
                  </a:lnTo>
                  <a:lnTo>
                    <a:pt x="99" y="0"/>
                  </a:lnTo>
                  <a:lnTo>
                    <a:pt x="111" y="0"/>
                  </a:lnTo>
                  <a:lnTo>
                    <a:pt x="124" y="0"/>
                  </a:lnTo>
                  <a:lnTo>
                    <a:pt x="124" y="8"/>
                  </a:lnTo>
                  <a:lnTo>
                    <a:pt x="136" y="8"/>
                  </a:lnTo>
                  <a:lnTo>
                    <a:pt x="148" y="8"/>
                  </a:lnTo>
                  <a:lnTo>
                    <a:pt x="148" y="16"/>
                  </a:lnTo>
                  <a:lnTo>
                    <a:pt x="161" y="23"/>
                  </a:lnTo>
                  <a:lnTo>
                    <a:pt x="161" y="31"/>
                  </a:lnTo>
                  <a:lnTo>
                    <a:pt x="173" y="39"/>
                  </a:lnTo>
                  <a:lnTo>
                    <a:pt x="173" y="46"/>
                  </a:lnTo>
                  <a:lnTo>
                    <a:pt x="173" y="54"/>
                  </a:lnTo>
                  <a:lnTo>
                    <a:pt x="173" y="62"/>
                  </a:lnTo>
                  <a:lnTo>
                    <a:pt x="173" y="69"/>
                  </a:lnTo>
                  <a:lnTo>
                    <a:pt x="185" y="77"/>
                  </a:lnTo>
                  <a:lnTo>
                    <a:pt x="185" y="85"/>
                  </a:lnTo>
                  <a:lnTo>
                    <a:pt x="185" y="92"/>
                  </a:lnTo>
                  <a:lnTo>
                    <a:pt x="185" y="139"/>
                  </a:lnTo>
                  <a:lnTo>
                    <a:pt x="185" y="192"/>
                  </a:lnTo>
                  <a:lnTo>
                    <a:pt x="185" y="200"/>
                  </a:lnTo>
                  <a:lnTo>
                    <a:pt x="185" y="208"/>
                  </a:lnTo>
                  <a:lnTo>
                    <a:pt x="185" y="215"/>
                  </a:lnTo>
                  <a:lnTo>
                    <a:pt x="185" y="223"/>
                  </a:lnTo>
                  <a:lnTo>
                    <a:pt x="185" y="231"/>
                  </a:lnTo>
                  <a:lnTo>
                    <a:pt x="185" y="238"/>
                  </a:lnTo>
                  <a:lnTo>
                    <a:pt x="185" y="246"/>
                  </a:lnTo>
                  <a:lnTo>
                    <a:pt x="173" y="246"/>
                  </a:lnTo>
                  <a:lnTo>
                    <a:pt x="161" y="246"/>
                  </a:lnTo>
                  <a:lnTo>
                    <a:pt x="136" y="246"/>
                  </a:lnTo>
                  <a:lnTo>
                    <a:pt x="124" y="246"/>
                  </a:lnTo>
                  <a:lnTo>
                    <a:pt x="124" y="238"/>
                  </a:lnTo>
                  <a:lnTo>
                    <a:pt x="124" y="231"/>
                  </a:lnTo>
                  <a:lnTo>
                    <a:pt x="124" y="223"/>
                  </a:lnTo>
                  <a:lnTo>
                    <a:pt x="124" y="215"/>
                  </a:lnTo>
                  <a:lnTo>
                    <a:pt x="111" y="223"/>
                  </a:lnTo>
                  <a:lnTo>
                    <a:pt x="111" y="231"/>
                  </a:lnTo>
                  <a:lnTo>
                    <a:pt x="111" y="238"/>
                  </a:lnTo>
                  <a:lnTo>
                    <a:pt x="99" y="238"/>
                  </a:lnTo>
                  <a:lnTo>
                    <a:pt x="87" y="246"/>
                  </a:lnTo>
                  <a:lnTo>
                    <a:pt x="74" y="246"/>
                  </a:lnTo>
                  <a:lnTo>
                    <a:pt x="62" y="246"/>
                  </a:lnTo>
                  <a:lnTo>
                    <a:pt x="50" y="246"/>
                  </a:lnTo>
                  <a:lnTo>
                    <a:pt x="37" y="246"/>
                  </a:lnTo>
                  <a:lnTo>
                    <a:pt x="37" y="238"/>
                  </a:lnTo>
                  <a:lnTo>
                    <a:pt x="25" y="238"/>
                  </a:lnTo>
                  <a:lnTo>
                    <a:pt x="25" y="231"/>
                  </a:lnTo>
                  <a:lnTo>
                    <a:pt x="13" y="223"/>
                  </a:lnTo>
                  <a:lnTo>
                    <a:pt x="13" y="215"/>
                  </a:lnTo>
                  <a:lnTo>
                    <a:pt x="13" y="208"/>
                  </a:lnTo>
                  <a:lnTo>
                    <a:pt x="0" y="200"/>
                  </a:lnTo>
                  <a:lnTo>
                    <a:pt x="0" y="192"/>
                  </a:lnTo>
                  <a:lnTo>
                    <a:pt x="0" y="185"/>
                  </a:lnTo>
                  <a:lnTo>
                    <a:pt x="0" y="177"/>
                  </a:lnTo>
                  <a:lnTo>
                    <a:pt x="0" y="169"/>
                  </a:lnTo>
                  <a:lnTo>
                    <a:pt x="0" y="162"/>
                  </a:lnTo>
                  <a:lnTo>
                    <a:pt x="13" y="154"/>
                  </a:lnTo>
                  <a:lnTo>
                    <a:pt x="13" y="146"/>
                  </a:lnTo>
                  <a:lnTo>
                    <a:pt x="13" y="139"/>
                  </a:lnTo>
                  <a:lnTo>
                    <a:pt x="13" y="131"/>
                  </a:lnTo>
                  <a:lnTo>
                    <a:pt x="25" y="123"/>
                  </a:lnTo>
                  <a:lnTo>
                    <a:pt x="25" y="115"/>
                  </a:lnTo>
                  <a:lnTo>
                    <a:pt x="37" y="115"/>
                  </a:lnTo>
                  <a:lnTo>
                    <a:pt x="37" y="108"/>
                  </a:lnTo>
                  <a:lnTo>
                    <a:pt x="50" y="108"/>
                  </a:lnTo>
                  <a:lnTo>
                    <a:pt x="62" y="108"/>
                  </a:lnTo>
                  <a:lnTo>
                    <a:pt x="62" y="100"/>
                  </a:lnTo>
                  <a:lnTo>
                    <a:pt x="74" y="100"/>
                  </a:lnTo>
                  <a:lnTo>
                    <a:pt x="87" y="100"/>
                  </a:lnTo>
                  <a:lnTo>
                    <a:pt x="87" y="92"/>
                  </a:lnTo>
                  <a:lnTo>
                    <a:pt x="99" y="92"/>
                  </a:lnTo>
                  <a:lnTo>
                    <a:pt x="111" y="85"/>
                  </a:lnTo>
                  <a:lnTo>
                    <a:pt x="111" y="77"/>
                  </a:lnTo>
                  <a:lnTo>
                    <a:pt x="111" y="69"/>
                  </a:lnTo>
                  <a:lnTo>
                    <a:pt x="111" y="62"/>
                  </a:lnTo>
                  <a:lnTo>
                    <a:pt x="99" y="62"/>
                  </a:lnTo>
                  <a:lnTo>
                    <a:pt x="87" y="62"/>
                  </a:lnTo>
                  <a:lnTo>
                    <a:pt x="74" y="69"/>
                  </a:lnTo>
                  <a:lnTo>
                    <a:pt x="74" y="77"/>
                  </a:lnTo>
                  <a:lnTo>
                    <a:pt x="74" y="85"/>
                  </a:lnTo>
                  <a:close/>
                  <a:moveTo>
                    <a:pt x="111" y="139"/>
                  </a:moveTo>
                  <a:lnTo>
                    <a:pt x="111" y="139"/>
                  </a:lnTo>
                  <a:lnTo>
                    <a:pt x="99" y="139"/>
                  </a:lnTo>
                  <a:lnTo>
                    <a:pt x="99" y="146"/>
                  </a:lnTo>
                  <a:lnTo>
                    <a:pt x="87" y="146"/>
                  </a:lnTo>
                  <a:lnTo>
                    <a:pt x="87" y="154"/>
                  </a:lnTo>
                  <a:lnTo>
                    <a:pt x="74" y="154"/>
                  </a:lnTo>
                  <a:lnTo>
                    <a:pt x="74" y="162"/>
                  </a:lnTo>
                  <a:lnTo>
                    <a:pt x="74" y="169"/>
                  </a:lnTo>
                  <a:lnTo>
                    <a:pt x="74" y="177"/>
                  </a:lnTo>
                  <a:lnTo>
                    <a:pt x="74" y="185"/>
                  </a:lnTo>
                  <a:lnTo>
                    <a:pt x="74" y="192"/>
                  </a:lnTo>
                  <a:lnTo>
                    <a:pt x="87" y="192"/>
                  </a:lnTo>
                  <a:lnTo>
                    <a:pt x="99" y="192"/>
                  </a:lnTo>
                  <a:lnTo>
                    <a:pt x="99" y="185"/>
                  </a:lnTo>
                  <a:lnTo>
                    <a:pt x="111" y="177"/>
                  </a:lnTo>
                  <a:lnTo>
                    <a:pt x="111" y="169"/>
                  </a:lnTo>
                  <a:lnTo>
                    <a:pt x="111" y="162"/>
                  </a:lnTo>
                  <a:lnTo>
                    <a:pt x="111" y="154"/>
                  </a:lnTo>
                  <a:lnTo>
                    <a:pt x="111" y="146"/>
                  </a:lnTo>
                  <a:lnTo>
                    <a:pt x="111" y="1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9"/>
            <p:cNvSpPr>
              <a:spLocks/>
            </p:cNvSpPr>
            <p:nvPr/>
          </p:nvSpPr>
          <p:spPr bwMode="auto">
            <a:xfrm>
              <a:off x="7857" y="7585"/>
              <a:ext cx="283" cy="238"/>
            </a:xfrm>
            <a:custGeom>
              <a:avLst/>
              <a:gdLst>
                <a:gd name="T0" fmla="*/ 0 w 283"/>
                <a:gd name="T1" fmla="*/ 0 h 238"/>
                <a:gd name="T2" fmla="*/ 24 w 283"/>
                <a:gd name="T3" fmla="*/ 0 h 238"/>
                <a:gd name="T4" fmla="*/ 61 w 283"/>
                <a:gd name="T5" fmla="*/ 0 h 238"/>
                <a:gd name="T6" fmla="*/ 61 w 283"/>
                <a:gd name="T7" fmla="*/ 31 h 238"/>
                <a:gd name="T8" fmla="*/ 73 w 283"/>
                <a:gd name="T9" fmla="*/ 69 h 238"/>
                <a:gd name="T10" fmla="*/ 73 w 283"/>
                <a:gd name="T11" fmla="*/ 107 h 238"/>
                <a:gd name="T12" fmla="*/ 86 w 283"/>
                <a:gd name="T13" fmla="*/ 138 h 238"/>
                <a:gd name="T14" fmla="*/ 86 w 283"/>
                <a:gd name="T15" fmla="*/ 107 h 238"/>
                <a:gd name="T16" fmla="*/ 98 w 283"/>
                <a:gd name="T17" fmla="*/ 69 h 238"/>
                <a:gd name="T18" fmla="*/ 98 w 283"/>
                <a:gd name="T19" fmla="*/ 31 h 238"/>
                <a:gd name="T20" fmla="*/ 110 w 283"/>
                <a:gd name="T21" fmla="*/ 0 h 238"/>
                <a:gd name="T22" fmla="*/ 123 w 283"/>
                <a:gd name="T23" fmla="*/ 0 h 238"/>
                <a:gd name="T24" fmla="*/ 135 w 283"/>
                <a:gd name="T25" fmla="*/ 0 h 238"/>
                <a:gd name="T26" fmla="*/ 160 w 283"/>
                <a:gd name="T27" fmla="*/ 0 h 238"/>
                <a:gd name="T28" fmla="*/ 172 w 283"/>
                <a:gd name="T29" fmla="*/ 0 h 238"/>
                <a:gd name="T30" fmla="*/ 172 w 283"/>
                <a:gd name="T31" fmla="*/ 31 h 238"/>
                <a:gd name="T32" fmla="*/ 184 w 283"/>
                <a:gd name="T33" fmla="*/ 69 h 238"/>
                <a:gd name="T34" fmla="*/ 197 w 283"/>
                <a:gd name="T35" fmla="*/ 107 h 238"/>
                <a:gd name="T36" fmla="*/ 197 w 283"/>
                <a:gd name="T37" fmla="*/ 138 h 238"/>
                <a:gd name="T38" fmla="*/ 209 w 283"/>
                <a:gd name="T39" fmla="*/ 107 h 238"/>
                <a:gd name="T40" fmla="*/ 209 w 283"/>
                <a:gd name="T41" fmla="*/ 69 h 238"/>
                <a:gd name="T42" fmla="*/ 221 w 283"/>
                <a:gd name="T43" fmla="*/ 31 h 238"/>
                <a:gd name="T44" fmla="*/ 221 w 283"/>
                <a:gd name="T45" fmla="*/ 0 h 238"/>
                <a:gd name="T46" fmla="*/ 258 w 283"/>
                <a:gd name="T47" fmla="*/ 0 h 238"/>
                <a:gd name="T48" fmla="*/ 283 w 283"/>
                <a:gd name="T49" fmla="*/ 0 h 238"/>
                <a:gd name="T50" fmla="*/ 270 w 283"/>
                <a:gd name="T51" fmla="*/ 54 h 238"/>
                <a:gd name="T52" fmla="*/ 258 w 283"/>
                <a:gd name="T53" fmla="*/ 115 h 238"/>
                <a:gd name="T54" fmla="*/ 246 w 283"/>
                <a:gd name="T55" fmla="*/ 177 h 238"/>
                <a:gd name="T56" fmla="*/ 221 w 283"/>
                <a:gd name="T57" fmla="*/ 238 h 238"/>
                <a:gd name="T58" fmla="*/ 209 w 283"/>
                <a:gd name="T59" fmla="*/ 238 h 238"/>
                <a:gd name="T60" fmla="*/ 197 w 283"/>
                <a:gd name="T61" fmla="*/ 238 h 238"/>
                <a:gd name="T62" fmla="*/ 184 w 283"/>
                <a:gd name="T63" fmla="*/ 238 h 238"/>
                <a:gd name="T64" fmla="*/ 172 w 283"/>
                <a:gd name="T65" fmla="*/ 238 h 238"/>
                <a:gd name="T66" fmla="*/ 160 w 283"/>
                <a:gd name="T67" fmla="*/ 215 h 238"/>
                <a:gd name="T68" fmla="*/ 160 w 283"/>
                <a:gd name="T69" fmla="*/ 200 h 238"/>
                <a:gd name="T70" fmla="*/ 160 w 283"/>
                <a:gd name="T71" fmla="*/ 169 h 238"/>
                <a:gd name="T72" fmla="*/ 147 w 283"/>
                <a:gd name="T73" fmla="*/ 131 h 238"/>
                <a:gd name="T74" fmla="*/ 147 w 283"/>
                <a:gd name="T75" fmla="*/ 115 h 238"/>
                <a:gd name="T76" fmla="*/ 147 w 283"/>
                <a:gd name="T77" fmla="*/ 100 h 238"/>
                <a:gd name="T78" fmla="*/ 135 w 283"/>
                <a:gd name="T79" fmla="*/ 131 h 238"/>
                <a:gd name="T80" fmla="*/ 123 w 283"/>
                <a:gd name="T81" fmla="*/ 169 h 238"/>
                <a:gd name="T82" fmla="*/ 123 w 283"/>
                <a:gd name="T83" fmla="*/ 200 h 238"/>
                <a:gd name="T84" fmla="*/ 110 w 283"/>
                <a:gd name="T85" fmla="*/ 238 h 238"/>
                <a:gd name="T86" fmla="*/ 86 w 283"/>
                <a:gd name="T87" fmla="*/ 238 h 238"/>
                <a:gd name="T88" fmla="*/ 61 w 283"/>
                <a:gd name="T89" fmla="*/ 238 h 238"/>
                <a:gd name="T90" fmla="*/ 36 w 283"/>
                <a:gd name="T91" fmla="*/ 177 h 238"/>
                <a:gd name="T92" fmla="*/ 24 w 283"/>
                <a:gd name="T93" fmla="*/ 115 h 238"/>
                <a:gd name="T94" fmla="*/ 12 w 283"/>
                <a:gd name="T95" fmla="*/ 54 h 238"/>
                <a:gd name="T96" fmla="*/ 0 w 283"/>
                <a:gd name="T9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38">
                  <a:moveTo>
                    <a:pt x="0" y="0"/>
                  </a:moveTo>
                  <a:lnTo>
                    <a:pt x="24" y="0"/>
                  </a:lnTo>
                  <a:lnTo>
                    <a:pt x="61" y="0"/>
                  </a:lnTo>
                  <a:lnTo>
                    <a:pt x="61" y="31"/>
                  </a:lnTo>
                  <a:lnTo>
                    <a:pt x="73" y="69"/>
                  </a:lnTo>
                  <a:lnTo>
                    <a:pt x="73" y="107"/>
                  </a:lnTo>
                  <a:lnTo>
                    <a:pt x="86" y="138"/>
                  </a:lnTo>
                  <a:lnTo>
                    <a:pt x="86" y="107"/>
                  </a:lnTo>
                  <a:lnTo>
                    <a:pt x="98" y="69"/>
                  </a:lnTo>
                  <a:lnTo>
                    <a:pt x="98" y="31"/>
                  </a:lnTo>
                  <a:lnTo>
                    <a:pt x="110" y="0"/>
                  </a:lnTo>
                  <a:lnTo>
                    <a:pt x="123" y="0"/>
                  </a:lnTo>
                  <a:lnTo>
                    <a:pt x="135" y="0"/>
                  </a:lnTo>
                  <a:lnTo>
                    <a:pt x="160" y="0"/>
                  </a:lnTo>
                  <a:lnTo>
                    <a:pt x="172" y="0"/>
                  </a:lnTo>
                  <a:lnTo>
                    <a:pt x="172" y="31"/>
                  </a:lnTo>
                  <a:lnTo>
                    <a:pt x="184" y="69"/>
                  </a:lnTo>
                  <a:lnTo>
                    <a:pt x="197" y="107"/>
                  </a:lnTo>
                  <a:lnTo>
                    <a:pt x="197" y="138"/>
                  </a:lnTo>
                  <a:lnTo>
                    <a:pt x="209" y="107"/>
                  </a:lnTo>
                  <a:lnTo>
                    <a:pt x="209" y="69"/>
                  </a:lnTo>
                  <a:lnTo>
                    <a:pt x="221" y="31"/>
                  </a:lnTo>
                  <a:lnTo>
                    <a:pt x="221" y="0"/>
                  </a:lnTo>
                  <a:lnTo>
                    <a:pt x="258" y="0"/>
                  </a:lnTo>
                  <a:lnTo>
                    <a:pt x="283" y="0"/>
                  </a:lnTo>
                  <a:lnTo>
                    <a:pt x="270" y="54"/>
                  </a:lnTo>
                  <a:lnTo>
                    <a:pt x="258" y="115"/>
                  </a:lnTo>
                  <a:lnTo>
                    <a:pt x="246" y="177"/>
                  </a:lnTo>
                  <a:lnTo>
                    <a:pt x="221" y="238"/>
                  </a:lnTo>
                  <a:lnTo>
                    <a:pt x="209" y="238"/>
                  </a:lnTo>
                  <a:lnTo>
                    <a:pt x="197" y="238"/>
                  </a:lnTo>
                  <a:lnTo>
                    <a:pt x="184" y="238"/>
                  </a:lnTo>
                  <a:lnTo>
                    <a:pt x="172" y="238"/>
                  </a:lnTo>
                  <a:lnTo>
                    <a:pt x="160" y="215"/>
                  </a:lnTo>
                  <a:lnTo>
                    <a:pt x="160" y="200"/>
                  </a:lnTo>
                  <a:lnTo>
                    <a:pt x="160" y="169"/>
                  </a:lnTo>
                  <a:lnTo>
                    <a:pt x="147" y="131"/>
                  </a:lnTo>
                  <a:lnTo>
                    <a:pt x="147" y="115"/>
                  </a:lnTo>
                  <a:lnTo>
                    <a:pt x="147" y="100"/>
                  </a:lnTo>
                  <a:lnTo>
                    <a:pt x="135" y="131"/>
                  </a:lnTo>
                  <a:lnTo>
                    <a:pt x="123" y="169"/>
                  </a:lnTo>
                  <a:lnTo>
                    <a:pt x="123" y="200"/>
                  </a:lnTo>
                  <a:lnTo>
                    <a:pt x="110" y="238"/>
                  </a:lnTo>
                  <a:lnTo>
                    <a:pt x="86" y="238"/>
                  </a:lnTo>
                  <a:lnTo>
                    <a:pt x="61" y="238"/>
                  </a:lnTo>
                  <a:lnTo>
                    <a:pt x="36" y="177"/>
                  </a:lnTo>
                  <a:lnTo>
                    <a:pt x="24" y="115"/>
                  </a:lnTo>
                  <a:lnTo>
                    <a:pt x="12" y="54"/>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8"/>
            <p:cNvSpPr>
              <a:spLocks/>
            </p:cNvSpPr>
            <p:nvPr/>
          </p:nvSpPr>
          <p:spPr bwMode="auto">
            <a:xfrm>
              <a:off x="4901" y="7477"/>
              <a:ext cx="222" cy="331"/>
            </a:xfrm>
            <a:custGeom>
              <a:avLst/>
              <a:gdLst>
                <a:gd name="T0" fmla="*/ 209 w 222"/>
                <a:gd name="T1" fmla="*/ 208 h 331"/>
                <a:gd name="T2" fmla="*/ 209 w 222"/>
                <a:gd name="T3" fmla="*/ 246 h 331"/>
                <a:gd name="T4" fmla="*/ 197 w 222"/>
                <a:gd name="T5" fmla="*/ 277 h 331"/>
                <a:gd name="T6" fmla="*/ 185 w 222"/>
                <a:gd name="T7" fmla="*/ 300 h 331"/>
                <a:gd name="T8" fmla="*/ 172 w 222"/>
                <a:gd name="T9" fmla="*/ 315 h 331"/>
                <a:gd name="T10" fmla="*/ 148 w 222"/>
                <a:gd name="T11" fmla="*/ 331 h 331"/>
                <a:gd name="T12" fmla="*/ 123 w 222"/>
                <a:gd name="T13" fmla="*/ 331 h 331"/>
                <a:gd name="T14" fmla="*/ 99 w 222"/>
                <a:gd name="T15" fmla="*/ 331 h 331"/>
                <a:gd name="T16" fmla="*/ 62 w 222"/>
                <a:gd name="T17" fmla="*/ 323 h 331"/>
                <a:gd name="T18" fmla="*/ 49 w 222"/>
                <a:gd name="T19" fmla="*/ 308 h 331"/>
                <a:gd name="T20" fmla="*/ 37 w 222"/>
                <a:gd name="T21" fmla="*/ 300 h 331"/>
                <a:gd name="T22" fmla="*/ 37 w 222"/>
                <a:gd name="T23" fmla="*/ 285 h 331"/>
                <a:gd name="T24" fmla="*/ 25 w 222"/>
                <a:gd name="T25" fmla="*/ 269 h 331"/>
                <a:gd name="T26" fmla="*/ 12 w 222"/>
                <a:gd name="T27" fmla="*/ 246 h 331"/>
                <a:gd name="T28" fmla="*/ 12 w 222"/>
                <a:gd name="T29" fmla="*/ 223 h 331"/>
                <a:gd name="T30" fmla="*/ 12 w 222"/>
                <a:gd name="T31" fmla="*/ 200 h 331"/>
                <a:gd name="T32" fmla="*/ 0 w 222"/>
                <a:gd name="T33" fmla="*/ 169 h 331"/>
                <a:gd name="T34" fmla="*/ 12 w 222"/>
                <a:gd name="T35" fmla="*/ 139 h 331"/>
                <a:gd name="T36" fmla="*/ 12 w 222"/>
                <a:gd name="T37" fmla="*/ 100 h 331"/>
                <a:gd name="T38" fmla="*/ 25 w 222"/>
                <a:gd name="T39" fmla="*/ 69 h 331"/>
                <a:gd name="T40" fmla="*/ 37 w 222"/>
                <a:gd name="T41" fmla="*/ 46 h 331"/>
                <a:gd name="T42" fmla="*/ 49 w 222"/>
                <a:gd name="T43" fmla="*/ 23 h 331"/>
                <a:gd name="T44" fmla="*/ 62 w 222"/>
                <a:gd name="T45" fmla="*/ 8 h 331"/>
                <a:gd name="T46" fmla="*/ 86 w 222"/>
                <a:gd name="T47" fmla="*/ 0 h 331"/>
                <a:gd name="T48" fmla="*/ 111 w 222"/>
                <a:gd name="T49" fmla="*/ 0 h 331"/>
                <a:gd name="T50" fmla="*/ 136 w 222"/>
                <a:gd name="T51" fmla="*/ 0 h 331"/>
                <a:gd name="T52" fmla="*/ 148 w 222"/>
                <a:gd name="T53" fmla="*/ 0 h 331"/>
                <a:gd name="T54" fmla="*/ 160 w 222"/>
                <a:gd name="T55" fmla="*/ 8 h 331"/>
                <a:gd name="T56" fmla="*/ 172 w 222"/>
                <a:gd name="T57" fmla="*/ 16 h 331"/>
                <a:gd name="T58" fmla="*/ 185 w 222"/>
                <a:gd name="T59" fmla="*/ 31 h 331"/>
                <a:gd name="T60" fmla="*/ 197 w 222"/>
                <a:gd name="T61" fmla="*/ 46 h 331"/>
                <a:gd name="T62" fmla="*/ 209 w 222"/>
                <a:gd name="T63" fmla="*/ 69 h 331"/>
                <a:gd name="T64" fmla="*/ 209 w 222"/>
                <a:gd name="T65" fmla="*/ 93 h 331"/>
                <a:gd name="T66" fmla="*/ 172 w 222"/>
                <a:gd name="T67" fmla="*/ 116 h 331"/>
                <a:gd name="T68" fmla="*/ 148 w 222"/>
                <a:gd name="T69" fmla="*/ 108 h 331"/>
                <a:gd name="T70" fmla="*/ 148 w 222"/>
                <a:gd name="T71" fmla="*/ 100 h 331"/>
                <a:gd name="T72" fmla="*/ 148 w 222"/>
                <a:gd name="T73" fmla="*/ 93 h 331"/>
                <a:gd name="T74" fmla="*/ 136 w 222"/>
                <a:gd name="T75" fmla="*/ 85 h 331"/>
                <a:gd name="T76" fmla="*/ 123 w 222"/>
                <a:gd name="T77" fmla="*/ 85 h 331"/>
                <a:gd name="T78" fmla="*/ 123 w 222"/>
                <a:gd name="T79" fmla="*/ 77 h 331"/>
                <a:gd name="T80" fmla="*/ 111 w 222"/>
                <a:gd name="T81" fmla="*/ 77 h 331"/>
                <a:gd name="T82" fmla="*/ 99 w 222"/>
                <a:gd name="T83" fmla="*/ 85 h 331"/>
                <a:gd name="T84" fmla="*/ 99 w 222"/>
                <a:gd name="T85" fmla="*/ 93 h 331"/>
                <a:gd name="T86" fmla="*/ 86 w 222"/>
                <a:gd name="T87" fmla="*/ 100 h 331"/>
                <a:gd name="T88" fmla="*/ 86 w 222"/>
                <a:gd name="T89" fmla="*/ 108 h 331"/>
                <a:gd name="T90" fmla="*/ 86 w 222"/>
                <a:gd name="T91" fmla="*/ 123 h 331"/>
                <a:gd name="T92" fmla="*/ 74 w 222"/>
                <a:gd name="T93" fmla="*/ 139 h 331"/>
                <a:gd name="T94" fmla="*/ 74 w 222"/>
                <a:gd name="T95" fmla="*/ 162 h 331"/>
                <a:gd name="T96" fmla="*/ 74 w 222"/>
                <a:gd name="T97" fmla="*/ 185 h 331"/>
                <a:gd name="T98" fmla="*/ 86 w 222"/>
                <a:gd name="T99" fmla="*/ 200 h 331"/>
                <a:gd name="T100" fmla="*/ 86 w 222"/>
                <a:gd name="T101" fmla="*/ 215 h 331"/>
                <a:gd name="T102" fmla="*/ 86 w 222"/>
                <a:gd name="T103" fmla="*/ 231 h 331"/>
                <a:gd name="T104" fmla="*/ 86 w 222"/>
                <a:gd name="T105" fmla="*/ 239 h 331"/>
                <a:gd name="T106" fmla="*/ 99 w 222"/>
                <a:gd name="T107" fmla="*/ 246 h 331"/>
                <a:gd name="T108" fmla="*/ 111 w 222"/>
                <a:gd name="T109" fmla="*/ 246 h 331"/>
                <a:gd name="T110" fmla="*/ 123 w 222"/>
                <a:gd name="T111" fmla="*/ 246 h 331"/>
                <a:gd name="T112" fmla="*/ 136 w 222"/>
                <a:gd name="T113" fmla="*/ 239 h 331"/>
                <a:gd name="T114" fmla="*/ 148 w 222"/>
                <a:gd name="T115" fmla="*/ 223 h 331"/>
                <a:gd name="T116" fmla="*/ 160 w 222"/>
                <a:gd name="T117" fmla="*/ 20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2" h="331">
                  <a:moveTo>
                    <a:pt x="160" y="192"/>
                  </a:moveTo>
                  <a:lnTo>
                    <a:pt x="172" y="192"/>
                  </a:lnTo>
                  <a:lnTo>
                    <a:pt x="185" y="200"/>
                  </a:lnTo>
                  <a:lnTo>
                    <a:pt x="209" y="208"/>
                  </a:lnTo>
                  <a:lnTo>
                    <a:pt x="222" y="215"/>
                  </a:lnTo>
                  <a:lnTo>
                    <a:pt x="222" y="223"/>
                  </a:lnTo>
                  <a:lnTo>
                    <a:pt x="209" y="239"/>
                  </a:lnTo>
                  <a:lnTo>
                    <a:pt x="209" y="246"/>
                  </a:lnTo>
                  <a:lnTo>
                    <a:pt x="209" y="254"/>
                  </a:lnTo>
                  <a:lnTo>
                    <a:pt x="209" y="262"/>
                  </a:lnTo>
                  <a:lnTo>
                    <a:pt x="209" y="269"/>
                  </a:lnTo>
                  <a:lnTo>
                    <a:pt x="197" y="277"/>
                  </a:lnTo>
                  <a:lnTo>
                    <a:pt x="197" y="285"/>
                  </a:lnTo>
                  <a:lnTo>
                    <a:pt x="197" y="292"/>
                  </a:lnTo>
                  <a:lnTo>
                    <a:pt x="185" y="300"/>
                  </a:lnTo>
                  <a:lnTo>
                    <a:pt x="185" y="308"/>
                  </a:lnTo>
                  <a:lnTo>
                    <a:pt x="172" y="315"/>
                  </a:lnTo>
                  <a:lnTo>
                    <a:pt x="172" y="323"/>
                  </a:lnTo>
                  <a:lnTo>
                    <a:pt x="160" y="323"/>
                  </a:lnTo>
                  <a:lnTo>
                    <a:pt x="148" y="331"/>
                  </a:lnTo>
                  <a:lnTo>
                    <a:pt x="136" y="331"/>
                  </a:lnTo>
                  <a:lnTo>
                    <a:pt x="123" y="331"/>
                  </a:lnTo>
                  <a:lnTo>
                    <a:pt x="111" y="331"/>
                  </a:lnTo>
                  <a:lnTo>
                    <a:pt x="99" y="331"/>
                  </a:lnTo>
                  <a:lnTo>
                    <a:pt x="86" y="331"/>
                  </a:lnTo>
                  <a:lnTo>
                    <a:pt x="86" y="323"/>
                  </a:lnTo>
                  <a:lnTo>
                    <a:pt x="74" y="323"/>
                  </a:lnTo>
                  <a:lnTo>
                    <a:pt x="62" y="323"/>
                  </a:lnTo>
                  <a:lnTo>
                    <a:pt x="62" y="315"/>
                  </a:lnTo>
                  <a:lnTo>
                    <a:pt x="49" y="308"/>
                  </a:lnTo>
                  <a:lnTo>
                    <a:pt x="49" y="300"/>
                  </a:lnTo>
                  <a:lnTo>
                    <a:pt x="37" y="300"/>
                  </a:lnTo>
                  <a:lnTo>
                    <a:pt x="37" y="292"/>
                  </a:lnTo>
                  <a:lnTo>
                    <a:pt x="37" y="285"/>
                  </a:lnTo>
                  <a:lnTo>
                    <a:pt x="25" y="277"/>
                  </a:lnTo>
                  <a:lnTo>
                    <a:pt x="25" y="269"/>
                  </a:lnTo>
                  <a:lnTo>
                    <a:pt x="25" y="262"/>
                  </a:lnTo>
                  <a:lnTo>
                    <a:pt x="25" y="254"/>
                  </a:lnTo>
                  <a:lnTo>
                    <a:pt x="12" y="246"/>
                  </a:lnTo>
                  <a:lnTo>
                    <a:pt x="12" y="239"/>
                  </a:lnTo>
                  <a:lnTo>
                    <a:pt x="12" y="231"/>
                  </a:lnTo>
                  <a:lnTo>
                    <a:pt x="12" y="223"/>
                  </a:lnTo>
                  <a:lnTo>
                    <a:pt x="12" y="215"/>
                  </a:lnTo>
                  <a:lnTo>
                    <a:pt x="12" y="208"/>
                  </a:lnTo>
                  <a:lnTo>
                    <a:pt x="12" y="200"/>
                  </a:lnTo>
                  <a:lnTo>
                    <a:pt x="12" y="192"/>
                  </a:lnTo>
                  <a:lnTo>
                    <a:pt x="12" y="185"/>
                  </a:lnTo>
                  <a:lnTo>
                    <a:pt x="0" y="177"/>
                  </a:lnTo>
                  <a:lnTo>
                    <a:pt x="0" y="169"/>
                  </a:lnTo>
                  <a:lnTo>
                    <a:pt x="0" y="162"/>
                  </a:lnTo>
                  <a:lnTo>
                    <a:pt x="0" y="154"/>
                  </a:lnTo>
                  <a:lnTo>
                    <a:pt x="12" y="146"/>
                  </a:lnTo>
                  <a:lnTo>
                    <a:pt x="12" y="139"/>
                  </a:lnTo>
                  <a:lnTo>
                    <a:pt x="12" y="123"/>
                  </a:lnTo>
                  <a:lnTo>
                    <a:pt x="12" y="116"/>
                  </a:lnTo>
                  <a:lnTo>
                    <a:pt x="12" y="108"/>
                  </a:lnTo>
                  <a:lnTo>
                    <a:pt x="12" y="100"/>
                  </a:lnTo>
                  <a:lnTo>
                    <a:pt x="12" y="93"/>
                  </a:lnTo>
                  <a:lnTo>
                    <a:pt x="12" y="85"/>
                  </a:lnTo>
                  <a:lnTo>
                    <a:pt x="12" y="77"/>
                  </a:lnTo>
                  <a:lnTo>
                    <a:pt x="25" y="69"/>
                  </a:lnTo>
                  <a:lnTo>
                    <a:pt x="25" y="62"/>
                  </a:lnTo>
                  <a:lnTo>
                    <a:pt x="25" y="54"/>
                  </a:lnTo>
                  <a:lnTo>
                    <a:pt x="37" y="46"/>
                  </a:lnTo>
                  <a:lnTo>
                    <a:pt x="37" y="39"/>
                  </a:lnTo>
                  <a:lnTo>
                    <a:pt x="37" y="31"/>
                  </a:lnTo>
                  <a:lnTo>
                    <a:pt x="49" y="23"/>
                  </a:lnTo>
                  <a:lnTo>
                    <a:pt x="49" y="16"/>
                  </a:lnTo>
                  <a:lnTo>
                    <a:pt x="62" y="16"/>
                  </a:lnTo>
                  <a:lnTo>
                    <a:pt x="62" y="8"/>
                  </a:lnTo>
                  <a:lnTo>
                    <a:pt x="74" y="8"/>
                  </a:lnTo>
                  <a:lnTo>
                    <a:pt x="86" y="0"/>
                  </a:lnTo>
                  <a:lnTo>
                    <a:pt x="99" y="0"/>
                  </a:lnTo>
                  <a:lnTo>
                    <a:pt x="111" y="0"/>
                  </a:lnTo>
                  <a:lnTo>
                    <a:pt x="123" y="0"/>
                  </a:lnTo>
                  <a:lnTo>
                    <a:pt x="136" y="0"/>
                  </a:lnTo>
                  <a:lnTo>
                    <a:pt x="148" y="0"/>
                  </a:lnTo>
                  <a:lnTo>
                    <a:pt x="160" y="8"/>
                  </a:lnTo>
                  <a:lnTo>
                    <a:pt x="172" y="8"/>
                  </a:lnTo>
                  <a:lnTo>
                    <a:pt x="172" y="16"/>
                  </a:lnTo>
                  <a:lnTo>
                    <a:pt x="185" y="23"/>
                  </a:lnTo>
                  <a:lnTo>
                    <a:pt x="185" y="31"/>
                  </a:lnTo>
                  <a:lnTo>
                    <a:pt x="197" y="39"/>
                  </a:lnTo>
                  <a:lnTo>
                    <a:pt x="197" y="46"/>
                  </a:lnTo>
                  <a:lnTo>
                    <a:pt x="197" y="54"/>
                  </a:lnTo>
                  <a:lnTo>
                    <a:pt x="209" y="62"/>
                  </a:lnTo>
                  <a:lnTo>
                    <a:pt x="209" y="69"/>
                  </a:lnTo>
                  <a:lnTo>
                    <a:pt x="209" y="77"/>
                  </a:lnTo>
                  <a:lnTo>
                    <a:pt x="209" y="85"/>
                  </a:lnTo>
                  <a:lnTo>
                    <a:pt x="209" y="93"/>
                  </a:lnTo>
                  <a:lnTo>
                    <a:pt x="222" y="100"/>
                  </a:lnTo>
                  <a:lnTo>
                    <a:pt x="197" y="108"/>
                  </a:lnTo>
                  <a:lnTo>
                    <a:pt x="185" y="116"/>
                  </a:lnTo>
                  <a:lnTo>
                    <a:pt x="172" y="116"/>
                  </a:lnTo>
                  <a:lnTo>
                    <a:pt x="160" y="123"/>
                  </a:lnTo>
                  <a:lnTo>
                    <a:pt x="148" y="116"/>
                  </a:lnTo>
                  <a:lnTo>
                    <a:pt x="148" y="108"/>
                  </a:lnTo>
                  <a:lnTo>
                    <a:pt x="148" y="100"/>
                  </a:lnTo>
                  <a:lnTo>
                    <a:pt x="148" y="93"/>
                  </a:lnTo>
                  <a:lnTo>
                    <a:pt x="136" y="93"/>
                  </a:lnTo>
                  <a:lnTo>
                    <a:pt x="136" y="85"/>
                  </a:lnTo>
                  <a:lnTo>
                    <a:pt x="123" y="85"/>
                  </a:lnTo>
                  <a:lnTo>
                    <a:pt x="123" y="77"/>
                  </a:lnTo>
                  <a:lnTo>
                    <a:pt x="111" y="77"/>
                  </a:lnTo>
                  <a:lnTo>
                    <a:pt x="111" y="85"/>
                  </a:lnTo>
                  <a:lnTo>
                    <a:pt x="99" y="85"/>
                  </a:lnTo>
                  <a:lnTo>
                    <a:pt x="99" y="93"/>
                  </a:lnTo>
                  <a:lnTo>
                    <a:pt x="86" y="93"/>
                  </a:lnTo>
                  <a:lnTo>
                    <a:pt x="86" y="100"/>
                  </a:lnTo>
                  <a:lnTo>
                    <a:pt x="86" y="108"/>
                  </a:lnTo>
                  <a:lnTo>
                    <a:pt x="86" y="116"/>
                  </a:lnTo>
                  <a:lnTo>
                    <a:pt x="86" y="123"/>
                  </a:lnTo>
                  <a:lnTo>
                    <a:pt x="86" y="131"/>
                  </a:lnTo>
                  <a:lnTo>
                    <a:pt x="74" y="131"/>
                  </a:lnTo>
                  <a:lnTo>
                    <a:pt x="74" y="139"/>
                  </a:lnTo>
                  <a:lnTo>
                    <a:pt x="74" y="146"/>
                  </a:lnTo>
                  <a:lnTo>
                    <a:pt x="74" y="154"/>
                  </a:lnTo>
                  <a:lnTo>
                    <a:pt x="74" y="162"/>
                  </a:lnTo>
                  <a:lnTo>
                    <a:pt x="74" y="169"/>
                  </a:lnTo>
                  <a:lnTo>
                    <a:pt x="74" y="177"/>
                  </a:lnTo>
                  <a:lnTo>
                    <a:pt x="74" y="185"/>
                  </a:lnTo>
                  <a:lnTo>
                    <a:pt x="74" y="192"/>
                  </a:lnTo>
                  <a:lnTo>
                    <a:pt x="74" y="200"/>
                  </a:lnTo>
                  <a:lnTo>
                    <a:pt x="86" y="200"/>
                  </a:lnTo>
                  <a:lnTo>
                    <a:pt x="86" y="208"/>
                  </a:lnTo>
                  <a:lnTo>
                    <a:pt x="86" y="215"/>
                  </a:lnTo>
                  <a:lnTo>
                    <a:pt x="86" y="223"/>
                  </a:lnTo>
                  <a:lnTo>
                    <a:pt x="86" y="231"/>
                  </a:lnTo>
                  <a:lnTo>
                    <a:pt x="86" y="239"/>
                  </a:lnTo>
                  <a:lnTo>
                    <a:pt x="99" y="239"/>
                  </a:lnTo>
                  <a:lnTo>
                    <a:pt x="99" y="246"/>
                  </a:lnTo>
                  <a:lnTo>
                    <a:pt x="111" y="246"/>
                  </a:lnTo>
                  <a:lnTo>
                    <a:pt x="123" y="246"/>
                  </a:lnTo>
                  <a:lnTo>
                    <a:pt x="136" y="246"/>
                  </a:lnTo>
                  <a:lnTo>
                    <a:pt x="136" y="239"/>
                  </a:lnTo>
                  <a:lnTo>
                    <a:pt x="148" y="231"/>
                  </a:lnTo>
                  <a:lnTo>
                    <a:pt x="148" y="223"/>
                  </a:lnTo>
                  <a:lnTo>
                    <a:pt x="148" y="215"/>
                  </a:lnTo>
                  <a:lnTo>
                    <a:pt x="148" y="208"/>
                  </a:lnTo>
                  <a:lnTo>
                    <a:pt x="148" y="200"/>
                  </a:lnTo>
                  <a:lnTo>
                    <a:pt x="160" y="200"/>
                  </a:lnTo>
                  <a:lnTo>
                    <a:pt x="160"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7"/>
            <p:cNvSpPr>
              <a:spLocks/>
            </p:cNvSpPr>
            <p:nvPr/>
          </p:nvSpPr>
          <p:spPr bwMode="auto">
            <a:xfrm>
              <a:off x="4901" y="7477"/>
              <a:ext cx="222" cy="331"/>
            </a:xfrm>
            <a:custGeom>
              <a:avLst/>
              <a:gdLst>
                <a:gd name="T0" fmla="*/ 209 w 222"/>
                <a:gd name="T1" fmla="*/ 208 h 331"/>
                <a:gd name="T2" fmla="*/ 209 w 222"/>
                <a:gd name="T3" fmla="*/ 246 h 331"/>
                <a:gd name="T4" fmla="*/ 197 w 222"/>
                <a:gd name="T5" fmla="*/ 277 h 331"/>
                <a:gd name="T6" fmla="*/ 185 w 222"/>
                <a:gd name="T7" fmla="*/ 300 h 331"/>
                <a:gd name="T8" fmla="*/ 172 w 222"/>
                <a:gd name="T9" fmla="*/ 315 h 331"/>
                <a:gd name="T10" fmla="*/ 148 w 222"/>
                <a:gd name="T11" fmla="*/ 331 h 331"/>
                <a:gd name="T12" fmla="*/ 123 w 222"/>
                <a:gd name="T13" fmla="*/ 331 h 331"/>
                <a:gd name="T14" fmla="*/ 99 w 222"/>
                <a:gd name="T15" fmla="*/ 331 h 331"/>
                <a:gd name="T16" fmla="*/ 62 w 222"/>
                <a:gd name="T17" fmla="*/ 323 h 331"/>
                <a:gd name="T18" fmla="*/ 49 w 222"/>
                <a:gd name="T19" fmla="*/ 308 h 331"/>
                <a:gd name="T20" fmla="*/ 37 w 222"/>
                <a:gd name="T21" fmla="*/ 300 h 331"/>
                <a:gd name="T22" fmla="*/ 37 w 222"/>
                <a:gd name="T23" fmla="*/ 285 h 331"/>
                <a:gd name="T24" fmla="*/ 25 w 222"/>
                <a:gd name="T25" fmla="*/ 269 h 331"/>
                <a:gd name="T26" fmla="*/ 12 w 222"/>
                <a:gd name="T27" fmla="*/ 246 h 331"/>
                <a:gd name="T28" fmla="*/ 12 w 222"/>
                <a:gd name="T29" fmla="*/ 223 h 331"/>
                <a:gd name="T30" fmla="*/ 12 w 222"/>
                <a:gd name="T31" fmla="*/ 200 h 331"/>
                <a:gd name="T32" fmla="*/ 0 w 222"/>
                <a:gd name="T33" fmla="*/ 169 h 331"/>
                <a:gd name="T34" fmla="*/ 12 w 222"/>
                <a:gd name="T35" fmla="*/ 139 h 331"/>
                <a:gd name="T36" fmla="*/ 12 w 222"/>
                <a:gd name="T37" fmla="*/ 100 h 331"/>
                <a:gd name="T38" fmla="*/ 25 w 222"/>
                <a:gd name="T39" fmla="*/ 69 h 331"/>
                <a:gd name="T40" fmla="*/ 37 w 222"/>
                <a:gd name="T41" fmla="*/ 46 h 331"/>
                <a:gd name="T42" fmla="*/ 49 w 222"/>
                <a:gd name="T43" fmla="*/ 23 h 331"/>
                <a:gd name="T44" fmla="*/ 62 w 222"/>
                <a:gd name="T45" fmla="*/ 8 h 331"/>
                <a:gd name="T46" fmla="*/ 86 w 222"/>
                <a:gd name="T47" fmla="*/ 0 h 331"/>
                <a:gd name="T48" fmla="*/ 111 w 222"/>
                <a:gd name="T49" fmla="*/ 0 h 331"/>
                <a:gd name="T50" fmla="*/ 136 w 222"/>
                <a:gd name="T51" fmla="*/ 0 h 331"/>
                <a:gd name="T52" fmla="*/ 148 w 222"/>
                <a:gd name="T53" fmla="*/ 0 h 331"/>
                <a:gd name="T54" fmla="*/ 160 w 222"/>
                <a:gd name="T55" fmla="*/ 8 h 331"/>
                <a:gd name="T56" fmla="*/ 172 w 222"/>
                <a:gd name="T57" fmla="*/ 16 h 331"/>
                <a:gd name="T58" fmla="*/ 185 w 222"/>
                <a:gd name="T59" fmla="*/ 31 h 331"/>
                <a:gd name="T60" fmla="*/ 197 w 222"/>
                <a:gd name="T61" fmla="*/ 46 h 331"/>
                <a:gd name="T62" fmla="*/ 209 w 222"/>
                <a:gd name="T63" fmla="*/ 69 h 331"/>
                <a:gd name="T64" fmla="*/ 209 w 222"/>
                <a:gd name="T65" fmla="*/ 93 h 331"/>
                <a:gd name="T66" fmla="*/ 172 w 222"/>
                <a:gd name="T67" fmla="*/ 116 h 331"/>
                <a:gd name="T68" fmla="*/ 148 w 222"/>
                <a:gd name="T69" fmla="*/ 108 h 331"/>
                <a:gd name="T70" fmla="*/ 148 w 222"/>
                <a:gd name="T71" fmla="*/ 100 h 331"/>
                <a:gd name="T72" fmla="*/ 148 w 222"/>
                <a:gd name="T73" fmla="*/ 93 h 331"/>
                <a:gd name="T74" fmla="*/ 136 w 222"/>
                <a:gd name="T75" fmla="*/ 85 h 331"/>
                <a:gd name="T76" fmla="*/ 123 w 222"/>
                <a:gd name="T77" fmla="*/ 85 h 331"/>
                <a:gd name="T78" fmla="*/ 123 w 222"/>
                <a:gd name="T79" fmla="*/ 77 h 331"/>
                <a:gd name="T80" fmla="*/ 111 w 222"/>
                <a:gd name="T81" fmla="*/ 77 h 331"/>
                <a:gd name="T82" fmla="*/ 99 w 222"/>
                <a:gd name="T83" fmla="*/ 85 h 331"/>
                <a:gd name="T84" fmla="*/ 99 w 222"/>
                <a:gd name="T85" fmla="*/ 93 h 331"/>
                <a:gd name="T86" fmla="*/ 86 w 222"/>
                <a:gd name="T87" fmla="*/ 100 h 331"/>
                <a:gd name="T88" fmla="*/ 86 w 222"/>
                <a:gd name="T89" fmla="*/ 108 h 331"/>
                <a:gd name="T90" fmla="*/ 86 w 222"/>
                <a:gd name="T91" fmla="*/ 123 h 331"/>
                <a:gd name="T92" fmla="*/ 74 w 222"/>
                <a:gd name="T93" fmla="*/ 139 h 331"/>
                <a:gd name="T94" fmla="*/ 74 w 222"/>
                <a:gd name="T95" fmla="*/ 162 h 331"/>
                <a:gd name="T96" fmla="*/ 74 w 222"/>
                <a:gd name="T97" fmla="*/ 185 h 331"/>
                <a:gd name="T98" fmla="*/ 86 w 222"/>
                <a:gd name="T99" fmla="*/ 200 h 331"/>
                <a:gd name="T100" fmla="*/ 86 w 222"/>
                <a:gd name="T101" fmla="*/ 215 h 331"/>
                <a:gd name="T102" fmla="*/ 86 w 222"/>
                <a:gd name="T103" fmla="*/ 231 h 331"/>
                <a:gd name="T104" fmla="*/ 86 w 222"/>
                <a:gd name="T105" fmla="*/ 239 h 331"/>
                <a:gd name="T106" fmla="*/ 99 w 222"/>
                <a:gd name="T107" fmla="*/ 246 h 331"/>
                <a:gd name="T108" fmla="*/ 111 w 222"/>
                <a:gd name="T109" fmla="*/ 246 h 331"/>
                <a:gd name="T110" fmla="*/ 123 w 222"/>
                <a:gd name="T111" fmla="*/ 246 h 331"/>
                <a:gd name="T112" fmla="*/ 136 w 222"/>
                <a:gd name="T113" fmla="*/ 239 h 331"/>
                <a:gd name="T114" fmla="*/ 148 w 222"/>
                <a:gd name="T115" fmla="*/ 223 h 331"/>
                <a:gd name="T116" fmla="*/ 160 w 222"/>
                <a:gd name="T117" fmla="*/ 20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2" h="331">
                  <a:moveTo>
                    <a:pt x="160" y="192"/>
                  </a:moveTo>
                  <a:lnTo>
                    <a:pt x="172" y="192"/>
                  </a:lnTo>
                  <a:lnTo>
                    <a:pt x="185" y="200"/>
                  </a:lnTo>
                  <a:lnTo>
                    <a:pt x="209" y="208"/>
                  </a:lnTo>
                  <a:lnTo>
                    <a:pt x="222" y="215"/>
                  </a:lnTo>
                  <a:lnTo>
                    <a:pt x="222" y="223"/>
                  </a:lnTo>
                  <a:lnTo>
                    <a:pt x="209" y="239"/>
                  </a:lnTo>
                  <a:lnTo>
                    <a:pt x="209" y="246"/>
                  </a:lnTo>
                  <a:lnTo>
                    <a:pt x="209" y="254"/>
                  </a:lnTo>
                  <a:lnTo>
                    <a:pt x="209" y="262"/>
                  </a:lnTo>
                  <a:lnTo>
                    <a:pt x="209" y="269"/>
                  </a:lnTo>
                  <a:lnTo>
                    <a:pt x="197" y="277"/>
                  </a:lnTo>
                  <a:lnTo>
                    <a:pt x="197" y="285"/>
                  </a:lnTo>
                  <a:lnTo>
                    <a:pt x="197" y="292"/>
                  </a:lnTo>
                  <a:lnTo>
                    <a:pt x="185" y="300"/>
                  </a:lnTo>
                  <a:lnTo>
                    <a:pt x="185" y="308"/>
                  </a:lnTo>
                  <a:lnTo>
                    <a:pt x="172" y="315"/>
                  </a:lnTo>
                  <a:lnTo>
                    <a:pt x="172" y="323"/>
                  </a:lnTo>
                  <a:lnTo>
                    <a:pt x="160" y="323"/>
                  </a:lnTo>
                  <a:lnTo>
                    <a:pt x="148" y="331"/>
                  </a:lnTo>
                  <a:lnTo>
                    <a:pt x="136" y="331"/>
                  </a:lnTo>
                  <a:lnTo>
                    <a:pt x="123" y="331"/>
                  </a:lnTo>
                  <a:lnTo>
                    <a:pt x="111" y="331"/>
                  </a:lnTo>
                  <a:lnTo>
                    <a:pt x="99" y="331"/>
                  </a:lnTo>
                  <a:lnTo>
                    <a:pt x="86" y="331"/>
                  </a:lnTo>
                  <a:lnTo>
                    <a:pt x="86" y="323"/>
                  </a:lnTo>
                  <a:lnTo>
                    <a:pt x="74" y="323"/>
                  </a:lnTo>
                  <a:lnTo>
                    <a:pt x="62" y="323"/>
                  </a:lnTo>
                  <a:lnTo>
                    <a:pt x="62" y="315"/>
                  </a:lnTo>
                  <a:lnTo>
                    <a:pt x="49" y="308"/>
                  </a:lnTo>
                  <a:lnTo>
                    <a:pt x="49" y="300"/>
                  </a:lnTo>
                  <a:lnTo>
                    <a:pt x="37" y="300"/>
                  </a:lnTo>
                  <a:lnTo>
                    <a:pt x="37" y="292"/>
                  </a:lnTo>
                  <a:lnTo>
                    <a:pt x="37" y="285"/>
                  </a:lnTo>
                  <a:lnTo>
                    <a:pt x="25" y="277"/>
                  </a:lnTo>
                  <a:lnTo>
                    <a:pt x="25" y="269"/>
                  </a:lnTo>
                  <a:lnTo>
                    <a:pt x="25" y="262"/>
                  </a:lnTo>
                  <a:lnTo>
                    <a:pt x="25" y="254"/>
                  </a:lnTo>
                  <a:lnTo>
                    <a:pt x="12" y="246"/>
                  </a:lnTo>
                  <a:lnTo>
                    <a:pt x="12" y="239"/>
                  </a:lnTo>
                  <a:lnTo>
                    <a:pt x="12" y="231"/>
                  </a:lnTo>
                  <a:lnTo>
                    <a:pt x="12" y="223"/>
                  </a:lnTo>
                  <a:lnTo>
                    <a:pt x="12" y="215"/>
                  </a:lnTo>
                  <a:lnTo>
                    <a:pt x="12" y="208"/>
                  </a:lnTo>
                  <a:lnTo>
                    <a:pt x="12" y="200"/>
                  </a:lnTo>
                  <a:lnTo>
                    <a:pt x="12" y="192"/>
                  </a:lnTo>
                  <a:lnTo>
                    <a:pt x="12" y="185"/>
                  </a:lnTo>
                  <a:lnTo>
                    <a:pt x="0" y="177"/>
                  </a:lnTo>
                  <a:lnTo>
                    <a:pt x="0" y="169"/>
                  </a:lnTo>
                  <a:lnTo>
                    <a:pt x="0" y="162"/>
                  </a:lnTo>
                  <a:lnTo>
                    <a:pt x="0" y="154"/>
                  </a:lnTo>
                  <a:lnTo>
                    <a:pt x="12" y="146"/>
                  </a:lnTo>
                  <a:lnTo>
                    <a:pt x="12" y="139"/>
                  </a:lnTo>
                  <a:lnTo>
                    <a:pt x="12" y="123"/>
                  </a:lnTo>
                  <a:lnTo>
                    <a:pt x="12" y="116"/>
                  </a:lnTo>
                  <a:lnTo>
                    <a:pt x="12" y="108"/>
                  </a:lnTo>
                  <a:lnTo>
                    <a:pt x="12" y="100"/>
                  </a:lnTo>
                  <a:lnTo>
                    <a:pt x="12" y="93"/>
                  </a:lnTo>
                  <a:lnTo>
                    <a:pt x="12" y="85"/>
                  </a:lnTo>
                  <a:lnTo>
                    <a:pt x="12" y="77"/>
                  </a:lnTo>
                  <a:lnTo>
                    <a:pt x="25" y="69"/>
                  </a:lnTo>
                  <a:lnTo>
                    <a:pt x="25" y="62"/>
                  </a:lnTo>
                  <a:lnTo>
                    <a:pt x="25" y="54"/>
                  </a:lnTo>
                  <a:lnTo>
                    <a:pt x="37" y="46"/>
                  </a:lnTo>
                  <a:lnTo>
                    <a:pt x="37" y="39"/>
                  </a:lnTo>
                  <a:lnTo>
                    <a:pt x="37" y="31"/>
                  </a:lnTo>
                  <a:lnTo>
                    <a:pt x="49" y="23"/>
                  </a:lnTo>
                  <a:lnTo>
                    <a:pt x="49" y="16"/>
                  </a:lnTo>
                  <a:lnTo>
                    <a:pt x="62" y="16"/>
                  </a:lnTo>
                  <a:lnTo>
                    <a:pt x="62" y="8"/>
                  </a:lnTo>
                  <a:lnTo>
                    <a:pt x="74" y="8"/>
                  </a:lnTo>
                  <a:lnTo>
                    <a:pt x="86" y="0"/>
                  </a:lnTo>
                  <a:lnTo>
                    <a:pt x="99" y="0"/>
                  </a:lnTo>
                  <a:lnTo>
                    <a:pt x="111" y="0"/>
                  </a:lnTo>
                  <a:lnTo>
                    <a:pt x="123" y="0"/>
                  </a:lnTo>
                  <a:lnTo>
                    <a:pt x="136" y="0"/>
                  </a:lnTo>
                  <a:lnTo>
                    <a:pt x="148" y="0"/>
                  </a:lnTo>
                  <a:lnTo>
                    <a:pt x="160" y="8"/>
                  </a:lnTo>
                  <a:lnTo>
                    <a:pt x="172" y="8"/>
                  </a:lnTo>
                  <a:lnTo>
                    <a:pt x="172" y="16"/>
                  </a:lnTo>
                  <a:lnTo>
                    <a:pt x="185" y="23"/>
                  </a:lnTo>
                  <a:lnTo>
                    <a:pt x="185" y="31"/>
                  </a:lnTo>
                  <a:lnTo>
                    <a:pt x="197" y="39"/>
                  </a:lnTo>
                  <a:lnTo>
                    <a:pt x="197" y="46"/>
                  </a:lnTo>
                  <a:lnTo>
                    <a:pt x="197" y="54"/>
                  </a:lnTo>
                  <a:lnTo>
                    <a:pt x="209" y="62"/>
                  </a:lnTo>
                  <a:lnTo>
                    <a:pt x="209" y="69"/>
                  </a:lnTo>
                  <a:lnTo>
                    <a:pt x="209" y="77"/>
                  </a:lnTo>
                  <a:lnTo>
                    <a:pt x="209" y="85"/>
                  </a:lnTo>
                  <a:lnTo>
                    <a:pt x="209" y="93"/>
                  </a:lnTo>
                  <a:lnTo>
                    <a:pt x="222" y="100"/>
                  </a:lnTo>
                  <a:lnTo>
                    <a:pt x="197" y="108"/>
                  </a:lnTo>
                  <a:lnTo>
                    <a:pt x="185" y="116"/>
                  </a:lnTo>
                  <a:lnTo>
                    <a:pt x="172" y="116"/>
                  </a:lnTo>
                  <a:lnTo>
                    <a:pt x="160" y="123"/>
                  </a:lnTo>
                  <a:lnTo>
                    <a:pt x="148" y="116"/>
                  </a:lnTo>
                  <a:lnTo>
                    <a:pt x="148" y="108"/>
                  </a:lnTo>
                  <a:lnTo>
                    <a:pt x="148" y="100"/>
                  </a:lnTo>
                  <a:lnTo>
                    <a:pt x="148" y="93"/>
                  </a:lnTo>
                  <a:lnTo>
                    <a:pt x="136" y="93"/>
                  </a:lnTo>
                  <a:lnTo>
                    <a:pt x="136" y="85"/>
                  </a:lnTo>
                  <a:lnTo>
                    <a:pt x="123" y="85"/>
                  </a:lnTo>
                  <a:lnTo>
                    <a:pt x="123" y="77"/>
                  </a:lnTo>
                  <a:lnTo>
                    <a:pt x="111" y="77"/>
                  </a:lnTo>
                  <a:lnTo>
                    <a:pt x="111" y="85"/>
                  </a:lnTo>
                  <a:lnTo>
                    <a:pt x="99" y="85"/>
                  </a:lnTo>
                  <a:lnTo>
                    <a:pt x="99" y="93"/>
                  </a:lnTo>
                  <a:lnTo>
                    <a:pt x="86" y="93"/>
                  </a:lnTo>
                  <a:lnTo>
                    <a:pt x="86" y="100"/>
                  </a:lnTo>
                  <a:lnTo>
                    <a:pt x="86" y="108"/>
                  </a:lnTo>
                  <a:lnTo>
                    <a:pt x="86" y="116"/>
                  </a:lnTo>
                  <a:lnTo>
                    <a:pt x="86" y="123"/>
                  </a:lnTo>
                  <a:lnTo>
                    <a:pt x="86" y="131"/>
                  </a:lnTo>
                  <a:lnTo>
                    <a:pt x="74" y="131"/>
                  </a:lnTo>
                  <a:lnTo>
                    <a:pt x="74" y="139"/>
                  </a:lnTo>
                  <a:lnTo>
                    <a:pt x="74" y="146"/>
                  </a:lnTo>
                  <a:lnTo>
                    <a:pt x="74" y="154"/>
                  </a:lnTo>
                  <a:lnTo>
                    <a:pt x="74" y="162"/>
                  </a:lnTo>
                  <a:lnTo>
                    <a:pt x="74" y="169"/>
                  </a:lnTo>
                  <a:lnTo>
                    <a:pt x="74" y="177"/>
                  </a:lnTo>
                  <a:lnTo>
                    <a:pt x="74" y="185"/>
                  </a:lnTo>
                  <a:lnTo>
                    <a:pt x="74" y="192"/>
                  </a:lnTo>
                  <a:lnTo>
                    <a:pt x="74" y="200"/>
                  </a:lnTo>
                  <a:lnTo>
                    <a:pt x="86" y="200"/>
                  </a:lnTo>
                  <a:lnTo>
                    <a:pt x="86" y="208"/>
                  </a:lnTo>
                  <a:lnTo>
                    <a:pt x="86" y="215"/>
                  </a:lnTo>
                  <a:lnTo>
                    <a:pt x="86" y="223"/>
                  </a:lnTo>
                  <a:lnTo>
                    <a:pt x="86" y="231"/>
                  </a:lnTo>
                  <a:lnTo>
                    <a:pt x="86" y="239"/>
                  </a:lnTo>
                  <a:lnTo>
                    <a:pt x="99" y="239"/>
                  </a:lnTo>
                  <a:lnTo>
                    <a:pt x="99" y="246"/>
                  </a:lnTo>
                  <a:lnTo>
                    <a:pt x="111" y="246"/>
                  </a:lnTo>
                  <a:lnTo>
                    <a:pt x="123" y="246"/>
                  </a:lnTo>
                  <a:lnTo>
                    <a:pt x="136" y="246"/>
                  </a:lnTo>
                  <a:lnTo>
                    <a:pt x="136" y="239"/>
                  </a:lnTo>
                  <a:lnTo>
                    <a:pt x="148" y="231"/>
                  </a:lnTo>
                  <a:lnTo>
                    <a:pt x="148" y="223"/>
                  </a:lnTo>
                  <a:lnTo>
                    <a:pt x="148" y="215"/>
                  </a:lnTo>
                  <a:lnTo>
                    <a:pt x="148" y="208"/>
                  </a:lnTo>
                  <a:lnTo>
                    <a:pt x="148" y="200"/>
                  </a:lnTo>
                  <a:lnTo>
                    <a:pt x="160" y="200"/>
                  </a:lnTo>
                  <a:lnTo>
                    <a:pt x="160" y="19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96"/>
            <p:cNvSpPr>
              <a:spLocks noEditPoints="1"/>
            </p:cNvSpPr>
            <p:nvPr/>
          </p:nvSpPr>
          <p:spPr bwMode="auto">
            <a:xfrm>
              <a:off x="5135" y="7562"/>
              <a:ext cx="185" cy="246"/>
            </a:xfrm>
            <a:custGeom>
              <a:avLst/>
              <a:gdLst>
                <a:gd name="T0" fmla="*/ 0 w 185"/>
                <a:gd name="T1" fmla="*/ 107 h 246"/>
                <a:gd name="T2" fmla="*/ 12 w 185"/>
                <a:gd name="T3" fmla="*/ 77 h 246"/>
                <a:gd name="T4" fmla="*/ 12 w 185"/>
                <a:gd name="T5" fmla="*/ 61 h 246"/>
                <a:gd name="T6" fmla="*/ 25 w 185"/>
                <a:gd name="T7" fmla="*/ 38 h 246"/>
                <a:gd name="T8" fmla="*/ 37 w 185"/>
                <a:gd name="T9" fmla="*/ 23 h 246"/>
                <a:gd name="T10" fmla="*/ 49 w 185"/>
                <a:gd name="T11" fmla="*/ 8 h 246"/>
                <a:gd name="T12" fmla="*/ 74 w 185"/>
                <a:gd name="T13" fmla="*/ 0 h 246"/>
                <a:gd name="T14" fmla="*/ 86 w 185"/>
                <a:gd name="T15" fmla="*/ 0 h 246"/>
                <a:gd name="T16" fmla="*/ 111 w 185"/>
                <a:gd name="T17" fmla="*/ 0 h 246"/>
                <a:gd name="T18" fmla="*/ 136 w 185"/>
                <a:gd name="T19" fmla="*/ 8 h 246"/>
                <a:gd name="T20" fmla="*/ 148 w 185"/>
                <a:gd name="T21" fmla="*/ 15 h 246"/>
                <a:gd name="T22" fmla="*/ 160 w 185"/>
                <a:gd name="T23" fmla="*/ 38 h 246"/>
                <a:gd name="T24" fmla="*/ 185 w 185"/>
                <a:gd name="T25" fmla="*/ 69 h 246"/>
                <a:gd name="T26" fmla="*/ 185 w 185"/>
                <a:gd name="T27" fmla="*/ 100 h 246"/>
                <a:gd name="T28" fmla="*/ 185 w 185"/>
                <a:gd name="T29" fmla="*/ 123 h 246"/>
                <a:gd name="T30" fmla="*/ 185 w 185"/>
                <a:gd name="T31" fmla="*/ 146 h 246"/>
                <a:gd name="T32" fmla="*/ 185 w 185"/>
                <a:gd name="T33" fmla="*/ 169 h 246"/>
                <a:gd name="T34" fmla="*/ 172 w 185"/>
                <a:gd name="T35" fmla="*/ 192 h 246"/>
                <a:gd name="T36" fmla="*/ 160 w 185"/>
                <a:gd name="T37" fmla="*/ 215 h 246"/>
                <a:gd name="T38" fmla="*/ 148 w 185"/>
                <a:gd name="T39" fmla="*/ 230 h 246"/>
                <a:gd name="T40" fmla="*/ 136 w 185"/>
                <a:gd name="T41" fmla="*/ 238 h 246"/>
                <a:gd name="T42" fmla="*/ 111 w 185"/>
                <a:gd name="T43" fmla="*/ 246 h 246"/>
                <a:gd name="T44" fmla="*/ 99 w 185"/>
                <a:gd name="T45" fmla="*/ 246 h 246"/>
                <a:gd name="T46" fmla="*/ 74 w 185"/>
                <a:gd name="T47" fmla="*/ 246 h 246"/>
                <a:gd name="T48" fmla="*/ 62 w 185"/>
                <a:gd name="T49" fmla="*/ 238 h 246"/>
                <a:gd name="T50" fmla="*/ 49 w 185"/>
                <a:gd name="T51" fmla="*/ 230 h 246"/>
                <a:gd name="T52" fmla="*/ 37 w 185"/>
                <a:gd name="T53" fmla="*/ 223 h 246"/>
                <a:gd name="T54" fmla="*/ 25 w 185"/>
                <a:gd name="T55" fmla="*/ 200 h 246"/>
                <a:gd name="T56" fmla="*/ 12 w 185"/>
                <a:gd name="T57" fmla="*/ 177 h 246"/>
                <a:gd name="T58" fmla="*/ 12 w 185"/>
                <a:gd name="T59" fmla="*/ 154 h 246"/>
                <a:gd name="T60" fmla="*/ 0 w 185"/>
                <a:gd name="T61" fmla="*/ 123 h 246"/>
                <a:gd name="T62" fmla="*/ 74 w 185"/>
                <a:gd name="T63" fmla="*/ 138 h 246"/>
                <a:gd name="T64" fmla="*/ 74 w 185"/>
                <a:gd name="T65" fmla="*/ 161 h 246"/>
                <a:gd name="T66" fmla="*/ 86 w 185"/>
                <a:gd name="T67" fmla="*/ 169 h 246"/>
                <a:gd name="T68" fmla="*/ 86 w 185"/>
                <a:gd name="T69" fmla="*/ 177 h 246"/>
                <a:gd name="T70" fmla="*/ 99 w 185"/>
                <a:gd name="T71" fmla="*/ 177 h 246"/>
                <a:gd name="T72" fmla="*/ 111 w 185"/>
                <a:gd name="T73" fmla="*/ 169 h 246"/>
                <a:gd name="T74" fmla="*/ 111 w 185"/>
                <a:gd name="T75" fmla="*/ 161 h 246"/>
                <a:gd name="T76" fmla="*/ 123 w 185"/>
                <a:gd name="T77" fmla="*/ 146 h 246"/>
                <a:gd name="T78" fmla="*/ 123 w 185"/>
                <a:gd name="T79" fmla="*/ 123 h 246"/>
                <a:gd name="T80" fmla="*/ 123 w 185"/>
                <a:gd name="T81" fmla="*/ 100 h 246"/>
                <a:gd name="T82" fmla="*/ 111 w 185"/>
                <a:gd name="T83" fmla="*/ 84 h 246"/>
                <a:gd name="T84" fmla="*/ 111 w 185"/>
                <a:gd name="T85" fmla="*/ 69 h 246"/>
                <a:gd name="T86" fmla="*/ 99 w 185"/>
                <a:gd name="T87" fmla="*/ 69 h 246"/>
                <a:gd name="T88" fmla="*/ 86 w 185"/>
                <a:gd name="T89" fmla="*/ 69 h 246"/>
                <a:gd name="T90" fmla="*/ 74 w 185"/>
                <a:gd name="T91" fmla="*/ 84 h 246"/>
                <a:gd name="T92" fmla="*/ 74 w 185"/>
                <a:gd name="T93" fmla="*/ 100 h 246"/>
                <a:gd name="T94" fmla="*/ 74 w 185"/>
                <a:gd name="T95" fmla="*/ 12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5" h="246">
                  <a:moveTo>
                    <a:pt x="0" y="123"/>
                  </a:moveTo>
                  <a:lnTo>
                    <a:pt x="0" y="115"/>
                  </a:lnTo>
                  <a:lnTo>
                    <a:pt x="0" y="107"/>
                  </a:lnTo>
                  <a:lnTo>
                    <a:pt x="12" y="100"/>
                  </a:lnTo>
                  <a:lnTo>
                    <a:pt x="12" y="92"/>
                  </a:lnTo>
                  <a:lnTo>
                    <a:pt x="12" y="84"/>
                  </a:lnTo>
                  <a:lnTo>
                    <a:pt x="12" y="77"/>
                  </a:lnTo>
                  <a:lnTo>
                    <a:pt x="12" y="69"/>
                  </a:lnTo>
                  <a:lnTo>
                    <a:pt x="12" y="61"/>
                  </a:lnTo>
                  <a:lnTo>
                    <a:pt x="12" y="54"/>
                  </a:lnTo>
                  <a:lnTo>
                    <a:pt x="25" y="46"/>
                  </a:lnTo>
                  <a:lnTo>
                    <a:pt x="25" y="38"/>
                  </a:lnTo>
                  <a:lnTo>
                    <a:pt x="37" y="31"/>
                  </a:lnTo>
                  <a:lnTo>
                    <a:pt x="37" y="23"/>
                  </a:lnTo>
                  <a:lnTo>
                    <a:pt x="49" y="15"/>
                  </a:lnTo>
                  <a:lnTo>
                    <a:pt x="49" y="8"/>
                  </a:lnTo>
                  <a:lnTo>
                    <a:pt x="62" y="8"/>
                  </a:lnTo>
                  <a:lnTo>
                    <a:pt x="62" y="0"/>
                  </a:lnTo>
                  <a:lnTo>
                    <a:pt x="74" y="0"/>
                  </a:lnTo>
                  <a:lnTo>
                    <a:pt x="86" y="0"/>
                  </a:lnTo>
                  <a:lnTo>
                    <a:pt x="99" y="0"/>
                  </a:lnTo>
                  <a:lnTo>
                    <a:pt x="111" y="0"/>
                  </a:lnTo>
                  <a:lnTo>
                    <a:pt x="123" y="0"/>
                  </a:lnTo>
                  <a:lnTo>
                    <a:pt x="123" y="8"/>
                  </a:lnTo>
                  <a:lnTo>
                    <a:pt x="136" y="8"/>
                  </a:lnTo>
                  <a:lnTo>
                    <a:pt x="136" y="15"/>
                  </a:lnTo>
                  <a:lnTo>
                    <a:pt x="148" y="15"/>
                  </a:lnTo>
                  <a:lnTo>
                    <a:pt x="148" y="23"/>
                  </a:lnTo>
                  <a:lnTo>
                    <a:pt x="160" y="23"/>
                  </a:lnTo>
                  <a:lnTo>
                    <a:pt x="160" y="31"/>
                  </a:lnTo>
                  <a:lnTo>
                    <a:pt x="160" y="38"/>
                  </a:lnTo>
                  <a:lnTo>
                    <a:pt x="172" y="38"/>
                  </a:lnTo>
                  <a:lnTo>
                    <a:pt x="172" y="46"/>
                  </a:lnTo>
                  <a:lnTo>
                    <a:pt x="172" y="61"/>
                  </a:lnTo>
                  <a:lnTo>
                    <a:pt x="185" y="69"/>
                  </a:lnTo>
                  <a:lnTo>
                    <a:pt x="185" y="77"/>
                  </a:lnTo>
                  <a:lnTo>
                    <a:pt x="185" y="92"/>
                  </a:lnTo>
                  <a:lnTo>
                    <a:pt x="185" y="100"/>
                  </a:lnTo>
                  <a:lnTo>
                    <a:pt x="185" y="107"/>
                  </a:lnTo>
                  <a:lnTo>
                    <a:pt x="185" y="115"/>
                  </a:lnTo>
                  <a:lnTo>
                    <a:pt x="185" y="123"/>
                  </a:lnTo>
                  <a:lnTo>
                    <a:pt x="185" y="130"/>
                  </a:lnTo>
                  <a:lnTo>
                    <a:pt x="185" y="138"/>
                  </a:lnTo>
                  <a:lnTo>
                    <a:pt x="185" y="146"/>
                  </a:lnTo>
                  <a:lnTo>
                    <a:pt x="185" y="154"/>
                  </a:lnTo>
                  <a:lnTo>
                    <a:pt x="185" y="161"/>
                  </a:lnTo>
                  <a:lnTo>
                    <a:pt x="185" y="169"/>
                  </a:lnTo>
                  <a:lnTo>
                    <a:pt x="185" y="177"/>
                  </a:lnTo>
                  <a:lnTo>
                    <a:pt x="172" y="184"/>
                  </a:lnTo>
                  <a:lnTo>
                    <a:pt x="172" y="192"/>
                  </a:lnTo>
                  <a:lnTo>
                    <a:pt x="172" y="200"/>
                  </a:lnTo>
                  <a:lnTo>
                    <a:pt x="172" y="207"/>
                  </a:lnTo>
                  <a:lnTo>
                    <a:pt x="160" y="207"/>
                  </a:lnTo>
                  <a:lnTo>
                    <a:pt x="160" y="215"/>
                  </a:lnTo>
                  <a:lnTo>
                    <a:pt x="160" y="223"/>
                  </a:lnTo>
                  <a:lnTo>
                    <a:pt x="148" y="223"/>
                  </a:lnTo>
                  <a:lnTo>
                    <a:pt x="148" y="230"/>
                  </a:lnTo>
                  <a:lnTo>
                    <a:pt x="136" y="230"/>
                  </a:lnTo>
                  <a:lnTo>
                    <a:pt x="136" y="238"/>
                  </a:lnTo>
                  <a:lnTo>
                    <a:pt x="123" y="246"/>
                  </a:lnTo>
                  <a:lnTo>
                    <a:pt x="111" y="246"/>
                  </a:lnTo>
                  <a:lnTo>
                    <a:pt x="99" y="246"/>
                  </a:lnTo>
                  <a:lnTo>
                    <a:pt x="86" y="246"/>
                  </a:lnTo>
                  <a:lnTo>
                    <a:pt x="74" y="246"/>
                  </a:lnTo>
                  <a:lnTo>
                    <a:pt x="62" y="246"/>
                  </a:lnTo>
                  <a:lnTo>
                    <a:pt x="62" y="238"/>
                  </a:lnTo>
                  <a:lnTo>
                    <a:pt x="49" y="238"/>
                  </a:lnTo>
                  <a:lnTo>
                    <a:pt x="49" y="230"/>
                  </a:lnTo>
                  <a:lnTo>
                    <a:pt x="37" y="223"/>
                  </a:lnTo>
                  <a:lnTo>
                    <a:pt x="25" y="215"/>
                  </a:lnTo>
                  <a:lnTo>
                    <a:pt x="25" y="207"/>
                  </a:lnTo>
                  <a:lnTo>
                    <a:pt x="25" y="200"/>
                  </a:lnTo>
                  <a:lnTo>
                    <a:pt x="12" y="192"/>
                  </a:lnTo>
                  <a:lnTo>
                    <a:pt x="12" y="184"/>
                  </a:lnTo>
                  <a:lnTo>
                    <a:pt x="12" y="177"/>
                  </a:lnTo>
                  <a:lnTo>
                    <a:pt x="12" y="169"/>
                  </a:lnTo>
                  <a:lnTo>
                    <a:pt x="12" y="161"/>
                  </a:lnTo>
                  <a:lnTo>
                    <a:pt x="12" y="154"/>
                  </a:lnTo>
                  <a:lnTo>
                    <a:pt x="0" y="146"/>
                  </a:lnTo>
                  <a:lnTo>
                    <a:pt x="0" y="138"/>
                  </a:lnTo>
                  <a:lnTo>
                    <a:pt x="0" y="130"/>
                  </a:lnTo>
                  <a:lnTo>
                    <a:pt x="0" y="123"/>
                  </a:lnTo>
                  <a:close/>
                  <a:moveTo>
                    <a:pt x="74" y="123"/>
                  </a:moveTo>
                  <a:lnTo>
                    <a:pt x="74" y="130"/>
                  </a:lnTo>
                  <a:lnTo>
                    <a:pt x="74" y="138"/>
                  </a:lnTo>
                  <a:lnTo>
                    <a:pt x="74" y="146"/>
                  </a:lnTo>
                  <a:lnTo>
                    <a:pt x="74" y="154"/>
                  </a:lnTo>
                  <a:lnTo>
                    <a:pt x="74" y="161"/>
                  </a:lnTo>
                  <a:lnTo>
                    <a:pt x="74" y="169"/>
                  </a:lnTo>
                  <a:lnTo>
                    <a:pt x="86" y="169"/>
                  </a:lnTo>
                  <a:lnTo>
                    <a:pt x="86" y="177"/>
                  </a:lnTo>
                  <a:lnTo>
                    <a:pt x="99" y="177"/>
                  </a:lnTo>
                  <a:lnTo>
                    <a:pt x="111" y="177"/>
                  </a:lnTo>
                  <a:lnTo>
                    <a:pt x="111" y="169"/>
                  </a:lnTo>
                  <a:lnTo>
                    <a:pt x="111" y="161"/>
                  </a:lnTo>
                  <a:lnTo>
                    <a:pt x="123" y="161"/>
                  </a:lnTo>
                  <a:lnTo>
                    <a:pt x="123" y="154"/>
                  </a:lnTo>
                  <a:lnTo>
                    <a:pt x="123" y="146"/>
                  </a:lnTo>
                  <a:lnTo>
                    <a:pt x="123" y="138"/>
                  </a:lnTo>
                  <a:lnTo>
                    <a:pt x="123" y="130"/>
                  </a:lnTo>
                  <a:lnTo>
                    <a:pt x="123" y="123"/>
                  </a:lnTo>
                  <a:lnTo>
                    <a:pt x="123" y="115"/>
                  </a:lnTo>
                  <a:lnTo>
                    <a:pt x="123" y="107"/>
                  </a:lnTo>
                  <a:lnTo>
                    <a:pt x="123" y="100"/>
                  </a:lnTo>
                  <a:lnTo>
                    <a:pt x="123" y="92"/>
                  </a:lnTo>
                  <a:lnTo>
                    <a:pt x="111" y="84"/>
                  </a:lnTo>
                  <a:lnTo>
                    <a:pt x="111" y="77"/>
                  </a:lnTo>
                  <a:lnTo>
                    <a:pt x="111" y="69"/>
                  </a:lnTo>
                  <a:lnTo>
                    <a:pt x="99" y="69"/>
                  </a:lnTo>
                  <a:lnTo>
                    <a:pt x="86" y="69"/>
                  </a:lnTo>
                  <a:lnTo>
                    <a:pt x="86" y="77"/>
                  </a:lnTo>
                  <a:lnTo>
                    <a:pt x="74" y="77"/>
                  </a:lnTo>
                  <a:lnTo>
                    <a:pt x="74" y="84"/>
                  </a:lnTo>
                  <a:lnTo>
                    <a:pt x="74" y="92"/>
                  </a:lnTo>
                  <a:lnTo>
                    <a:pt x="74" y="100"/>
                  </a:lnTo>
                  <a:lnTo>
                    <a:pt x="74" y="107"/>
                  </a:lnTo>
                  <a:lnTo>
                    <a:pt x="74" y="115"/>
                  </a:lnTo>
                  <a:lnTo>
                    <a:pt x="74"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5"/>
            <p:cNvSpPr>
              <a:spLocks/>
            </p:cNvSpPr>
            <p:nvPr/>
          </p:nvSpPr>
          <p:spPr bwMode="auto">
            <a:xfrm>
              <a:off x="5135" y="7562"/>
              <a:ext cx="185" cy="246"/>
            </a:xfrm>
            <a:custGeom>
              <a:avLst/>
              <a:gdLst>
                <a:gd name="T0" fmla="*/ 0 w 185"/>
                <a:gd name="T1" fmla="*/ 115 h 246"/>
                <a:gd name="T2" fmla="*/ 0 w 185"/>
                <a:gd name="T3" fmla="*/ 107 h 246"/>
                <a:gd name="T4" fmla="*/ 12 w 185"/>
                <a:gd name="T5" fmla="*/ 92 h 246"/>
                <a:gd name="T6" fmla="*/ 12 w 185"/>
                <a:gd name="T7" fmla="*/ 77 h 246"/>
                <a:gd name="T8" fmla="*/ 12 w 185"/>
                <a:gd name="T9" fmla="*/ 69 h 246"/>
                <a:gd name="T10" fmla="*/ 12 w 185"/>
                <a:gd name="T11" fmla="*/ 61 h 246"/>
                <a:gd name="T12" fmla="*/ 25 w 185"/>
                <a:gd name="T13" fmla="*/ 46 h 246"/>
                <a:gd name="T14" fmla="*/ 25 w 185"/>
                <a:gd name="T15" fmla="*/ 38 h 246"/>
                <a:gd name="T16" fmla="*/ 37 w 185"/>
                <a:gd name="T17" fmla="*/ 31 h 246"/>
                <a:gd name="T18" fmla="*/ 37 w 185"/>
                <a:gd name="T19" fmla="*/ 23 h 246"/>
                <a:gd name="T20" fmla="*/ 49 w 185"/>
                <a:gd name="T21" fmla="*/ 15 h 246"/>
                <a:gd name="T22" fmla="*/ 49 w 185"/>
                <a:gd name="T23" fmla="*/ 8 h 246"/>
                <a:gd name="T24" fmla="*/ 62 w 185"/>
                <a:gd name="T25" fmla="*/ 8 h 246"/>
                <a:gd name="T26" fmla="*/ 74 w 185"/>
                <a:gd name="T27" fmla="*/ 0 h 246"/>
                <a:gd name="T28" fmla="*/ 86 w 185"/>
                <a:gd name="T29" fmla="*/ 0 h 246"/>
                <a:gd name="T30" fmla="*/ 86 w 185"/>
                <a:gd name="T31" fmla="*/ 0 h 246"/>
                <a:gd name="T32" fmla="*/ 99 w 185"/>
                <a:gd name="T33" fmla="*/ 0 h 246"/>
                <a:gd name="T34" fmla="*/ 111 w 185"/>
                <a:gd name="T35" fmla="*/ 0 h 246"/>
                <a:gd name="T36" fmla="*/ 123 w 185"/>
                <a:gd name="T37" fmla="*/ 0 h 246"/>
                <a:gd name="T38" fmla="*/ 136 w 185"/>
                <a:gd name="T39" fmla="*/ 8 h 246"/>
                <a:gd name="T40" fmla="*/ 136 w 185"/>
                <a:gd name="T41" fmla="*/ 15 h 246"/>
                <a:gd name="T42" fmla="*/ 148 w 185"/>
                <a:gd name="T43" fmla="*/ 15 h 246"/>
                <a:gd name="T44" fmla="*/ 160 w 185"/>
                <a:gd name="T45" fmla="*/ 23 h 246"/>
                <a:gd name="T46" fmla="*/ 160 w 185"/>
                <a:gd name="T47" fmla="*/ 38 h 246"/>
                <a:gd name="T48" fmla="*/ 172 w 185"/>
                <a:gd name="T49" fmla="*/ 46 h 246"/>
                <a:gd name="T50" fmla="*/ 185 w 185"/>
                <a:gd name="T51" fmla="*/ 69 h 246"/>
                <a:gd name="T52" fmla="*/ 185 w 185"/>
                <a:gd name="T53" fmla="*/ 92 h 246"/>
                <a:gd name="T54" fmla="*/ 185 w 185"/>
                <a:gd name="T55" fmla="*/ 100 h 246"/>
                <a:gd name="T56" fmla="*/ 185 w 185"/>
                <a:gd name="T57" fmla="*/ 107 h 246"/>
                <a:gd name="T58" fmla="*/ 185 w 185"/>
                <a:gd name="T59" fmla="*/ 123 h 246"/>
                <a:gd name="T60" fmla="*/ 185 w 185"/>
                <a:gd name="T61" fmla="*/ 138 h 246"/>
                <a:gd name="T62" fmla="*/ 185 w 185"/>
                <a:gd name="T63" fmla="*/ 146 h 246"/>
                <a:gd name="T64" fmla="*/ 185 w 185"/>
                <a:gd name="T65" fmla="*/ 161 h 246"/>
                <a:gd name="T66" fmla="*/ 185 w 185"/>
                <a:gd name="T67" fmla="*/ 169 h 246"/>
                <a:gd name="T68" fmla="*/ 172 w 185"/>
                <a:gd name="T69" fmla="*/ 184 h 246"/>
                <a:gd name="T70" fmla="*/ 172 w 185"/>
                <a:gd name="T71" fmla="*/ 192 h 246"/>
                <a:gd name="T72" fmla="*/ 172 w 185"/>
                <a:gd name="T73" fmla="*/ 207 h 246"/>
                <a:gd name="T74" fmla="*/ 160 w 185"/>
                <a:gd name="T75" fmla="*/ 215 h 246"/>
                <a:gd name="T76" fmla="*/ 160 w 185"/>
                <a:gd name="T77" fmla="*/ 223 h 246"/>
                <a:gd name="T78" fmla="*/ 148 w 185"/>
                <a:gd name="T79" fmla="*/ 230 h 246"/>
                <a:gd name="T80" fmla="*/ 136 w 185"/>
                <a:gd name="T81" fmla="*/ 230 h 246"/>
                <a:gd name="T82" fmla="*/ 136 w 185"/>
                <a:gd name="T83" fmla="*/ 238 h 246"/>
                <a:gd name="T84" fmla="*/ 123 w 185"/>
                <a:gd name="T85" fmla="*/ 246 h 246"/>
                <a:gd name="T86" fmla="*/ 111 w 185"/>
                <a:gd name="T87" fmla="*/ 246 h 246"/>
                <a:gd name="T88" fmla="*/ 111 w 185"/>
                <a:gd name="T89" fmla="*/ 246 h 246"/>
                <a:gd name="T90" fmla="*/ 99 w 185"/>
                <a:gd name="T91" fmla="*/ 246 h 246"/>
                <a:gd name="T92" fmla="*/ 86 w 185"/>
                <a:gd name="T93" fmla="*/ 246 h 246"/>
                <a:gd name="T94" fmla="*/ 74 w 185"/>
                <a:gd name="T95" fmla="*/ 246 h 246"/>
                <a:gd name="T96" fmla="*/ 74 w 185"/>
                <a:gd name="T97" fmla="*/ 246 h 246"/>
                <a:gd name="T98" fmla="*/ 62 w 185"/>
                <a:gd name="T99" fmla="*/ 238 h 246"/>
                <a:gd name="T100" fmla="*/ 49 w 185"/>
                <a:gd name="T101" fmla="*/ 238 h 246"/>
                <a:gd name="T102" fmla="*/ 49 w 185"/>
                <a:gd name="T103" fmla="*/ 230 h 246"/>
                <a:gd name="T104" fmla="*/ 37 w 185"/>
                <a:gd name="T105" fmla="*/ 223 h 246"/>
                <a:gd name="T106" fmla="*/ 37 w 185"/>
                <a:gd name="T107" fmla="*/ 223 h 246"/>
                <a:gd name="T108" fmla="*/ 25 w 185"/>
                <a:gd name="T109" fmla="*/ 207 h 246"/>
                <a:gd name="T110" fmla="*/ 25 w 185"/>
                <a:gd name="T111" fmla="*/ 200 h 246"/>
                <a:gd name="T112" fmla="*/ 12 w 185"/>
                <a:gd name="T113" fmla="*/ 184 h 246"/>
                <a:gd name="T114" fmla="*/ 12 w 185"/>
                <a:gd name="T115" fmla="*/ 177 h 246"/>
                <a:gd name="T116" fmla="*/ 12 w 185"/>
                <a:gd name="T117" fmla="*/ 161 h 246"/>
                <a:gd name="T118" fmla="*/ 12 w 185"/>
                <a:gd name="T119" fmla="*/ 154 h 246"/>
                <a:gd name="T120" fmla="*/ 0 w 185"/>
                <a:gd name="T121" fmla="*/ 138 h 246"/>
                <a:gd name="T122" fmla="*/ 0 w 185"/>
                <a:gd name="T123" fmla="*/ 12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5" h="246">
                  <a:moveTo>
                    <a:pt x="0" y="123"/>
                  </a:moveTo>
                  <a:lnTo>
                    <a:pt x="0" y="115"/>
                  </a:lnTo>
                  <a:lnTo>
                    <a:pt x="0" y="107"/>
                  </a:lnTo>
                  <a:lnTo>
                    <a:pt x="12" y="100"/>
                  </a:lnTo>
                  <a:lnTo>
                    <a:pt x="12" y="92"/>
                  </a:lnTo>
                  <a:lnTo>
                    <a:pt x="12" y="84"/>
                  </a:lnTo>
                  <a:lnTo>
                    <a:pt x="12" y="77"/>
                  </a:lnTo>
                  <a:lnTo>
                    <a:pt x="12" y="69"/>
                  </a:lnTo>
                  <a:lnTo>
                    <a:pt x="12" y="61"/>
                  </a:lnTo>
                  <a:lnTo>
                    <a:pt x="12" y="54"/>
                  </a:lnTo>
                  <a:lnTo>
                    <a:pt x="25" y="46"/>
                  </a:lnTo>
                  <a:lnTo>
                    <a:pt x="25" y="38"/>
                  </a:lnTo>
                  <a:lnTo>
                    <a:pt x="37" y="31"/>
                  </a:lnTo>
                  <a:lnTo>
                    <a:pt x="37" y="23"/>
                  </a:lnTo>
                  <a:lnTo>
                    <a:pt x="49" y="15"/>
                  </a:lnTo>
                  <a:lnTo>
                    <a:pt x="49" y="8"/>
                  </a:lnTo>
                  <a:lnTo>
                    <a:pt x="62" y="8"/>
                  </a:lnTo>
                  <a:lnTo>
                    <a:pt x="62" y="0"/>
                  </a:lnTo>
                  <a:lnTo>
                    <a:pt x="74" y="0"/>
                  </a:lnTo>
                  <a:lnTo>
                    <a:pt x="86" y="0"/>
                  </a:lnTo>
                  <a:lnTo>
                    <a:pt x="99" y="0"/>
                  </a:lnTo>
                  <a:lnTo>
                    <a:pt x="111" y="0"/>
                  </a:lnTo>
                  <a:lnTo>
                    <a:pt x="123" y="0"/>
                  </a:lnTo>
                  <a:lnTo>
                    <a:pt x="123" y="8"/>
                  </a:lnTo>
                  <a:lnTo>
                    <a:pt x="136" y="8"/>
                  </a:lnTo>
                  <a:lnTo>
                    <a:pt x="136" y="15"/>
                  </a:lnTo>
                  <a:lnTo>
                    <a:pt x="148" y="15"/>
                  </a:lnTo>
                  <a:lnTo>
                    <a:pt x="148" y="23"/>
                  </a:lnTo>
                  <a:lnTo>
                    <a:pt x="160" y="23"/>
                  </a:lnTo>
                  <a:lnTo>
                    <a:pt x="160" y="31"/>
                  </a:lnTo>
                  <a:lnTo>
                    <a:pt x="160" y="38"/>
                  </a:lnTo>
                  <a:lnTo>
                    <a:pt x="172" y="38"/>
                  </a:lnTo>
                  <a:lnTo>
                    <a:pt x="172" y="46"/>
                  </a:lnTo>
                  <a:lnTo>
                    <a:pt x="172" y="61"/>
                  </a:lnTo>
                  <a:lnTo>
                    <a:pt x="185" y="69"/>
                  </a:lnTo>
                  <a:lnTo>
                    <a:pt x="185" y="77"/>
                  </a:lnTo>
                  <a:lnTo>
                    <a:pt x="185" y="92"/>
                  </a:lnTo>
                  <a:lnTo>
                    <a:pt x="185" y="100"/>
                  </a:lnTo>
                  <a:lnTo>
                    <a:pt x="185" y="107"/>
                  </a:lnTo>
                  <a:lnTo>
                    <a:pt x="185" y="115"/>
                  </a:lnTo>
                  <a:lnTo>
                    <a:pt x="185" y="123"/>
                  </a:lnTo>
                  <a:lnTo>
                    <a:pt x="185" y="130"/>
                  </a:lnTo>
                  <a:lnTo>
                    <a:pt x="185" y="138"/>
                  </a:lnTo>
                  <a:lnTo>
                    <a:pt x="185" y="146"/>
                  </a:lnTo>
                  <a:lnTo>
                    <a:pt x="185" y="154"/>
                  </a:lnTo>
                  <a:lnTo>
                    <a:pt x="185" y="161"/>
                  </a:lnTo>
                  <a:lnTo>
                    <a:pt x="185" y="169"/>
                  </a:lnTo>
                  <a:lnTo>
                    <a:pt x="185" y="177"/>
                  </a:lnTo>
                  <a:lnTo>
                    <a:pt x="172" y="184"/>
                  </a:lnTo>
                  <a:lnTo>
                    <a:pt x="172" y="192"/>
                  </a:lnTo>
                  <a:lnTo>
                    <a:pt x="172" y="200"/>
                  </a:lnTo>
                  <a:lnTo>
                    <a:pt x="172" y="207"/>
                  </a:lnTo>
                  <a:lnTo>
                    <a:pt x="160" y="207"/>
                  </a:lnTo>
                  <a:lnTo>
                    <a:pt x="160" y="215"/>
                  </a:lnTo>
                  <a:lnTo>
                    <a:pt x="160" y="223"/>
                  </a:lnTo>
                  <a:lnTo>
                    <a:pt x="148" y="223"/>
                  </a:lnTo>
                  <a:lnTo>
                    <a:pt x="148" y="230"/>
                  </a:lnTo>
                  <a:lnTo>
                    <a:pt x="136" y="230"/>
                  </a:lnTo>
                  <a:lnTo>
                    <a:pt x="136" y="238"/>
                  </a:lnTo>
                  <a:lnTo>
                    <a:pt x="123" y="246"/>
                  </a:lnTo>
                  <a:lnTo>
                    <a:pt x="111" y="246"/>
                  </a:lnTo>
                  <a:lnTo>
                    <a:pt x="99" y="246"/>
                  </a:lnTo>
                  <a:lnTo>
                    <a:pt x="86" y="246"/>
                  </a:lnTo>
                  <a:lnTo>
                    <a:pt x="74" y="246"/>
                  </a:lnTo>
                  <a:lnTo>
                    <a:pt x="62" y="246"/>
                  </a:lnTo>
                  <a:lnTo>
                    <a:pt x="62" y="238"/>
                  </a:lnTo>
                  <a:lnTo>
                    <a:pt x="49" y="238"/>
                  </a:lnTo>
                  <a:lnTo>
                    <a:pt x="49" y="230"/>
                  </a:lnTo>
                  <a:lnTo>
                    <a:pt x="37" y="223"/>
                  </a:lnTo>
                  <a:lnTo>
                    <a:pt x="25" y="215"/>
                  </a:lnTo>
                  <a:lnTo>
                    <a:pt x="25" y="207"/>
                  </a:lnTo>
                  <a:lnTo>
                    <a:pt x="25" y="200"/>
                  </a:lnTo>
                  <a:lnTo>
                    <a:pt x="12" y="192"/>
                  </a:lnTo>
                  <a:lnTo>
                    <a:pt x="12" y="184"/>
                  </a:lnTo>
                  <a:lnTo>
                    <a:pt x="12" y="177"/>
                  </a:lnTo>
                  <a:lnTo>
                    <a:pt x="12" y="169"/>
                  </a:lnTo>
                  <a:lnTo>
                    <a:pt x="12" y="161"/>
                  </a:lnTo>
                  <a:lnTo>
                    <a:pt x="12" y="154"/>
                  </a:lnTo>
                  <a:lnTo>
                    <a:pt x="0" y="146"/>
                  </a:lnTo>
                  <a:lnTo>
                    <a:pt x="0" y="138"/>
                  </a:lnTo>
                  <a:lnTo>
                    <a:pt x="0" y="130"/>
                  </a:lnTo>
                  <a:lnTo>
                    <a:pt x="0" y="12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94"/>
            <p:cNvSpPr>
              <a:spLocks/>
            </p:cNvSpPr>
            <p:nvPr/>
          </p:nvSpPr>
          <p:spPr bwMode="auto">
            <a:xfrm>
              <a:off x="5209" y="7631"/>
              <a:ext cx="49" cy="108"/>
            </a:xfrm>
            <a:custGeom>
              <a:avLst/>
              <a:gdLst>
                <a:gd name="T0" fmla="*/ 0 w 49"/>
                <a:gd name="T1" fmla="*/ 61 h 108"/>
                <a:gd name="T2" fmla="*/ 0 w 49"/>
                <a:gd name="T3" fmla="*/ 77 h 108"/>
                <a:gd name="T4" fmla="*/ 0 w 49"/>
                <a:gd name="T5" fmla="*/ 85 h 108"/>
                <a:gd name="T6" fmla="*/ 0 w 49"/>
                <a:gd name="T7" fmla="*/ 92 h 108"/>
                <a:gd name="T8" fmla="*/ 0 w 49"/>
                <a:gd name="T9" fmla="*/ 100 h 108"/>
                <a:gd name="T10" fmla="*/ 12 w 49"/>
                <a:gd name="T11" fmla="*/ 108 h 108"/>
                <a:gd name="T12" fmla="*/ 12 w 49"/>
                <a:gd name="T13" fmla="*/ 108 h 108"/>
                <a:gd name="T14" fmla="*/ 25 w 49"/>
                <a:gd name="T15" fmla="*/ 108 h 108"/>
                <a:gd name="T16" fmla="*/ 25 w 49"/>
                <a:gd name="T17" fmla="*/ 108 h 108"/>
                <a:gd name="T18" fmla="*/ 25 w 49"/>
                <a:gd name="T19" fmla="*/ 108 h 108"/>
                <a:gd name="T20" fmla="*/ 37 w 49"/>
                <a:gd name="T21" fmla="*/ 108 h 108"/>
                <a:gd name="T22" fmla="*/ 37 w 49"/>
                <a:gd name="T23" fmla="*/ 100 h 108"/>
                <a:gd name="T24" fmla="*/ 37 w 49"/>
                <a:gd name="T25" fmla="*/ 92 h 108"/>
                <a:gd name="T26" fmla="*/ 49 w 49"/>
                <a:gd name="T27" fmla="*/ 92 h 108"/>
                <a:gd name="T28" fmla="*/ 49 w 49"/>
                <a:gd name="T29" fmla="*/ 85 h 108"/>
                <a:gd name="T30" fmla="*/ 49 w 49"/>
                <a:gd name="T31" fmla="*/ 77 h 108"/>
                <a:gd name="T32" fmla="*/ 49 w 49"/>
                <a:gd name="T33" fmla="*/ 61 h 108"/>
                <a:gd name="T34" fmla="*/ 49 w 49"/>
                <a:gd name="T35" fmla="*/ 46 h 108"/>
                <a:gd name="T36" fmla="*/ 49 w 49"/>
                <a:gd name="T37" fmla="*/ 38 h 108"/>
                <a:gd name="T38" fmla="*/ 49 w 49"/>
                <a:gd name="T39" fmla="*/ 23 h 108"/>
                <a:gd name="T40" fmla="*/ 37 w 49"/>
                <a:gd name="T41" fmla="*/ 15 h 108"/>
                <a:gd name="T42" fmla="*/ 37 w 49"/>
                <a:gd name="T43" fmla="*/ 8 h 108"/>
                <a:gd name="T44" fmla="*/ 37 w 49"/>
                <a:gd name="T45" fmla="*/ 8 h 108"/>
                <a:gd name="T46" fmla="*/ 25 w 49"/>
                <a:gd name="T47" fmla="*/ 0 h 108"/>
                <a:gd name="T48" fmla="*/ 25 w 49"/>
                <a:gd name="T49" fmla="*/ 0 h 108"/>
                <a:gd name="T50" fmla="*/ 25 w 49"/>
                <a:gd name="T51" fmla="*/ 0 h 108"/>
                <a:gd name="T52" fmla="*/ 12 w 49"/>
                <a:gd name="T53" fmla="*/ 0 h 108"/>
                <a:gd name="T54" fmla="*/ 12 w 49"/>
                <a:gd name="T55" fmla="*/ 8 h 108"/>
                <a:gd name="T56" fmla="*/ 0 w 49"/>
                <a:gd name="T57" fmla="*/ 8 h 108"/>
                <a:gd name="T58" fmla="*/ 0 w 49"/>
                <a:gd name="T59" fmla="*/ 15 h 108"/>
                <a:gd name="T60" fmla="*/ 0 w 49"/>
                <a:gd name="T61" fmla="*/ 23 h 108"/>
                <a:gd name="T62" fmla="*/ 0 w 49"/>
                <a:gd name="T63" fmla="*/ 38 h 108"/>
                <a:gd name="T64" fmla="*/ 0 w 49"/>
                <a:gd name="T65" fmla="*/ 46 h 108"/>
                <a:gd name="T66" fmla="*/ 0 w 49"/>
                <a:gd name="T67"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108">
                  <a:moveTo>
                    <a:pt x="0" y="54"/>
                  </a:moveTo>
                  <a:lnTo>
                    <a:pt x="0" y="61"/>
                  </a:lnTo>
                  <a:lnTo>
                    <a:pt x="0" y="69"/>
                  </a:lnTo>
                  <a:lnTo>
                    <a:pt x="0" y="77"/>
                  </a:lnTo>
                  <a:lnTo>
                    <a:pt x="0" y="85"/>
                  </a:lnTo>
                  <a:lnTo>
                    <a:pt x="0" y="92"/>
                  </a:lnTo>
                  <a:lnTo>
                    <a:pt x="0" y="100"/>
                  </a:lnTo>
                  <a:lnTo>
                    <a:pt x="12" y="100"/>
                  </a:lnTo>
                  <a:lnTo>
                    <a:pt x="12" y="108"/>
                  </a:lnTo>
                  <a:lnTo>
                    <a:pt x="25" y="108"/>
                  </a:lnTo>
                  <a:lnTo>
                    <a:pt x="37" y="108"/>
                  </a:lnTo>
                  <a:lnTo>
                    <a:pt x="37" y="100"/>
                  </a:lnTo>
                  <a:lnTo>
                    <a:pt x="37" y="92"/>
                  </a:lnTo>
                  <a:lnTo>
                    <a:pt x="49" y="92"/>
                  </a:lnTo>
                  <a:lnTo>
                    <a:pt x="49" y="85"/>
                  </a:lnTo>
                  <a:lnTo>
                    <a:pt x="49" y="77"/>
                  </a:lnTo>
                  <a:lnTo>
                    <a:pt x="49" y="69"/>
                  </a:lnTo>
                  <a:lnTo>
                    <a:pt x="49" y="61"/>
                  </a:lnTo>
                  <a:lnTo>
                    <a:pt x="49" y="54"/>
                  </a:lnTo>
                  <a:lnTo>
                    <a:pt x="49" y="46"/>
                  </a:lnTo>
                  <a:lnTo>
                    <a:pt x="49" y="38"/>
                  </a:lnTo>
                  <a:lnTo>
                    <a:pt x="49" y="31"/>
                  </a:lnTo>
                  <a:lnTo>
                    <a:pt x="49" y="23"/>
                  </a:lnTo>
                  <a:lnTo>
                    <a:pt x="37" y="15"/>
                  </a:lnTo>
                  <a:lnTo>
                    <a:pt x="37" y="8"/>
                  </a:lnTo>
                  <a:lnTo>
                    <a:pt x="37" y="0"/>
                  </a:lnTo>
                  <a:lnTo>
                    <a:pt x="25" y="0"/>
                  </a:lnTo>
                  <a:lnTo>
                    <a:pt x="12" y="0"/>
                  </a:lnTo>
                  <a:lnTo>
                    <a:pt x="12" y="8"/>
                  </a:lnTo>
                  <a:lnTo>
                    <a:pt x="0" y="8"/>
                  </a:lnTo>
                  <a:lnTo>
                    <a:pt x="0" y="15"/>
                  </a:lnTo>
                  <a:lnTo>
                    <a:pt x="0" y="23"/>
                  </a:lnTo>
                  <a:lnTo>
                    <a:pt x="0" y="31"/>
                  </a:lnTo>
                  <a:lnTo>
                    <a:pt x="0" y="38"/>
                  </a:lnTo>
                  <a:lnTo>
                    <a:pt x="0" y="46"/>
                  </a:lnTo>
                  <a:lnTo>
                    <a:pt x="0" y="5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93"/>
            <p:cNvSpPr>
              <a:spLocks/>
            </p:cNvSpPr>
            <p:nvPr/>
          </p:nvSpPr>
          <p:spPr bwMode="auto">
            <a:xfrm>
              <a:off x="5344" y="7562"/>
              <a:ext cx="185" cy="330"/>
            </a:xfrm>
            <a:custGeom>
              <a:avLst/>
              <a:gdLst>
                <a:gd name="T0" fmla="*/ 0 w 185"/>
                <a:gd name="T1" fmla="*/ 246 h 330"/>
                <a:gd name="T2" fmla="*/ 0 w 185"/>
                <a:gd name="T3" fmla="*/ 84 h 330"/>
                <a:gd name="T4" fmla="*/ 25 w 185"/>
                <a:gd name="T5" fmla="*/ 8 h 330"/>
                <a:gd name="T6" fmla="*/ 50 w 185"/>
                <a:gd name="T7" fmla="*/ 8 h 330"/>
                <a:gd name="T8" fmla="*/ 62 w 185"/>
                <a:gd name="T9" fmla="*/ 15 h 330"/>
                <a:gd name="T10" fmla="*/ 62 w 185"/>
                <a:gd name="T11" fmla="*/ 31 h 330"/>
                <a:gd name="T12" fmla="*/ 62 w 185"/>
                <a:gd name="T13" fmla="*/ 31 h 330"/>
                <a:gd name="T14" fmla="*/ 74 w 185"/>
                <a:gd name="T15" fmla="*/ 23 h 330"/>
                <a:gd name="T16" fmla="*/ 74 w 185"/>
                <a:gd name="T17" fmla="*/ 15 h 330"/>
                <a:gd name="T18" fmla="*/ 87 w 185"/>
                <a:gd name="T19" fmla="*/ 15 h 330"/>
                <a:gd name="T20" fmla="*/ 87 w 185"/>
                <a:gd name="T21" fmla="*/ 8 h 330"/>
                <a:gd name="T22" fmla="*/ 99 w 185"/>
                <a:gd name="T23" fmla="*/ 0 h 330"/>
                <a:gd name="T24" fmla="*/ 99 w 185"/>
                <a:gd name="T25" fmla="*/ 0 h 330"/>
                <a:gd name="T26" fmla="*/ 111 w 185"/>
                <a:gd name="T27" fmla="*/ 0 h 330"/>
                <a:gd name="T28" fmla="*/ 111 w 185"/>
                <a:gd name="T29" fmla="*/ 0 h 330"/>
                <a:gd name="T30" fmla="*/ 124 w 185"/>
                <a:gd name="T31" fmla="*/ 0 h 330"/>
                <a:gd name="T32" fmla="*/ 136 w 185"/>
                <a:gd name="T33" fmla="*/ 0 h 330"/>
                <a:gd name="T34" fmla="*/ 136 w 185"/>
                <a:gd name="T35" fmla="*/ 8 h 330"/>
                <a:gd name="T36" fmla="*/ 148 w 185"/>
                <a:gd name="T37" fmla="*/ 8 h 330"/>
                <a:gd name="T38" fmla="*/ 148 w 185"/>
                <a:gd name="T39" fmla="*/ 15 h 330"/>
                <a:gd name="T40" fmla="*/ 160 w 185"/>
                <a:gd name="T41" fmla="*/ 23 h 330"/>
                <a:gd name="T42" fmla="*/ 160 w 185"/>
                <a:gd name="T43" fmla="*/ 31 h 330"/>
                <a:gd name="T44" fmla="*/ 173 w 185"/>
                <a:gd name="T45" fmla="*/ 46 h 330"/>
                <a:gd name="T46" fmla="*/ 173 w 185"/>
                <a:gd name="T47" fmla="*/ 69 h 330"/>
                <a:gd name="T48" fmla="*/ 173 w 185"/>
                <a:gd name="T49" fmla="*/ 92 h 330"/>
                <a:gd name="T50" fmla="*/ 185 w 185"/>
                <a:gd name="T51" fmla="*/ 115 h 330"/>
                <a:gd name="T52" fmla="*/ 185 w 185"/>
                <a:gd name="T53" fmla="*/ 130 h 330"/>
                <a:gd name="T54" fmla="*/ 185 w 185"/>
                <a:gd name="T55" fmla="*/ 146 h 330"/>
                <a:gd name="T56" fmla="*/ 173 w 185"/>
                <a:gd name="T57" fmla="*/ 161 h 330"/>
                <a:gd name="T58" fmla="*/ 173 w 185"/>
                <a:gd name="T59" fmla="*/ 169 h 330"/>
                <a:gd name="T60" fmla="*/ 173 w 185"/>
                <a:gd name="T61" fmla="*/ 184 h 330"/>
                <a:gd name="T62" fmla="*/ 173 w 185"/>
                <a:gd name="T63" fmla="*/ 192 h 330"/>
                <a:gd name="T64" fmla="*/ 173 w 185"/>
                <a:gd name="T65" fmla="*/ 200 h 330"/>
                <a:gd name="T66" fmla="*/ 160 w 185"/>
                <a:gd name="T67" fmla="*/ 215 h 330"/>
                <a:gd name="T68" fmla="*/ 160 w 185"/>
                <a:gd name="T69" fmla="*/ 223 h 330"/>
                <a:gd name="T70" fmla="*/ 148 w 185"/>
                <a:gd name="T71" fmla="*/ 230 h 330"/>
                <a:gd name="T72" fmla="*/ 148 w 185"/>
                <a:gd name="T73" fmla="*/ 230 h 330"/>
                <a:gd name="T74" fmla="*/ 148 w 185"/>
                <a:gd name="T75" fmla="*/ 238 h 330"/>
                <a:gd name="T76" fmla="*/ 136 w 185"/>
                <a:gd name="T77" fmla="*/ 238 h 330"/>
                <a:gd name="T78" fmla="*/ 136 w 185"/>
                <a:gd name="T79" fmla="*/ 246 h 330"/>
                <a:gd name="T80" fmla="*/ 124 w 185"/>
                <a:gd name="T81" fmla="*/ 246 h 330"/>
                <a:gd name="T82" fmla="*/ 111 w 185"/>
                <a:gd name="T83" fmla="*/ 246 h 330"/>
                <a:gd name="T84" fmla="*/ 111 w 185"/>
                <a:gd name="T85" fmla="*/ 246 h 330"/>
                <a:gd name="T86" fmla="*/ 99 w 185"/>
                <a:gd name="T87" fmla="*/ 246 h 330"/>
                <a:gd name="T88" fmla="*/ 99 w 185"/>
                <a:gd name="T89" fmla="*/ 246 h 330"/>
                <a:gd name="T90" fmla="*/ 87 w 185"/>
                <a:gd name="T91" fmla="*/ 238 h 330"/>
                <a:gd name="T92" fmla="*/ 87 w 185"/>
                <a:gd name="T93" fmla="*/ 238 h 330"/>
                <a:gd name="T94" fmla="*/ 74 w 185"/>
                <a:gd name="T95" fmla="*/ 230 h 330"/>
                <a:gd name="T96" fmla="*/ 74 w 185"/>
                <a:gd name="T97" fmla="*/ 230 h 330"/>
                <a:gd name="T98" fmla="*/ 74 w 185"/>
                <a:gd name="T99" fmla="*/ 223 h 330"/>
                <a:gd name="T100" fmla="*/ 74 w 185"/>
                <a:gd name="T101" fmla="*/ 246 h 330"/>
                <a:gd name="T102" fmla="*/ 74 w 185"/>
                <a:gd name="T103" fmla="*/ 300 h 330"/>
                <a:gd name="T104" fmla="*/ 50 w 185"/>
                <a:gd name="T105" fmla="*/ 330 h 330"/>
                <a:gd name="T106" fmla="*/ 25 w 185"/>
                <a:gd name="T107" fmla="*/ 330 h 330"/>
                <a:gd name="T108" fmla="*/ 0 w 185"/>
                <a:gd name="T109"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5" h="330">
                  <a:moveTo>
                    <a:pt x="0" y="330"/>
                  </a:moveTo>
                  <a:lnTo>
                    <a:pt x="0" y="246"/>
                  </a:lnTo>
                  <a:lnTo>
                    <a:pt x="0" y="169"/>
                  </a:lnTo>
                  <a:lnTo>
                    <a:pt x="0" y="84"/>
                  </a:lnTo>
                  <a:lnTo>
                    <a:pt x="0" y="8"/>
                  </a:lnTo>
                  <a:lnTo>
                    <a:pt x="25" y="8"/>
                  </a:lnTo>
                  <a:lnTo>
                    <a:pt x="37" y="8"/>
                  </a:lnTo>
                  <a:lnTo>
                    <a:pt x="50" y="8"/>
                  </a:lnTo>
                  <a:lnTo>
                    <a:pt x="62" y="8"/>
                  </a:lnTo>
                  <a:lnTo>
                    <a:pt x="62" y="15"/>
                  </a:lnTo>
                  <a:lnTo>
                    <a:pt x="62" y="23"/>
                  </a:lnTo>
                  <a:lnTo>
                    <a:pt x="62" y="31"/>
                  </a:lnTo>
                  <a:lnTo>
                    <a:pt x="62" y="38"/>
                  </a:lnTo>
                  <a:lnTo>
                    <a:pt x="62" y="31"/>
                  </a:lnTo>
                  <a:lnTo>
                    <a:pt x="74" y="31"/>
                  </a:lnTo>
                  <a:lnTo>
                    <a:pt x="74" y="23"/>
                  </a:lnTo>
                  <a:lnTo>
                    <a:pt x="74" y="15"/>
                  </a:lnTo>
                  <a:lnTo>
                    <a:pt x="87" y="15"/>
                  </a:lnTo>
                  <a:lnTo>
                    <a:pt x="87" y="8"/>
                  </a:lnTo>
                  <a:lnTo>
                    <a:pt x="99" y="0"/>
                  </a:lnTo>
                  <a:lnTo>
                    <a:pt x="111" y="0"/>
                  </a:lnTo>
                  <a:lnTo>
                    <a:pt x="124" y="0"/>
                  </a:lnTo>
                  <a:lnTo>
                    <a:pt x="136" y="0"/>
                  </a:lnTo>
                  <a:lnTo>
                    <a:pt x="136" y="8"/>
                  </a:lnTo>
                  <a:lnTo>
                    <a:pt x="148" y="8"/>
                  </a:lnTo>
                  <a:lnTo>
                    <a:pt x="148" y="15"/>
                  </a:lnTo>
                  <a:lnTo>
                    <a:pt x="148" y="23"/>
                  </a:lnTo>
                  <a:lnTo>
                    <a:pt x="160" y="23"/>
                  </a:lnTo>
                  <a:lnTo>
                    <a:pt x="160" y="31"/>
                  </a:lnTo>
                  <a:lnTo>
                    <a:pt x="160" y="38"/>
                  </a:lnTo>
                  <a:lnTo>
                    <a:pt x="173" y="46"/>
                  </a:lnTo>
                  <a:lnTo>
                    <a:pt x="173" y="54"/>
                  </a:lnTo>
                  <a:lnTo>
                    <a:pt x="173" y="69"/>
                  </a:lnTo>
                  <a:lnTo>
                    <a:pt x="173" y="77"/>
                  </a:lnTo>
                  <a:lnTo>
                    <a:pt x="173" y="92"/>
                  </a:lnTo>
                  <a:lnTo>
                    <a:pt x="185" y="100"/>
                  </a:lnTo>
                  <a:lnTo>
                    <a:pt x="185" y="115"/>
                  </a:lnTo>
                  <a:lnTo>
                    <a:pt x="185" y="123"/>
                  </a:lnTo>
                  <a:lnTo>
                    <a:pt x="185" y="130"/>
                  </a:lnTo>
                  <a:lnTo>
                    <a:pt x="185" y="138"/>
                  </a:lnTo>
                  <a:lnTo>
                    <a:pt x="185" y="146"/>
                  </a:lnTo>
                  <a:lnTo>
                    <a:pt x="173" y="154"/>
                  </a:lnTo>
                  <a:lnTo>
                    <a:pt x="173" y="161"/>
                  </a:lnTo>
                  <a:lnTo>
                    <a:pt x="173" y="169"/>
                  </a:lnTo>
                  <a:lnTo>
                    <a:pt x="173" y="177"/>
                  </a:lnTo>
                  <a:lnTo>
                    <a:pt x="173" y="184"/>
                  </a:lnTo>
                  <a:lnTo>
                    <a:pt x="173" y="192"/>
                  </a:lnTo>
                  <a:lnTo>
                    <a:pt x="173" y="200"/>
                  </a:lnTo>
                  <a:lnTo>
                    <a:pt x="160" y="207"/>
                  </a:lnTo>
                  <a:lnTo>
                    <a:pt x="160" y="215"/>
                  </a:lnTo>
                  <a:lnTo>
                    <a:pt x="160" y="223"/>
                  </a:lnTo>
                  <a:lnTo>
                    <a:pt x="148" y="230"/>
                  </a:lnTo>
                  <a:lnTo>
                    <a:pt x="148" y="238"/>
                  </a:lnTo>
                  <a:lnTo>
                    <a:pt x="136" y="238"/>
                  </a:lnTo>
                  <a:lnTo>
                    <a:pt x="136" y="246"/>
                  </a:lnTo>
                  <a:lnTo>
                    <a:pt x="124" y="246"/>
                  </a:lnTo>
                  <a:lnTo>
                    <a:pt x="111" y="246"/>
                  </a:lnTo>
                  <a:lnTo>
                    <a:pt x="99" y="246"/>
                  </a:lnTo>
                  <a:lnTo>
                    <a:pt x="87" y="246"/>
                  </a:lnTo>
                  <a:lnTo>
                    <a:pt x="87" y="238"/>
                  </a:lnTo>
                  <a:lnTo>
                    <a:pt x="74" y="230"/>
                  </a:lnTo>
                  <a:lnTo>
                    <a:pt x="74" y="223"/>
                  </a:lnTo>
                  <a:lnTo>
                    <a:pt x="74" y="246"/>
                  </a:lnTo>
                  <a:lnTo>
                    <a:pt x="74" y="277"/>
                  </a:lnTo>
                  <a:lnTo>
                    <a:pt x="74" y="300"/>
                  </a:lnTo>
                  <a:lnTo>
                    <a:pt x="74" y="330"/>
                  </a:lnTo>
                  <a:lnTo>
                    <a:pt x="50" y="330"/>
                  </a:lnTo>
                  <a:lnTo>
                    <a:pt x="37" y="330"/>
                  </a:lnTo>
                  <a:lnTo>
                    <a:pt x="25" y="330"/>
                  </a:lnTo>
                  <a:lnTo>
                    <a:pt x="0" y="33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92"/>
            <p:cNvSpPr>
              <a:spLocks/>
            </p:cNvSpPr>
            <p:nvPr/>
          </p:nvSpPr>
          <p:spPr bwMode="auto">
            <a:xfrm>
              <a:off x="5418" y="7631"/>
              <a:ext cx="37" cy="108"/>
            </a:xfrm>
            <a:custGeom>
              <a:avLst/>
              <a:gdLst>
                <a:gd name="T0" fmla="*/ 0 w 37"/>
                <a:gd name="T1" fmla="*/ 61 h 108"/>
                <a:gd name="T2" fmla="*/ 0 w 37"/>
                <a:gd name="T3" fmla="*/ 69 h 108"/>
                <a:gd name="T4" fmla="*/ 0 w 37"/>
                <a:gd name="T5" fmla="*/ 85 h 108"/>
                <a:gd name="T6" fmla="*/ 0 w 37"/>
                <a:gd name="T7" fmla="*/ 92 h 108"/>
                <a:gd name="T8" fmla="*/ 0 w 37"/>
                <a:gd name="T9" fmla="*/ 92 h 108"/>
                <a:gd name="T10" fmla="*/ 13 w 37"/>
                <a:gd name="T11" fmla="*/ 100 h 108"/>
                <a:gd name="T12" fmla="*/ 13 w 37"/>
                <a:gd name="T13" fmla="*/ 100 h 108"/>
                <a:gd name="T14" fmla="*/ 13 w 37"/>
                <a:gd name="T15" fmla="*/ 108 h 108"/>
                <a:gd name="T16" fmla="*/ 25 w 37"/>
                <a:gd name="T17" fmla="*/ 108 h 108"/>
                <a:gd name="T18" fmla="*/ 25 w 37"/>
                <a:gd name="T19" fmla="*/ 100 h 108"/>
                <a:gd name="T20" fmla="*/ 25 w 37"/>
                <a:gd name="T21" fmla="*/ 100 h 108"/>
                <a:gd name="T22" fmla="*/ 37 w 37"/>
                <a:gd name="T23" fmla="*/ 92 h 108"/>
                <a:gd name="T24" fmla="*/ 37 w 37"/>
                <a:gd name="T25" fmla="*/ 92 h 108"/>
                <a:gd name="T26" fmla="*/ 37 w 37"/>
                <a:gd name="T27" fmla="*/ 85 h 108"/>
                <a:gd name="T28" fmla="*/ 37 w 37"/>
                <a:gd name="T29" fmla="*/ 69 h 108"/>
                <a:gd name="T30" fmla="*/ 37 w 37"/>
                <a:gd name="T31" fmla="*/ 61 h 108"/>
                <a:gd name="T32" fmla="*/ 37 w 37"/>
                <a:gd name="T33" fmla="*/ 46 h 108"/>
                <a:gd name="T34" fmla="*/ 37 w 37"/>
                <a:gd name="T35" fmla="*/ 38 h 108"/>
                <a:gd name="T36" fmla="*/ 37 w 37"/>
                <a:gd name="T37" fmla="*/ 23 h 108"/>
                <a:gd name="T38" fmla="*/ 37 w 37"/>
                <a:gd name="T39" fmla="*/ 15 h 108"/>
                <a:gd name="T40" fmla="*/ 37 w 37"/>
                <a:gd name="T41" fmla="*/ 15 h 108"/>
                <a:gd name="T42" fmla="*/ 25 w 37"/>
                <a:gd name="T43" fmla="*/ 8 h 108"/>
                <a:gd name="T44" fmla="*/ 25 w 37"/>
                <a:gd name="T45" fmla="*/ 8 h 108"/>
                <a:gd name="T46" fmla="*/ 25 w 37"/>
                <a:gd name="T47" fmla="*/ 0 h 108"/>
                <a:gd name="T48" fmla="*/ 13 w 37"/>
                <a:gd name="T49" fmla="*/ 0 h 108"/>
                <a:gd name="T50" fmla="*/ 13 w 37"/>
                <a:gd name="T51" fmla="*/ 8 h 108"/>
                <a:gd name="T52" fmla="*/ 13 w 37"/>
                <a:gd name="T53" fmla="*/ 8 h 108"/>
                <a:gd name="T54" fmla="*/ 0 w 37"/>
                <a:gd name="T55" fmla="*/ 15 h 108"/>
                <a:gd name="T56" fmla="*/ 0 w 37"/>
                <a:gd name="T57" fmla="*/ 15 h 108"/>
                <a:gd name="T58" fmla="*/ 0 w 37"/>
                <a:gd name="T59" fmla="*/ 23 h 108"/>
                <a:gd name="T60" fmla="*/ 0 w 37"/>
                <a:gd name="T61" fmla="*/ 38 h 108"/>
                <a:gd name="T62" fmla="*/ 0 w 37"/>
                <a:gd name="T63" fmla="*/ 46 h 108"/>
                <a:gd name="T64" fmla="*/ 0 w 37"/>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108">
                  <a:moveTo>
                    <a:pt x="0" y="54"/>
                  </a:moveTo>
                  <a:lnTo>
                    <a:pt x="0" y="61"/>
                  </a:lnTo>
                  <a:lnTo>
                    <a:pt x="0" y="69"/>
                  </a:lnTo>
                  <a:lnTo>
                    <a:pt x="0" y="77"/>
                  </a:lnTo>
                  <a:lnTo>
                    <a:pt x="0" y="85"/>
                  </a:lnTo>
                  <a:lnTo>
                    <a:pt x="0" y="92"/>
                  </a:lnTo>
                  <a:lnTo>
                    <a:pt x="13" y="100"/>
                  </a:lnTo>
                  <a:lnTo>
                    <a:pt x="13" y="108"/>
                  </a:lnTo>
                  <a:lnTo>
                    <a:pt x="25" y="108"/>
                  </a:lnTo>
                  <a:lnTo>
                    <a:pt x="25" y="100"/>
                  </a:lnTo>
                  <a:lnTo>
                    <a:pt x="37" y="100"/>
                  </a:lnTo>
                  <a:lnTo>
                    <a:pt x="37" y="92"/>
                  </a:lnTo>
                  <a:lnTo>
                    <a:pt x="37" y="85"/>
                  </a:lnTo>
                  <a:lnTo>
                    <a:pt x="37" y="77"/>
                  </a:lnTo>
                  <a:lnTo>
                    <a:pt x="37" y="69"/>
                  </a:lnTo>
                  <a:lnTo>
                    <a:pt x="37" y="61"/>
                  </a:lnTo>
                  <a:lnTo>
                    <a:pt x="37" y="54"/>
                  </a:lnTo>
                  <a:lnTo>
                    <a:pt x="37" y="46"/>
                  </a:lnTo>
                  <a:lnTo>
                    <a:pt x="37" y="38"/>
                  </a:lnTo>
                  <a:lnTo>
                    <a:pt x="37" y="31"/>
                  </a:lnTo>
                  <a:lnTo>
                    <a:pt x="37" y="23"/>
                  </a:lnTo>
                  <a:lnTo>
                    <a:pt x="37" y="15"/>
                  </a:lnTo>
                  <a:lnTo>
                    <a:pt x="37" y="8"/>
                  </a:lnTo>
                  <a:lnTo>
                    <a:pt x="25" y="8"/>
                  </a:lnTo>
                  <a:lnTo>
                    <a:pt x="25" y="0"/>
                  </a:lnTo>
                  <a:lnTo>
                    <a:pt x="13" y="0"/>
                  </a:lnTo>
                  <a:lnTo>
                    <a:pt x="13" y="8"/>
                  </a:lnTo>
                  <a:lnTo>
                    <a:pt x="0" y="15"/>
                  </a:lnTo>
                  <a:lnTo>
                    <a:pt x="0" y="23"/>
                  </a:lnTo>
                  <a:lnTo>
                    <a:pt x="0" y="31"/>
                  </a:lnTo>
                  <a:lnTo>
                    <a:pt x="0" y="38"/>
                  </a:lnTo>
                  <a:lnTo>
                    <a:pt x="0" y="46"/>
                  </a:lnTo>
                  <a:lnTo>
                    <a:pt x="0" y="5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91"/>
            <p:cNvSpPr>
              <a:spLocks/>
            </p:cNvSpPr>
            <p:nvPr/>
          </p:nvSpPr>
          <p:spPr bwMode="auto">
            <a:xfrm>
              <a:off x="5529" y="7570"/>
              <a:ext cx="185" cy="330"/>
            </a:xfrm>
            <a:custGeom>
              <a:avLst/>
              <a:gdLst>
                <a:gd name="T0" fmla="*/ 62 w 185"/>
                <a:gd name="T1" fmla="*/ 0 h 330"/>
                <a:gd name="T2" fmla="*/ 74 w 185"/>
                <a:gd name="T3" fmla="*/ 38 h 330"/>
                <a:gd name="T4" fmla="*/ 86 w 185"/>
                <a:gd name="T5" fmla="*/ 107 h 330"/>
                <a:gd name="T6" fmla="*/ 123 w 185"/>
                <a:gd name="T7" fmla="*/ 0 h 330"/>
                <a:gd name="T8" fmla="*/ 160 w 185"/>
                <a:gd name="T9" fmla="*/ 0 h 330"/>
                <a:gd name="T10" fmla="*/ 185 w 185"/>
                <a:gd name="T11" fmla="*/ 0 h 330"/>
                <a:gd name="T12" fmla="*/ 160 w 185"/>
                <a:gd name="T13" fmla="*/ 122 h 330"/>
                <a:gd name="T14" fmla="*/ 123 w 185"/>
                <a:gd name="T15" fmla="*/ 245 h 330"/>
                <a:gd name="T16" fmla="*/ 123 w 185"/>
                <a:gd name="T17" fmla="*/ 261 h 330"/>
                <a:gd name="T18" fmla="*/ 123 w 185"/>
                <a:gd name="T19" fmla="*/ 269 h 330"/>
                <a:gd name="T20" fmla="*/ 123 w 185"/>
                <a:gd name="T21" fmla="*/ 276 h 330"/>
                <a:gd name="T22" fmla="*/ 111 w 185"/>
                <a:gd name="T23" fmla="*/ 284 h 330"/>
                <a:gd name="T24" fmla="*/ 111 w 185"/>
                <a:gd name="T25" fmla="*/ 292 h 330"/>
                <a:gd name="T26" fmla="*/ 111 w 185"/>
                <a:gd name="T27" fmla="*/ 299 h 330"/>
                <a:gd name="T28" fmla="*/ 111 w 185"/>
                <a:gd name="T29" fmla="*/ 299 h 330"/>
                <a:gd name="T30" fmla="*/ 99 w 185"/>
                <a:gd name="T31" fmla="*/ 307 h 330"/>
                <a:gd name="T32" fmla="*/ 99 w 185"/>
                <a:gd name="T33" fmla="*/ 315 h 330"/>
                <a:gd name="T34" fmla="*/ 86 w 185"/>
                <a:gd name="T35" fmla="*/ 315 h 330"/>
                <a:gd name="T36" fmla="*/ 86 w 185"/>
                <a:gd name="T37" fmla="*/ 322 h 330"/>
                <a:gd name="T38" fmla="*/ 74 w 185"/>
                <a:gd name="T39" fmla="*/ 322 h 330"/>
                <a:gd name="T40" fmla="*/ 74 w 185"/>
                <a:gd name="T41" fmla="*/ 322 h 330"/>
                <a:gd name="T42" fmla="*/ 62 w 185"/>
                <a:gd name="T43" fmla="*/ 330 h 330"/>
                <a:gd name="T44" fmla="*/ 49 w 185"/>
                <a:gd name="T45" fmla="*/ 330 h 330"/>
                <a:gd name="T46" fmla="*/ 49 w 185"/>
                <a:gd name="T47" fmla="*/ 330 h 330"/>
                <a:gd name="T48" fmla="*/ 37 w 185"/>
                <a:gd name="T49" fmla="*/ 330 h 330"/>
                <a:gd name="T50" fmla="*/ 37 w 185"/>
                <a:gd name="T51" fmla="*/ 322 h 330"/>
                <a:gd name="T52" fmla="*/ 25 w 185"/>
                <a:gd name="T53" fmla="*/ 322 h 330"/>
                <a:gd name="T54" fmla="*/ 12 w 185"/>
                <a:gd name="T55" fmla="*/ 307 h 330"/>
                <a:gd name="T56" fmla="*/ 12 w 185"/>
                <a:gd name="T57" fmla="*/ 269 h 330"/>
                <a:gd name="T58" fmla="*/ 12 w 185"/>
                <a:gd name="T59" fmla="*/ 253 h 330"/>
                <a:gd name="T60" fmla="*/ 25 w 185"/>
                <a:gd name="T61" fmla="*/ 253 h 330"/>
                <a:gd name="T62" fmla="*/ 25 w 185"/>
                <a:gd name="T63" fmla="*/ 253 h 330"/>
                <a:gd name="T64" fmla="*/ 37 w 185"/>
                <a:gd name="T65" fmla="*/ 261 h 330"/>
                <a:gd name="T66" fmla="*/ 37 w 185"/>
                <a:gd name="T67" fmla="*/ 261 h 330"/>
                <a:gd name="T68" fmla="*/ 49 w 185"/>
                <a:gd name="T69" fmla="*/ 253 h 330"/>
                <a:gd name="T70" fmla="*/ 49 w 185"/>
                <a:gd name="T71" fmla="*/ 253 h 330"/>
                <a:gd name="T72" fmla="*/ 49 w 185"/>
                <a:gd name="T73" fmla="*/ 253 h 330"/>
                <a:gd name="T74" fmla="*/ 62 w 185"/>
                <a:gd name="T75" fmla="*/ 253 h 330"/>
                <a:gd name="T76" fmla="*/ 62 w 185"/>
                <a:gd name="T77" fmla="*/ 245 h 330"/>
                <a:gd name="T78" fmla="*/ 62 w 185"/>
                <a:gd name="T79" fmla="*/ 238 h 330"/>
                <a:gd name="T80" fmla="*/ 62 w 185"/>
                <a:gd name="T81" fmla="*/ 230 h 330"/>
                <a:gd name="T82" fmla="*/ 0 w 185"/>
                <a:gd name="T8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 h="330">
                  <a:moveTo>
                    <a:pt x="0" y="0"/>
                  </a:moveTo>
                  <a:lnTo>
                    <a:pt x="62" y="0"/>
                  </a:lnTo>
                  <a:lnTo>
                    <a:pt x="74" y="15"/>
                  </a:lnTo>
                  <a:lnTo>
                    <a:pt x="74" y="38"/>
                  </a:lnTo>
                  <a:lnTo>
                    <a:pt x="86" y="76"/>
                  </a:lnTo>
                  <a:lnTo>
                    <a:pt x="86" y="107"/>
                  </a:lnTo>
                  <a:lnTo>
                    <a:pt x="99" y="146"/>
                  </a:lnTo>
                  <a:lnTo>
                    <a:pt x="123" y="0"/>
                  </a:lnTo>
                  <a:lnTo>
                    <a:pt x="136" y="0"/>
                  </a:lnTo>
                  <a:lnTo>
                    <a:pt x="160" y="0"/>
                  </a:lnTo>
                  <a:lnTo>
                    <a:pt x="173" y="0"/>
                  </a:lnTo>
                  <a:lnTo>
                    <a:pt x="185" y="0"/>
                  </a:lnTo>
                  <a:lnTo>
                    <a:pt x="173" y="61"/>
                  </a:lnTo>
                  <a:lnTo>
                    <a:pt x="160" y="122"/>
                  </a:lnTo>
                  <a:lnTo>
                    <a:pt x="148" y="184"/>
                  </a:lnTo>
                  <a:lnTo>
                    <a:pt x="123" y="245"/>
                  </a:lnTo>
                  <a:lnTo>
                    <a:pt x="123" y="253"/>
                  </a:lnTo>
                  <a:lnTo>
                    <a:pt x="123" y="261"/>
                  </a:lnTo>
                  <a:lnTo>
                    <a:pt x="123" y="269"/>
                  </a:lnTo>
                  <a:lnTo>
                    <a:pt x="123" y="276"/>
                  </a:lnTo>
                  <a:lnTo>
                    <a:pt x="111" y="276"/>
                  </a:lnTo>
                  <a:lnTo>
                    <a:pt x="111" y="284"/>
                  </a:lnTo>
                  <a:lnTo>
                    <a:pt x="111" y="292"/>
                  </a:lnTo>
                  <a:lnTo>
                    <a:pt x="111" y="299"/>
                  </a:lnTo>
                  <a:lnTo>
                    <a:pt x="111" y="307"/>
                  </a:lnTo>
                  <a:lnTo>
                    <a:pt x="99" y="307"/>
                  </a:lnTo>
                  <a:lnTo>
                    <a:pt x="99" y="315"/>
                  </a:lnTo>
                  <a:lnTo>
                    <a:pt x="86" y="315"/>
                  </a:lnTo>
                  <a:lnTo>
                    <a:pt x="86" y="322"/>
                  </a:lnTo>
                  <a:lnTo>
                    <a:pt x="74" y="322"/>
                  </a:lnTo>
                  <a:lnTo>
                    <a:pt x="62" y="330"/>
                  </a:lnTo>
                  <a:lnTo>
                    <a:pt x="49" y="330"/>
                  </a:lnTo>
                  <a:lnTo>
                    <a:pt x="37" y="330"/>
                  </a:lnTo>
                  <a:lnTo>
                    <a:pt x="37" y="322"/>
                  </a:lnTo>
                  <a:lnTo>
                    <a:pt x="25" y="322"/>
                  </a:lnTo>
                  <a:lnTo>
                    <a:pt x="12" y="322"/>
                  </a:lnTo>
                  <a:lnTo>
                    <a:pt x="12" y="307"/>
                  </a:lnTo>
                  <a:lnTo>
                    <a:pt x="12" y="284"/>
                  </a:lnTo>
                  <a:lnTo>
                    <a:pt x="12" y="269"/>
                  </a:lnTo>
                  <a:lnTo>
                    <a:pt x="12" y="253"/>
                  </a:lnTo>
                  <a:lnTo>
                    <a:pt x="25" y="253"/>
                  </a:lnTo>
                  <a:lnTo>
                    <a:pt x="37" y="261"/>
                  </a:lnTo>
                  <a:lnTo>
                    <a:pt x="49" y="261"/>
                  </a:lnTo>
                  <a:lnTo>
                    <a:pt x="49" y="253"/>
                  </a:lnTo>
                  <a:lnTo>
                    <a:pt x="62" y="253"/>
                  </a:lnTo>
                  <a:lnTo>
                    <a:pt x="62" y="245"/>
                  </a:lnTo>
                  <a:lnTo>
                    <a:pt x="62" y="238"/>
                  </a:lnTo>
                  <a:lnTo>
                    <a:pt x="62" y="23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0"/>
            <p:cNvSpPr>
              <a:spLocks/>
            </p:cNvSpPr>
            <p:nvPr/>
          </p:nvSpPr>
          <p:spPr bwMode="auto">
            <a:xfrm>
              <a:off x="5529" y="7570"/>
              <a:ext cx="185" cy="330"/>
            </a:xfrm>
            <a:custGeom>
              <a:avLst/>
              <a:gdLst>
                <a:gd name="T0" fmla="*/ 62 w 185"/>
                <a:gd name="T1" fmla="*/ 0 h 330"/>
                <a:gd name="T2" fmla="*/ 74 w 185"/>
                <a:gd name="T3" fmla="*/ 38 h 330"/>
                <a:gd name="T4" fmla="*/ 86 w 185"/>
                <a:gd name="T5" fmla="*/ 107 h 330"/>
                <a:gd name="T6" fmla="*/ 123 w 185"/>
                <a:gd name="T7" fmla="*/ 0 h 330"/>
                <a:gd name="T8" fmla="*/ 160 w 185"/>
                <a:gd name="T9" fmla="*/ 0 h 330"/>
                <a:gd name="T10" fmla="*/ 185 w 185"/>
                <a:gd name="T11" fmla="*/ 0 h 330"/>
                <a:gd name="T12" fmla="*/ 160 w 185"/>
                <a:gd name="T13" fmla="*/ 122 h 330"/>
                <a:gd name="T14" fmla="*/ 123 w 185"/>
                <a:gd name="T15" fmla="*/ 245 h 330"/>
                <a:gd name="T16" fmla="*/ 123 w 185"/>
                <a:gd name="T17" fmla="*/ 261 h 330"/>
                <a:gd name="T18" fmla="*/ 123 w 185"/>
                <a:gd name="T19" fmla="*/ 269 h 330"/>
                <a:gd name="T20" fmla="*/ 123 w 185"/>
                <a:gd name="T21" fmla="*/ 276 h 330"/>
                <a:gd name="T22" fmla="*/ 111 w 185"/>
                <a:gd name="T23" fmla="*/ 284 h 330"/>
                <a:gd name="T24" fmla="*/ 111 w 185"/>
                <a:gd name="T25" fmla="*/ 292 h 330"/>
                <a:gd name="T26" fmla="*/ 111 w 185"/>
                <a:gd name="T27" fmla="*/ 299 h 330"/>
                <a:gd name="T28" fmla="*/ 111 w 185"/>
                <a:gd name="T29" fmla="*/ 299 h 330"/>
                <a:gd name="T30" fmla="*/ 99 w 185"/>
                <a:gd name="T31" fmla="*/ 307 h 330"/>
                <a:gd name="T32" fmla="*/ 99 w 185"/>
                <a:gd name="T33" fmla="*/ 315 h 330"/>
                <a:gd name="T34" fmla="*/ 86 w 185"/>
                <a:gd name="T35" fmla="*/ 315 h 330"/>
                <a:gd name="T36" fmla="*/ 86 w 185"/>
                <a:gd name="T37" fmla="*/ 322 h 330"/>
                <a:gd name="T38" fmla="*/ 74 w 185"/>
                <a:gd name="T39" fmla="*/ 322 h 330"/>
                <a:gd name="T40" fmla="*/ 74 w 185"/>
                <a:gd name="T41" fmla="*/ 322 h 330"/>
                <a:gd name="T42" fmla="*/ 62 w 185"/>
                <a:gd name="T43" fmla="*/ 330 h 330"/>
                <a:gd name="T44" fmla="*/ 49 w 185"/>
                <a:gd name="T45" fmla="*/ 330 h 330"/>
                <a:gd name="T46" fmla="*/ 49 w 185"/>
                <a:gd name="T47" fmla="*/ 330 h 330"/>
                <a:gd name="T48" fmla="*/ 37 w 185"/>
                <a:gd name="T49" fmla="*/ 330 h 330"/>
                <a:gd name="T50" fmla="*/ 37 w 185"/>
                <a:gd name="T51" fmla="*/ 322 h 330"/>
                <a:gd name="T52" fmla="*/ 25 w 185"/>
                <a:gd name="T53" fmla="*/ 322 h 330"/>
                <a:gd name="T54" fmla="*/ 12 w 185"/>
                <a:gd name="T55" fmla="*/ 307 h 330"/>
                <a:gd name="T56" fmla="*/ 12 w 185"/>
                <a:gd name="T57" fmla="*/ 269 h 330"/>
                <a:gd name="T58" fmla="*/ 12 w 185"/>
                <a:gd name="T59" fmla="*/ 253 h 330"/>
                <a:gd name="T60" fmla="*/ 25 w 185"/>
                <a:gd name="T61" fmla="*/ 253 h 330"/>
                <a:gd name="T62" fmla="*/ 25 w 185"/>
                <a:gd name="T63" fmla="*/ 253 h 330"/>
                <a:gd name="T64" fmla="*/ 37 w 185"/>
                <a:gd name="T65" fmla="*/ 261 h 330"/>
                <a:gd name="T66" fmla="*/ 37 w 185"/>
                <a:gd name="T67" fmla="*/ 261 h 330"/>
                <a:gd name="T68" fmla="*/ 49 w 185"/>
                <a:gd name="T69" fmla="*/ 253 h 330"/>
                <a:gd name="T70" fmla="*/ 49 w 185"/>
                <a:gd name="T71" fmla="*/ 253 h 330"/>
                <a:gd name="T72" fmla="*/ 49 w 185"/>
                <a:gd name="T73" fmla="*/ 253 h 330"/>
                <a:gd name="T74" fmla="*/ 62 w 185"/>
                <a:gd name="T75" fmla="*/ 253 h 330"/>
                <a:gd name="T76" fmla="*/ 62 w 185"/>
                <a:gd name="T77" fmla="*/ 245 h 330"/>
                <a:gd name="T78" fmla="*/ 62 w 185"/>
                <a:gd name="T79" fmla="*/ 238 h 330"/>
                <a:gd name="T80" fmla="*/ 62 w 185"/>
                <a:gd name="T81" fmla="*/ 230 h 330"/>
                <a:gd name="T82" fmla="*/ 0 w 185"/>
                <a:gd name="T8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 h="330">
                  <a:moveTo>
                    <a:pt x="0" y="0"/>
                  </a:moveTo>
                  <a:lnTo>
                    <a:pt x="62" y="0"/>
                  </a:lnTo>
                  <a:lnTo>
                    <a:pt x="74" y="15"/>
                  </a:lnTo>
                  <a:lnTo>
                    <a:pt x="74" y="38"/>
                  </a:lnTo>
                  <a:lnTo>
                    <a:pt x="86" y="76"/>
                  </a:lnTo>
                  <a:lnTo>
                    <a:pt x="86" y="107"/>
                  </a:lnTo>
                  <a:lnTo>
                    <a:pt x="99" y="146"/>
                  </a:lnTo>
                  <a:lnTo>
                    <a:pt x="123" y="0"/>
                  </a:lnTo>
                  <a:lnTo>
                    <a:pt x="136" y="0"/>
                  </a:lnTo>
                  <a:lnTo>
                    <a:pt x="160" y="0"/>
                  </a:lnTo>
                  <a:lnTo>
                    <a:pt x="173" y="0"/>
                  </a:lnTo>
                  <a:lnTo>
                    <a:pt x="185" y="0"/>
                  </a:lnTo>
                  <a:lnTo>
                    <a:pt x="173" y="61"/>
                  </a:lnTo>
                  <a:lnTo>
                    <a:pt x="160" y="122"/>
                  </a:lnTo>
                  <a:lnTo>
                    <a:pt x="148" y="184"/>
                  </a:lnTo>
                  <a:lnTo>
                    <a:pt x="123" y="245"/>
                  </a:lnTo>
                  <a:lnTo>
                    <a:pt x="123" y="253"/>
                  </a:lnTo>
                  <a:lnTo>
                    <a:pt x="123" y="261"/>
                  </a:lnTo>
                  <a:lnTo>
                    <a:pt x="123" y="269"/>
                  </a:lnTo>
                  <a:lnTo>
                    <a:pt x="123" y="276"/>
                  </a:lnTo>
                  <a:lnTo>
                    <a:pt x="111" y="276"/>
                  </a:lnTo>
                  <a:lnTo>
                    <a:pt x="111" y="284"/>
                  </a:lnTo>
                  <a:lnTo>
                    <a:pt x="111" y="292"/>
                  </a:lnTo>
                  <a:lnTo>
                    <a:pt x="111" y="299"/>
                  </a:lnTo>
                  <a:lnTo>
                    <a:pt x="111" y="307"/>
                  </a:lnTo>
                  <a:lnTo>
                    <a:pt x="99" y="307"/>
                  </a:lnTo>
                  <a:lnTo>
                    <a:pt x="99" y="315"/>
                  </a:lnTo>
                  <a:lnTo>
                    <a:pt x="86" y="315"/>
                  </a:lnTo>
                  <a:lnTo>
                    <a:pt x="86" y="322"/>
                  </a:lnTo>
                  <a:lnTo>
                    <a:pt x="74" y="322"/>
                  </a:lnTo>
                  <a:lnTo>
                    <a:pt x="62" y="330"/>
                  </a:lnTo>
                  <a:lnTo>
                    <a:pt x="49" y="330"/>
                  </a:lnTo>
                  <a:lnTo>
                    <a:pt x="37" y="330"/>
                  </a:lnTo>
                  <a:lnTo>
                    <a:pt x="37" y="322"/>
                  </a:lnTo>
                  <a:lnTo>
                    <a:pt x="25" y="322"/>
                  </a:lnTo>
                  <a:lnTo>
                    <a:pt x="12" y="322"/>
                  </a:lnTo>
                  <a:lnTo>
                    <a:pt x="12" y="307"/>
                  </a:lnTo>
                  <a:lnTo>
                    <a:pt x="12" y="284"/>
                  </a:lnTo>
                  <a:lnTo>
                    <a:pt x="12" y="269"/>
                  </a:lnTo>
                  <a:lnTo>
                    <a:pt x="12" y="253"/>
                  </a:lnTo>
                  <a:lnTo>
                    <a:pt x="25" y="253"/>
                  </a:lnTo>
                  <a:lnTo>
                    <a:pt x="37" y="261"/>
                  </a:lnTo>
                  <a:lnTo>
                    <a:pt x="49" y="261"/>
                  </a:lnTo>
                  <a:lnTo>
                    <a:pt x="49" y="253"/>
                  </a:lnTo>
                  <a:lnTo>
                    <a:pt x="62" y="253"/>
                  </a:lnTo>
                  <a:lnTo>
                    <a:pt x="62" y="245"/>
                  </a:lnTo>
                  <a:lnTo>
                    <a:pt x="62" y="238"/>
                  </a:lnTo>
                  <a:lnTo>
                    <a:pt x="62" y="230"/>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9"/>
            <p:cNvSpPr>
              <a:spLocks noEditPoints="1"/>
            </p:cNvSpPr>
            <p:nvPr/>
          </p:nvSpPr>
          <p:spPr bwMode="auto">
            <a:xfrm>
              <a:off x="5825" y="7562"/>
              <a:ext cx="184" cy="246"/>
            </a:xfrm>
            <a:custGeom>
              <a:avLst/>
              <a:gdLst>
                <a:gd name="T0" fmla="*/ 0 w 184"/>
                <a:gd name="T1" fmla="*/ 107 h 246"/>
                <a:gd name="T2" fmla="*/ 0 w 184"/>
                <a:gd name="T3" fmla="*/ 77 h 246"/>
                <a:gd name="T4" fmla="*/ 12 w 184"/>
                <a:gd name="T5" fmla="*/ 61 h 246"/>
                <a:gd name="T6" fmla="*/ 24 w 184"/>
                <a:gd name="T7" fmla="*/ 38 h 246"/>
                <a:gd name="T8" fmla="*/ 37 w 184"/>
                <a:gd name="T9" fmla="*/ 23 h 246"/>
                <a:gd name="T10" fmla="*/ 49 w 184"/>
                <a:gd name="T11" fmla="*/ 8 h 246"/>
                <a:gd name="T12" fmla="*/ 61 w 184"/>
                <a:gd name="T13" fmla="*/ 0 h 246"/>
                <a:gd name="T14" fmla="*/ 86 w 184"/>
                <a:gd name="T15" fmla="*/ 0 h 246"/>
                <a:gd name="T16" fmla="*/ 110 w 184"/>
                <a:gd name="T17" fmla="*/ 0 h 246"/>
                <a:gd name="T18" fmla="*/ 123 w 184"/>
                <a:gd name="T19" fmla="*/ 8 h 246"/>
                <a:gd name="T20" fmla="*/ 147 w 184"/>
                <a:gd name="T21" fmla="*/ 15 h 246"/>
                <a:gd name="T22" fmla="*/ 160 w 184"/>
                <a:gd name="T23" fmla="*/ 38 h 246"/>
                <a:gd name="T24" fmla="*/ 172 w 184"/>
                <a:gd name="T25" fmla="*/ 69 h 246"/>
                <a:gd name="T26" fmla="*/ 184 w 184"/>
                <a:gd name="T27" fmla="*/ 100 h 246"/>
                <a:gd name="T28" fmla="*/ 184 w 184"/>
                <a:gd name="T29" fmla="*/ 123 h 246"/>
                <a:gd name="T30" fmla="*/ 184 w 184"/>
                <a:gd name="T31" fmla="*/ 146 h 246"/>
                <a:gd name="T32" fmla="*/ 172 w 184"/>
                <a:gd name="T33" fmla="*/ 169 h 246"/>
                <a:gd name="T34" fmla="*/ 172 w 184"/>
                <a:gd name="T35" fmla="*/ 192 h 246"/>
                <a:gd name="T36" fmla="*/ 160 w 184"/>
                <a:gd name="T37" fmla="*/ 215 h 246"/>
                <a:gd name="T38" fmla="*/ 147 w 184"/>
                <a:gd name="T39" fmla="*/ 230 h 246"/>
                <a:gd name="T40" fmla="*/ 123 w 184"/>
                <a:gd name="T41" fmla="*/ 238 h 246"/>
                <a:gd name="T42" fmla="*/ 110 w 184"/>
                <a:gd name="T43" fmla="*/ 246 h 246"/>
                <a:gd name="T44" fmla="*/ 86 w 184"/>
                <a:gd name="T45" fmla="*/ 246 h 246"/>
                <a:gd name="T46" fmla="*/ 74 w 184"/>
                <a:gd name="T47" fmla="*/ 246 h 246"/>
                <a:gd name="T48" fmla="*/ 61 w 184"/>
                <a:gd name="T49" fmla="*/ 238 h 246"/>
                <a:gd name="T50" fmla="*/ 37 w 184"/>
                <a:gd name="T51" fmla="*/ 230 h 246"/>
                <a:gd name="T52" fmla="*/ 24 w 184"/>
                <a:gd name="T53" fmla="*/ 223 h 246"/>
                <a:gd name="T54" fmla="*/ 12 w 184"/>
                <a:gd name="T55" fmla="*/ 200 h 246"/>
                <a:gd name="T56" fmla="*/ 12 w 184"/>
                <a:gd name="T57" fmla="*/ 177 h 246"/>
                <a:gd name="T58" fmla="*/ 0 w 184"/>
                <a:gd name="T59" fmla="*/ 154 h 246"/>
                <a:gd name="T60" fmla="*/ 0 w 184"/>
                <a:gd name="T61" fmla="*/ 123 h 246"/>
                <a:gd name="T62" fmla="*/ 61 w 184"/>
                <a:gd name="T63" fmla="*/ 138 h 246"/>
                <a:gd name="T64" fmla="*/ 74 w 184"/>
                <a:gd name="T65" fmla="*/ 161 h 246"/>
                <a:gd name="T66" fmla="*/ 74 w 184"/>
                <a:gd name="T67" fmla="*/ 169 h 246"/>
                <a:gd name="T68" fmla="*/ 86 w 184"/>
                <a:gd name="T69" fmla="*/ 177 h 246"/>
                <a:gd name="T70" fmla="*/ 98 w 184"/>
                <a:gd name="T71" fmla="*/ 177 h 246"/>
                <a:gd name="T72" fmla="*/ 110 w 184"/>
                <a:gd name="T73" fmla="*/ 169 h 246"/>
                <a:gd name="T74" fmla="*/ 110 w 184"/>
                <a:gd name="T75" fmla="*/ 161 h 246"/>
                <a:gd name="T76" fmla="*/ 110 w 184"/>
                <a:gd name="T77" fmla="*/ 146 h 246"/>
                <a:gd name="T78" fmla="*/ 110 w 184"/>
                <a:gd name="T79" fmla="*/ 123 h 246"/>
                <a:gd name="T80" fmla="*/ 110 w 184"/>
                <a:gd name="T81" fmla="*/ 100 h 246"/>
                <a:gd name="T82" fmla="*/ 110 w 184"/>
                <a:gd name="T83" fmla="*/ 84 h 246"/>
                <a:gd name="T84" fmla="*/ 98 w 184"/>
                <a:gd name="T85" fmla="*/ 69 h 246"/>
                <a:gd name="T86" fmla="*/ 86 w 184"/>
                <a:gd name="T87" fmla="*/ 69 h 246"/>
                <a:gd name="T88" fmla="*/ 86 w 184"/>
                <a:gd name="T89" fmla="*/ 69 h 246"/>
                <a:gd name="T90" fmla="*/ 74 w 184"/>
                <a:gd name="T91" fmla="*/ 84 h 246"/>
                <a:gd name="T92" fmla="*/ 61 w 184"/>
                <a:gd name="T93" fmla="*/ 100 h 246"/>
                <a:gd name="T94" fmla="*/ 61 w 184"/>
                <a:gd name="T95" fmla="*/ 12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 h="246">
                  <a:moveTo>
                    <a:pt x="0" y="123"/>
                  </a:moveTo>
                  <a:lnTo>
                    <a:pt x="0" y="115"/>
                  </a:lnTo>
                  <a:lnTo>
                    <a:pt x="0" y="107"/>
                  </a:lnTo>
                  <a:lnTo>
                    <a:pt x="0" y="100"/>
                  </a:lnTo>
                  <a:lnTo>
                    <a:pt x="0" y="92"/>
                  </a:lnTo>
                  <a:lnTo>
                    <a:pt x="0" y="84"/>
                  </a:lnTo>
                  <a:lnTo>
                    <a:pt x="0" y="77"/>
                  </a:lnTo>
                  <a:lnTo>
                    <a:pt x="12" y="69"/>
                  </a:lnTo>
                  <a:lnTo>
                    <a:pt x="12" y="61"/>
                  </a:lnTo>
                  <a:lnTo>
                    <a:pt x="12" y="54"/>
                  </a:lnTo>
                  <a:lnTo>
                    <a:pt x="12" y="46"/>
                  </a:lnTo>
                  <a:lnTo>
                    <a:pt x="24" y="46"/>
                  </a:lnTo>
                  <a:lnTo>
                    <a:pt x="24" y="38"/>
                  </a:lnTo>
                  <a:lnTo>
                    <a:pt x="24" y="31"/>
                  </a:lnTo>
                  <a:lnTo>
                    <a:pt x="24" y="23"/>
                  </a:lnTo>
                  <a:lnTo>
                    <a:pt x="37" y="23"/>
                  </a:lnTo>
                  <a:lnTo>
                    <a:pt x="37" y="15"/>
                  </a:lnTo>
                  <a:lnTo>
                    <a:pt x="49" y="15"/>
                  </a:lnTo>
                  <a:lnTo>
                    <a:pt x="49" y="8"/>
                  </a:lnTo>
                  <a:lnTo>
                    <a:pt x="61" y="8"/>
                  </a:lnTo>
                  <a:lnTo>
                    <a:pt x="61" y="0"/>
                  </a:lnTo>
                  <a:lnTo>
                    <a:pt x="74" y="0"/>
                  </a:lnTo>
                  <a:lnTo>
                    <a:pt x="86" y="0"/>
                  </a:lnTo>
                  <a:lnTo>
                    <a:pt x="98" y="0"/>
                  </a:lnTo>
                  <a:lnTo>
                    <a:pt x="110" y="0"/>
                  </a:lnTo>
                  <a:lnTo>
                    <a:pt x="123" y="0"/>
                  </a:lnTo>
                  <a:lnTo>
                    <a:pt x="123" y="8"/>
                  </a:lnTo>
                  <a:lnTo>
                    <a:pt x="135" y="8"/>
                  </a:lnTo>
                  <a:lnTo>
                    <a:pt x="135" y="15"/>
                  </a:lnTo>
                  <a:lnTo>
                    <a:pt x="147" y="15"/>
                  </a:lnTo>
                  <a:lnTo>
                    <a:pt x="147" y="23"/>
                  </a:lnTo>
                  <a:lnTo>
                    <a:pt x="160" y="31"/>
                  </a:lnTo>
                  <a:lnTo>
                    <a:pt x="160" y="38"/>
                  </a:lnTo>
                  <a:lnTo>
                    <a:pt x="172" y="46"/>
                  </a:lnTo>
                  <a:lnTo>
                    <a:pt x="172" y="61"/>
                  </a:lnTo>
                  <a:lnTo>
                    <a:pt x="172" y="69"/>
                  </a:lnTo>
                  <a:lnTo>
                    <a:pt x="184" y="77"/>
                  </a:lnTo>
                  <a:lnTo>
                    <a:pt x="184" y="92"/>
                  </a:lnTo>
                  <a:lnTo>
                    <a:pt x="184" y="100"/>
                  </a:lnTo>
                  <a:lnTo>
                    <a:pt x="184" y="107"/>
                  </a:lnTo>
                  <a:lnTo>
                    <a:pt x="184" y="115"/>
                  </a:lnTo>
                  <a:lnTo>
                    <a:pt x="184" y="123"/>
                  </a:lnTo>
                  <a:lnTo>
                    <a:pt x="184" y="130"/>
                  </a:lnTo>
                  <a:lnTo>
                    <a:pt x="184" y="138"/>
                  </a:lnTo>
                  <a:lnTo>
                    <a:pt x="184" y="146"/>
                  </a:lnTo>
                  <a:lnTo>
                    <a:pt x="184" y="154"/>
                  </a:lnTo>
                  <a:lnTo>
                    <a:pt x="184" y="161"/>
                  </a:lnTo>
                  <a:lnTo>
                    <a:pt x="184" y="169"/>
                  </a:lnTo>
                  <a:lnTo>
                    <a:pt x="172" y="169"/>
                  </a:lnTo>
                  <a:lnTo>
                    <a:pt x="172" y="177"/>
                  </a:lnTo>
                  <a:lnTo>
                    <a:pt x="172" y="184"/>
                  </a:lnTo>
                  <a:lnTo>
                    <a:pt x="172" y="192"/>
                  </a:lnTo>
                  <a:lnTo>
                    <a:pt x="160" y="200"/>
                  </a:lnTo>
                  <a:lnTo>
                    <a:pt x="160" y="207"/>
                  </a:lnTo>
                  <a:lnTo>
                    <a:pt x="160" y="215"/>
                  </a:lnTo>
                  <a:lnTo>
                    <a:pt x="147" y="223"/>
                  </a:lnTo>
                  <a:lnTo>
                    <a:pt x="147" y="230"/>
                  </a:lnTo>
                  <a:lnTo>
                    <a:pt x="135" y="230"/>
                  </a:lnTo>
                  <a:lnTo>
                    <a:pt x="135" y="238"/>
                  </a:lnTo>
                  <a:lnTo>
                    <a:pt x="123" y="238"/>
                  </a:lnTo>
                  <a:lnTo>
                    <a:pt x="123" y="246"/>
                  </a:lnTo>
                  <a:lnTo>
                    <a:pt x="110" y="246"/>
                  </a:lnTo>
                  <a:lnTo>
                    <a:pt x="98" y="246"/>
                  </a:lnTo>
                  <a:lnTo>
                    <a:pt x="86" y="246"/>
                  </a:lnTo>
                  <a:lnTo>
                    <a:pt x="74" y="246"/>
                  </a:lnTo>
                  <a:lnTo>
                    <a:pt x="61" y="246"/>
                  </a:lnTo>
                  <a:lnTo>
                    <a:pt x="61" y="238"/>
                  </a:lnTo>
                  <a:lnTo>
                    <a:pt x="49" y="238"/>
                  </a:lnTo>
                  <a:lnTo>
                    <a:pt x="49" y="230"/>
                  </a:lnTo>
                  <a:lnTo>
                    <a:pt x="37" y="230"/>
                  </a:lnTo>
                  <a:lnTo>
                    <a:pt x="37" y="223"/>
                  </a:lnTo>
                  <a:lnTo>
                    <a:pt x="24" y="223"/>
                  </a:lnTo>
                  <a:lnTo>
                    <a:pt x="24" y="215"/>
                  </a:lnTo>
                  <a:lnTo>
                    <a:pt x="24" y="207"/>
                  </a:lnTo>
                  <a:lnTo>
                    <a:pt x="12" y="200"/>
                  </a:lnTo>
                  <a:lnTo>
                    <a:pt x="12" y="192"/>
                  </a:lnTo>
                  <a:lnTo>
                    <a:pt x="12" y="184"/>
                  </a:lnTo>
                  <a:lnTo>
                    <a:pt x="12" y="177"/>
                  </a:lnTo>
                  <a:lnTo>
                    <a:pt x="0" y="169"/>
                  </a:lnTo>
                  <a:lnTo>
                    <a:pt x="0" y="161"/>
                  </a:lnTo>
                  <a:lnTo>
                    <a:pt x="0" y="154"/>
                  </a:lnTo>
                  <a:lnTo>
                    <a:pt x="0" y="146"/>
                  </a:lnTo>
                  <a:lnTo>
                    <a:pt x="0" y="138"/>
                  </a:lnTo>
                  <a:lnTo>
                    <a:pt x="0" y="130"/>
                  </a:lnTo>
                  <a:lnTo>
                    <a:pt x="0" y="123"/>
                  </a:lnTo>
                  <a:close/>
                  <a:moveTo>
                    <a:pt x="61" y="123"/>
                  </a:moveTo>
                  <a:lnTo>
                    <a:pt x="61" y="130"/>
                  </a:lnTo>
                  <a:lnTo>
                    <a:pt x="61" y="138"/>
                  </a:lnTo>
                  <a:lnTo>
                    <a:pt x="61" y="146"/>
                  </a:lnTo>
                  <a:lnTo>
                    <a:pt x="74" y="154"/>
                  </a:lnTo>
                  <a:lnTo>
                    <a:pt x="74" y="161"/>
                  </a:lnTo>
                  <a:lnTo>
                    <a:pt x="74" y="169"/>
                  </a:lnTo>
                  <a:lnTo>
                    <a:pt x="74" y="177"/>
                  </a:lnTo>
                  <a:lnTo>
                    <a:pt x="86" y="177"/>
                  </a:lnTo>
                  <a:lnTo>
                    <a:pt x="98" y="177"/>
                  </a:lnTo>
                  <a:lnTo>
                    <a:pt x="110" y="169"/>
                  </a:lnTo>
                  <a:lnTo>
                    <a:pt x="110" y="161"/>
                  </a:lnTo>
                  <a:lnTo>
                    <a:pt x="110" y="154"/>
                  </a:lnTo>
                  <a:lnTo>
                    <a:pt x="110" y="146"/>
                  </a:lnTo>
                  <a:lnTo>
                    <a:pt x="110" y="138"/>
                  </a:lnTo>
                  <a:lnTo>
                    <a:pt x="110" y="130"/>
                  </a:lnTo>
                  <a:lnTo>
                    <a:pt x="110" y="123"/>
                  </a:lnTo>
                  <a:lnTo>
                    <a:pt x="110" y="115"/>
                  </a:lnTo>
                  <a:lnTo>
                    <a:pt x="110" y="107"/>
                  </a:lnTo>
                  <a:lnTo>
                    <a:pt x="110" y="100"/>
                  </a:lnTo>
                  <a:lnTo>
                    <a:pt x="110" y="92"/>
                  </a:lnTo>
                  <a:lnTo>
                    <a:pt x="110" y="84"/>
                  </a:lnTo>
                  <a:lnTo>
                    <a:pt x="110" y="77"/>
                  </a:lnTo>
                  <a:lnTo>
                    <a:pt x="98" y="77"/>
                  </a:lnTo>
                  <a:lnTo>
                    <a:pt x="98" y="69"/>
                  </a:lnTo>
                  <a:lnTo>
                    <a:pt x="86" y="69"/>
                  </a:lnTo>
                  <a:lnTo>
                    <a:pt x="74" y="77"/>
                  </a:lnTo>
                  <a:lnTo>
                    <a:pt x="74" y="84"/>
                  </a:lnTo>
                  <a:lnTo>
                    <a:pt x="74" y="92"/>
                  </a:lnTo>
                  <a:lnTo>
                    <a:pt x="61" y="100"/>
                  </a:lnTo>
                  <a:lnTo>
                    <a:pt x="61" y="107"/>
                  </a:lnTo>
                  <a:lnTo>
                    <a:pt x="61" y="115"/>
                  </a:lnTo>
                  <a:lnTo>
                    <a:pt x="61"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8"/>
            <p:cNvSpPr>
              <a:spLocks/>
            </p:cNvSpPr>
            <p:nvPr/>
          </p:nvSpPr>
          <p:spPr bwMode="auto">
            <a:xfrm>
              <a:off x="5825" y="7562"/>
              <a:ext cx="184" cy="246"/>
            </a:xfrm>
            <a:custGeom>
              <a:avLst/>
              <a:gdLst>
                <a:gd name="T0" fmla="*/ 0 w 184"/>
                <a:gd name="T1" fmla="*/ 115 h 246"/>
                <a:gd name="T2" fmla="*/ 0 w 184"/>
                <a:gd name="T3" fmla="*/ 107 h 246"/>
                <a:gd name="T4" fmla="*/ 0 w 184"/>
                <a:gd name="T5" fmla="*/ 92 h 246"/>
                <a:gd name="T6" fmla="*/ 0 w 184"/>
                <a:gd name="T7" fmla="*/ 77 h 246"/>
                <a:gd name="T8" fmla="*/ 12 w 184"/>
                <a:gd name="T9" fmla="*/ 69 h 246"/>
                <a:gd name="T10" fmla="*/ 12 w 184"/>
                <a:gd name="T11" fmla="*/ 61 h 246"/>
                <a:gd name="T12" fmla="*/ 12 w 184"/>
                <a:gd name="T13" fmla="*/ 46 h 246"/>
                <a:gd name="T14" fmla="*/ 24 w 184"/>
                <a:gd name="T15" fmla="*/ 38 h 246"/>
                <a:gd name="T16" fmla="*/ 24 w 184"/>
                <a:gd name="T17" fmla="*/ 31 h 246"/>
                <a:gd name="T18" fmla="*/ 37 w 184"/>
                <a:gd name="T19" fmla="*/ 23 h 246"/>
                <a:gd name="T20" fmla="*/ 37 w 184"/>
                <a:gd name="T21" fmla="*/ 15 h 246"/>
                <a:gd name="T22" fmla="*/ 49 w 184"/>
                <a:gd name="T23" fmla="*/ 8 h 246"/>
                <a:gd name="T24" fmla="*/ 61 w 184"/>
                <a:gd name="T25" fmla="*/ 8 h 246"/>
                <a:gd name="T26" fmla="*/ 61 w 184"/>
                <a:gd name="T27" fmla="*/ 0 h 246"/>
                <a:gd name="T28" fmla="*/ 74 w 184"/>
                <a:gd name="T29" fmla="*/ 0 h 246"/>
                <a:gd name="T30" fmla="*/ 86 w 184"/>
                <a:gd name="T31" fmla="*/ 0 h 246"/>
                <a:gd name="T32" fmla="*/ 98 w 184"/>
                <a:gd name="T33" fmla="*/ 0 h 246"/>
                <a:gd name="T34" fmla="*/ 110 w 184"/>
                <a:gd name="T35" fmla="*/ 0 h 246"/>
                <a:gd name="T36" fmla="*/ 123 w 184"/>
                <a:gd name="T37" fmla="*/ 0 h 246"/>
                <a:gd name="T38" fmla="*/ 123 w 184"/>
                <a:gd name="T39" fmla="*/ 8 h 246"/>
                <a:gd name="T40" fmla="*/ 135 w 184"/>
                <a:gd name="T41" fmla="*/ 15 h 246"/>
                <a:gd name="T42" fmla="*/ 147 w 184"/>
                <a:gd name="T43" fmla="*/ 15 h 246"/>
                <a:gd name="T44" fmla="*/ 147 w 184"/>
                <a:gd name="T45" fmla="*/ 23 h 246"/>
                <a:gd name="T46" fmla="*/ 160 w 184"/>
                <a:gd name="T47" fmla="*/ 38 h 246"/>
                <a:gd name="T48" fmla="*/ 172 w 184"/>
                <a:gd name="T49" fmla="*/ 46 h 246"/>
                <a:gd name="T50" fmla="*/ 172 w 184"/>
                <a:gd name="T51" fmla="*/ 69 h 246"/>
                <a:gd name="T52" fmla="*/ 184 w 184"/>
                <a:gd name="T53" fmla="*/ 92 h 246"/>
                <a:gd name="T54" fmla="*/ 184 w 184"/>
                <a:gd name="T55" fmla="*/ 100 h 246"/>
                <a:gd name="T56" fmla="*/ 184 w 184"/>
                <a:gd name="T57" fmla="*/ 107 h 246"/>
                <a:gd name="T58" fmla="*/ 184 w 184"/>
                <a:gd name="T59" fmla="*/ 123 h 246"/>
                <a:gd name="T60" fmla="*/ 184 w 184"/>
                <a:gd name="T61" fmla="*/ 138 h 246"/>
                <a:gd name="T62" fmla="*/ 184 w 184"/>
                <a:gd name="T63" fmla="*/ 146 h 246"/>
                <a:gd name="T64" fmla="*/ 184 w 184"/>
                <a:gd name="T65" fmla="*/ 161 h 246"/>
                <a:gd name="T66" fmla="*/ 172 w 184"/>
                <a:gd name="T67" fmla="*/ 169 h 246"/>
                <a:gd name="T68" fmla="*/ 172 w 184"/>
                <a:gd name="T69" fmla="*/ 184 h 246"/>
                <a:gd name="T70" fmla="*/ 172 w 184"/>
                <a:gd name="T71" fmla="*/ 192 h 246"/>
                <a:gd name="T72" fmla="*/ 160 w 184"/>
                <a:gd name="T73" fmla="*/ 207 h 246"/>
                <a:gd name="T74" fmla="*/ 160 w 184"/>
                <a:gd name="T75" fmla="*/ 215 h 246"/>
                <a:gd name="T76" fmla="*/ 147 w 184"/>
                <a:gd name="T77" fmla="*/ 223 h 246"/>
                <a:gd name="T78" fmla="*/ 147 w 184"/>
                <a:gd name="T79" fmla="*/ 230 h 246"/>
                <a:gd name="T80" fmla="*/ 135 w 184"/>
                <a:gd name="T81" fmla="*/ 230 h 246"/>
                <a:gd name="T82" fmla="*/ 123 w 184"/>
                <a:gd name="T83" fmla="*/ 238 h 246"/>
                <a:gd name="T84" fmla="*/ 123 w 184"/>
                <a:gd name="T85" fmla="*/ 246 h 246"/>
                <a:gd name="T86" fmla="*/ 110 w 184"/>
                <a:gd name="T87" fmla="*/ 246 h 246"/>
                <a:gd name="T88" fmla="*/ 98 w 184"/>
                <a:gd name="T89" fmla="*/ 246 h 246"/>
                <a:gd name="T90" fmla="*/ 86 w 184"/>
                <a:gd name="T91" fmla="*/ 246 h 246"/>
                <a:gd name="T92" fmla="*/ 86 w 184"/>
                <a:gd name="T93" fmla="*/ 246 h 246"/>
                <a:gd name="T94" fmla="*/ 74 w 184"/>
                <a:gd name="T95" fmla="*/ 246 h 246"/>
                <a:gd name="T96" fmla="*/ 61 w 184"/>
                <a:gd name="T97" fmla="*/ 246 h 246"/>
                <a:gd name="T98" fmla="*/ 61 w 184"/>
                <a:gd name="T99" fmla="*/ 238 h 246"/>
                <a:gd name="T100" fmla="*/ 49 w 184"/>
                <a:gd name="T101" fmla="*/ 238 h 246"/>
                <a:gd name="T102" fmla="*/ 37 w 184"/>
                <a:gd name="T103" fmla="*/ 230 h 246"/>
                <a:gd name="T104" fmla="*/ 37 w 184"/>
                <a:gd name="T105" fmla="*/ 223 h 246"/>
                <a:gd name="T106" fmla="*/ 24 w 184"/>
                <a:gd name="T107" fmla="*/ 223 h 246"/>
                <a:gd name="T108" fmla="*/ 24 w 184"/>
                <a:gd name="T109" fmla="*/ 207 h 246"/>
                <a:gd name="T110" fmla="*/ 12 w 184"/>
                <a:gd name="T111" fmla="*/ 200 h 246"/>
                <a:gd name="T112" fmla="*/ 12 w 184"/>
                <a:gd name="T113" fmla="*/ 184 h 246"/>
                <a:gd name="T114" fmla="*/ 12 w 184"/>
                <a:gd name="T115" fmla="*/ 177 h 246"/>
                <a:gd name="T116" fmla="*/ 0 w 184"/>
                <a:gd name="T117" fmla="*/ 161 h 246"/>
                <a:gd name="T118" fmla="*/ 0 w 184"/>
                <a:gd name="T119" fmla="*/ 154 h 246"/>
                <a:gd name="T120" fmla="*/ 0 w 184"/>
                <a:gd name="T121" fmla="*/ 138 h 246"/>
                <a:gd name="T122" fmla="*/ 0 w 184"/>
                <a:gd name="T123" fmla="*/ 12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 h="246">
                  <a:moveTo>
                    <a:pt x="0" y="123"/>
                  </a:moveTo>
                  <a:lnTo>
                    <a:pt x="0" y="115"/>
                  </a:lnTo>
                  <a:lnTo>
                    <a:pt x="0" y="107"/>
                  </a:lnTo>
                  <a:lnTo>
                    <a:pt x="0" y="100"/>
                  </a:lnTo>
                  <a:lnTo>
                    <a:pt x="0" y="92"/>
                  </a:lnTo>
                  <a:lnTo>
                    <a:pt x="0" y="84"/>
                  </a:lnTo>
                  <a:lnTo>
                    <a:pt x="0" y="77"/>
                  </a:lnTo>
                  <a:lnTo>
                    <a:pt x="12" y="69"/>
                  </a:lnTo>
                  <a:lnTo>
                    <a:pt x="12" y="61"/>
                  </a:lnTo>
                  <a:lnTo>
                    <a:pt x="12" y="54"/>
                  </a:lnTo>
                  <a:lnTo>
                    <a:pt x="12" y="46"/>
                  </a:lnTo>
                  <a:lnTo>
                    <a:pt x="24" y="46"/>
                  </a:lnTo>
                  <a:lnTo>
                    <a:pt x="24" y="38"/>
                  </a:lnTo>
                  <a:lnTo>
                    <a:pt x="24" y="31"/>
                  </a:lnTo>
                  <a:lnTo>
                    <a:pt x="24" y="23"/>
                  </a:lnTo>
                  <a:lnTo>
                    <a:pt x="37" y="23"/>
                  </a:lnTo>
                  <a:lnTo>
                    <a:pt x="37" y="15"/>
                  </a:lnTo>
                  <a:lnTo>
                    <a:pt x="49" y="15"/>
                  </a:lnTo>
                  <a:lnTo>
                    <a:pt x="49" y="8"/>
                  </a:lnTo>
                  <a:lnTo>
                    <a:pt x="61" y="8"/>
                  </a:lnTo>
                  <a:lnTo>
                    <a:pt x="61" y="0"/>
                  </a:lnTo>
                  <a:lnTo>
                    <a:pt x="74" y="0"/>
                  </a:lnTo>
                  <a:lnTo>
                    <a:pt x="86" y="0"/>
                  </a:lnTo>
                  <a:lnTo>
                    <a:pt x="98" y="0"/>
                  </a:lnTo>
                  <a:lnTo>
                    <a:pt x="110" y="0"/>
                  </a:lnTo>
                  <a:lnTo>
                    <a:pt x="123" y="0"/>
                  </a:lnTo>
                  <a:lnTo>
                    <a:pt x="123" y="8"/>
                  </a:lnTo>
                  <a:lnTo>
                    <a:pt x="135" y="8"/>
                  </a:lnTo>
                  <a:lnTo>
                    <a:pt x="135" y="15"/>
                  </a:lnTo>
                  <a:lnTo>
                    <a:pt x="147" y="15"/>
                  </a:lnTo>
                  <a:lnTo>
                    <a:pt x="147" y="23"/>
                  </a:lnTo>
                  <a:lnTo>
                    <a:pt x="160" y="31"/>
                  </a:lnTo>
                  <a:lnTo>
                    <a:pt x="160" y="38"/>
                  </a:lnTo>
                  <a:lnTo>
                    <a:pt x="172" y="46"/>
                  </a:lnTo>
                  <a:lnTo>
                    <a:pt x="172" y="61"/>
                  </a:lnTo>
                  <a:lnTo>
                    <a:pt x="172" y="69"/>
                  </a:lnTo>
                  <a:lnTo>
                    <a:pt x="184" y="77"/>
                  </a:lnTo>
                  <a:lnTo>
                    <a:pt x="184" y="92"/>
                  </a:lnTo>
                  <a:lnTo>
                    <a:pt x="184" y="100"/>
                  </a:lnTo>
                  <a:lnTo>
                    <a:pt x="184" y="107"/>
                  </a:lnTo>
                  <a:lnTo>
                    <a:pt x="184" y="115"/>
                  </a:lnTo>
                  <a:lnTo>
                    <a:pt x="184" y="123"/>
                  </a:lnTo>
                  <a:lnTo>
                    <a:pt x="184" y="130"/>
                  </a:lnTo>
                  <a:lnTo>
                    <a:pt x="184" y="138"/>
                  </a:lnTo>
                  <a:lnTo>
                    <a:pt x="184" y="146"/>
                  </a:lnTo>
                  <a:lnTo>
                    <a:pt x="184" y="154"/>
                  </a:lnTo>
                  <a:lnTo>
                    <a:pt x="184" y="161"/>
                  </a:lnTo>
                  <a:lnTo>
                    <a:pt x="184" y="169"/>
                  </a:lnTo>
                  <a:lnTo>
                    <a:pt x="172" y="169"/>
                  </a:lnTo>
                  <a:lnTo>
                    <a:pt x="172" y="177"/>
                  </a:lnTo>
                  <a:lnTo>
                    <a:pt x="172" y="184"/>
                  </a:lnTo>
                  <a:lnTo>
                    <a:pt x="172" y="192"/>
                  </a:lnTo>
                  <a:lnTo>
                    <a:pt x="160" y="200"/>
                  </a:lnTo>
                  <a:lnTo>
                    <a:pt x="160" y="207"/>
                  </a:lnTo>
                  <a:lnTo>
                    <a:pt x="160" y="215"/>
                  </a:lnTo>
                  <a:lnTo>
                    <a:pt x="147" y="223"/>
                  </a:lnTo>
                  <a:lnTo>
                    <a:pt x="147" y="230"/>
                  </a:lnTo>
                  <a:lnTo>
                    <a:pt x="135" y="230"/>
                  </a:lnTo>
                  <a:lnTo>
                    <a:pt x="135" y="238"/>
                  </a:lnTo>
                  <a:lnTo>
                    <a:pt x="123" y="238"/>
                  </a:lnTo>
                  <a:lnTo>
                    <a:pt x="123" y="246"/>
                  </a:lnTo>
                  <a:lnTo>
                    <a:pt x="110" y="246"/>
                  </a:lnTo>
                  <a:lnTo>
                    <a:pt x="98" y="246"/>
                  </a:lnTo>
                  <a:lnTo>
                    <a:pt x="86" y="246"/>
                  </a:lnTo>
                  <a:lnTo>
                    <a:pt x="74" y="246"/>
                  </a:lnTo>
                  <a:lnTo>
                    <a:pt x="61" y="246"/>
                  </a:lnTo>
                  <a:lnTo>
                    <a:pt x="61" y="238"/>
                  </a:lnTo>
                  <a:lnTo>
                    <a:pt x="49" y="238"/>
                  </a:lnTo>
                  <a:lnTo>
                    <a:pt x="49" y="230"/>
                  </a:lnTo>
                  <a:lnTo>
                    <a:pt x="37" y="230"/>
                  </a:lnTo>
                  <a:lnTo>
                    <a:pt x="37" y="223"/>
                  </a:lnTo>
                  <a:lnTo>
                    <a:pt x="24" y="223"/>
                  </a:lnTo>
                  <a:lnTo>
                    <a:pt x="24" y="215"/>
                  </a:lnTo>
                  <a:lnTo>
                    <a:pt x="24" y="207"/>
                  </a:lnTo>
                  <a:lnTo>
                    <a:pt x="12" y="200"/>
                  </a:lnTo>
                  <a:lnTo>
                    <a:pt x="12" y="192"/>
                  </a:lnTo>
                  <a:lnTo>
                    <a:pt x="12" y="184"/>
                  </a:lnTo>
                  <a:lnTo>
                    <a:pt x="12" y="177"/>
                  </a:lnTo>
                  <a:lnTo>
                    <a:pt x="0" y="169"/>
                  </a:lnTo>
                  <a:lnTo>
                    <a:pt x="0" y="161"/>
                  </a:lnTo>
                  <a:lnTo>
                    <a:pt x="0" y="154"/>
                  </a:lnTo>
                  <a:lnTo>
                    <a:pt x="0" y="146"/>
                  </a:lnTo>
                  <a:lnTo>
                    <a:pt x="0" y="138"/>
                  </a:lnTo>
                  <a:lnTo>
                    <a:pt x="0" y="130"/>
                  </a:lnTo>
                  <a:lnTo>
                    <a:pt x="0" y="12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p:cNvSpPr>
            <p:nvPr/>
          </p:nvSpPr>
          <p:spPr bwMode="auto">
            <a:xfrm>
              <a:off x="5886" y="7631"/>
              <a:ext cx="49" cy="108"/>
            </a:xfrm>
            <a:custGeom>
              <a:avLst/>
              <a:gdLst>
                <a:gd name="T0" fmla="*/ 0 w 49"/>
                <a:gd name="T1" fmla="*/ 61 h 108"/>
                <a:gd name="T2" fmla="*/ 0 w 49"/>
                <a:gd name="T3" fmla="*/ 77 h 108"/>
                <a:gd name="T4" fmla="*/ 13 w 49"/>
                <a:gd name="T5" fmla="*/ 85 h 108"/>
                <a:gd name="T6" fmla="*/ 13 w 49"/>
                <a:gd name="T7" fmla="*/ 92 h 108"/>
                <a:gd name="T8" fmla="*/ 13 w 49"/>
                <a:gd name="T9" fmla="*/ 100 h 108"/>
                <a:gd name="T10" fmla="*/ 13 w 49"/>
                <a:gd name="T11" fmla="*/ 108 h 108"/>
                <a:gd name="T12" fmla="*/ 25 w 49"/>
                <a:gd name="T13" fmla="*/ 108 h 108"/>
                <a:gd name="T14" fmla="*/ 25 w 49"/>
                <a:gd name="T15" fmla="*/ 108 h 108"/>
                <a:gd name="T16" fmla="*/ 37 w 49"/>
                <a:gd name="T17" fmla="*/ 108 h 108"/>
                <a:gd name="T18" fmla="*/ 37 w 49"/>
                <a:gd name="T19" fmla="*/ 108 h 108"/>
                <a:gd name="T20" fmla="*/ 37 w 49"/>
                <a:gd name="T21" fmla="*/ 108 h 108"/>
                <a:gd name="T22" fmla="*/ 49 w 49"/>
                <a:gd name="T23" fmla="*/ 100 h 108"/>
                <a:gd name="T24" fmla="*/ 49 w 49"/>
                <a:gd name="T25" fmla="*/ 92 h 108"/>
                <a:gd name="T26" fmla="*/ 49 w 49"/>
                <a:gd name="T27" fmla="*/ 92 h 108"/>
                <a:gd name="T28" fmla="*/ 49 w 49"/>
                <a:gd name="T29" fmla="*/ 85 h 108"/>
                <a:gd name="T30" fmla="*/ 49 w 49"/>
                <a:gd name="T31" fmla="*/ 77 h 108"/>
                <a:gd name="T32" fmla="*/ 49 w 49"/>
                <a:gd name="T33" fmla="*/ 61 h 108"/>
                <a:gd name="T34" fmla="*/ 49 w 49"/>
                <a:gd name="T35" fmla="*/ 46 h 108"/>
                <a:gd name="T36" fmla="*/ 49 w 49"/>
                <a:gd name="T37" fmla="*/ 38 h 108"/>
                <a:gd name="T38" fmla="*/ 49 w 49"/>
                <a:gd name="T39" fmla="*/ 23 h 108"/>
                <a:gd name="T40" fmla="*/ 49 w 49"/>
                <a:gd name="T41" fmla="*/ 15 h 108"/>
                <a:gd name="T42" fmla="*/ 49 w 49"/>
                <a:gd name="T43" fmla="*/ 8 h 108"/>
                <a:gd name="T44" fmla="*/ 37 w 49"/>
                <a:gd name="T45" fmla="*/ 8 h 108"/>
                <a:gd name="T46" fmla="*/ 37 w 49"/>
                <a:gd name="T47" fmla="*/ 0 h 108"/>
                <a:gd name="T48" fmla="*/ 37 w 49"/>
                <a:gd name="T49" fmla="*/ 0 h 108"/>
                <a:gd name="T50" fmla="*/ 25 w 49"/>
                <a:gd name="T51" fmla="*/ 0 h 108"/>
                <a:gd name="T52" fmla="*/ 25 w 49"/>
                <a:gd name="T53" fmla="*/ 0 h 108"/>
                <a:gd name="T54" fmla="*/ 13 w 49"/>
                <a:gd name="T55" fmla="*/ 8 h 108"/>
                <a:gd name="T56" fmla="*/ 13 w 49"/>
                <a:gd name="T57" fmla="*/ 8 h 108"/>
                <a:gd name="T58" fmla="*/ 13 w 49"/>
                <a:gd name="T59" fmla="*/ 15 h 108"/>
                <a:gd name="T60" fmla="*/ 13 w 49"/>
                <a:gd name="T61" fmla="*/ 23 h 108"/>
                <a:gd name="T62" fmla="*/ 0 w 49"/>
                <a:gd name="T63" fmla="*/ 38 h 108"/>
                <a:gd name="T64" fmla="*/ 0 w 49"/>
                <a:gd name="T65" fmla="*/ 46 h 108"/>
                <a:gd name="T66" fmla="*/ 0 w 49"/>
                <a:gd name="T67"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108">
                  <a:moveTo>
                    <a:pt x="0" y="54"/>
                  </a:moveTo>
                  <a:lnTo>
                    <a:pt x="0" y="61"/>
                  </a:lnTo>
                  <a:lnTo>
                    <a:pt x="0" y="69"/>
                  </a:lnTo>
                  <a:lnTo>
                    <a:pt x="0" y="77"/>
                  </a:lnTo>
                  <a:lnTo>
                    <a:pt x="13" y="85"/>
                  </a:lnTo>
                  <a:lnTo>
                    <a:pt x="13" y="92"/>
                  </a:lnTo>
                  <a:lnTo>
                    <a:pt x="13" y="100"/>
                  </a:lnTo>
                  <a:lnTo>
                    <a:pt x="13" y="108"/>
                  </a:lnTo>
                  <a:lnTo>
                    <a:pt x="25" y="108"/>
                  </a:lnTo>
                  <a:lnTo>
                    <a:pt x="37" y="108"/>
                  </a:lnTo>
                  <a:lnTo>
                    <a:pt x="49" y="100"/>
                  </a:lnTo>
                  <a:lnTo>
                    <a:pt x="49" y="92"/>
                  </a:lnTo>
                  <a:lnTo>
                    <a:pt x="49" y="85"/>
                  </a:lnTo>
                  <a:lnTo>
                    <a:pt x="49" y="77"/>
                  </a:lnTo>
                  <a:lnTo>
                    <a:pt x="49" y="69"/>
                  </a:lnTo>
                  <a:lnTo>
                    <a:pt x="49" y="61"/>
                  </a:lnTo>
                  <a:lnTo>
                    <a:pt x="49" y="54"/>
                  </a:lnTo>
                  <a:lnTo>
                    <a:pt x="49" y="46"/>
                  </a:lnTo>
                  <a:lnTo>
                    <a:pt x="49" y="38"/>
                  </a:lnTo>
                  <a:lnTo>
                    <a:pt x="49" y="31"/>
                  </a:lnTo>
                  <a:lnTo>
                    <a:pt x="49" y="23"/>
                  </a:lnTo>
                  <a:lnTo>
                    <a:pt x="49" y="15"/>
                  </a:lnTo>
                  <a:lnTo>
                    <a:pt x="49" y="8"/>
                  </a:lnTo>
                  <a:lnTo>
                    <a:pt x="37" y="8"/>
                  </a:lnTo>
                  <a:lnTo>
                    <a:pt x="37" y="0"/>
                  </a:lnTo>
                  <a:lnTo>
                    <a:pt x="25" y="0"/>
                  </a:lnTo>
                  <a:lnTo>
                    <a:pt x="13" y="8"/>
                  </a:lnTo>
                  <a:lnTo>
                    <a:pt x="13" y="15"/>
                  </a:lnTo>
                  <a:lnTo>
                    <a:pt x="13" y="23"/>
                  </a:lnTo>
                  <a:lnTo>
                    <a:pt x="0" y="31"/>
                  </a:lnTo>
                  <a:lnTo>
                    <a:pt x="0" y="38"/>
                  </a:lnTo>
                  <a:lnTo>
                    <a:pt x="0" y="46"/>
                  </a:lnTo>
                  <a:lnTo>
                    <a:pt x="0" y="5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6022" y="7477"/>
              <a:ext cx="123" cy="323"/>
            </a:xfrm>
            <a:custGeom>
              <a:avLst/>
              <a:gdLst>
                <a:gd name="T0" fmla="*/ 86 w 123"/>
                <a:gd name="T1" fmla="*/ 93 h 323"/>
                <a:gd name="T2" fmla="*/ 111 w 123"/>
                <a:gd name="T3" fmla="*/ 93 h 323"/>
                <a:gd name="T4" fmla="*/ 111 w 123"/>
                <a:gd name="T5" fmla="*/ 108 h 323"/>
                <a:gd name="T6" fmla="*/ 111 w 123"/>
                <a:gd name="T7" fmla="*/ 146 h 323"/>
                <a:gd name="T8" fmla="*/ 111 w 123"/>
                <a:gd name="T9" fmla="*/ 162 h 323"/>
                <a:gd name="T10" fmla="*/ 86 w 123"/>
                <a:gd name="T11" fmla="*/ 162 h 323"/>
                <a:gd name="T12" fmla="*/ 86 w 123"/>
                <a:gd name="T13" fmla="*/ 323 h 323"/>
                <a:gd name="T14" fmla="*/ 24 w 123"/>
                <a:gd name="T15" fmla="*/ 162 h 323"/>
                <a:gd name="T16" fmla="*/ 12 w 123"/>
                <a:gd name="T17" fmla="*/ 162 h 323"/>
                <a:gd name="T18" fmla="*/ 0 w 123"/>
                <a:gd name="T19" fmla="*/ 162 h 323"/>
                <a:gd name="T20" fmla="*/ 0 w 123"/>
                <a:gd name="T21" fmla="*/ 123 h 323"/>
                <a:gd name="T22" fmla="*/ 0 w 123"/>
                <a:gd name="T23" fmla="*/ 93 h 323"/>
                <a:gd name="T24" fmla="*/ 12 w 123"/>
                <a:gd name="T25" fmla="*/ 93 h 323"/>
                <a:gd name="T26" fmla="*/ 24 w 123"/>
                <a:gd name="T27" fmla="*/ 93 h 323"/>
                <a:gd name="T28" fmla="*/ 24 w 123"/>
                <a:gd name="T29" fmla="*/ 77 h 323"/>
                <a:gd name="T30" fmla="*/ 24 w 123"/>
                <a:gd name="T31" fmla="*/ 62 h 323"/>
                <a:gd name="T32" fmla="*/ 24 w 123"/>
                <a:gd name="T33" fmla="*/ 46 h 323"/>
                <a:gd name="T34" fmla="*/ 24 w 123"/>
                <a:gd name="T35" fmla="*/ 39 h 323"/>
                <a:gd name="T36" fmla="*/ 24 w 123"/>
                <a:gd name="T37" fmla="*/ 31 h 323"/>
                <a:gd name="T38" fmla="*/ 24 w 123"/>
                <a:gd name="T39" fmla="*/ 23 h 323"/>
                <a:gd name="T40" fmla="*/ 37 w 123"/>
                <a:gd name="T41" fmla="*/ 16 h 323"/>
                <a:gd name="T42" fmla="*/ 37 w 123"/>
                <a:gd name="T43" fmla="*/ 16 h 323"/>
                <a:gd name="T44" fmla="*/ 37 w 123"/>
                <a:gd name="T45" fmla="*/ 8 h 323"/>
                <a:gd name="T46" fmla="*/ 49 w 123"/>
                <a:gd name="T47" fmla="*/ 0 h 323"/>
                <a:gd name="T48" fmla="*/ 49 w 123"/>
                <a:gd name="T49" fmla="*/ 0 h 323"/>
                <a:gd name="T50" fmla="*/ 61 w 123"/>
                <a:gd name="T51" fmla="*/ 0 h 323"/>
                <a:gd name="T52" fmla="*/ 61 w 123"/>
                <a:gd name="T53" fmla="*/ 0 h 323"/>
                <a:gd name="T54" fmla="*/ 74 w 123"/>
                <a:gd name="T55" fmla="*/ 0 h 323"/>
                <a:gd name="T56" fmla="*/ 86 w 123"/>
                <a:gd name="T57" fmla="*/ 0 h 323"/>
                <a:gd name="T58" fmla="*/ 86 w 123"/>
                <a:gd name="T59" fmla="*/ 0 h 323"/>
                <a:gd name="T60" fmla="*/ 98 w 123"/>
                <a:gd name="T61" fmla="*/ 0 h 323"/>
                <a:gd name="T62" fmla="*/ 111 w 123"/>
                <a:gd name="T63" fmla="*/ 0 h 323"/>
                <a:gd name="T64" fmla="*/ 123 w 123"/>
                <a:gd name="T65" fmla="*/ 0 h 323"/>
                <a:gd name="T66" fmla="*/ 123 w 123"/>
                <a:gd name="T67" fmla="*/ 31 h 323"/>
                <a:gd name="T68" fmla="*/ 111 w 123"/>
                <a:gd name="T69" fmla="*/ 62 h 323"/>
                <a:gd name="T70" fmla="*/ 111 w 123"/>
                <a:gd name="T71" fmla="*/ 62 h 323"/>
                <a:gd name="T72" fmla="*/ 111 w 123"/>
                <a:gd name="T73" fmla="*/ 62 h 323"/>
                <a:gd name="T74" fmla="*/ 98 w 123"/>
                <a:gd name="T75" fmla="*/ 62 h 323"/>
                <a:gd name="T76" fmla="*/ 98 w 123"/>
                <a:gd name="T77" fmla="*/ 62 h 323"/>
                <a:gd name="T78" fmla="*/ 86 w 123"/>
                <a:gd name="T79" fmla="*/ 62 h 323"/>
                <a:gd name="T80" fmla="*/ 86 w 123"/>
                <a:gd name="T81" fmla="*/ 62 h 323"/>
                <a:gd name="T82" fmla="*/ 86 w 123"/>
                <a:gd name="T83" fmla="*/ 69 h 323"/>
                <a:gd name="T84" fmla="*/ 86 w 123"/>
                <a:gd name="T85" fmla="*/ 69 h 323"/>
                <a:gd name="T86" fmla="*/ 86 w 123"/>
                <a:gd name="T87" fmla="*/ 77 h 323"/>
                <a:gd name="T88" fmla="*/ 86 w 123"/>
                <a:gd name="T89" fmla="*/ 77 h 323"/>
                <a:gd name="T90" fmla="*/ 86 w 123"/>
                <a:gd name="T91" fmla="*/ 77 h 323"/>
                <a:gd name="T92" fmla="*/ 86 w 123"/>
                <a:gd name="T93" fmla="*/ 85 h 323"/>
                <a:gd name="T94" fmla="*/ 86 w 123"/>
                <a:gd name="T95" fmla="*/ 8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323">
                  <a:moveTo>
                    <a:pt x="86" y="93"/>
                  </a:moveTo>
                  <a:lnTo>
                    <a:pt x="86" y="93"/>
                  </a:lnTo>
                  <a:lnTo>
                    <a:pt x="98" y="93"/>
                  </a:lnTo>
                  <a:lnTo>
                    <a:pt x="111" y="93"/>
                  </a:lnTo>
                  <a:lnTo>
                    <a:pt x="111" y="108"/>
                  </a:lnTo>
                  <a:lnTo>
                    <a:pt x="111" y="123"/>
                  </a:lnTo>
                  <a:lnTo>
                    <a:pt x="111" y="146"/>
                  </a:lnTo>
                  <a:lnTo>
                    <a:pt x="111" y="162"/>
                  </a:lnTo>
                  <a:lnTo>
                    <a:pt x="98" y="162"/>
                  </a:lnTo>
                  <a:lnTo>
                    <a:pt x="86" y="162"/>
                  </a:lnTo>
                  <a:lnTo>
                    <a:pt x="86" y="323"/>
                  </a:lnTo>
                  <a:lnTo>
                    <a:pt x="24" y="323"/>
                  </a:lnTo>
                  <a:lnTo>
                    <a:pt x="24" y="162"/>
                  </a:lnTo>
                  <a:lnTo>
                    <a:pt x="12" y="162"/>
                  </a:lnTo>
                  <a:lnTo>
                    <a:pt x="0" y="162"/>
                  </a:lnTo>
                  <a:lnTo>
                    <a:pt x="0" y="146"/>
                  </a:lnTo>
                  <a:lnTo>
                    <a:pt x="0" y="123"/>
                  </a:lnTo>
                  <a:lnTo>
                    <a:pt x="0" y="108"/>
                  </a:lnTo>
                  <a:lnTo>
                    <a:pt x="0" y="93"/>
                  </a:lnTo>
                  <a:lnTo>
                    <a:pt x="12" y="93"/>
                  </a:lnTo>
                  <a:lnTo>
                    <a:pt x="24" y="93"/>
                  </a:lnTo>
                  <a:lnTo>
                    <a:pt x="24" y="85"/>
                  </a:lnTo>
                  <a:lnTo>
                    <a:pt x="24" y="77"/>
                  </a:lnTo>
                  <a:lnTo>
                    <a:pt x="24" y="69"/>
                  </a:lnTo>
                  <a:lnTo>
                    <a:pt x="24" y="62"/>
                  </a:lnTo>
                  <a:lnTo>
                    <a:pt x="24" y="54"/>
                  </a:lnTo>
                  <a:lnTo>
                    <a:pt x="24" y="46"/>
                  </a:lnTo>
                  <a:lnTo>
                    <a:pt x="24" y="39"/>
                  </a:lnTo>
                  <a:lnTo>
                    <a:pt x="24" y="31"/>
                  </a:lnTo>
                  <a:lnTo>
                    <a:pt x="24" y="23"/>
                  </a:lnTo>
                  <a:lnTo>
                    <a:pt x="37" y="16"/>
                  </a:lnTo>
                  <a:lnTo>
                    <a:pt x="37" y="8"/>
                  </a:lnTo>
                  <a:lnTo>
                    <a:pt x="49" y="8"/>
                  </a:lnTo>
                  <a:lnTo>
                    <a:pt x="49" y="0"/>
                  </a:lnTo>
                  <a:lnTo>
                    <a:pt x="61" y="0"/>
                  </a:lnTo>
                  <a:lnTo>
                    <a:pt x="74" y="0"/>
                  </a:lnTo>
                  <a:lnTo>
                    <a:pt x="86" y="0"/>
                  </a:lnTo>
                  <a:lnTo>
                    <a:pt x="98" y="0"/>
                  </a:lnTo>
                  <a:lnTo>
                    <a:pt x="111" y="0"/>
                  </a:lnTo>
                  <a:lnTo>
                    <a:pt x="123" y="0"/>
                  </a:lnTo>
                  <a:lnTo>
                    <a:pt x="123" y="16"/>
                  </a:lnTo>
                  <a:lnTo>
                    <a:pt x="123" y="31"/>
                  </a:lnTo>
                  <a:lnTo>
                    <a:pt x="123" y="46"/>
                  </a:lnTo>
                  <a:lnTo>
                    <a:pt x="111" y="62"/>
                  </a:lnTo>
                  <a:lnTo>
                    <a:pt x="98" y="62"/>
                  </a:lnTo>
                  <a:lnTo>
                    <a:pt x="86" y="62"/>
                  </a:lnTo>
                  <a:lnTo>
                    <a:pt x="86" y="69"/>
                  </a:lnTo>
                  <a:lnTo>
                    <a:pt x="86" y="77"/>
                  </a:lnTo>
                  <a:lnTo>
                    <a:pt x="86" y="85"/>
                  </a:lnTo>
                  <a:lnTo>
                    <a:pt x="86"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5"/>
            <p:cNvSpPr>
              <a:spLocks/>
            </p:cNvSpPr>
            <p:nvPr/>
          </p:nvSpPr>
          <p:spPr bwMode="auto">
            <a:xfrm>
              <a:off x="6022" y="7477"/>
              <a:ext cx="123" cy="323"/>
            </a:xfrm>
            <a:custGeom>
              <a:avLst/>
              <a:gdLst>
                <a:gd name="T0" fmla="*/ 86 w 123"/>
                <a:gd name="T1" fmla="*/ 93 h 323"/>
                <a:gd name="T2" fmla="*/ 111 w 123"/>
                <a:gd name="T3" fmla="*/ 93 h 323"/>
                <a:gd name="T4" fmla="*/ 111 w 123"/>
                <a:gd name="T5" fmla="*/ 108 h 323"/>
                <a:gd name="T6" fmla="*/ 111 w 123"/>
                <a:gd name="T7" fmla="*/ 146 h 323"/>
                <a:gd name="T8" fmla="*/ 111 w 123"/>
                <a:gd name="T9" fmla="*/ 162 h 323"/>
                <a:gd name="T10" fmla="*/ 86 w 123"/>
                <a:gd name="T11" fmla="*/ 162 h 323"/>
                <a:gd name="T12" fmla="*/ 86 w 123"/>
                <a:gd name="T13" fmla="*/ 323 h 323"/>
                <a:gd name="T14" fmla="*/ 24 w 123"/>
                <a:gd name="T15" fmla="*/ 162 h 323"/>
                <a:gd name="T16" fmla="*/ 12 w 123"/>
                <a:gd name="T17" fmla="*/ 162 h 323"/>
                <a:gd name="T18" fmla="*/ 0 w 123"/>
                <a:gd name="T19" fmla="*/ 162 h 323"/>
                <a:gd name="T20" fmla="*/ 0 w 123"/>
                <a:gd name="T21" fmla="*/ 123 h 323"/>
                <a:gd name="T22" fmla="*/ 0 w 123"/>
                <a:gd name="T23" fmla="*/ 93 h 323"/>
                <a:gd name="T24" fmla="*/ 12 w 123"/>
                <a:gd name="T25" fmla="*/ 93 h 323"/>
                <a:gd name="T26" fmla="*/ 24 w 123"/>
                <a:gd name="T27" fmla="*/ 93 h 323"/>
                <a:gd name="T28" fmla="*/ 24 w 123"/>
                <a:gd name="T29" fmla="*/ 77 h 323"/>
                <a:gd name="T30" fmla="*/ 24 w 123"/>
                <a:gd name="T31" fmla="*/ 62 h 323"/>
                <a:gd name="T32" fmla="*/ 24 w 123"/>
                <a:gd name="T33" fmla="*/ 46 h 323"/>
                <a:gd name="T34" fmla="*/ 24 w 123"/>
                <a:gd name="T35" fmla="*/ 39 h 323"/>
                <a:gd name="T36" fmla="*/ 24 w 123"/>
                <a:gd name="T37" fmla="*/ 31 h 323"/>
                <a:gd name="T38" fmla="*/ 24 w 123"/>
                <a:gd name="T39" fmla="*/ 23 h 323"/>
                <a:gd name="T40" fmla="*/ 37 w 123"/>
                <a:gd name="T41" fmla="*/ 16 h 323"/>
                <a:gd name="T42" fmla="*/ 37 w 123"/>
                <a:gd name="T43" fmla="*/ 16 h 323"/>
                <a:gd name="T44" fmla="*/ 37 w 123"/>
                <a:gd name="T45" fmla="*/ 8 h 323"/>
                <a:gd name="T46" fmla="*/ 49 w 123"/>
                <a:gd name="T47" fmla="*/ 0 h 323"/>
                <a:gd name="T48" fmla="*/ 49 w 123"/>
                <a:gd name="T49" fmla="*/ 0 h 323"/>
                <a:gd name="T50" fmla="*/ 61 w 123"/>
                <a:gd name="T51" fmla="*/ 0 h 323"/>
                <a:gd name="T52" fmla="*/ 61 w 123"/>
                <a:gd name="T53" fmla="*/ 0 h 323"/>
                <a:gd name="T54" fmla="*/ 74 w 123"/>
                <a:gd name="T55" fmla="*/ 0 h 323"/>
                <a:gd name="T56" fmla="*/ 86 w 123"/>
                <a:gd name="T57" fmla="*/ 0 h 323"/>
                <a:gd name="T58" fmla="*/ 86 w 123"/>
                <a:gd name="T59" fmla="*/ 0 h 323"/>
                <a:gd name="T60" fmla="*/ 98 w 123"/>
                <a:gd name="T61" fmla="*/ 0 h 323"/>
                <a:gd name="T62" fmla="*/ 111 w 123"/>
                <a:gd name="T63" fmla="*/ 0 h 323"/>
                <a:gd name="T64" fmla="*/ 123 w 123"/>
                <a:gd name="T65" fmla="*/ 0 h 323"/>
                <a:gd name="T66" fmla="*/ 123 w 123"/>
                <a:gd name="T67" fmla="*/ 31 h 323"/>
                <a:gd name="T68" fmla="*/ 111 w 123"/>
                <a:gd name="T69" fmla="*/ 62 h 323"/>
                <a:gd name="T70" fmla="*/ 111 w 123"/>
                <a:gd name="T71" fmla="*/ 62 h 323"/>
                <a:gd name="T72" fmla="*/ 111 w 123"/>
                <a:gd name="T73" fmla="*/ 62 h 323"/>
                <a:gd name="T74" fmla="*/ 98 w 123"/>
                <a:gd name="T75" fmla="*/ 62 h 323"/>
                <a:gd name="T76" fmla="*/ 98 w 123"/>
                <a:gd name="T77" fmla="*/ 62 h 323"/>
                <a:gd name="T78" fmla="*/ 86 w 123"/>
                <a:gd name="T79" fmla="*/ 62 h 323"/>
                <a:gd name="T80" fmla="*/ 86 w 123"/>
                <a:gd name="T81" fmla="*/ 62 h 323"/>
                <a:gd name="T82" fmla="*/ 86 w 123"/>
                <a:gd name="T83" fmla="*/ 69 h 323"/>
                <a:gd name="T84" fmla="*/ 86 w 123"/>
                <a:gd name="T85" fmla="*/ 69 h 323"/>
                <a:gd name="T86" fmla="*/ 86 w 123"/>
                <a:gd name="T87" fmla="*/ 77 h 323"/>
                <a:gd name="T88" fmla="*/ 86 w 123"/>
                <a:gd name="T89" fmla="*/ 77 h 323"/>
                <a:gd name="T90" fmla="*/ 86 w 123"/>
                <a:gd name="T91" fmla="*/ 77 h 323"/>
                <a:gd name="T92" fmla="*/ 86 w 123"/>
                <a:gd name="T93" fmla="*/ 85 h 323"/>
                <a:gd name="T94" fmla="*/ 86 w 123"/>
                <a:gd name="T95" fmla="*/ 8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323">
                  <a:moveTo>
                    <a:pt x="86" y="93"/>
                  </a:moveTo>
                  <a:lnTo>
                    <a:pt x="86" y="93"/>
                  </a:lnTo>
                  <a:lnTo>
                    <a:pt x="98" y="93"/>
                  </a:lnTo>
                  <a:lnTo>
                    <a:pt x="111" y="93"/>
                  </a:lnTo>
                  <a:lnTo>
                    <a:pt x="111" y="108"/>
                  </a:lnTo>
                  <a:lnTo>
                    <a:pt x="111" y="123"/>
                  </a:lnTo>
                  <a:lnTo>
                    <a:pt x="111" y="146"/>
                  </a:lnTo>
                  <a:lnTo>
                    <a:pt x="111" y="162"/>
                  </a:lnTo>
                  <a:lnTo>
                    <a:pt x="98" y="162"/>
                  </a:lnTo>
                  <a:lnTo>
                    <a:pt x="86" y="162"/>
                  </a:lnTo>
                  <a:lnTo>
                    <a:pt x="86" y="323"/>
                  </a:lnTo>
                  <a:lnTo>
                    <a:pt x="24" y="323"/>
                  </a:lnTo>
                  <a:lnTo>
                    <a:pt x="24" y="162"/>
                  </a:lnTo>
                  <a:lnTo>
                    <a:pt x="12" y="162"/>
                  </a:lnTo>
                  <a:lnTo>
                    <a:pt x="0" y="162"/>
                  </a:lnTo>
                  <a:lnTo>
                    <a:pt x="0" y="146"/>
                  </a:lnTo>
                  <a:lnTo>
                    <a:pt x="0" y="123"/>
                  </a:lnTo>
                  <a:lnTo>
                    <a:pt x="0" y="108"/>
                  </a:lnTo>
                  <a:lnTo>
                    <a:pt x="0" y="93"/>
                  </a:lnTo>
                  <a:lnTo>
                    <a:pt x="12" y="93"/>
                  </a:lnTo>
                  <a:lnTo>
                    <a:pt x="24" y="93"/>
                  </a:lnTo>
                  <a:lnTo>
                    <a:pt x="24" y="85"/>
                  </a:lnTo>
                  <a:lnTo>
                    <a:pt x="24" y="77"/>
                  </a:lnTo>
                  <a:lnTo>
                    <a:pt x="24" y="69"/>
                  </a:lnTo>
                  <a:lnTo>
                    <a:pt x="24" y="62"/>
                  </a:lnTo>
                  <a:lnTo>
                    <a:pt x="24" y="54"/>
                  </a:lnTo>
                  <a:lnTo>
                    <a:pt x="24" y="46"/>
                  </a:lnTo>
                  <a:lnTo>
                    <a:pt x="24" y="39"/>
                  </a:lnTo>
                  <a:lnTo>
                    <a:pt x="24" y="31"/>
                  </a:lnTo>
                  <a:lnTo>
                    <a:pt x="24" y="23"/>
                  </a:lnTo>
                  <a:lnTo>
                    <a:pt x="37" y="16"/>
                  </a:lnTo>
                  <a:lnTo>
                    <a:pt x="37" y="8"/>
                  </a:lnTo>
                  <a:lnTo>
                    <a:pt x="49" y="8"/>
                  </a:lnTo>
                  <a:lnTo>
                    <a:pt x="49" y="0"/>
                  </a:lnTo>
                  <a:lnTo>
                    <a:pt x="61" y="0"/>
                  </a:lnTo>
                  <a:lnTo>
                    <a:pt x="74" y="0"/>
                  </a:lnTo>
                  <a:lnTo>
                    <a:pt x="86" y="0"/>
                  </a:lnTo>
                  <a:lnTo>
                    <a:pt x="98" y="0"/>
                  </a:lnTo>
                  <a:lnTo>
                    <a:pt x="111" y="0"/>
                  </a:lnTo>
                  <a:lnTo>
                    <a:pt x="123" y="0"/>
                  </a:lnTo>
                  <a:lnTo>
                    <a:pt x="123" y="16"/>
                  </a:lnTo>
                  <a:lnTo>
                    <a:pt x="123" y="31"/>
                  </a:lnTo>
                  <a:lnTo>
                    <a:pt x="123" y="46"/>
                  </a:lnTo>
                  <a:lnTo>
                    <a:pt x="111" y="62"/>
                  </a:lnTo>
                  <a:lnTo>
                    <a:pt x="98" y="62"/>
                  </a:lnTo>
                  <a:lnTo>
                    <a:pt x="86" y="62"/>
                  </a:lnTo>
                  <a:lnTo>
                    <a:pt x="86" y="69"/>
                  </a:lnTo>
                  <a:lnTo>
                    <a:pt x="86" y="77"/>
                  </a:lnTo>
                  <a:lnTo>
                    <a:pt x="86" y="85"/>
                  </a:lnTo>
                  <a:lnTo>
                    <a:pt x="86" y="9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84"/>
            <p:cNvSpPr>
              <a:spLocks/>
            </p:cNvSpPr>
            <p:nvPr/>
          </p:nvSpPr>
          <p:spPr bwMode="auto">
            <a:xfrm>
              <a:off x="6268" y="7477"/>
              <a:ext cx="197" cy="331"/>
            </a:xfrm>
            <a:custGeom>
              <a:avLst/>
              <a:gdLst>
                <a:gd name="T0" fmla="*/ 62 w 197"/>
                <a:gd name="T1" fmla="*/ 223 h 331"/>
                <a:gd name="T2" fmla="*/ 74 w 197"/>
                <a:gd name="T3" fmla="*/ 246 h 331"/>
                <a:gd name="T4" fmla="*/ 86 w 197"/>
                <a:gd name="T5" fmla="*/ 262 h 331"/>
                <a:gd name="T6" fmla="*/ 98 w 197"/>
                <a:gd name="T7" fmla="*/ 262 h 331"/>
                <a:gd name="T8" fmla="*/ 111 w 197"/>
                <a:gd name="T9" fmla="*/ 254 h 331"/>
                <a:gd name="T10" fmla="*/ 123 w 197"/>
                <a:gd name="T11" fmla="*/ 239 h 331"/>
                <a:gd name="T12" fmla="*/ 123 w 197"/>
                <a:gd name="T13" fmla="*/ 231 h 331"/>
                <a:gd name="T14" fmla="*/ 123 w 197"/>
                <a:gd name="T15" fmla="*/ 215 h 331"/>
                <a:gd name="T16" fmla="*/ 111 w 197"/>
                <a:gd name="T17" fmla="*/ 208 h 331"/>
                <a:gd name="T18" fmla="*/ 98 w 197"/>
                <a:gd name="T19" fmla="*/ 208 h 331"/>
                <a:gd name="T20" fmla="*/ 86 w 197"/>
                <a:gd name="T21" fmla="*/ 200 h 331"/>
                <a:gd name="T22" fmla="*/ 62 w 197"/>
                <a:gd name="T23" fmla="*/ 185 h 331"/>
                <a:gd name="T24" fmla="*/ 37 w 197"/>
                <a:gd name="T25" fmla="*/ 169 h 331"/>
                <a:gd name="T26" fmla="*/ 25 w 197"/>
                <a:gd name="T27" fmla="*/ 154 h 331"/>
                <a:gd name="T28" fmla="*/ 12 w 197"/>
                <a:gd name="T29" fmla="*/ 139 h 331"/>
                <a:gd name="T30" fmla="*/ 0 w 197"/>
                <a:gd name="T31" fmla="*/ 123 h 331"/>
                <a:gd name="T32" fmla="*/ 0 w 197"/>
                <a:gd name="T33" fmla="*/ 100 h 331"/>
                <a:gd name="T34" fmla="*/ 0 w 197"/>
                <a:gd name="T35" fmla="*/ 77 h 331"/>
                <a:gd name="T36" fmla="*/ 12 w 197"/>
                <a:gd name="T37" fmla="*/ 46 h 331"/>
                <a:gd name="T38" fmla="*/ 25 w 197"/>
                <a:gd name="T39" fmla="*/ 23 h 331"/>
                <a:gd name="T40" fmla="*/ 49 w 197"/>
                <a:gd name="T41" fmla="*/ 8 h 331"/>
                <a:gd name="T42" fmla="*/ 86 w 197"/>
                <a:gd name="T43" fmla="*/ 0 h 331"/>
                <a:gd name="T44" fmla="*/ 111 w 197"/>
                <a:gd name="T45" fmla="*/ 0 h 331"/>
                <a:gd name="T46" fmla="*/ 135 w 197"/>
                <a:gd name="T47" fmla="*/ 8 h 331"/>
                <a:gd name="T48" fmla="*/ 160 w 197"/>
                <a:gd name="T49" fmla="*/ 16 h 331"/>
                <a:gd name="T50" fmla="*/ 172 w 197"/>
                <a:gd name="T51" fmla="*/ 31 h 331"/>
                <a:gd name="T52" fmla="*/ 172 w 197"/>
                <a:gd name="T53" fmla="*/ 54 h 331"/>
                <a:gd name="T54" fmla="*/ 185 w 197"/>
                <a:gd name="T55" fmla="*/ 77 h 331"/>
                <a:gd name="T56" fmla="*/ 123 w 197"/>
                <a:gd name="T57" fmla="*/ 100 h 331"/>
                <a:gd name="T58" fmla="*/ 111 w 197"/>
                <a:gd name="T59" fmla="*/ 77 h 331"/>
                <a:gd name="T60" fmla="*/ 98 w 197"/>
                <a:gd name="T61" fmla="*/ 69 h 331"/>
                <a:gd name="T62" fmla="*/ 86 w 197"/>
                <a:gd name="T63" fmla="*/ 62 h 331"/>
                <a:gd name="T64" fmla="*/ 74 w 197"/>
                <a:gd name="T65" fmla="*/ 69 h 331"/>
                <a:gd name="T66" fmla="*/ 74 w 197"/>
                <a:gd name="T67" fmla="*/ 77 h 331"/>
                <a:gd name="T68" fmla="*/ 74 w 197"/>
                <a:gd name="T69" fmla="*/ 85 h 331"/>
                <a:gd name="T70" fmla="*/ 74 w 197"/>
                <a:gd name="T71" fmla="*/ 100 h 331"/>
                <a:gd name="T72" fmla="*/ 86 w 197"/>
                <a:gd name="T73" fmla="*/ 100 h 331"/>
                <a:gd name="T74" fmla="*/ 111 w 197"/>
                <a:gd name="T75" fmla="*/ 108 h 331"/>
                <a:gd name="T76" fmla="*/ 123 w 197"/>
                <a:gd name="T77" fmla="*/ 116 h 331"/>
                <a:gd name="T78" fmla="*/ 148 w 197"/>
                <a:gd name="T79" fmla="*/ 131 h 331"/>
                <a:gd name="T80" fmla="*/ 160 w 197"/>
                <a:gd name="T81" fmla="*/ 139 h 331"/>
                <a:gd name="T82" fmla="*/ 185 w 197"/>
                <a:gd name="T83" fmla="*/ 162 h 331"/>
                <a:gd name="T84" fmla="*/ 185 w 197"/>
                <a:gd name="T85" fmla="*/ 185 h 331"/>
                <a:gd name="T86" fmla="*/ 197 w 197"/>
                <a:gd name="T87" fmla="*/ 223 h 331"/>
                <a:gd name="T88" fmla="*/ 185 w 197"/>
                <a:gd name="T89" fmla="*/ 262 h 331"/>
                <a:gd name="T90" fmla="*/ 172 w 197"/>
                <a:gd name="T91" fmla="*/ 292 h 331"/>
                <a:gd name="T92" fmla="*/ 160 w 197"/>
                <a:gd name="T93" fmla="*/ 315 h 331"/>
                <a:gd name="T94" fmla="*/ 123 w 197"/>
                <a:gd name="T95" fmla="*/ 331 h 331"/>
                <a:gd name="T96" fmla="*/ 86 w 197"/>
                <a:gd name="T97" fmla="*/ 331 h 331"/>
                <a:gd name="T98" fmla="*/ 62 w 197"/>
                <a:gd name="T99" fmla="*/ 331 h 331"/>
                <a:gd name="T100" fmla="*/ 37 w 197"/>
                <a:gd name="T101" fmla="*/ 315 h 331"/>
                <a:gd name="T102" fmla="*/ 25 w 197"/>
                <a:gd name="T103" fmla="*/ 300 h 331"/>
                <a:gd name="T104" fmla="*/ 12 w 197"/>
                <a:gd name="T105" fmla="*/ 277 h 331"/>
                <a:gd name="T106" fmla="*/ 0 w 197"/>
                <a:gd name="T107" fmla="*/ 254 h 331"/>
                <a:gd name="T108" fmla="*/ 0 w 197"/>
                <a:gd name="T109" fmla="*/ 2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7" h="331">
                  <a:moveTo>
                    <a:pt x="0" y="215"/>
                  </a:moveTo>
                  <a:lnTo>
                    <a:pt x="62" y="208"/>
                  </a:lnTo>
                  <a:lnTo>
                    <a:pt x="62" y="215"/>
                  </a:lnTo>
                  <a:lnTo>
                    <a:pt x="62" y="223"/>
                  </a:lnTo>
                  <a:lnTo>
                    <a:pt x="62" y="231"/>
                  </a:lnTo>
                  <a:lnTo>
                    <a:pt x="74" y="231"/>
                  </a:lnTo>
                  <a:lnTo>
                    <a:pt x="74" y="239"/>
                  </a:lnTo>
                  <a:lnTo>
                    <a:pt x="74" y="246"/>
                  </a:lnTo>
                  <a:lnTo>
                    <a:pt x="74" y="254"/>
                  </a:lnTo>
                  <a:lnTo>
                    <a:pt x="86" y="254"/>
                  </a:lnTo>
                  <a:lnTo>
                    <a:pt x="86" y="262"/>
                  </a:lnTo>
                  <a:lnTo>
                    <a:pt x="98" y="262"/>
                  </a:lnTo>
                  <a:lnTo>
                    <a:pt x="111" y="262"/>
                  </a:lnTo>
                  <a:lnTo>
                    <a:pt x="111" y="254"/>
                  </a:lnTo>
                  <a:lnTo>
                    <a:pt x="123" y="254"/>
                  </a:lnTo>
                  <a:lnTo>
                    <a:pt x="123" y="246"/>
                  </a:lnTo>
                  <a:lnTo>
                    <a:pt x="123" y="239"/>
                  </a:lnTo>
                  <a:lnTo>
                    <a:pt x="123" y="231"/>
                  </a:lnTo>
                  <a:lnTo>
                    <a:pt x="123" y="223"/>
                  </a:lnTo>
                  <a:lnTo>
                    <a:pt x="123" y="215"/>
                  </a:lnTo>
                  <a:lnTo>
                    <a:pt x="111" y="215"/>
                  </a:lnTo>
                  <a:lnTo>
                    <a:pt x="111" y="208"/>
                  </a:lnTo>
                  <a:lnTo>
                    <a:pt x="98" y="208"/>
                  </a:lnTo>
                  <a:lnTo>
                    <a:pt x="98" y="200"/>
                  </a:lnTo>
                  <a:lnTo>
                    <a:pt x="86" y="200"/>
                  </a:lnTo>
                  <a:lnTo>
                    <a:pt x="74" y="192"/>
                  </a:lnTo>
                  <a:lnTo>
                    <a:pt x="62" y="192"/>
                  </a:lnTo>
                  <a:lnTo>
                    <a:pt x="62" y="185"/>
                  </a:lnTo>
                  <a:lnTo>
                    <a:pt x="49" y="185"/>
                  </a:lnTo>
                  <a:lnTo>
                    <a:pt x="49" y="177"/>
                  </a:lnTo>
                  <a:lnTo>
                    <a:pt x="37" y="169"/>
                  </a:lnTo>
                  <a:lnTo>
                    <a:pt x="25" y="162"/>
                  </a:lnTo>
                  <a:lnTo>
                    <a:pt x="25" y="154"/>
                  </a:lnTo>
                  <a:lnTo>
                    <a:pt x="25" y="146"/>
                  </a:lnTo>
                  <a:lnTo>
                    <a:pt x="12" y="146"/>
                  </a:lnTo>
                  <a:lnTo>
                    <a:pt x="12" y="139"/>
                  </a:lnTo>
                  <a:lnTo>
                    <a:pt x="12" y="131"/>
                  </a:lnTo>
                  <a:lnTo>
                    <a:pt x="0" y="123"/>
                  </a:lnTo>
                  <a:lnTo>
                    <a:pt x="0" y="116"/>
                  </a:lnTo>
                  <a:lnTo>
                    <a:pt x="0" y="108"/>
                  </a:lnTo>
                  <a:lnTo>
                    <a:pt x="0" y="100"/>
                  </a:lnTo>
                  <a:lnTo>
                    <a:pt x="0" y="93"/>
                  </a:lnTo>
                  <a:lnTo>
                    <a:pt x="0" y="85"/>
                  </a:lnTo>
                  <a:lnTo>
                    <a:pt x="0" y="77"/>
                  </a:lnTo>
                  <a:lnTo>
                    <a:pt x="0" y="69"/>
                  </a:lnTo>
                  <a:lnTo>
                    <a:pt x="12" y="62"/>
                  </a:lnTo>
                  <a:lnTo>
                    <a:pt x="12" y="54"/>
                  </a:lnTo>
                  <a:lnTo>
                    <a:pt x="12" y="46"/>
                  </a:lnTo>
                  <a:lnTo>
                    <a:pt x="12" y="39"/>
                  </a:lnTo>
                  <a:lnTo>
                    <a:pt x="25" y="31"/>
                  </a:lnTo>
                  <a:lnTo>
                    <a:pt x="25" y="23"/>
                  </a:lnTo>
                  <a:lnTo>
                    <a:pt x="37" y="16"/>
                  </a:lnTo>
                  <a:lnTo>
                    <a:pt x="37" y="8"/>
                  </a:lnTo>
                  <a:lnTo>
                    <a:pt x="49" y="8"/>
                  </a:lnTo>
                  <a:lnTo>
                    <a:pt x="62" y="0"/>
                  </a:lnTo>
                  <a:lnTo>
                    <a:pt x="74" y="0"/>
                  </a:lnTo>
                  <a:lnTo>
                    <a:pt x="86" y="0"/>
                  </a:lnTo>
                  <a:lnTo>
                    <a:pt x="98" y="0"/>
                  </a:lnTo>
                  <a:lnTo>
                    <a:pt x="111" y="0"/>
                  </a:lnTo>
                  <a:lnTo>
                    <a:pt x="123" y="0"/>
                  </a:lnTo>
                  <a:lnTo>
                    <a:pt x="135" y="0"/>
                  </a:lnTo>
                  <a:lnTo>
                    <a:pt x="135" y="8"/>
                  </a:lnTo>
                  <a:lnTo>
                    <a:pt x="148" y="8"/>
                  </a:lnTo>
                  <a:lnTo>
                    <a:pt x="148" y="16"/>
                  </a:lnTo>
                  <a:lnTo>
                    <a:pt x="160" y="16"/>
                  </a:lnTo>
                  <a:lnTo>
                    <a:pt x="160" y="23"/>
                  </a:lnTo>
                  <a:lnTo>
                    <a:pt x="172" y="31"/>
                  </a:lnTo>
                  <a:lnTo>
                    <a:pt x="172" y="39"/>
                  </a:lnTo>
                  <a:lnTo>
                    <a:pt x="172" y="46"/>
                  </a:lnTo>
                  <a:lnTo>
                    <a:pt x="172" y="54"/>
                  </a:lnTo>
                  <a:lnTo>
                    <a:pt x="185" y="54"/>
                  </a:lnTo>
                  <a:lnTo>
                    <a:pt x="185" y="62"/>
                  </a:lnTo>
                  <a:lnTo>
                    <a:pt x="185" y="69"/>
                  </a:lnTo>
                  <a:lnTo>
                    <a:pt x="185" y="77"/>
                  </a:lnTo>
                  <a:lnTo>
                    <a:pt x="185" y="85"/>
                  </a:lnTo>
                  <a:lnTo>
                    <a:pt x="185" y="93"/>
                  </a:lnTo>
                  <a:lnTo>
                    <a:pt x="185" y="100"/>
                  </a:lnTo>
                  <a:lnTo>
                    <a:pt x="123" y="108"/>
                  </a:lnTo>
                  <a:lnTo>
                    <a:pt x="123" y="100"/>
                  </a:lnTo>
                  <a:lnTo>
                    <a:pt x="123" y="93"/>
                  </a:lnTo>
                  <a:lnTo>
                    <a:pt x="111" y="93"/>
                  </a:lnTo>
                  <a:lnTo>
                    <a:pt x="111" y="85"/>
                  </a:lnTo>
                  <a:lnTo>
                    <a:pt x="111" y="77"/>
                  </a:lnTo>
                  <a:lnTo>
                    <a:pt x="111" y="69"/>
                  </a:lnTo>
                  <a:lnTo>
                    <a:pt x="98" y="69"/>
                  </a:lnTo>
                  <a:lnTo>
                    <a:pt x="98" y="62"/>
                  </a:lnTo>
                  <a:lnTo>
                    <a:pt x="86" y="62"/>
                  </a:lnTo>
                  <a:lnTo>
                    <a:pt x="86" y="69"/>
                  </a:lnTo>
                  <a:lnTo>
                    <a:pt x="74" y="69"/>
                  </a:lnTo>
                  <a:lnTo>
                    <a:pt x="74" y="77"/>
                  </a:lnTo>
                  <a:lnTo>
                    <a:pt x="74" y="85"/>
                  </a:lnTo>
                  <a:lnTo>
                    <a:pt x="74" y="93"/>
                  </a:lnTo>
                  <a:lnTo>
                    <a:pt x="74" y="100"/>
                  </a:lnTo>
                  <a:lnTo>
                    <a:pt x="86" y="100"/>
                  </a:lnTo>
                  <a:lnTo>
                    <a:pt x="86" y="108"/>
                  </a:lnTo>
                  <a:lnTo>
                    <a:pt x="98" y="108"/>
                  </a:lnTo>
                  <a:lnTo>
                    <a:pt x="111" y="108"/>
                  </a:lnTo>
                  <a:lnTo>
                    <a:pt x="111" y="116"/>
                  </a:lnTo>
                  <a:lnTo>
                    <a:pt x="123" y="116"/>
                  </a:lnTo>
                  <a:lnTo>
                    <a:pt x="135" y="123"/>
                  </a:lnTo>
                  <a:lnTo>
                    <a:pt x="148" y="123"/>
                  </a:lnTo>
                  <a:lnTo>
                    <a:pt x="148" y="131"/>
                  </a:lnTo>
                  <a:lnTo>
                    <a:pt x="160" y="131"/>
                  </a:lnTo>
                  <a:lnTo>
                    <a:pt x="160" y="139"/>
                  </a:lnTo>
                  <a:lnTo>
                    <a:pt x="172" y="146"/>
                  </a:lnTo>
                  <a:lnTo>
                    <a:pt x="172" y="154"/>
                  </a:lnTo>
                  <a:lnTo>
                    <a:pt x="185" y="162"/>
                  </a:lnTo>
                  <a:lnTo>
                    <a:pt x="185" y="169"/>
                  </a:lnTo>
                  <a:lnTo>
                    <a:pt x="185" y="177"/>
                  </a:lnTo>
                  <a:lnTo>
                    <a:pt x="185" y="185"/>
                  </a:lnTo>
                  <a:lnTo>
                    <a:pt x="197" y="192"/>
                  </a:lnTo>
                  <a:lnTo>
                    <a:pt x="197" y="200"/>
                  </a:lnTo>
                  <a:lnTo>
                    <a:pt x="197" y="208"/>
                  </a:lnTo>
                  <a:lnTo>
                    <a:pt x="197" y="215"/>
                  </a:lnTo>
                  <a:lnTo>
                    <a:pt x="197" y="223"/>
                  </a:lnTo>
                  <a:lnTo>
                    <a:pt x="197" y="231"/>
                  </a:lnTo>
                  <a:lnTo>
                    <a:pt x="197" y="239"/>
                  </a:lnTo>
                  <a:lnTo>
                    <a:pt x="197" y="246"/>
                  </a:lnTo>
                  <a:lnTo>
                    <a:pt x="197" y="254"/>
                  </a:lnTo>
                  <a:lnTo>
                    <a:pt x="185" y="262"/>
                  </a:lnTo>
                  <a:lnTo>
                    <a:pt x="185" y="269"/>
                  </a:lnTo>
                  <a:lnTo>
                    <a:pt x="185" y="277"/>
                  </a:lnTo>
                  <a:lnTo>
                    <a:pt x="185" y="285"/>
                  </a:lnTo>
                  <a:lnTo>
                    <a:pt x="172" y="292"/>
                  </a:lnTo>
                  <a:lnTo>
                    <a:pt x="172" y="300"/>
                  </a:lnTo>
                  <a:lnTo>
                    <a:pt x="160" y="308"/>
                  </a:lnTo>
                  <a:lnTo>
                    <a:pt x="160" y="315"/>
                  </a:lnTo>
                  <a:lnTo>
                    <a:pt x="148" y="315"/>
                  </a:lnTo>
                  <a:lnTo>
                    <a:pt x="148" y="323"/>
                  </a:lnTo>
                  <a:lnTo>
                    <a:pt x="135" y="323"/>
                  </a:lnTo>
                  <a:lnTo>
                    <a:pt x="135" y="331"/>
                  </a:lnTo>
                  <a:lnTo>
                    <a:pt x="123" y="331"/>
                  </a:lnTo>
                  <a:lnTo>
                    <a:pt x="111" y="331"/>
                  </a:lnTo>
                  <a:lnTo>
                    <a:pt x="98" y="331"/>
                  </a:lnTo>
                  <a:lnTo>
                    <a:pt x="86" y="331"/>
                  </a:lnTo>
                  <a:lnTo>
                    <a:pt x="74" y="331"/>
                  </a:lnTo>
                  <a:lnTo>
                    <a:pt x="62" y="331"/>
                  </a:lnTo>
                  <a:lnTo>
                    <a:pt x="49" y="323"/>
                  </a:lnTo>
                  <a:lnTo>
                    <a:pt x="37" y="323"/>
                  </a:lnTo>
                  <a:lnTo>
                    <a:pt x="37" y="315"/>
                  </a:lnTo>
                  <a:lnTo>
                    <a:pt x="25" y="308"/>
                  </a:lnTo>
                  <a:lnTo>
                    <a:pt x="25" y="300"/>
                  </a:lnTo>
                  <a:lnTo>
                    <a:pt x="12" y="292"/>
                  </a:lnTo>
                  <a:lnTo>
                    <a:pt x="12" y="285"/>
                  </a:lnTo>
                  <a:lnTo>
                    <a:pt x="12" y="277"/>
                  </a:lnTo>
                  <a:lnTo>
                    <a:pt x="0" y="269"/>
                  </a:lnTo>
                  <a:lnTo>
                    <a:pt x="0" y="262"/>
                  </a:lnTo>
                  <a:lnTo>
                    <a:pt x="0" y="254"/>
                  </a:lnTo>
                  <a:lnTo>
                    <a:pt x="0" y="246"/>
                  </a:lnTo>
                  <a:lnTo>
                    <a:pt x="0" y="239"/>
                  </a:lnTo>
                  <a:lnTo>
                    <a:pt x="0" y="231"/>
                  </a:lnTo>
                  <a:lnTo>
                    <a:pt x="0" y="223"/>
                  </a:lnTo>
                  <a:lnTo>
                    <a:pt x="0" y="2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3"/>
            <p:cNvSpPr>
              <a:spLocks/>
            </p:cNvSpPr>
            <p:nvPr/>
          </p:nvSpPr>
          <p:spPr bwMode="auto">
            <a:xfrm>
              <a:off x="6268" y="7477"/>
              <a:ext cx="197" cy="331"/>
            </a:xfrm>
            <a:custGeom>
              <a:avLst/>
              <a:gdLst>
                <a:gd name="T0" fmla="*/ 62 w 197"/>
                <a:gd name="T1" fmla="*/ 223 h 331"/>
                <a:gd name="T2" fmla="*/ 74 w 197"/>
                <a:gd name="T3" fmla="*/ 246 h 331"/>
                <a:gd name="T4" fmla="*/ 86 w 197"/>
                <a:gd name="T5" fmla="*/ 262 h 331"/>
                <a:gd name="T6" fmla="*/ 98 w 197"/>
                <a:gd name="T7" fmla="*/ 262 h 331"/>
                <a:gd name="T8" fmla="*/ 111 w 197"/>
                <a:gd name="T9" fmla="*/ 254 h 331"/>
                <a:gd name="T10" fmla="*/ 123 w 197"/>
                <a:gd name="T11" fmla="*/ 239 h 331"/>
                <a:gd name="T12" fmla="*/ 123 w 197"/>
                <a:gd name="T13" fmla="*/ 231 h 331"/>
                <a:gd name="T14" fmla="*/ 123 w 197"/>
                <a:gd name="T15" fmla="*/ 215 h 331"/>
                <a:gd name="T16" fmla="*/ 111 w 197"/>
                <a:gd name="T17" fmla="*/ 208 h 331"/>
                <a:gd name="T18" fmla="*/ 98 w 197"/>
                <a:gd name="T19" fmla="*/ 208 h 331"/>
                <a:gd name="T20" fmla="*/ 86 w 197"/>
                <a:gd name="T21" fmla="*/ 200 h 331"/>
                <a:gd name="T22" fmla="*/ 62 w 197"/>
                <a:gd name="T23" fmla="*/ 185 h 331"/>
                <a:gd name="T24" fmla="*/ 37 w 197"/>
                <a:gd name="T25" fmla="*/ 169 h 331"/>
                <a:gd name="T26" fmla="*/ 25 w 197"/>
                <a:gd name="T27" fmla="*/ 154 h 331"/>
                <a:gd name="T28" fmla="*/ 12 w 197"/>
                <a:gd name="T29" fmla="*/ 139 h 331"/>
                <a:gd name="T30" fmla="*/ 0 w 197"/>
                <a:gd name="T31" fmla="*/ 123 h 331"/>
                <a:gd name="T32" fmla="*/ 0 w 197"/>
                <a:gd name="T33" fmla="*/ 100 h 331"/>
                <a:gd name="T34" fmla="*/ 0 w 197"/>
                <a:gd name="T35" fmla="*/ 77 h 331"/>
                <a:gd name="T36" fmla="*/ 12 w 197"/>
                <a:gd name="T37" fmla="*/ 46 h 331"/>
                <a:gd name="T38" fmla="*/ 25 w 197"/>
                <a:gd name="T39" fmla="*/ 23 h 331"/>
                <a:gd name="T40" fmla="*/ 49 w 197"/>
                <a:gd name="T41" fmla="*/ 8 h 331"/>
                <a:gd name="T42" fmla="*/ 86 w 197"/>
                <a:gd name="T43" fmla="*/ 0 h 331"/>
                <a:gd name="T44" fmla="*/ 111 w 197"/>
                <a:gd name="T45" fmla="*/ 0 h 331"/>
                <a:gd name="T46" fmla="*/ 135 w 197"/>
                <a:gd name="T47" fmla="*/ 8 h 331"/>
                <a:gd name="T48" fmla="*/ 160 w 197"/>
                <a:gd name="T49" fmla="*/ 16 h 331"/>
                <a:gd name="T50" fmla="*/ 172 w 197"/>
                <a:gd name="T51" fmla="*/ 31 h 331"/>
                <a:gd name="T52" fmla="*/ 172 w 197"/>
                <a:gd name="T53" fmla="*/ 54 h 331"/>
                <a:gd name="T54" fmla="*/ 185 w 197"/>
                <a:gd name="T55" fmla="*/ 77 h 331"/>
                <a:gd name="T56" fmla="*/ 123 w 197"/>
                <a:gd name="T57" fmla="*/ 100 h 331"/>
                <a:gd name="T58" fmla="*/ 111 w 197"/>
                <a:gd name="T59" fmla="*/ 77 h 331"/>
                <a:gd name="T60" fmla="*/ 98 w 197"/>
                <a:gd name="T61" fmla="*/ 69 h 331"/>
                <a:gd name="T62" fmla="*/ 86 w 197"/>
                <a:gd name="T63" fmla="*/ 62 h 331"/>
                <a:gd name="T64" fmla="*/ 74 w 197"/>
                <a:gd name="T65" fmla="*/ 69 h 331"/>
                <a:gd name="T66" fmla="*/ 74 w 197"/>
                <a:gd name="T67" fmla="*/ 77 h 331"/>
                <a:gd name="T68" fmla="*/ 74 w 197"/>
                <a:gd name="T69" fmla="*/ 85 h 331"/>
                <a:gd name="T70" fmla="*/ 74 w 197"/>
                <a:gd name="T71" fmla="*/ 100 h 331"/>
                <a:gd name="T72" fmla="*/ 86 w 197"/>
                <a:gd name="T73" fmla="*/ 100 h 331"/>
                <a:gd name="T74" fmla="*/ 111 w 197"/>
                <a:gd name="T75" fmla="*/ 108 h 331"/>
                <a:gd name="T76" fmla="*/ 123 w 197"/>
                <a:gd name="T77" fmla="*/ 116 h 331"/>
                <a:gd name="T78" fmla="*/ 148 w 197"/>
                <a:gd name="T79" fmla="*/ 131 h 331"/>
                <a:gd name="T80" fmla="*/ 160 w 197"/>
                <a:gd name="T81" fmla="*/ 139 h 331"/>
                <a:gd name="T82" fmla="*/ 185 w 197"/>
                <a:gd name="T83" fmla="*/ 162 h 331"/>
                <a:gd name="T84" fmla="*/ 185 w 197"/>
                <a:gd name="T85" fmla="*/ 185 h 331"/>
                <a:gd name="T86" fmla="*/ 197 w 197"/>
                <a:gd name="T87" fmla="*/ 223 h 331"/>
                <a:gd name="T88" fmla="*/ 185 w 197"/>
                <a:gd name="T89" fmla="*/ 262 h 331"/>
                <a:gd name="T90" fmla="*/ 172 w 197"/>
                <a:gd name="T91" fmla="*/ 292 h 331"/>
                <a:gd name="T92" fmla="*/ 160 w 197"/>
                <a:gd name="T93" fmla="*/ 315 h 331"/>
                <a:gd name="T94" fmla="*/ 123 w 197"/>
                <a:gd name="T95" fmla="*/ 331 h 331"/>
                <a:gd name="T96" fmla="*/ 86 w 197"/>
                <a:gd name="T97" fmla="*/ 331 h 331"/>
                <a:gd name="T98" fmla="*/ 62 w 197"/>
                <a:gd name="T99" fmla="*/ 331 h 331"/>
                <a:gd name="T100" fmla="*/ 37 w 197"/>
                <a:gd name="T101" fmla="*/ 315 h 331"/>
                <a:gd name="T102" fmla="*/ 25 w 197"/>
                <a:gd name="T103" fmla="*/ 300 h 331"/>
                <a:gd name="T104" fmla="*/ 12 w 197"/>
                <a:gd name="T105" fmla="*/ 277 h 331"/>
                <a:gd name="T106" fmla="*/ 0 w 197"/>
                <a:gd name="T107" fmla="*/ 254 h 331"/>
                <a:gd name="T108" fmla="*/ 0 w 197"/>
                <a:gd name="T109" fmla="*/ 2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7" h="331">
                  <a:moveTo>
                    <a:pt x="0" y="215"/>
                  </a:moveTo>
                  <a:lnTo>
                    <a:pt x="62" y="208"/>
                  </a:lnTo>
                  <a:lnTo>
                    <a:pt x="62" y="215"/>
                  </a:lnTo>
                  <a:lnTo>
                    <a:pt x="62" y="223"/>
                  </a:lnTo>
                  <a:lnTo>
                    <a:pt x="62" y="231"/>
                  </a:lnTo>
                  <a:lnTo>
                    <a:pt x="74" y="231"/>
                  </a:lnTo>
                  <a:lnTo>
                    <a:pt x="74" y="239"/>
                  </a:lnTo>
                  <a:lnTo>
                    <a:pt x="74" y="246"/>
                  </a:lnTo>
                  <a:lnTo>
                    <a:pt x="74" y="254"/>
                  </a:lnTo>
                  <a:lnTo>
                    <a:pt x="86" y="254"/>
                  </a:lnTo>
                  <a:lnTo>
                    <a:pt x="86" y="262"/>
                  </a:lnTo>
                  <a:lnTo>
                    <a:pt x="98" y="262"/>
                  </a:lnTo>
                  <a:lnTo>
                    <a:pt x="111" y="262"/>
                  </a:lnTo>
                  <a:lnTo>
                    <a:pt x="111" y="254"/>
                  </a:lnTo>
                  <a:lnTo>
                    <a:pt x="123" y="254"/>
                  </a:lnTo>
                  <a:lnTo>
                    <a:pt x="123" y="246"/>
                  </a:lnTo>
                  <a:lnTo>
                    <a:pt x="123" y="239"/>
                  </a:lnTo>
                  <a:lnTo>
                    <a:pt x="123" y="231"/>
                  </a:lnTo>
                  <a:lnTo>
                    <a:pt x="123" y="223"/>
                  </a:lnTo>
                  <a:lnTo>
                    <a:pt x="123" y="215"/>
                  </a:lnTo>
                  <a:lnTo>
                    <a:pt x="111" y="215"/>
                  </a:lnTo>
                  <a:lnTo>
                    <a:pt x="111" y="208"/>
                  </a:lnTo>
                  <a:lnTo>
                    <a:pt x="98" y="208"/>
                  </a:lnTo>
                  <a:lnTo>
                    <a:pt x="98" y="200"/>
                  </a:lnTo>
                  <a:lnTo>
                    <a:pt x="86" y="200"/>
                  </a:lnTo>
                  <a:lnTo>
                    <a:pt x="74" y="192"/>
                  </a:lnTo>
                  <a:lnTo>
                    <a:pt x="62" y="192"/>
                  </a:lnTo>
                  <a:lnTo>
                    <a:pt x="62" y="185"/>
                  </a:lnTo>
                  <a:lnTo>
                    <a:pt x="49" y="185"/>
                  </a:lnTo>
                  <a:lnTo>
                    <a:pt x="49" y="177"/>
                  </a:lnTo>
                  <a:lnTo>
                    <a:pt x="37" y="169"/>
                  </a:lnTo>
                  <a:lnTo>
                    <a:pt x="25" y="162"/>
                  </a:lnTo>
                  <a:lnTo>
                    <a:pt x="25" y="154"/>
                  </a:lnTo>
                  <a:lnTo>
                    <a:pt x="25" y="146"/>
                  </a:lnTo>
                  <a:lnTo>
                    <a:pt x="12" y="146"/>
                  </a:lnTo>
                  <a:lnTo>
                    <a:pt x="12" y="139"/>
                  </a:lnTo>
                  <a:lnTo>
                    <a:pt x="12" y="131"/>
                  </a:lnTo>
                  <a:lnTo>
                    <a:pt x="0" y="123"/>
                  </a:lnTo>
                  <a:lnTo>
                    <a:pt x="0" y="116"/>
                  </a:lnTo>
                  <a:lnTo>
                    <a:pt x="0" y="108"/>
                  </a:lnTo>
                  <a:lnTo>
                    <a:pt x="0" y="100"/>
                  </a:lnTo>
                  <a:lnTo>
                    <a:pt x="0" y="93"/>
                  </a:lnTo>
                  <a:lnTo>
                    <a:pt x="0" y="85"/>
                  </a:lnTo>
                  <a:lnTo>
                    <a:pt x="0" y="77"/>
                  </a:lnTo>
                  <a:lnTo>
                    <a:pt x="0" y="69"/>
                  </a:lnTo>
                  <a:lnTo>
                    <a:pt x="12" y="62"/>
                  </a:lnTo>
                  <a:lnTo>
                    <a:pt x="12" y="54"/>
                  </a:lnTo>
                  <a:lnTo>
                    <a:pt x="12" y="46"/>
                  </a:lnTo>
                  <a:lnTo>
                    <a:pt x="12" y="39"/>
                  </a:lnTo>
                  <a:lnTo>
                    <a:pt x="25" y="31"/>
                  </a:lnTo>
                  <a:lnTo>
                    <a:pt x="25" y="23"/>
                  </a:lnTo>
                  <a:lnTo>
                    <a:pt x="37" y="16"/>
                  </a:lnTo>
                  <a:lnTo>
                    <a:pt x="37" y="8"/>
                  </a:lnTo>
                  <a:lnTo>
                    <a:pt x="49" y="8"/>
                  </a:lnTo>
                  <a:lnTo>
                    <a:pt x="62" y="0"/>
                  </a:lnTo>
                  <a:lnTo>
                    <a:pt x="74" y="0"/>
                  </a:lnTo>
                  <a:lnTo>
                    <a:pt x="86" y="0"/>
                  </a:lnTo>
                  <a:lnTo>
                    <a:pt x="98" y="0"/>
                  </a:lnTo>
                  <a:lnTo>
                    <a:pt x="111" y="0"/>
                  </a:lnTo>
                  <a:lnTo>
                    <a:pt x="123" y="0"/>
                  </a:lnTo>
                  <a:lnTo>
                    <a:pt x="135" y="0"/>
                  </a:lnTo>
                  <a:lnTo>
                    <a:pt x="135" y="8"/>
                  </a:lnTo>
                  <a:lnTo>
                    <a:pt x="148" y="8"/>
                  </a:lnTo>
                  <a:lnTo>
                    <a:pt x="148" y="16"/>
                  </a:lnTo>
                  <a:lnTo>
                    <a:pt x="160" y="16"/>
                  </a:lnTo>
                  <a:lnTo>
                    <a:pt x="160" y="23"/>
                  </a:lnTo>
                  <a:lnTo>
                    <a:pt x="172" y="31"/>
                  </a:lnTo>
                  <a:lnTo>
                    <a:pt x="172" y="39"/>
                  </a:lnTo>
                  <a:lnTo>
                    <a:pt x="172" y="46"/>
                  </a:lnTo>
                  <a:lnTo>
                    <a:pt x="172" y="54"/>
                  </a:lnTo>
                  <a:lnTo>
                    <a:pt x="185" y="54"/>
                  </a:lnTo>
                  <a:lnTo>
                    <a:pt x="185" y="62"/>
                  </a:lnTo>
                  <a:lnTo>
                    <a:pt x="185" y="69"/>
                  </a:lnTo>
                  <a:lnTo>
                    <a:pt x="185" y="77"/>
                  </a:lnTo>
                  <a:lnTo>
                    <a:pt x="185" y="85"/>
                  </a:lnTo>
                  <a:lnTo>
                    <a:pt x="185" y="93"/>
                  </a:lnTo>
                  <a:lnTo>
                    <a:pt x="185" y="100"/>
                  </a:lnTo>
                  <a:lnTo>
                    <a:pt x="123" y="108"/>
                  </a:lnTo>
                  <a:lnTo>
                    <a:pt x="123" y="100"/>
                  </a:lnTo>
                  <a:lnTo>
                    <a:pt x="123" y="93"/>
                  </a:lnTo>
                  <a:lnTo>
                    <a:pt x="111" y="93"/>
                  </a:lnTo>
                  <a:lnTo>
                    <a:pt x="111" y="85"/>
                  </a:lnTo>
                  <a:lnTo>
                    <a:pt x="111" y="77"/>
                  </a:lnTo>
                  <a:lnTo>
                    <a:pt x="111" y="69"/>
                  </a:lnTo>
                  <a:lnTo>
                    <a:pt x="98" y="69"/>
                  </a:lnTo>
                  <a:lnTo>
                    <a:pt x="98" y="62"/>
                  </a:lnTo>
                  <a:lnTo>
                    <a:pt x="86" y="62"/>
                  </a:lnTo>
                  <a:lnTo>
                    <a:pt x="86" y="69"/>
                  </a:lnTo>
                  <a:lnTo>
                    <a:pt x="74" y="69"/>
                  </a:lnTo>
                  <a:lnTo>
                    <a:pt x="74" y="77"/>
                  </a:lnTo>
                  <a:lnTo>
                    <a:pt x="74" y="85"/>
                  </a:lnTo>
                  <a:lnTo>
                    <a:pt x="74" y="93"/>
                  </a:lnTo>
                  <a:lnTo>
                    <a:pt x="74" y="100"/>
                  </a:lnTo>
                  <a:lnTo>
                    <a:pt x="86" y="100"/>
                  </a:lnTo>
                  <a:lnTo>
                    <a:pt x="86" y="108"/>
                  </a:lnTo>
                  <a:lnTo>
                    <a:pt x="98" y="108"/>
                  </a:lnTo>
                  <a:lnTo>
                    <a:pt x="111" y="108"/>
                  </a:lnTo>
                  <a:lnTo>
                    <a:pt x="111" y="116"/>
                  </a:lnTo>
                  <a:lnTo>
                    <a:pt x="123" y="116"/>
                  </a:lnTo>
                  <a:lnTo>
                    <a:pt x="135" y="123"/>
                  </a:lnTo>
                  <a:lnTo>
                    <a:pt x="148" y="123"/>
                  </a:lnTo>
                  <a:lnTo>
                    <a:pt x="148" y="131"/>
                  </a:lnTo>
                  <a:lnTo>
                    <a:pt x="160" y="131"/>
                  </a:lnTo>
                  <a:lnTo>
                    <a:pt x="160" y="139"/>
                  </a:lnTo>
                  <a:lnTo>
                    <a:pt x="172" y="146"/>
                  </a:lnTo>
                  <a:lnTo>
                    <a:pt x="172" y="154"/>
                  </a:lnTo>
                  <a:lnTo>
                    <a:pt x="185" y="162"/>
                  </a:lnTo>
                  <a:lnTo>
                    <a:pt x="185" y="169"/>
                  </a:lnTo>
                  <a:lnTo>
                    <a:pt x="185" y="177"/>
                  </a:lnTo>
                  <a:lnTo>
                    <a:pt x="185" y="185"/>
                  </a:lnTo>
                  <a:lnTo>
                    <a:pt x="197" y="192"/>
                  </a:lnTo>
                  <a:lnTo>
                    <a:pt x="197" y="200"/>
                  </a:lnTo>
                  <a:lnTo>
                    <a:pt x="197" y="208"/>
                  </a:lnTo>
                  <a:lnTo>
                    <a:pt x="197" y="215"/>
                  </a:lnTo>
                  <a:lnTo>
                    <a:pt x="197" y="223"/>
                  </a:lnTo>
                  <a:lnTo>
                    <a:pt x="197" y="231"/>
                  </a:lnTo>
                  <a:lnTo>
                    <a:pt x="197" y="239"/>
                  </a:lnTo>
                  <a:lnTo>
                    <a:pt x="197" y="246"/>
                  </a:lnTo>
                  <a:lnTo>
                    <a:pt x="197" y="254"/>
                  </a:lnTo>
                  <a:lnTo>
                    <a:pt x="185" y="262"/>
                  </a:lnTo>
                  <a:lnTo>
                    <a:pt x="185" y="269"/>
                  </a:lnTo>
                  <a:lnTo>
                    <a:pt x="185" y="277"/>
                  </a:lnTo>
                  <a:lnTo>
                    <a:pt x="185" y="285"/>
                  </a:lnTo>
                  <a:lnTo>
                    <a:pt x="172" y="292"/>
                  </a:lnTo>
                  <a:lnTo>
                    <a:pt x="172" y="300"/>
                  </a:lnTo>
                  <a:lnTo>
                    <a:pt x="160" y="308"/>
                  </a:lnTo>
                  <a:lnTo>
                    <a:pt x="160" y="315"/>
                  </a:lnTo>
                  <a:lnTo>
                    <a:pt x="148" y="315"/>
                  </a:lnTo>
                  <a:lnTo>
                    <a:pt x="148" y="323"/>
                  </a:lnTo>
                  <a:lnTo>
                    <a:pt x="135" y="323"/>
                  </a:lnTo>
                  <a:lnTo>
                    <a:pt x="135" y="331"/>
                  </a:lnTo>
                  <a:lnTo>
                    <a:pt x="123" y="331"/>
                  </a:lnTo>
                  <a:lnTo>
                    <a:pt x="111" y="331"/>
                  </a:lnTo>
                  <a:lnTo>
                    <a:pt x="98" y="331"/>
                  </a:lnTo>
                  <a:lnTo>
                    <a:pt x="86" y="331"/>
                  </a:lnTo>
                  <a:lnTo>
                    <a:pt x="74" y="331"/>
                  </a:lnTo>
                  <a:lnTo>
                    <a:pt x="62" y="331"/>
                  </a:lnTo>
                  <a:lnTo>
                    <a:pt x="49" y="323"/>
                  </a:lnTo>
                  <a:lnTo>
                    <a:pt x="37" y="323"/>
                  </a:lnTo>
                  <a:lnTo>
                    <a:pt x="37" y="315"/>
                  </a:lnTo>
                  <a:lnTo>
                    <a:pt x="25" y="308"/>
                  </a:lnTo>
                  <a:lnTo>
                    <a:pt x="25" y="300"/>
                  </a:lnTo>
                  <a:lnTo>
                    <a:pt x="12" y="292"/>
                  </a:lnTo>
                  <a:lnTo>
                    <a:pt x="12" y="285"/>
                  </a:lnTo>
                  <a:lnTo>
                    <a:pt x="12" y="277"/>
                  </a:lnTo>
                  <a:lnTo>
                    <a:pt x="0" y="269"/>
                  </a:lnTo>
                  <a:lnTo>
                    <a:pt x="0" y="262"/>
                  </a:lnTo>
                  <a:lnTo>
                    <a:pt x="0" y="254"/>
                  </a:lnTo>
                  <a:lnTo>
                    <a:pt x="0" y="246"/>
                  </a:lnTo>
                  <a:lnTo>
                    <a:pt x="0" y="239"/>
                  </a:lnTo>
                  <a:lnTo>
                    <a:pt x="0" y="231"/>
                  </a:lnTo>
                  <a:lnTo>
                    <a:pt x="0" y="223"/>
                  </a:lnTo>
                  <a:lnTo>
                    <a:pt x="0" y="215"/>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82"/>
            <p:cNvSpPr>
              <a:spLocks/>
            </p:cNvSpPr>
            <p:nvPr/>
          </p:nvSpPr>
          <p:spPr bwMode="auto">
            <a:xfrm>
              <a:off x="6490" y="7562"/>
              <a:ext cx="271" cy="238"/>
            </a:xfrm>
            <a:custGeom>
              <a:avLst/>
              <a:gdLst>
                <a:gd name="T0" fmla="*/ 24 w 271"/>
                <a:gd name="T1" fmla="*/ 8 h 238"/>
                <a:gd name="T2" fmla="*/ 61 w 271"/>
                <a:gd name="T3" fmla="*/ 38 h 238"/>
                <a:gd name="T4" fmla="*/ 61 w 271"/>
                <a:gd name="T5" fmla="*/ 23 h 238"/>
                <a:gd name="T6" fmla="*/ 74 w 271"/>
                <a:gd name="T7" fmla="*/ 15 h 238"/>
                <a:gd name="T8" fmla="*/ 86 w 271"/>
                <a:gd name="T9" fmla="*/ 8 h 238"/>
                <a:gd name="T10" fmla="*/ 98 w 271"/>
                <a:gd name="T11" fmla="*/ 0 h 238"/>
                <a:gd name="T12" fmla="*/ 110 w 271"/>
                <a:gd name="T13" fmla="*/ 0 h 238"/>
                <a:gd name="T14" fmla="*/ 123 w 271"/>
                <a:gd name="T15" fmla="*/ 0 h 238"/>
                <a:gd name="T16" fmla="*/ 135 w 271"/>
                <a:gd name="T17" fmla="*/ 0 h 238"/>
                <a:gd name="T18" fmla="*/ 147 w 271"/>
                <a:gd name="T19" fmla="*/ 8 h 238"/>
                <a:gd name="T20" fmla="*/ 147 w 271"/>
                <a:gd name="T21" fmla="*/ 15 h 238"/>
                <a:gd name="T22" fmla="*/ 160 w 271"/>
                <a:gd name="T23" fmla="*/ 31 h 238"/>
                <a:gd name="T24" fmla="*/ 160 w 271"/>
                <a:gd name="T25" fmla="*/ 31 h 238"/>
                <a:gd name="T26" fmla="*/ 172 w 271"/>
                <a:gd name="T27" fmla="*/ 23 h 238"/>
                <a:gd name="T28" fmla="*/ 184 w 271"/>
                <a:gd name="T29" fmla="*/ 8 h 238"/>
                <a:gd name="T30" fmla="*/ 184 w 271"/>
                <a:gd name="T31" fmla="*/ 0 h 238"/>
                <a:gd name="T32" fmla="*/ 197 w 271"/>
                <a:gd name="T33" fmla="*/ 0 h 238"/>
                <a:gd name="T34" fmla="*/ 209 w 271"/>
                <a:gd name="T35" fmla="*/ 0 h 238"/>
                <a:gd name="T36" fmla="*/ 221 w 271"/>
                <a:gd name="T37" fmla="*/ 0 h 238"/>
                <a:gd name="T38" fmla="*/ 234 w 271"/>
                <a:gd name="T39" fmla="*/ 0 h 238"/>
                <a:gd name="T40" fmla="*/ 234 w 271"/>
                <a:gd name="T41" fmla="*/ 8 h 238"/>
                <a:gd name="T42" fmla="*/ 246 w 271"/>
                <a:gd name="T43" fmla="*/ 15 h 238"/>
                <a:gd name="T44" fmla="*/ 246 w 271"/>
                <a:gd name="T45" fmla="*/ 23 h 238"/>
                <a:gd name="T46" fmla="*/ 258 w 271"/>
                <a:gd name="T47" fmla="*/ 31 h 238"/>
                <a:gd name="T48" fmla="*/ 258 w 271"/>
                <a:gd name="T49" fmla="*/ 38 h 238"/>
                <a:gd name="T50" fmla="*/ 258 w 271"/>
                <a:gd name="T51" fmla="*/ 54 h 238"/>
                <a:gd name="T52" fmla="*/ 271 w 271"/>
                <a:gd name="T53" fmla="*/ 69 h 238"/>
                <a:gd name="T54" fmla="*/ 271 w 271"/>
                <a:gd name="T55" fmla="*/ 84 h 238"/>
                <a:gd name="T56" fmla="*/ 271 w 271"/>
                <a:gd name="T57" fmla="*/ 130 h 238"/>
                <a:gd name="T58" fmla="*/ 271 w 271"/>
                <a:gd name="T59" fmla="*/ 238 h 238"/>
                <a:gd name="T60" fmla="*/ 197 w 271"/>
                <a:gd name="T61" fmla="*/ 107 h 238"/>
                <a:gd name="T62" fmla="*/ 197 w 271"/>
                <a:gd name="T63" fmla="*/ 92 h 238"/>
                <a:gd name="T64" fmla="*/ 197 w 271"/>
                <a:gd name="T65" fmla="*/ 92 h 238"/>
                <a:gd name="T66" fmla="*/ 197 w 271"/>
                <a:gd name="T67" fmla="*/ 84 h 238"/>
                <a:gd name="T68" fmla="*/ 197 w 271"/>
                <a:gd name="T69" fmla="*/ 77 h 238"/>
                <a:gd name="T70" fmla="*/ 184 w 271"/>
                <a:gd name="T71" fmla="*/ 77 h 238"/>
                <a:gd name="T72" fmla="*/ 184 w 271"/>
                <a:gd name="T73" fmla="*/ 77 h 238"/>
                <a:gd name="T74" fmla="*/ 172 w 271"/>
                <a:gd name="T75" fmla="*/ 84 h 238"/>
                <a:gd name="T76" fmla="*/ 172 w 271"/>
                <a:gd name="T77" fmla="*/ 92 h 238"/>
                <a:gd name="T78" fmla="*/ 172 w 271"/>
                <a:gd name="T79" fmla="*/ 100 h 238"/>
                <a:gd name="T80" fmla="*/ 160 w 271"/>
                <a:gd name="T81" fmla="*/ 115 h 238"/>
                <a:gd name="T82" fmla="*/ 98 w 271"/>
                <a:gd name="T83" fmla="*/ 238 h 238"/>
                <a:gd name="T84" fmla="*/ 98 w 271"/>
                <a:gd name="T85" fmla="*/ 146 h 238"/>
                <a:gd name="T86" fmla="*/ 98 w 271"/>
                <a:gd name="T87" fmla="*/ 107 h 238"/>
                <a:gd name="T88" fmla="*/ 98 w 271"/>
                <a:gd name="T89" fmla="*/ 100 h 238"/>
                <a:gd name="T90" fmla="*/ 98 w 271"/>
                <a:gd name="T91" fmla="*/ 92 h 238"/>
                <a:gd name="T92" fmla="*/ 98 w 271"/>
                <a:gd name="T93" fmla="*/ 84 h 238"/>
                <a:gd name="T94" fmla="*/ 98 w 271"/>
                <a:gd name="T95" fmla="*/ 77 h 238"/>
                <a:gd name="T96" fmla="*/ 86 w 271"/>
                <a:gd name="T97" fmla="*/ 77 h 238"/>
                <a:gd name="T98" fmla="*/ 86 w 271"/>
                <a:gd name="T99" fmla="*/ 77 h 238"/>
                <a:gd name="T100" fmla="*/ 74 w 271"/>
                <a:gd name="T101" fmla="*/ 77 h 238"/>
                <a:gd name="T102" fmla="*/ 74 w 271"/>
                <a:gd name="T103" fmla="*/ 84 h 238"/>
                <a:gd name="T104" fmla="*/ 74 w 271"/>
                <a:gd name="T105" fmla="*/ 92 h 238"/>
                <a:gd name="T106" fmla="*/ 61 w 271"/>
                <a:gd name="T107" fmla="*/ 107 h 238"/>
                <a:gd name="T108" fmla="*/ 61 w 271"/>
                <a:gd name="T109" fmla="*/ 154 h 238"/>
                <a:gd name="T110" fmla="*/ 61 w 271"/>
                <a:gd name="T111" fmla="*/ 238 h 238"/>
                <a:gd name="T112" fmla="*/ 0 w 271"/>
                <a:gd name="T113" fmla="*/ 12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1" h="238">
                  <a:moveTo>
                    <a:pt x="0" y="8"/>
                  </a:moveTo>
                  <a:lnTo>
                    <a:pt x="12" y="8"/>
                  </a:lnTo>
                  <a:lnTo>
                    <a:pt x="24" y="8"/>
                  </a:lnTo>
                  <a:lnTo>
                    <a:pt x="49" y="8"/>
                  </a:lnTo>
                  <a:lnTo>
                    <a:pt x="61" y="8"/>
                  </a:lnTo>
                  <a:lnTo>
                    <a:pt x="61" y="38"/>
                  </a:lnTo>
                  <a:lnTo>
                    <a:pt x="61" y="31"/>
                  </a:lnTo>
                  <a:lnTo>
                    <a:pt x="61" y="23"/>
                  </a:lnTo>
                  <a:lnTo>
                    <a:pt x="74" y="23"/>
                  </a:lnTo>
                  <a:lnTo>
                    <a:pt x="74" y="15"/>
                  </a:lnTo>
                  <a:lnTo>
                    <a:pt x="74" y="8"/>
                  </a:lnTo>
                  <a:lnTo>
                    <a:pt x="86" y="8"/>
                  </a:lnTo>
                  <a:lnTo>
                    <a:pt x="86" y="0"/>
                  </a:lnTo>
                  <a:lnTo>
                    <a:pt x="98" y="0"/>
                  </a:lnTo>
                  <a:lnTo>
                    <a:pt x="110" y="0"/>
                  </a:lnTo>
                  <a:lnTo>
                    <a:pt x="123" y="0"/>
                  </a:lnTo>
                  <a:lnTo>
                    <a:pt x="135" y="0"/>
                  </a:lnTo>
                  <a:lnTo>
                    <a:pt x="135" y="8"/>
                  </a:lnTo>
                  <a:lnTo>
                    <a:pt x="147" y="8"/>
                  </a:lnTo>
                  <a:lnTo>
                    <a:pt x="147" y="15"/>
                  </a:lnTo>
                  <a:lnTo>
                    <a:pt x="147" y="23"/>
                  </a:lnTo>
                  <a:lnTo>
                    <a:pt x="160" y="31"/>
                  </a:lnTo>
                  <a:lnTo>
                    <a:pt x="160" y="38"/>
                  </a:lnTo>
                  <a:lnTo>
                    <a:pt x="160" y="31"/>
                  </a:lnTo>
                  <a:lnTo>
                    <a:pt x="172" y="23"/>
                  </a:lnTo>
                  <a:lnTo>
                    <a:pt x="172" y="15"/>
                  </a:lnTo>
                  <a:lnTo>
                    <a:pt x="184" y="8"/>
                  </a:lnTo>
                  <a:lnTo>
                    <a:pt x="184" y="0"/>
                  </a:lnTo>
                  <a:lnTo>
                    <a:pt x="197" y="0"/>
                  </a:lnTo>
                  <a:lnTo>
                    <a:pt x="209" y="0"/>
                  </a:lnTo>
                  <a:lnTo>
                    <a:pt x="221" y="0"/>
                  </a:lnTo>
                  <a:lnTo>
                    <a:pt x="234" y="0"/>
                  </a:lnTo>
                  <a:lnTo>
                    <a:pt x="234" y="8"/>
                  </a:lnTo>
                  <a:lnTo>
                    <a:pt x="246" y="8"/>
                  </a:lnTo>
                  <a:lnTo>
                    <a:pt x="246" y="15"/>
                  </a:lnTo>
                  <a:lnTo>
                    <a:pt x="246" y="23"/>
                  </a:lnTo>
                  <a:lnTo>
                    <a:pt x="258" y="23"/>
                  </a:lnTo>
                  <a:lnTo>
                    <a:pt x="258" y="31"/>
                  </a:lnTo>
                  <a:lnTo>
                    <a:pt x="258" y="38"/>
                  </a:lnTo>
                  <a:lnTo>
                    <a:pt x="258" y="46"/>
                  </a:lnTo>
                  <a:lnTo>
                    <a:pt x="258" y="54"/>
                  </a:lnTo>
                  <a:lnTo>
                    <a:pt x="271" y="54"/>
                  </a:lnTo>
                  <a:lnTo>
                    <a:pt x="271" y="61"/>
                  </a:lnTo>
                  <a:lnTo>
                    <a:pt x="271" y="69"/>
                  </a:lnTo>
                  <a:lnTo>
                    <a:pt x="271" y="77"/>
                  </a:lnTo>
                  <a:lnTo>
                    <a:pt x="271" y="84"/>
                  </a:lnTo>
                  <a:lnTo>
                    <a:pt x="271" y="92"/>
                  </a:lnTo>
                  <a:lnTo>
                    <a:pt x="271" y="130"/>
                  </a:lnTo>
                  <a:lnTo>
                    <a:pt x="271" y="169"/>
                  </a:lnTo>
                  <a:lnTo>
                    <a:pt x="271" y="207"/>
                  </a:lnTo>
                  <a:lnTo>
                    <a:pt x="271" y="238"/>
                  </a:lnTo>
                  <a:lnTo>
                    <a:pt x="197" y="238"/>
                  </a:lnTo>
                  <a:lnTo>
                    <a:pt x="197" y="107"/>
                  </a:lnTo>
                  <a:lnTo>
                    <a:pt x="197" y="100"/>
                  </a:lnTo>
                  <a:lnTo>
                    <a:pt x="197" y="92"/>
                  </a:lnTo>
                  <a:lnTo>
                    <a:pt x="197" y="84"/>
                  </a:lnTo>
                  <a:lnTo>
                    <a:pt x="197" y="77"/>
                  </a:lnTo>
                  <a:lnTo>
                    <a:pt x="184" y="77"/>
                  </a:lnTo>
                  <a:lnTo>
                    <a:pt x="172" y="84"/>
                  </a:lnTo>
                  <a:lnTo>
                    <a:pt x="172" y="92"/>
                  </a:lnTo>
                  <a:lnTo>
                    <a:pt x="172" y="100"/>
                  </a:lnTo>
                  <a:lnTo>
                    <a:pt x="160" y="107"/>
                  </a:lnTo>
                  <a:lnTo>
                    <a:pt x="160" y="115"/>
                  </a:lnTo>
                  <a:lnTo>
                    <a:pt x="160" y="123"/>
                  </a:lnTo>
                  <a:lnTo>
                    <a:pt x="160" y="238"/>
                  </a:lnTo>
                  <a:lnTo>
                    <a:pt x="98" y="238"/>
                  </a:lnTo>
                  <a:lnTo>
                    <a:pt x="98" y="207"/>
                  </a:lnTo>
                  <a:lnTo>
                    <a:pt x="98" y="177"/>
                  </a:lnTo>
                  <a:lnTo>
                    <a:pt x="98" y="146"/>
                  </a:lnTo>
                  <a:lnTo>
                    <a:pt x="98" y="115"/>
                  </a:lnTo>
                  <a:lnTo>
                    <a:pt x="98" y="107"/>
                  </a:lnTo>
                  <a:lnTo>
                    <a:pt x="98" y="100"/>
                  </a:lnTo>
                  <a:lnTo>
                    <a:pt x="98" y="92"/>
                  </a:lnTo>
                  <a:lnTo>
                    <a:pt x="98" y="84"/>
                  </a:lnTo>
                  <a:lnTo>
                    <a:pt x="98" y="77"/>
                  </a:lnTo>
                  <a:lnTo>
                    <a:pt x="86" y="77"/>
                  </a:lnTo>
                  <a:lnTo>
                    <a:pt x="74" y="77"/>
                  </a:lnTo>
                  <a:lnTo>
                    <a:pt x="74" y="84"/>
                  </a:lnTo>
                  <a:lnTo>
                    <a:pt x="74" y="92"/>
                  </a:lnTo>
                  <a:lnTo>
                    <a:pt x="61" y="100"/>
                  </a:lnTo>
                  <a:lnTo>
                    <a:pt x="61" y="107"/>
                  </a:lnTo>
                  <a:lnTo>
                    <a:pt x="61" y="115"/>
                  </a:lnTo>
                  <a:lnTo>
                    <a:pt x="61" y="123"/>
                  </a:lnTo>
                  <a:lnTo>
                    <a:pt x="61" y="154"/>
                  </a:lnTo>
                  <a:lnTo>
                    <a:pt x="61" y="184"/>
                  </a:lnTo>
                  <a:lnTo>
                    <a:pt x="61" y="215"/>
                  </a:lnTo>
                  <a:lnTo>
                    <a:pt x="61" y="238"/>
                  </a:lnTo>
                  <a:lnTo>
                    <a:pt x="0" y="238"/>
                  </a:lnTo>
                  <a:lnTo>
                    <a:pt x="0" y="184"/>
                  </a:lnTo>
                  <a:lnTo>
                    <a:pt x="0" y="123"/>
                  </a:lnTo>
                  <a:lnTo>
                    <a:pt x="0" y="61"/>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1"/>
            <p:cNvSpPr>
              <a:spLocks/>
            </p:cNvSpPr>
            <p:nvPr/>
          </p:nvSpPr>
          <p:spPr bwMode="auto">
            <a:xfrm>
              <a:off x="6490" y="7562"/>
              <a:ext cx="271" cy="238"/>
            </a:xfrm>
            <a:custGeom>
              <a:avLst/>
              <a:gdLst>
                <a:gd name="T0" fmla="*/ 24 w 271"/>
                <a:gd name="T1" fmla="*/ 8 h 238"/>
                <a:gd name="T2" fmla="*/ 61 w 271"/>
                <a:gd name="T3" fmla="*/ 38 h 238"/>
                <a:gd name="T4" fmla="*/ 61 w 271"/>
                <a:gd name="T5" fmla="*/ 23 h 238"/>
                <a:gd name="T6" fmla="*/ 74 w 271"/>
                <a:gd name="T7" fmla="*/ 15 h 238"/>
                <a:gd name="T8" fmla="*/ 86 w 271"/>
                <a:gd name="T9" fmla="*/ 8 h 238"/>
                <a:gd name="T10" fmla="*/ 98 w 271"/>
                <a:gd name="T11" fmla="*/ 0 h 238"/>
                <a:gd name="T12" fmla="*/ 110 w 271"/>
                <a:gd name="T13" fmla="*/ 0 h 238"/>
                <a:gd name="T14" fmla="*/ 123 w 271"/>
                <a:gd name="T15" fmla="*/ 0 h 238"/>
                <a:gd name="T16" fmla="*/ 135 w 271"/>
                <a:gd name="T17" fmla="*/ 0 h 238"/>
                <a:gd name="T18" fmla="*/ 147 w 271"/>
                <a:gd name="T19" fmla="*/ 8 h 238"/>
                <a:gd name="T20" fmla="*/ 147 w 271"/>
                <a:gd name="T21" fmla="*/ 15 h 238"/>
                <a:gd name="T22" fmla="*/ 160 w 271"/>
                <a:gd name="T23" fmla="*/ 31 h 238"/>
                <a:gd name="T24" fmla="*/ 160 w 271"/>
                <a:gd name="T25" fmla="*/ 31 h 238"/>
                <a:gd name="T26" fmla="*/ 172 w 271"/>
                <a:gd name="T27" fmla="*/ 23 h 238"/>
                <a:gd name="T28" fmla="*/ 184 w 271"/>
                <a:gd name="T29" fmla="*/ 8 h 238"/>
                <a:gd name="T30" fmla="*/ 184 w 271"/>
                <a:gd name="T31" fmla="*/ 0 h 238"/>
                <a:gd name="T32" fmla="*/ 197 w 271"/>
                <a:gd name="T33" fmla="*/ 0 h 238"/>
                <a:gd name="T34" fmla="*/ 209 w 271"/>
                <a:gd name="T35" fmla="*/ 0 h 238"/>
                <a:gd name="T36" fmla="*/ 221 w 271"/>
                <a:gd name="T37" fmla="*/ 0 h 238"/>
                <a:gd name="T38" fmla="*/ 234 w 271"/>
                <a:gd name="T39" fmla="*/ 0 h 238"/>
                <a:gd name="T40" fmla="*/ 234 w 271"/>
                <a:gd name="T41" fmla="*/ 8 h 238"/>
                <a:gd name="T42" fmla="*/ 246 w 271"/>
                <a:gd name="T43" fmla="*/ 15 h 238"/>
                <a:gd name="T44" fmla="*/ 246 w 271"/>
                <a:gd name="T45" fmla="*/ 23 h 238"/>
                <a:gd name="T46" fmla="*/ 258 w 271"/>
                <a:gd name="T47" fmla="*/ 31 h 238"/>
                <a:gd name="T48" fmla="*/ 258 w 271"/>
                <a:gd name="T49" fmla="*/ 38 h 238"/>
                <a:gd name="T50" fmla="*/ 258 w 271"/>
                <a:gd name="T51" fmla="*/ 54 h 238"/>
                <a:gd name="T52" fmla="*/ 271 w 271"/>
                <a:gd name="T53" fmla="*/ 69 h 238"/>
                <a:gd name="T54" fmla="*/ 271 w 271"/>
                <a:gd name="T55" fmla="*/ 84 h 238"/>
                <a:gd name="T56" fmla="*/ 271 w 271"/>
                <a:gd name="T57" fmla="*/ 130 h 238"/>
                <a:gd name="T58" fmla="*/ 271 w 271"/>
                <a:gd name="T59" fmla="*/ 238 h 238"/>
                <a:gd name="T60" fmla="*/ 197 w 271"/>
                <a:gd name="T61" fmla="*/ 107 h 238"/>
                <a:gd name="T62" fmla="*/ 197 w 271"/>
                <a:gd name="T63" fmla="*/ 92 h 238"/>
                <a:gd name="T64" fmla="*/ 197 w 271"/>
                <a:gd name="T65" fmla="*/ 92 h 238"/>
                <a:gd name="T66" fmla="*/ 197 w 271"/>
                <a:gd name="T67" fmla="*/ 84 h 238"/>
                <a:gd name="T68" fmla="*/ 197 w 271"/>
                <a:gd name="T69" fmla="*/ 77 h 238"/>
                <a:gd name="T70" fmla="*/ 184 w 271"/>
                <a:gd name="T71" fmla="*/ 77 h 238"/>
                <a:gd name="T72" fmla="*/ 184 w 271"/>
                <a:gd name="T73" fmla="*/ 77 h 238"/>
                <a:gd name="T74" fmla="*/ 172 w 271"/>
                <a:gd name="T75" fmla="*/ 84 h 238"/>
                <a:gd name="T76" fmla="*/ 172 w 271"/>
                <a:gd name="T77" fmla="*/ 92 h 238"/>
                <a:gd name="T78" fmla="*/ 172 w 271"/>
                <a:gd name="T79" fmla="*/ 100 h 238"/>
                <a:gd name="T80" fmla="*/ 160 w 271"/>
                <a:gd name="T81" fmla="*/ 115 h 238"/>
                <a:gd name="T82" fmla="*/ 98 w 271"/>
                <a:gd name="T83" fmla="*/ 238 h 238"/>
                <a:gd name="T84" fmla="*/ 98 w 271"/>
                <a:gd name="T85" fmla="*/ 146 h 238"/>
                <a:gd name="T86" fmla="*/ 98 w 271"/>
                <a:gd name="T87" fmla="*/ 107 h 238"/>
                <a:gd name="T88" fmla="*/ 98 w 271"/>
                <a:gd name="T89" fmla="*/ 100 h 238"/>
                <a:gd name="T90" fmla="*/ 98 w 271"/>
                <a:gd name="T91" fmla="*/ 92 h 238"/>
                <a:gd name="T92" fmla="*/ 98 w 271"/>
                <a:gd name="T93" fmla="*/ 84 h 238"/>
                <a:gd name="T94" fmla="*/ 98 w 271"/>
                <a:gd name="T95" fmla="*/ 77 h 238"/>
                <a:gd name="T96" fmla="*/ 86 w 271"/>
                <a:gd name="T97" fmla="*/ 77 h 238"/>
                <a:gd name="T98" fmla="*/ 86 w 271"/>
                <a:gd name="T99" fmla="*/ 77 h 238"/>
                <a:gd name="T100" fmla="*/ 74 w 271"/>
                <a:gd name="T101" fmla="*/ 77 h 238"/>
                <a:gd name="T102" fmla="*/ 74 w 271"/>
                <a:gd name="T103" fmla="*/ 84 h 238"/>
                <a:gd name="T104" fmla="*/ 74 w 271"/>
                <a:gd name="T105" fmla="*/ 92 h 238"/>
                <a:gd name="T106" fmla="*/ 61 w 271"/>
                <a:gd name="T107" fmla="*/ 107 h 238"/>
                <a:gd name="T108" fmla="*/ 61 w 271"/>
                <a:gd name="T109" fmla="*/ 154 h 238"/>
                <a:gd name="T110" fmla="*/ 61 w 271"/>
                <a:gd name="T111" fmla="*/ 238 h 238"/>
                <a:gd name="T112" fmla="*/ 0 w 271"/>
                <a:gd name="T113" fmla="*/ 12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1" h="238">
                  <a:moveTo>
                    <a:pt x="0" y="8"/>
                  </a:moveTo>
                  <a:lnTo>
                    <a:pt x="12" y="8"/>
                  </a:lnTo>
                  <a:lnTo>
                    <a:pt x="24" y="8"/>
                  </a:lnTo>
                  <a:lnTo>
                    <a:pt x="49" y="8"/>
                  </a:lnTo>
                  <a:lnTo>
                    <a:pt x="61" y="8"/>
                  </a:lnTo>
                  <a:lnTo>
                    <a:pt x="61" y="38"/>
                  </a:lnTo>
                  <a:lnTo>
                    <a:pt x="61" y="31"/>
                  </a:lnTo>
                  <a:lnTo>
                    <a:pt x="61" y="23"/>
                  </a:lnTo>
                  <a:lnTo>
                    <a:pt x="74" y="23"/>
                  </a:lnTo>
                  <a:lnTo>
                    <a:pt x="74" y="15"/>
                  </a:lnTo>
                  <a:lnTo>
                    <a:pt x="74" y="8"/>
                  </a:lnTo>
                  <a:lnTo>
                    <a:pt x="86" y="8"/>
                  </a:lnTo>
                  <a:lnTo>
                    <a:pt x="86" y="0"/>
                  </a:lnTo>
                  <a:lnTo>
                    <a:pt x="98" y="0"/>
                  </a:lnTo>
                  <a:lnTo>
                    <a:pt x="110" y="0"/>
                  </a:lnTo>
                  <a:lnTo>
                    <a:pt x="123" y="0"/>
                  </a:lnTo>
                  <a:lnTo>
                    <a:pt x="135" y="0"/>
                  </a:lnTo>
                  <a:lnTo>
                    <a:pt x="135" y="8"/>
                  </a:lnTo>
                  <a:lnTo>
                    <a:pt x="147" y="8"/>
                  </a:lnTo>
                  <a:lnTo>
                    <a:pt x="147" y="15"/>
                  </a:lnTo>
                  <a:lnTo>
                    <a:pt x="147" y="23"/>
                  </a:lnTo>
                  <a:lnTo>
                    <a:pt x="160" y="31"/>
                  </a:lnTo>
                  <a:lnTo>
                    <a:pt x="160" y="38"/>
                  </a:lnTo>
                  <a:lnTo>
                    <a:pt x="160" y="31"/>
                  </a:lnTo>
                  <a:lnTo>
                    <a:pt x="172" y="23"/>
                  </a:lnTo>
                  <a:lnTo>
                    <a:pt x="172" y="15"/>
                  </a:lnTo>
                  <a:lnTo>
                    <a:pt x="184" y="8"/>
                  </a:lnTo>
                  <a:lnTo>
                    <a:pt x="184" y="0"/>
                  </a:lnTo>
                  <a:lnTo>
                    <a:pt x="197" y="0"/>
                  </a:lnTo>
                  <a:lnTo>
                    <a:pt x="209" y="0"/>
                  </a:lnTo>
                  <a:lnTo>
                    <a:pt x="221" y="0"/>
                  </a:lnTo>
                  <a:lnTo>
                    <a:pt x="234" y="0"/>
                  </a:lnTo>
                  <a:lnTo>
                    <a:pt x="234" y="8"/>
                  </a:lnTo>
                  <a:lnTo>
                    <a:pt x="246" y="8"/>
                  </a:lnTo>
                  <a:lnTo>
                    <a:pt x="246" y="15"/>
                  </a:lnTo>
                  <a:lnTo>
                    <a:pt x="246" y="23"/>
                  </a:lnTo>
                  <a:lnTo>
                    <a:pt x="258" y="23"/>
                  </a:lnTo>
                  <a:lnTo>
                    <a:pt x="258" y="31"/>
                  </a:lnTo>
                  <a:lnTo>
                    <a:pt x="258" y="38"/>
                  </a:lnTo>
                  <a:lnTo>
                    <a:pt x="258" y="46"/>
                  </a:lnTo>
                  <a:lnTo>
                    <a:pt x="258" y="54"/>
                  </a:lnTo>
                  <a:lnTo>
                    <a:pt x="271" y="54"/>
                  </a:lnTo>
                  <a:lnTo>
                    <a:pt x="271" y="61"/>
                  </a:lnTo>
                  <a:lnTo>
                    <a:pt x="271" y="69"/>
                  </a:lnTo>
                  <a:lnTo>
                    <a:pt x="271" y="77"/>
                  </a:lnTo>
                  <a:lnTo>
                    <a:pt x="271" y="84"/>
                  </a:lnTo>
                  <a:lnTo>
                    <a:pt x="271" y="92"/>
                  </a:lnTo>
                  <a:lnTo>
                    <a:pt x="271" y="130"/>
                  </a:lnTo>
                  <a:lnTo>
                    <a:pt x="271" y="169"/>
                  </a:lnTo>
                  <a:lnTo>
                    <a:pt x="271" y="207"/>
                  </a:lnTo>
                  <a:lnTo>
                    <a:pt x="271" y="238"/>
                  </a:lnTo>
                  <a:lnTo>
                    <a:pt x="197" y="238"/>
                  </a:lnTo>
                  <a:lnTo>
                    <a:pt x="197" y="107"/>
                  </a:lnTo>
                  <a:lnTo>
                    <a:pt x="197" y="100"/>
                  </a:lnTo>
                  <a:lnTo>
                    <a:pt x="197" y="92"/>
                  </a:lnTo>
                  <a:lnTo>
                    <a:pt x="197" y="84"/>
                  </a:lnTo>
                  <a:lnTo>
                    <a:pt x="197" y="77"/>
                  </a:lnTo>
                  <a:lnTo>
                    <a:pt x="184" y="77"/>
                  </a:lnTo>
                  <a:lnTo>
                    <a:pt x="172" y="84"/>
                  </a:lnTo>
                  <a:lnTo>
                    <a:pt x="172" y="92"/>
                  </a:lnTo>
                  <a:lnTo>
                    <a:pt x="172" y="100"/>
                  </a:lnTo>
                  <a:lnTo>
                    <a:pt x="160" y="107"/>
                  </a:lnTo>
                  <a:lnTo>
                    <a:pt x="160" y="115"/>
                  </a:lnTo>
                  <a:lnTo>
                    <a:pt x="160" y="123"/>
                  </a:lnTo>
                  <a:lnTo>
                    <a:pt x="160" y="238"/>
                  </a:lnTo>
                  <a:lnTo>
                    <a:pt x="98" y="238"/>
                  </a:lnTo>
                  <a:lnTo>
                    <a:pt x="98" y="207"/>
                  </a:lnTo>
                  <a:lnTo>
                    <a:pt x="98" y="177"/>
                  </a:lnTo>
                  <a:lnTo>
                    <a:pt x="98" y="146"/>
                  </a:lnTo>
                  <a:lnTo>
                    <a:pt x="98" y="115"/>
                  </a:lnTo>
                  <a:lnTo>
                    <a:pt x="98" y="107"/>
                  </a:lnTo>
                  <a:lnTo>
                    <a:pt x="98" y="100"/>
                  </a:lnTo>
                  <a:lnTo>
                    <a:pt x="98" y="92"/>
                  </a:lnTo>
                  <a:lnTo>
                    <a:pt x="98" y="84"/>
                  </a:lnTo>
                  <a:lnTo>
                    <a:pt x="98" y="77"/>
                  </a:lnTo>
                  <a:lnTo>
                    <a:pt x="86" y="77"/>
                  </a:lnTo>
                  <a:lnTo>
                    <a:pt x="74" y="77"/>
                  </a:lnTo>
                  <a:lnTo>
                    <a:pt x="74" y="84"/>
                  </a:lnTo>
                  <a:lnTo>
                    <a:pt x="74" y="92"/>
                  </a:lnTo>
                  <a:lnTo>
                    <a:pt x="61" y="100"/>
                  </a:lnTo>
                  <a:lnTo>
                    <a:pt x="61" y="107"/>
                  </a:lnTo>
                  <a:lnTo>
                    <a:pt x="61" y="115"/>
                  </a:lnTo>
                  <a:lnTo>
                    <a:pt x="61" y="123"/>
                  </a:lnTo>
                  <a:lnTo>
                    <a:pt x="61" y="154"/>
                  </a:lnTo>
                  <a:lnTo>
                    <a:pt x="61" y="184"/>
                  </a:lnTo>
                  <a:lnTo>
                    <a:pt x="61" y="215"/>
                  </a:lnTo>
                  <a:lnTo>
                    <a:pt x="61" y="238"/>
                  </a:lnTo>
                  <a:lnTo>
                    <a:pt x="0" y="238"/>
                  </a:lnTo>
                  <a:lnTo>
                    <a:pt x="0" y="184"/>
                  </a:lnTo>
                  <a:lnTo>
                    <a:pt x="0" y="123"/>
                  </a:lnTo>
                  <a:lnTo>
                    <a:pt x="0" y="61"/>
                  </a:lnTo>
                  <a:lnTo>
                    <a:pt x="0" y="8"/>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80"/>
            <p:cNvSpPr>
              <a:spLocks noEditPoints="1"/>
            </p:cNvSpPr>
            <p:nvPr/>
          </p:nvSpPr>
          <p:spPr bwMode="auto">
            <a:xfrm>
              <a:off x="6785" y="7562"/>
              <a:ext cx="185" cy="246"/>
            </a:xfrm>
            <a:custGeom>
              <a:avLst/>
              <a:gdLst>
                <a:gd name="T0" fmla="*/ 0 w 185"/>
                <a:gd name="T1" fmla="*/ 77 h 246"/>
                <a:gd name="T2" fmla="*/ 12 w 185"/>
                <a:gd name="T3" fmla="*/ 46 h 246"/>
                <a:gd name="T4" fmla="*/ 12 w 185"/>
                <a:gd name="T5" fmla="*/ 31 h 246"/>
                <a:gd name="T6" fmla="*/ 25 w 185"/>
                <a:gd name="T7" fmla="*/ 15 h 246"/>
                <a:gd name="T8" fmla="*/ 37 w 185"/>
                <a:gd name="T9" fmla="*/ 8 h 246"/>
                <a:gd name="T10" fmla="*/ 62 w 185"/>
                <a:gd name="T11" fmla="*/ 0 h 246"/>
                <a:gd name="T12" fmla="*/ 86 w 185"/>
                <a:gd name="T13" fmla="*/ 0 h 246"/>
                <a:gd name="T14" fmla="*/ 111 w 185"/>
                <a:gd name="T15" fmla="*/ 0 h 246"/>
                <a:gd name="T16" fmla="*/ 136 w 185"/>
                <a:gd name="T17" fmla="*/ 8 h 246"/>
                <a:gd name="T18" fmla="*/ 160 w 185"/>
                <a:gd name="T19" fmla="*/ 23 h 246"/>
                <a:gd name="T20" fmla="*/ 173 w 185"/>
                <a:gd name="T21" fmla="*/ 38 h 246"/>
                <a:gd name="T22" fmla="*/ 173 w 185"/>
                <a:gd name="T23" fmla="*/ 54 h 246"/>
                <a:gd name="T24" fmla="*/ 173 w 185"/>
                <a:gd name="T25" fmla="*/ 92 h 246"/>
                <a:gd name="T26" fmla="*/ 173 w 185"/>
                <a:gd name="T27" fmla="*/ 192 h 246"/>
                <a:gd name="T28" fmla="*/ 173 w 185"/>
                <a:gd name="T29" fmla="*/ 207 h 246"/>
                <a:gd name="T30" fmla="*/ 173 w 185"/>
                <a:gd name="T31" fmla="*/ 223 h 246"/>
                <a:gd name="T32" fmla="*/ 185 w 185"/>
                <a:gd name="T33" fmla="*/ 238 h 246"/>
                <a:gd name="T34" fmla="*/ 123 w 185"/>
                <a:gd name="T35" fmla="*/ 238 h 246"/>
                <a:gd name="T36" fmla="*/ 111 w 185"/>
                <a:gd name="T37" fmla="*/ 230 h 246"/>
                <a:gd name="T38" fmla="*/ 111 w 185"/>
                <a:gd name="T39" fmla="*/ 215 h 246"/>
                <a:gd name="T40" fmla="*/ 111 w 185"/>
                <a:gd name="T41" fmla="*/ 230 h 246"/>
                <a:gd name="T42" fmla="*/ 86 w 185"/>
                <a:gd name="T43" fmla="*/ 238 h 246"/>
                <a:gd name="T44" fmla="*/ 74 w 185"/>
                <a:gd name="T45" fmla="*/ 246 h 246"/>
                <a:gd name="T46" fmla="*/ 49 w 185"/>
                <a:gd name="T47" fmla="*/ 246 h 246"/>
                <a:gd name="T48" fmla="*/ 37 w 185"/>
                <a:gd name="T49" fmla="*/ 246 h 246"/>
                <a:gd name="T50" fmla="*/ 25 w 185"/>
                <a:gd name="T51" fmla="*/ 230 h 246"/>
                <a:gd name="T52" fmla="*/ 12 w 185"/>
                <a:gd name="T53" fmla="*/ 215 h 246"/>
                <a:gd name="T54" fmla="*/ 0 w 185"/>
                <a:gd name="T55" fmla="*/ 184 h 246"/>
                <a:gd name="T56" fmla="*/ 0 w 185"/>
                <a:gd name="T57" fmla="*/ 154 h 246"/>
                <a:gd name="T58" fmla="*/ 12 w 185"/>
                <a:gd name="T59" fmla="*/ 130 h 246"/>
                <a:gd name="T60" fmla="*/ 37 w 185"/>
                <a:gd name="T61" fmla="*/ 107 h 246"/>
                <a:gd name="T62" fmla="*/ 62 w 185"/>
                <a:gd name="T63" fmla="*/ 100 h 246"/>
                <a:gd name="T64" fmla="*/ 74 w 185"/>
                <a:gd name="T65" fmla="*/ 100 h 246"/>
                <a:gd name="T66" fmla="*/ 86 w 185"/>
                <a:gd name="T67" fmla="*/ 92 h 246"/>
                <a:gd name="T68" fmla="*/ 99 w 185"/>
                <a:gd name="T69" fmla="*/ 84 h 246"/>
                <a:gd name="T70" fmla="*/ 111 w 185"/>
                <a:gd name="T71" fmla="*/ 69 h 246"/>
                <a:gd name="T72" fmla="*/ 111 w 185"/>
                <a:gd name="T73" fmla="*/ 61 h 246"/>
                <a:gd name="T74" fmla="*/ 99 w 185"/>
                <a:gd name="T75" fmla="*/ 61 h 246"/>
                <a:gd name="T76" fmla="*/ 86 w 185"/>
                <a:gd name="T77" fmla="*/ 61 h 246"/>
                <a:gd name="T78" fmla="*/ 74 w 185"/>
                <a:gd name="T79" fmla="*/ 69 h 246"/>
                <a:gd name="T80" fmla="*/ 74 w 185"/>
                <a:gd name="T81" fmla="*/ 77 h 246"/>
                <a:gd name="T82" fmla="*/ 111 w 185"/>
                <a:gd name="T83" fmla="*/ 130 h 246"/>
                <a:gd name="T84" fmla="*/ 99 w 185"/>
                <a:gd name="T85" fmla="*/ 138 h 246"/>
                <a:gd name="T86" fmla="*/ 86 w 185"/>
                <a:gd name="T87" fmla="*/ 146 h 246"/>
                <a:gd name="T88" fmla="*/ 74 w 185"/>
                <a:gd name="T89" fmla="*/ 154 h 246"/>
                <a:gd name="T90" fmla="*/ 62 w 185"/>
                <a:gd name="T91" fmla="*/ 169 h 246"/>
                <a:gd name="T92" fmla="*/ 62 w 185"/>
                <a:gd name="T93" fmla="*/ 177 h 246"/>
                <a:gd name="T94" fmla="*/ 74 w 185"/>
                <a:gd name="T95" fmla="*/ 192 h 246"/>
                <a:gd name="T96" fmla="*/ 86 w 185"/>
                <a:gd name="T97" fmla="*/ 192 h 246"/>
                <a:gd name="T98" fmla="*/ 99 w 185"/>
                <a:gd name="T99" fmla="*/ 184 h 246"/>
                <a:gd name="T100" fmla="*/ 99 w 185"/>
                <a:gd name="T101" fmla="*/ 177 h 246"/>
                <a:gd name="T102" fmla="*/ 111 w 185"/>
                <a:gd name="T103" fmla="*/ 161 h 246"/>
                <a:gd name="T104" fmla="*/ 111 w 185"/>
                <a:gd name="T105" fmla="*/ 154 h 246"/>
                <a:gd name="T106" fmla="*/ 111 w 185"/>
                <a:gd name="T107" fmla="*/ 13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5" h="246">
                  <a:moveTo>
                    <a:pt x="62" y="84"/>
                  </a:moveTo>
                  <a:lnTo>
                    <a:pt x="49" y="84"/>
                  </a:lnTo>
                  <a:lnTo>
                    <a:pt x="37" y="84"/>
                  </a:lnTo>
                  <a:lnTo>
                    <a:pt x="25" y="77"/>
                  </a:lnTo>
                  <a:lnTo>
                    <a:pt x="0" y="77"/>
                  </a:lnTo>
                  <a:lnTo>
                    <a:pt x="0" y="69"/>
                  </a:lnTo>
                  <a:lnTo>
                    <a:pt x="12" y="61"/>
                  </a:lnTo>
                  <a:lnTo>
                    <a:pt x="12" y="54"/>
                  </a:lnTo>
                  <a:lnTo>
                    <a:pt x="12" y="46"/>
                  </a:lnTo>
                  <a:lnTo>
                    <a:pt x="12" y="38"/>
                  </a:lnTo>
                  <a:lnTo>
                    <a:pt x="12" y="31"/>
                  </a:lnTo>
                  <a:lnTo>
                    <a:pt x="25" y="31"/>
                  </a:lnTo>
                  <a:lnTo>
                    <a:pt x="25" y="23"/>
                  </a:lnTo>
                  <a:lnTo>
                    <a:pt x="25" y="15"/>
                  </a:lnTo>
                  <a:lnTo>
                    <a:pt x="37" y="15"/>
                  </a:lnTo>
                  <a:lnTo>
                    <a:pt x="37" y="8"/>
                  </a:lnTo>
                  <a:lnTo>
                    <a:pt x="49" y="8"/>
                  </a:lnTo>
                  <a:lnTo>
                    <a:pt x="49" y="0"/>
                  </a:lnTo>
                  <a:lnTo>
                    <a:pt x="62" y="0"/>
                  </a:lnTo>
                  <a:lnTo>
                    <a:pt x="74" y="0"/>
                  </a:lnTo>
                  <a:lnTo>
                    <a:pt x="86" y="0"/>
                  </a:lnTo>
                  <a:lnTo>
                    <a:pt x="99" y="0"/>
                  </a:lnTo>
                  <a:lnTo>
                    <a:pt x="111" y="0"/>
                  </a:lnTo>
                  <a:lnTo>
                    <a:pt x="123" y="0"/>
                  </a:lnTo>
                  <a:lnTo>
                    <a:pt x="136" y="0"/>
                  </a:lnTo>
                  <a:lnTo>
                    <a:pt x="136" y="8"/>
                  </a:lnTo>
                  <a:lnTo>
                    <a:pt x="148" y="8"/>
                  </a:lnTo>
                  <a:lnTo>
                    <a:pt x="148" y="15"/>
                  </a:lnTo>
                  <a:lnTo>
                    <a:pt x="160" y="23"/>
                  </a:lnTo>
                  <a:lnTo>
                    <a:pt x="160" y="31"/>
                  </a:lnTo>
                  <a:lnTo>
                    <a:pt x="173" y="38"/>
                  </a:lnTo>
                  <a:lnTo>
                    <a:pt x="173" y="46"/>
                  </a:lnTo>
                  <a:lnTo>
                    <a:pt x="173" y="54"/>
                  </a:lnTo>
                  <a:lnTo>
                    <a:pt x="173" y="61"/>
                  </a:lnTo>
                  <a:lnTo>
                    <a:pt x="173" y="69"/>
                  </a:lnTo>
                  <a:lnTo>
                    <a:pt x="173" y="77"/>
                  </a:lnTo>
                  <a:lnTo>
                    <a:pt x="173" y="92"/>
                  </a:lnTo>
                  <a:lnTo>
                    <a:pt x="173" y="115"/>
                  </a:lnTo>
                  <a:lnTo>
                    <a:pt x="173" y="138"/>
                  </a:lnTo>
                  <a:lnTo>
                    <a:pt x="173" y="161"/>
                  </a:lnTo>
                  <a:lnTo>
                    <a:pt x="173" y="192"/>
                  </a:lnTo>
                  <a:lnTo>
                    <a:pt x="173" y="200"/>
                  </a:lnTo>
                  <a:lnTo>
                    <a:pt x="173" y="207"/>
                  </a:lnTo>
                  <a:lnTo>
                    <a:pt x="173" y="215"/>
                  </a:lnTo>
                  <a:lnTo>
                    <a:pt x="173" y="223"/>
                  </a:lnTo>
                  <a:lnTo>
                    <a:pt x="185" y="223"/>
                  </a:lnTo>
                  <a:lnTo>
                    <a:pt x="185" y="230"/>
                  </a:lnTo>
                  <a:lnTo>
                    <a:pt x="185" y="238"/>
                  </a:lnTo>
                  <a:lnTo>
                    <a:pt x="173" y="238"/>
                  </a:lnTo>
                  <a:lnTo>
                    <a:pt x="148" y="238"/>
                  </a:lnTo>
                  <a:lnTo>
                    <a:pt x="136" y="238"/>
                  </a:lnTo>
                  <a:lnTo>
                    <a:pt x="123" y="238"/>
                  </a:lnTo>
                  <a:lnTo>
                    <a:pt x="123" y="230"/>
                  </a:lnTo>
                  <a:lnTo>
                    <a:pt x="111" y="230"/>
                  </a:lnTo>
                  <a:lnTo>
                    <a:pt x="111" y="223"/>
                  </a:lnTo>
                  <a:lnTo>
                    <a:pt x="111" y="215"/>
                  </a:lnTo>
                  <a:lnTo>
                    <a:pt x="111" y="223"/>
                  </a:lnTo>
                  <a:lnTo>
                    <a:pt x="111" y="230"/>
                  </a:lnTo>
                  <a:lnTo>
                    <a:pt x="99" y="230"/>
                  </a:lnTo>
                  <a:lnTo>
                    <a:pt x="99" y="238"/>
                  </a:lnTo>
                  <a:lnTo>
                    <a:pt x="86" y="238"/>
                  </a:lnTo>
                  <a:lnTo>
                    <a:pt x="86" y="246"/>
                  </a:lnTo>
                  <a:lnTo>
                    <a:pt x="74" y="246"/>
                  </a:lnTo>
                  <a:lnTo>
                    <a:pt x="62" y="246"/>
                  </a:lnTo>
                  <a:lnTo>
                    <a:pt x="49" y="246"/>
                  </a:lnTo>
                  <a:lnTo>
                    <a:pt x="37" y="246"/>
                  </a:lnTo>
                  <a:lnTo>
                    <a:pt x="25" y="238"/>
                  </a:lnTo>
                  <a:lnTo>
                    <a:pt x="25" y="230"/>
                  </a:lnTo>
                  <a:lnTo>
                    <a:pt x="12" y="230"/>
                  </a:lnTo>
                  <a:lnTo>
                    <a:pt x="12" y="223"/>
                  </a:lnTo>
                  <a:lnTo>
                    <a:pt x="12" y="215"/>
                  </a:lnTo>
                  <a:lnTo>
                    <a:pt x="0" y="207"/>
                  </a:lnTo>
                  <a:lnTo>
                    <a:pt x="0" y="200"/>
                  </a:lnTo>
                  <a:lnTo>
                    <a:pt x="0" y="192"/>
                  </a:lnTo>
                  <a:lnTo>
                    <a:pt x="0" y="184"/>
                  </a:lnTo>
                  <a:lnTo>
                    <a:pt x="0" y="177"/>
                  </a:lnTo>
                  <a:lnTo>
                    <a:pt x="0" y="169"/>
                  </a:lnTo>
                  <a:lnTo>
                    <a:pt x="0" y="161"/>
                  </a:lnTo>
                  <a:lnTo>
                    <a:pt x="0" y="154"/>
                  </a:lnTo>
                  <a:lnTo>
                    <a:pt x="0" y="146"/>
                  </a:lnTo>
                  <a:lnTo>
                    <a:pt x="0" y="138"/>
                  </a:lnTo>
                  <a:lnTo>
                    <a:pt x="12" y="138"/>
                  </a:lnTo>
                  <a:lnTo>
                    <a:pt x="12" y="130"/>
                  </a:lnTo>
                  <a:lnTo>
                    <a:pt x="12" y="123"/>
                  </a:lnTo>
                  <a:lnTo>
                    <a:pt x="25" y="115"/>
                  </a:lnTo>
                  <a:lnTo>
                    <a:pt x="37" y="115"/>
                  </a:lnTo>
                  <a:lnTo>
                    <a:pt x="37" y="107"/>
                  </a:lnTo>
                  <a:lnTo>
                    <a:pt x="49" y="107"/>
                  </a:lnTo>
                  <a:lnTo>
                    <a:pt x="62" y="100"/>
                  </a:lnTo>
                  <a:lnTo>
                    <a:pt x="74" y="100"/>
                  </a:lnTo>
                  <a:lnTo>
                    <a:pt x="74" y="92"/>
                  </a:lnTo>
                  <a:lnTo>
                    <a:pt x="86" y="92"/>
                  </a:lnTo>
                  <a:lnTo>
                    <a:pt x="99" y="92"/>
                  </a:lnTo>
                  <a:lnTo>
                    <a:pt x="99" y="84"/>
                  </a:lnTo>
                  <a:lnTo>
                    <a:pt x="111" y="84"/>
                  </a:lnTo>
                  <a:lnTo>
                    <a:pt x="111" y="77"/>
                  </a:lnTo>
                  <a:lnTo>
                    <a:pt x="111" y="69"/>
                  </a:lnTo>
                  <a:lnTo>
                    <a:pt x="111" y="61"/>
                  </a:lnTo>
                  <a:lnTo>
                    <a:pt x="99" y="61"/>
                  </a:lnTo>
                  <a:lnTo>
                    <a:pt x="86" y="61"/>
                  </a:lnTo>
                  <a:lnTo>
                    <a:pt x="74" y="61"/>
                  </a:lnTo>
                  <a:lnTo>
                    <a:pt x="74" y="69"/>
                  </a:lnTo>
                  <a:lnTo>
                    <a:pt x="74" y="77"/>
                  </a:lnTo>
                  <a:lnTo>
                    <a:pt x="62" y="77"/>
                  </a:lnTo>
                  <a:lnTo>
                    <a:pt x="62" y="84"/>
                  </a:lnTo>
                  <a:close/>
                  <a:moveTo>
                    <a:pt x="111" y="130"/>
                  </a:moveTo>
                  <a:lnTo>
                    <a:pt x="111" y="138"/>
                  </a:lnTo>
                  <a:lnTo>
                    <a:pt x="99" y="138"/>
                  </a:lnTo>
                  <a:lnTo>
                    <a:pt x="86" y="146"/>
                  </a:lnTo>
                  <a:lnTo>
                    <a:pt x="74" y="154"/>
                  </a:lnTo>
                  <a:lnTo>
                    <a:pt x="74" y="161"/>
                  </a:lnTo>
                  <a:lnTo>
                    <a:pt x="62" y="161"/>
                  </a:lnTo>
                  <a:lnTo>
                    <a:pt x="62" y="169"/>
                  </a:lnTo>
                  <a:lnTo>
                    <a:pt x="62" y="177"/>
                  </a:lnTo>
                  <a:lnTo>
                    <a:pt x="62" y="184"/>
                  </a:lnTo>
                  <a:lnTo>
                    <a:pt x="74" y="184"/>
                  </a:lnTo>
                  <a:lnTo>
                    <a:pt x="74" y="192"/>
                  </a:lnTo>
                  <a:lnTo>
                    <a:pt x="86" y="192"/>
                  </a:lnTo>
                  <a:lnTo>
                    <a:pt x="86" y="184"/>
                  </a:lnTo>
                  <a:lnTo>
                    <a:pt x="99" y="184"/>
                  </a:lnTo>
                  <a:lnTo>
                    <a:pt x="99" y="177"/>
                  </a:lnTo>
                  <a:lnTo>
                    <a:pt x="111" y="177"/>
                  </a:lnTo>
                  <a:lnTo>
                    <a:pt x="111" y="169"/>
                  </a:lnTo>
                  <a:lnTo>
                    <a:pt x="111" y="161"/>
                  </a:lnTo>
                  <a:lnTo>
                    <a:pt x="111" y="154"/>
                  </a:lnTo>
                  <a:lnTo>
                    <a:pt x="111" y="146"/>
                  </a:lnTo>
                  <a:lnTo>
                    <a:pt x="111" y="138"/>
                  </a:lnTo>
                  <a:lnTo>
                    <a:pt x="111"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9"/>
            <p:cNvSpPr>
              <a:spLocks/>
            </p:cNvSpPr>
            <p:nvPr/>
          </p:nvSpPr>
          <p:spPr bwMode="auto">
            <a:xfrm>
              <a:off x="6785" y="7562"/>
              <a:ext cx="185" cy="246"/>
            </a:xfrm>
            <a:custGeom>
              <a:avLst/>
              <a:gdLst>
                <a:gd name="T0" fmla="*/ 25 w 185"/>
                <a:gd name="T1" fmla="*/ 77 h 246"/>
                <a:gd name="T2" fmla="*/ 12 w 185"/>
                <a:gd name="T3" fmla="*/ 61 h 246"/>
                <a:gd name="T4" fmla="*/ 12 w 185"/>
                <a:gd name="T5" fmla="*/ 38 h 246"/>
                <a:gd name="T6" fmla="*/ 25 w 185"/>
                <a:gd name="T7" fmla="*/ 31 h 246"/>
                <a:gd name="T8" fmla="*/ 25 w 185"/>
                <a:gd name="T9" fmla="*/ 15 h 246"/>
                <a:gd name="T10" fmla="*/ 37 w 185"/>
                <a:gd name="T11" fmla="*/ 8 h 246"/>
                <a:gd name="T12" fmla="*/ 49 w 185"/>
                <a:gd name="T13" fmla="*/ 0 h 246"/>
                <a:gd name="T14" fmla="*/ 74 w 185"/>
                <a:gd name="T15" fmla="*/ 0 h 246"/>
                <a:gd name="T16" fmla="*/ 99 w 185"/>
                <a:gd name="T17" fmla="*/ 0 h 246"/>
                <a:gd name="T18" fmla="*/ 111 w 185"/>
                <a:gd name="T19" fmla="*/ 0 h 246"/>
                <a:gd name="T20" fmla="*/ 136 w 185"/>
                <a:gd name="T21" fmla="*/ 8 h 246"/>
                <a:gd name="T22" fmla="*/ 148 w 185"/>
                <a:gd name="T23" fmla="*/ 15 h 246"/>
                <a:gd name="T24" fmla="*/ 160 w 185"/>
                <a:gd name="T25" fmla="*/ 31 h 246"/>
                <a:gd name="T26" fmla="*/ 173 w 185"/>
                <a:gd name="T27" fmla="*/ 38 h 246"/>
                <a:gd name="T28" fmla="*/ 173 w 185"/>
                <a:gd name="T29" fmla="*/ 54 h 246"/>
                <a:gd name="T30" fmla="*/ 173 w 185"/>
                <a:gd name="T31" fmla="*/ 77 h 246"/>
                <a:gd name="T32" fmla="*/ 173 w 185"/>
                <a:gd name="T33" fmla="*/ 161 h 246"/>
                <a:gd name="T34" fmla="*/ 173 w 185"/>
                <a:gd name="T35" fmla="*/ 200 h 246"/>
                <a:gd name="T36" fmla="*/ 173 w 185"/>
                <a:gd name="T37" fmla="*/ 215 h 246"/>
                <a:gd name="T38" fmla="*/ 173 w 185"/>
                <a:gd name="T39" fmla="*/ 223 h 246"/>
                <a:gd name="T40" fmla="*/ 185 w 185"/>
                <a:gd name="T41" fmla="*/ 238 h 246"/>
                <a:gd name="T42" fmla="*/ 136 w 185"/>
                <a:gd name="T43" fmla="*/ 238 h 246"/>
                <a:gd name="T44" fmla="*/ 123 w 185"/>
                <a:gd name="T45" fmla="*/ 230 h 246"/>
                <a:gd name="T46" fmla="*/ 111 w 185"/>
                <a:gd name="T47" fmla="*/ 223 h 246"/>
                <a:gd name="T48" fmla="*/ 111 w 185"/>
                <a:gd name="T49" fmla="*/ 215 h 246"/>
                <a:gd name="T50" fmla="*/ 111 w 185"/>
                <a:gd name="T51" fmla="*/ 223 h 246"/>
                <a:gd name="T52" fmla="*/ 99 w 185"/>
                <a:gd name="T53" fmla="*/ 238 h 246"/>
                <a:gd name="T54" fmla="*/ 86 w 185"/>
                <a:gd name="T55" fmla="*/ 246 h 246"/>
                <a:gd name="T56" fmla="*/ 62 w 185"/>
                <a:gd name="T57" fmla="*/ 246 h 246"/>
                <a:gd name="T58" fmla="*/ 49 w 185"/>
                <a:gd name="T59" fmla="*/ 246 h 246"/>
                <a:gd name="T60" fmla="*/ 37 w 185"/>
                <a:gd name="T61" fmla="*/ 246 h 246"/>
                <a:gd name="T62" fmla="*/ 25 w 185"/>
                <a:gd name="T63" fmla="*/ 238 h 246"/>
                <a:gd name="T64" fmla="*/ 12 w 185"/>
                <a:gd name="T65" fmla="*/ 230 h 246"/>
                <a:gd name="T66" fmla="*/ 0 w 185"/>
                <a:gd name="T67" fmla="*/ 207 h 246"/>
                <a:gd name="T68" fmla="*/ 0 w 185"/>
                <a:gd name="T69" fmla="*/ 184 h 246"/>
                <a:gd name="T70" fmla="*/ 0 w 185"/>
                <a:gd name="T71" fmla="*/ 161 h 246"/>
                <a:gd name="T72" fmla="*/ 12 w 185"/>
                <a:gd name="T73" fmla="*/ 138 h 246"/>
                <a:gd name="T74" fmla="*/ 25 w 185"/>
                <a:gd name="T75" fmla="*/ 115 h 246"/>
                <a:gd name="T76" fmla="*/ 49 w 185"/>
                <a:gd name="T77" fmla="*/ 107 h 246"/>
                <a:gd name="T78" fmla="*/ 62 w 185"/>
                <a:gd name="T79" fmla="*/ 100 h 246"/>
                <a:gd name="T80" fmla="*/ 74 w 185"/>
                <a:gd name="T81" fmla="*/ 100 h 246"/>
                <a:gd name="T82" fmla="*/ 86 w 185"/>
                <a:gd name="T83" fmla="*/ 92 h 246"/>
                <a:gd name="T84" fmla="*/ 86 w 185"/>
                <a:gd name="T85" fmla="*/ 92 h 246"/>
                <a:gd name="T86" fmla="*/ 111 w 185"/>
                <a:gd name="T87" fmla="*/ 84 h 246"/>
                <a:gd name="T88" fmla="*/ 111 w 185"/>
                <a:gd name="T89" fmla="*/ 69 h 246"/>
                <a:gd name="T90" fmla="*/ 111 w 185"/>
                <a:gd name="T91" fmla="*/ 69 h 246"/>
                <a:gd name="T92" fmla="*/ 99 w 185"/>
                <a:gd name="T93" fmla="*/ 61 h 246"/>
                <a:gd name="T94" fmla="*/ 99 w 185"/>
                <a:gd name="T95" fmla="*/ 61 h 246"/>
                <a:gd name="T96" fmla="*/ 86 w 185"/>
                <a:gd name="T97" fmla="*/ 61 h 246"/>
                <a:gd name="T98" fmla="*/ 74 w 185"/>
                <a:gd name="T99" fmla="*/ 69 h 246"/>
                <a:gd name="T100" fmla="*/ 74 w 185"/>
                <a:gd name="T101" fmla="*/ 77 h 246"/>
                <a:gd name="T102" fmla="*/ 62 w 185"/>
                <a:gd name="T103" fmla="*/ 8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5" h="246">
                  <a:moveTo>
                    <a:pt x="62" y="84"/>
                  </a:moveTo>
                  <a:lnTo>
                    <a:pt x="49" y="84"/>
                  </a:lnTo>
                  <a:lnTo>
                    <a:pt x="37" y="84"/>
                  </a:lnTo>
                  <a:lnTo>
                    <a:pt x="25" y="77"/>
                  </a:lnTo>
                  <a:lnTo>
                    <a:pt x="0" y="77"/>
                  </a:lnTo>
                  <a:lnTo>
                    <a:pt x="0" y="69"/>
                  </a:lnTo>
                  <a:lnTo>
                    <a:pt x="12" y="61"/>
                  </a:lnTo>
                  <a:lnTo>
                    <a:pt x="12" y="54"/>
                  </a:lnTo>
                  <a:lnTo>
                    <a:pt x="12" y="46"/>
                  </a:lnTo>
                  <a:lnTo>
                    <a:pt x="12" y="38"/>
                  </a:lnTo>
                  <a:lnTo>
                    <a:pt x="12" y="31"/>
                  </a:lnTo>
                  <a:lnTo>
                    <a:pt x="25" y="31"/>
                  </a:lnTo>
                  <a:lnTo>
                    <a:pt x="25" y="23"/>
                  </a:lnTo>
                  <a:lnTo>
                    <a:pt x="25" y="15"/>
                  </a:lnTo>
                  <a:lnTo>
                    <a:pt x="37" y="15"/>
                  </a:lnTo>
                  <a:lnTo>
                    <a:pt x="37" y="8"/>
                  </a:lnTo>
                  <a:lnTo>
                    <a:pt x="49" y="8"/>
                  </a:lnTo>
                  <a:lnTo>
                    <a:pt x="49" y="0"/>
                  </a:lnTo>
                  <a:lnTo>
                    <a:pt x="62" y="0"/>
                  </a:lnTo>
                  <a:lnTo>
                    <a:pt x="74" y="0"/>
                  </a:lnTo>
                  <a:lnTo>
                    <a:pt x="86" y="0"/>
                  </a:lnTo>
                  <a:lnTo>
                    <a:pt x="99" y="0"/>
                  </a:lnTo>
                  <a:lnTo>
                    <a:pt x="111" y="0"/>
                  </a:lnTo>
                  <a:lnTo>
                    <a:pt x="123" y="0"/>
                  </a:lnTo>
                  <a:lnTo>
                    <a:pt x="136" y="0"/>
                  </a:lnTo>
                  <a:lnTo>
                    <a:pt x="136" y="8"/>
                  </a:lnTo>
                  <a:lnTo>
                    <a:pt x="148" y="8"/>
                  </a:lnTo>
                  <a:lnTo>
                    <a:pt x="148" y="15"/>
                  </a:lnTo>
                  <a:lnTo>
                    <a:pt x="160" y="23"/>
                  </a:lnTo>
                  <a:lnTo>
                    <a:pt x="160" y="31"/>
                  </a:lnTo>
                  <a:lnTo>
                    <a:pt x="173" y="38"/>
                  </a:lnTo>
                  <a:lnTo>
                    <a:pt x="173" y="46"/>
                  </a:lnTo>
                  <a:lnTo>
                    <a:pt x="173" y="54"/>
                  </a:lnTo>
                  <a:lnTo>
                    <a:pt x="173" y="61"/>
                  </a:lnTo>
                  <a:lnTo>
                    <a:pt x="173" y="69"/>
                  </a:lnTo>
                  <a:lnTo>
                    <a:pt x="173" y="77"/>
                  </a:lnTo>
                  <a:lnTo>
                    <a:pt x="173" y="92"/>
                  </a:lnTo>
                  <a:lnTo>
                    <a:pt x="173" y="115"/>
                  </a:lnTo>
                  <a:lnTo>
                    <a:pt x="173" y="138"/>
                  </a:lnTo>
                  <a:lnTo>
                    <a:pt x="173" y="161"/>
                  </a:lnTo>
                  <a:lnTo>
                    <a:pt x="173" y="192"/>
                  </a:lnTo>
                  <a:lnTo>
                    <a:pt x="173" y="200"/>
                  </a:lnTo>
                  <a:lnTo>
                    <a:pt x="173" y="207"/>
                  </a:lnTo>
                  <a:lnTo>
                    <a:pt x="173" y="215"/>
                  </a:lnTo>
                  <a:lnTo>
                    <a:pt x="173" y="223"/>
                  </a:lnTo>
                  <a:lnTo>
                    <a:pt x="185" y="223"/>
                  </a:lnTo>
                  <a:lnTo>
                    <a:pt x="185" y="230"/>
                  </a:lnTo>
                  <a:lnTo>
                    <a:pt x="185" y="238"/>
                  </a:lnTo>
                  <a:lnTo>
                    <a:pt x="173" y="238"/>
                  </a:lnTo>
                  <a:lnTo>
                    <a:pt x="148" y="238"/>
                  </a:lnTo>
                  <a:lnTo>
                    <a:pt x="136" y="238"/>
                  </a:lnTo>
                  <a:lnTo>
                    <a:pt x="123" y="238"/>
                  </a:lnTo>
                  <a:lnTo>
                    <a:pt x="123" y="230"/>
                  </a:lnTo>
                  <a:lnTo>
                    <a:pt x="111" y="230"/>
                  </a:lnTo>
                  <a:lnTo>
                    <a:pt x="111" y="223"/>
                  </a:lnTo>
                  <a:lnTo>
                    <a:pt x="111" y="215"/>
                  </a:lnTo>
                  <a:lnTo>
                    <a:pt x="111" y="223"/>
                  </a:lnTo>
                  <a:lnTo>
                    <a:pt x="111" y="230"/>
                  </a:lnTo>
                  <a:lnTo>
                    <a:pt x="99" y="230"/>
                  </a:lnTo>
                  <a:lnTo>
                    <a:pt x="99" y="238"/>
                  </a:lnTo>
                  <a:lnTo>
                    <a:pt x="86" y="238"/>
                  </a:lnTo>
                  <a:lnTo>
                    <a:pt x="86" y="246"/>
                  </a:lnTo>
                  <a:lnTo>
                    <a:pt x="74" y="246"/>
                  </a:lnTo>
                  <a:lnTo>
                    <a:pt x="62" y="246"/>
                  </a:lnTo>
                  <a:lnTo>
                    <a:pt x="49" y="246"/>
                  </a:lnTo>
                  <a:lnTo>
                    <a:pt x="37" y="246"/>
                  </a:lnTo>
                  <a:lnTo>
                    <a:pt x="25" y="238"/>
                  </a:lnTo>
                  <a:lnTo>
                    <a:pt x="25" y="230"/>
                  </a:lnTo>
                  <a:lnTo>
                    <a:pt x="12" y="230"/>
                  </a:lnTo>
                  <a:lnTo>
                    <a:pt x="12" y="223"/>
                  </a:lnTo>
                  <a:lnTo>
                    <a:pt x="12" y="215"/>
                  </a:lnTo>
                  <a:lnTo>
                    <a:pt x="0" y="207"/>
                  </a:lnTo>
                  <a:lnTo>
                    <a:pt x="0" y="200"/>
                  </a:lnTo>
                  <a:lnTo>
                    <a:pt x="0" y="192"/>
                  </a:lnTo>
                  <a:lnTo>
                    <a:pt x="0" y="184"/>
                  </a:lnTo>
                  <a:lnTo>
                    <a:pt x="0" y="177"/>
                  </a:lnTo>
                  <a:lnTo>
                    <a:pt x="0" y="169"/>
                  </a:lnTo>
                  <a:lnTo>
                    <a:pt x="0" y="161"/>
                  </a:lnTo>
                  <a:lnTo>
                    <a:pt x="0" y="154"/>
                  </a:lnTo>
                  <a:lnTo>
                    <a:pt x="0" y="146"/>
                  </a:lnTo>
                  <a:lnTo>
                    <a:pt x="0" y="138"/>
                  </a:lnTo>
                  <a:lnTo>
                    <a:pt x="12" y="138"/>
                  </a:lnTo>
                  <a:lnTo>
                    <a:pt x="12" y="130"/>
                  </a:lnTo>
                  <a:lnTo>
                    <a:pt x="12" y="123"/>
                  </a:lnTo>
                  <a:lnTo>
                    <a:pt x="25" y="115"/>
                  </a:lnTo>
                  <a:lnTo>
                    <a:pt x="37" y="115"/>
                  </a:lnTo>
                  <a:lnTo>
                    <a:pt x="37" y="107"/>
                  </a:lnTo>
                  <a:lnTo>
                    <a:pt x="49" y="107"/>
                  </a:lnTo>
                  <a:lnTo>
                    <a:pt x="62" y="100"/>
                  </a:lnTo>
                  <a:lnTo>
                    <a:pt x="74" y="100"/>
                  </a:lnTo>
                  <a:lnTo>
                    <a:pt x="74" y="92"/>
                  </a:lnTo>
                  <a:lnTo>
                    <a:pt x="86" y="92"/>
                  </a:lnTo>
                  <a:lnTo>
                    <a:pt x="99" y="92"/>
                  </a:lnTo>
                  <a:lnTo>
                    <a:pt x="99" y="84"/>
                  </a:lnTo>
                  <a:lnTo>
                    <a:pt x="111" y="84"/>
                  </a:lnTo>
                  <a:lnTo>
                    <a:pt x="111" y="77"/>
                  </a:lnTo>
                  <a:lnTo>
                    <a:pt x="111" y="69"/>
                  </a:lnTo>
                  <a:lnTo>
                    <a:pt x="111" y="61"/>
                  </a:lnTo>
                  <a:lnTo>
                    <a:pt x="99" y="61"/>
                  </a:lnTo>
                  <a:lnTo>
                    <a:pt x="86" y="61"/>
                  </a:lnTo>
                  <a:lnTo>
                    <a:pt x="74" y="61"/>
                  </a:lnTo>
                  <a:lnTo>
                    <a:pt x="74" y="69"/>
                  </a:lnTo>
                  <a:lnTo>
                    <a:pt x="74" y="77"/>
                  </a:lnTo>
                  <a:lnTo>
                    <a:pt x="62" y="77"/>
                  </a:lnTo>
                  <a:lnTo>
                    <a:pt x="62" y="84"/>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78"/>
            <p:cNvSpPr>
              <a:spLocks/>
            </p:cNvSpPr>
            <p:nvPr/>
          </p:nvSpPr>
          <p:spPr bwMode="auto">
            <a:xfrm>
              <a:off x="6847" y="7692"/>
              <a:ext cx="49" cy="62"/>
            </a:xfrm>
            <a:custGeom>
              <a:avLst/>
              <a:gdLst>
                <a:gd name="T0" fmla="*/ 49 w 49"/>
                <a:gd name="T1" fmla="*/ 0 h 62"/>
                <a:gd name="T2" fmla="*/ 49 w 49"/>
                <a:gd name="T3" fmla="*/ 8 h 62"/>
                <a:gd name="T4" fmla="*/ 49 w 49"/>
                <a:gd name="T5" fmla="*/ 8 h 62"/>
                <a:gd name="T6" fmla="*/ 37 w 49"/>
                <a:gd name="T7" fmla="*/ 8 h 62"/>
                <a:gd name="T8" fmla="*/ 37 w 49"/>
                <a:gd name="T9" fmla="*/ 8 h 62"/>
                <a:gd name="T10" fmla="*/ 37 w 49"/>
                <a:gd name="T11" fmla="*/ 8 h 62"/>
                <a:gd name="T12" fmla="*/ 37 w 49"/>
                <a:gd name="T13" fmla="*/ 8 h 62"/>
                <a:gd name="T14" fmla="*/ 24 w 49"/>
                <a:gd name="T15" fmla="*/ 16 h 62"/>
                <a:gd name="T16" fmla="*/ 24 w 49"/>
                <a:gd name="T17" fmla="*/ 16 h 62"/>
                <a:gd name="T18" fmla="*/ 24 w 49"/>
                <a:gd name="T19" fmla="*/ 16 h 62"/>
                <a:gd name="T20" fmla="*/ 24 w 49"/>
                <a:gd name="T21" fmla="*/ 16 h 62"/>
                <a:gd name="T22" fmla="*/ 12 w 49"/>
                <a:gd name="T23" fmla="*/ 24 h 62"/>
                <a:gd name="T24" fmla="*/ 12 w 49"/>
                <a:gd name="T25" fmla="*/ 24 h 62"/>
                <a:gd name="T26" fmla="*/ 12 w 49"/>
                <a:gd name="T27" fmla="*/ 24 h 62"/>
                <a:gd name="T28" fmla="*/ 12 w 49"/>
                <a:gd name="T29" fmla="*/ 24 h 62"/>
                <a:gd name="T30" fmla="*/ 12 w 49"/>
                <a:gd name="T31" fmla="*/ 24 h 62"/>
                <a:gd name="T32" fmla="*/ 12 w 49"/>
                <a:gd name="T33" fmla="*/ 31 h 62"/>
                <a:gd name="T34" fmla="*/ 0 w 49"/>
                <a:gd name="T35" fmla="*/ 31 h 62"/>
                <a:gd name="T36" fmla="*/ 0 w 49"/>
                <a:gd name="T37" fmla="*/ 31 h 62"/>
                <a:gd name="T38" fmla="*/ 0 w 49"/>
                <a:gd name="T39" fmla="*/ 31 h 62"/>
                <a:gd name="T40" fmla="*/ 0 w 49"/>
                <a:gd name="T41" fmla="*/ 39 h 62"/>
                <a:gd name="T42" fmla="*/ 0 w 49"/>
                <a:gd name="T43" fmla="*/ 39 h 62"/>
                <a:gd name="T44" fmla="*/ 0 w 49"/>
                <a:gd name="T45" fmla="*/ 39 h 62"/>
                <a:gd name="T46" fmla="*/ 0 w 49"/>
                <a:gd name="T47" fmla="*/ 47 h 62"/>
                <a:gd name="T48" fmla="*/ 0 w 49"/>
                <a:gd name="T49" fmla="*/ 47 h 62"/>
                <a:gd name="T50" fmla="*/ 0 w 49"/>
                <a:gd name="T51" fmla="*/ 47 h 62"/>
                <a:gd name="T52" fmla="*/ 0 w 49"/>
                <a:gd name="T53" fmla="*/ 54 h 62"/>
                <a:gd name="T54" fmla="*/ 12 w 49"/>
                <a:gd name="T55" fmla="*/ 54 h 62"/>
                <a:gd name="T56" fmla="*/ 12 w 49"/>
                <a:gd name="T57" fmla="*/ 54 h 62"/>
                <a:gd name="T58" fmla="*/ 12 w 49"/>
                <a:gd name="T59" fmla="*/ 62 h 62"/>
                <a:gd name="T60" fmla="*/ 12 w 49"/>
                <a:gd name="T61" fmla="*/ 62 h 62"/>
                <a:gd name="T62" fmla="*/ 12 w 49"/>
                <a:gd name="T63" fmla="*/ 62 h 62"/>
                <a:gd name="T64" fmla="*/ 12 w 49"/>
                <a:gd name="T65" fmla="*/ 62 h 62"/>
                <a:gd name="T66" fmla="*/ 12 w 49"/>
                <a:gd name="T67" fmla="*/ 62 h 62"/>
                <a:gd name="T68" fmla="*/ 24 w 49"/>
                <a:gd name="T69" fmla="*/ 62 h 62"/>
                <a:gd name="T70" fmla="*/ 24 w 49"/>
                <a:gd name="T71" fmla="*/ 62 h 62"/>
                <a:gd name="T72" fmla="*/ 24 w 49"/>
                <a:gd name="T73" fmla="*/ 62 h 62"/>
                <a:gd name="T74" fmla="*/ 24 w 49"/>
                <a:gd name="T75" fmla="*/ 62 h 62"/>
                <a:gd name="T76" fmla="*/ 24 w 49"/>
                <a:gd name="T77" fmla="*/ 54 h 62"/>
                <a:gd name="T78" fmla="*/ 37 w 49"/>
                <a:gd name="T79" fmla="*/ 54 h 62"/>
                <a:gd name="T80" fmla="*/ 37 w 49"/>
                <a:gd name="T81" fmla="*/ 54 h 62"/>
                <a:gd name="T82" fmla="*/ 37 w 49"/>
                <a:gd name="T83" fmla="*/ 54 h 62"/>
                <a:gd name="T84" fmla="*/ 37 w 49"/>
                <a:gd name="T85" fmla="*/ 54 h 62"/>
                <a:gd name="T86" fmla="*/ 37 w 49"/>
                <a:gd name="T87" fmla="*/ 47 h 62"/>
                <a:gd name="T88" fmla="*/ 37 w 49"/>
                <a:gd name="T89" fmla="*/ 47 h 62"/>
                <a:gd name="T90" fmla="*/ 37 w 49"/>
                <a:gd name="T91" fmla="*/ 47 h 62"/>
                <a:gd name="T92" fmla="*/ 49 w 49"/>
                <a:gd name="T93" fmla="*/ 47 h 62"/>
                <a:gd name="T94" fmla="*/ 49 w 49"/>
                <a:gd name="T95" fmla="*/ 39 h 62"/>
                <a:gd name="T96" fmla="*/ 49 w 49"/>
                <a:gd name="T97" fmla="*/ 39 h 62"/>
                <a:gd name="T98" fmla="*/ 49 w 49"/>
                <a:gd name="T99" fmla="*/ 39 h 62"/>
                <a:gd name="T100" fmla="*/ 49 w 49"/>
                <a:gd name="T101" fmla="*/ 31 h 62"/>
                <a:gd name="T102" fmla="*/ 49 w 49"/>
                <a:gd name="T103" fmla="*/ 31 h 62"/>
                <a:gd name="T104" fmla="*/ 49 w 49"/>
                <a:gd name="T105" fmla="*/ 31 h 62"/>
                <a:gd name="T106" fmla="*/ 49 w 49"/>
                <a:gd name="T107" fmla="*/ 24 h 62"/>
                <a:gd name="T108" fmla="*/ 49 w 49"/>
                <a:gd name="T109" fmla="*/ 24 h 62"/>
                <a:gd name="T110" fmla="*/ 49 w 49"/>
                <a:gd name="T111" fmla="*/ 24 h 62"/>
                <a:gd name="T112" fmla="*/ 49 w 49"/>
                <a:gd name="T113" fmla="*/ 16 h 62"/>
                <a:gd name="T114" fmla="*/ 49 w 49"/>
                <a:gd name="T115" fmla="*/ 16 h 62"/>
                <a:gd name="T116" fmla="*/ 49 w 49"/>
                <a:gd name="T117" fmla="*/ 8 h 62"/>
                <a:gd name="T118" fmla="*/ 49 w 49"/>
                <a:gd name="T119" fmla="*/ 8 h 62"/>
                <a:gd name="T120" fmla="*/ 49 w 49"/>
                <a:gd name="T121" fmla="*/ 8 h 62"/>
                <a:gd name="T122" fmla="*/ 49 w 49"/>
                <a:gd name="T123" fmla="*/ 0 h 62"/>
                <a:gd name="T124" fmla="*/ 49 w 49"/>
                <a:gd name="T1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 h="62">
                  <a:moveTo>
                    <a:pt x="49" y="0"/>
                  </a:moveTo>
                  <a:lnTo>
                    <a:pt x="49" y="8"/>
                  </a:lnTo>
                  <a:lnTo>
                    <a:pt x="37" y="8"/>
                  </a:lnTo>
                  <a:lnTo>
                    <a:pt x="24" y="16"/>
                  </a:lnTo>
                  <a:lnTo>
                    <a:pt x="12" y="24"/>
                  </a:lnTo>
                  <a:lnTo>
                    <a:pt x="12" y="31"/>
                  </a:lnTo>
                  <a:lnTo>
                    <a:pt x="0" y="31"/>
                  </a:lnTo>
                  <a:lnTo>
                    <a:pt x="0" y="39"/>
                  </a:lnTo>
                  <a:lnTo>
                    <a:pt x="0" y="47"/>
                  </a:lnTo>
                  <a:lnTo>
                    <a:pt x="0" y="54"/>
                  </a:lnTo>
                  <a:lnTo>
                    <a:pt x="12" y="54"/>
                  </a:lnTo>
                  <a:lnTo>
                    <a:pt x="12" y="62"/>
                  </a:lnTo>
                  <a:lnTo>
                    <a:pt x="24" y="62"/>
                  </a:lnTo>
                  <a:lnTo>
                    <a:pt x="24" y="54"/>
                  </a:lnTo>
                  <a:lnTo>
                    <a:pt x="37" y="54"/>
                  </a:lnTo>
                  <a:lnTo>
                    <a:pt x="37" y="47"/>
                  </a:lnTo>
                  <a:lnTo>
                    <a:pt x="49" y="47"/>
                  </a:lnTo>
                  <a:lnTo>
                    <a:pt x="49" y="39"/>
                  </a:lnTo>
                  <a:lnTo>
                    <a:pt x="49" y="31"/>
                  </a:lnTo>
                  <a:lnTo>
                    <a:pt x="49" y="24"/>
                  </a:lnTo>
                  <a:lnTo>
                    <a:pt x="49" y="16"/>
                  </a:lnTo>
                  <a:lnTo>
                    <a:pt x="49" y="8"/>
                  </a:lnTo>
                  <a:lnTo>
                    <a:pt x="49"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77"/>
            <p:cNvSpPr>
              <a:spLocks/>
            </p:cNvSpPr>
            <p:nvPr/>
          </p:nvSpPr>
          <p:spPr bwMode="auto">
            <a:xfrm>
              <a:off x="6995" y="7562"/>
              <a:ext cx="123" cy="238"/>
            </a:xfrm>
            <a:custGeom>
              <a:avLst/>
              <a:gdLst>
                <a:gd name="T0" fmla="*/ 12 w 123"/>
                <a:gd name="T1" fmla="*/ 8 h 238"/>
                <a:gd name="T2" fmla="*/ 49 w 123"/>
                <a:gd name="T3" fmla="*/ 8 h 238"/>
                <a:gd name="T4" fmla="*/ 61 w 123"/>
                <a:gd name="T5" fmla="*/ 15 h 238"/>
                <a:gd name="T6" fmla="*/ 61 w 123"/>
                <a:gd name="T7" fmla="*/ 31 h 238"/>
                <a:gd name="T8" fmla="*/ 61 w 123"/>
                <a:gd name="T9" fmla="*/ 38 h 238"/>
                <a:gd name="T10" fmla="*/ 61 w 123"/>
                <a:gd name="T11" fmla="*/ 23 h 238"/>
                <a:gd name="T12" fmla="*/ 61 w 123"/>
                <a:gd name="T13" fmla="*/ 15 h 238"/>
                <a:gd name="T14" fmla="*/ 73 w 123"/>
                <a:gd name="T15" fmla="*/ 15 h 238"/>
                <a:gd name="T16" fmla="*/ 73 w 123"/>
                <a:gd name="T17" fmla="*/ 8 h 238"/>
                <a:gd name="T18" fmla="*/ 73 w 123"/>
                <a:gd name="T19" fmla="*/ 0 h 238"/>
                <a:gd name="T20" fmla="*/ 86 w 123"/>
                <a:gd name="T21" fmla="*/ 0 h 238"/>
                <a:gd name="T22" fmla="*/ 98 w 123"/>
                <a:gd name="T23" fmla="*/ 0 h 238"/>
                <a:gd name="T24" fmla="*/ 98 w 123"/>
                <a:gd name="T25" fmla="*/ 0 h 238"/>
                <a:gd name="T26" fmla="*/ 110 w 123"/>
                <a:gd name="T27" fmla="*/ 0 h 238"/>
                <a:gd name="T28" fmla="*/ 110 w 123"/>
                <a:gd name="T29" fmla="*/ 8 h 238"/>
                <a:gd name="T30" fmla="*/ 123 w 123"/>
                <a:gd name="T31" fmla="*/ 8 h 238"/>
                <a:gd name="T32" fmla="*/ 123 w 123"/>
                <a:gd name="T33" fmla="*/ 31 h 238"/>
                <a:gd name="T34" fmla="*/ 110 w 123"/>
                <a:gd name="T35" fmla="*/ 69 h 238"/>
                <a:gd name="T36" fmla="*/ 98 w 123"/>
                <a:gd name="T37" fmla="*/ 84 h 238"/>
                <a:gd name="T38" fmla="*/ 98 w 123"/>
                <a:gd name="T39" fmla="*/ 77 h 238"/>
                <a:gd name="T40" fmla="*/ 98 w 123"/>
                <a:gd name="T41" fmla="*/ 77 h 238"/>
                <a:gd name="T42" fmla="*/ 86 w 123"/>
                <a:gd name="T43" fmla="*/ 77 h 238"/>
                <a:gd name="T44" fmla="*/ 86 w 123"/>
                <a:gd name="T45" fmla="*/ 77 h 238"/>
                <a:gd name="T46" fmla="*/ 86 w 123"/>
                <a:gd name="T47" fmla="*/ 77 h 238"/>
                <a:gd name="T48" fmla="*/ 73 w 123"/>
                <a:gd name="T49" fmla="*/ 77 h 238"/>
                <a:gd name="T50" fmla="*/ 73 w 123"/>
                <a:gd name="T51" fmla="*/ 84 h 238"/>
                <a:gd name="T52" fmla="*/ 73 w 123"/>
                <a:gd name="T53" fmla="*/ 92 h 238"/>
                <a:gd name="T54" fmla="*/ 73 w 123"/>
                <a:gd name="T55" fmla="*/ 100 h 238"/>
                <a:gd name="T56" fmla="*/ 73 w 123"/>
                <a:gd name="T57" fmla="*/ 107 h 238"/>
                <a:gd name="T58" fmla="*/ 61 w 123"/>
                <a:gd name="T59" fmla="*/ 123 h 238"/>
                <a:gd name="T60" fmla="*/ 61 w 123"/>
                <a:gd name="T61" fmla="*/ 130 h 238"/>
                <a:gd name="T62" fmla="*/ 61 w 123"/>
                <a:gd name="T63" fmla="*/ 138 h 238"/>
                <a:gd name="T64" fmla="*/ 61 w 123"/>
                <a:gd name="T65" fmla="*/ 154 h 238"/>
                <a:gd name="T66" fmla="*/ 61 w 123"/>
                <a:gd name="T67" fmla="*/ 238 h 238"/>
                <a:gd name="T68" fmla="*/ 0 w 123"/>
                <a:gd name="T69" fmla="*/ 184 h 238"/>
                <a:gd name="T70" fmla="*/ 0 w 123"/>
                <a:gd name="T71" fmla="*/ 6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 h="238">
                  <a:moveTo>
                    <a:pt x="0" y="8"/>
                  </a:moveTo>
                  <a:lnTo>
                    <a:pt x="12" y="8"/>
                  </a:lnTo>
                  <a:lnTo>
                    <a:pt x="24" y="8"/>
                  </a:lnTo>
                  <a:lnTo>
                    <a:pt x="49" y="8"/>
                  </a:lnTo>
                  <a:lnTo>
                    <a:pt x="61" y="8"/>
                  </a:lnTo>
                  <a:lnTo>
                    <a:pt x="61" y="15"/>
                  </a:lnTo>
                  <a:lnTo>
                    <a:pt x="61" y="23"/>
                  </a:lnTo>
                  <a:lnTo>
                    <a:pt x="61" y="31"/>
                  </a:lnTo>
                  <a:lnTo>
                    <a:pt x="61" y="38"/>
                  </a:lnTo>
                  <a:lnTo>
                    <a:pt x="61" y="31"/>
                  </a:lnTo>
                  <a:lnTo>
                    <a:pt x="61" y="23"/>
                  </a:lnTo>
                  <a:lnTo>
                    <a:pt x="61" y="15"/>
                  </a:lnTo>
                  <a:lnTo>
                    <a:pt x="73" y="15"/>
                  </a:lnTo>
                  <a:lnTo>
                    <a:pt x="73" y="8"/>
                  </a:lnTo>
                  <a:lnTo>
                    <a:pt x="73" y="0"/>
                  </a:lnTo>
                  <a:lnTo>
                    <a:pt x="86" y="0"/>
                  </a:lnTo>
                  <a:lnTo>
                    <a:pt x="98" y="0"/>
                  </a:lnTo>
                  <a:lnTo>
                    <a:pt x="110" y="0"/>
                  </a:lnTo>
                  <a:lnTo>
                    <a:pt x="110" y="8"/>
                  </a:lnTo>
                  <a:lnTo>
                    <a:pt x="123" y="8"/>
                  </a:lnTo>
                  <a:lnTo>
                    <a:pt x="123" y="15"/>
                  </a:lnTo>
                  <a:lnTo>
                    <a:pt x="123" y="31"/>
                  </a:lnTo>
                  <a:lnTo>
                    <a:pt x="123" y="46"/>
                  </a:lnTo>
                  <a:lnTo>
                    <a:pt x="110" y="69"/>
                  </a:lnTo>
                  <a:lnTo>
                    <a:pt x="110" y="84"/>
                  </a:lnTo>
                  <a:lnTo>
                    <a:pt x="98" y="84"/>
                  </a:lnTo>
                  <a:lnTo>
                    <a:pt x="98" y="77"/>
                  </a:lnTo>
                  <a:lnTo>
                    <a:pt x="86" y="77"/>
                  </a:lnTo>
                  <a:lnTo>
                    <a:pt x="73" y="77"/>
                  </a:lnTo>
                  <a:lnTo>
                    <a:pt x="73" y="84"/>
                  </a:lnTo>
                  <a:lnTo>
                    <a:pt x="73" y="92"/>
                  </a:lnTo>
                  <a:lnTo>
                    <a:pt x="73" y="100"/>
                  </a:lnTo>
                  <a:lnTo>
                    <a:pt x="73" y="107"/>
                  </a:lnTo>
                  <a:lnTo>
                    <a:pt x="61" y="115"/>
                  </a:lnTo>
                  <a:lnTo>
                    <a:pt x="61" y="123"/>
                  </a:lnTo>
                  <a:lnTo>
                    <a:pt x="61" y="130"/>
                  </a:lnTo>
                  <a:lnTo>
                    <a:pt x="61" y="138"/>
                  </a:lnTo>
                  <a:lnTo>
                    <a:pt x="61" y="146"/>
                  </a:lnTo>
                  <a:lnTo>
                    <a:pt x="61" y="154"/>
                  </a:lnTo>
                  <a:lnTo>
                    <a:pt x="61" y="161"/>
                  </a:lnTo>
                  <a:lnTo>
                    <a:pt x="61" y="238"/>
                  </a:lnTo>
                  <a:lnTo>
                    <a:pt x="0" y="238"/>
                  </a:lnTo>
                  <a:lnTo>
                    <a:pt x="0" y="184"/>
                  </a:lnTo>
                  <a:lnTo>
                    <a:pt x="0" y="123"/>
                  </a:lnTo>
                  <a:lnTo>
                    <a:pt x="0" y="61"/>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6"/>
            <p:cNvSpPr>
              <a:spLocks/>
            </p:cNvSpPr>
            <p:nvPr/>
          </p:nvSpPr>
          <p:spPr bwMode="auto">
            <a:xfrm>
              <a:off x="6995" y="7562"/>
              <a:ext cx="123" cy="238"/>
            </a:xfrm>
            <a:custGeom>
              <a:avLst/>
              <a:gdLst>
                <a:gd name="T0" fmla="*/ 12 w 123"/>
                <a:gd name="T1" fmla="*/ 8 h 238"/>
                <a:gd name="T2" fmla="*/ 49 w 123"/>
                <a:gd name="T3" fmla="*/ 8 h 238"/>
                <a:gd name="T4" fmla="*/ 61 w 123"/>
                <a:gd name="T5" fmla="*/ 15 h 238"/>
                <a:gd name="T6" fmla="*/ 61 w 123"/>
                <a:gd name="T7" fmla="*/ 31 h 238"/>
                <a:gd name="T8" fmla="*/ 61 w 123"/>
                <a:gd name="T9" fmla="*/ 38 h 238"/>
                <a:gd name="T10" fmla="*/ 61 w 123"/>
                <a:gd name="T11" fmla="*/ 23 h 238"/>
                <a:gd name="T12" fmla="*/ 61 w 123"/>
                <a:gd name="T13" fmla="*/ 15 h 238"/>
                <a:gd name="T14" fmla="*/ 73 w 123"/>
                <a:gd name="T15" fmla="*/ 15 h 238"/>
                <a:gd name="T16" fmla="*/ 73 w 123"/>
                <a:gd name="T17" fmla="*/ 8 h 238"/>
                <a:gd name="T18" fmla="*/ 73 w 123"/>
                <a:gd name="T19" fmla="*/ 0 h 238"/>
                <a:gd name="T20" fmla="*/ 86 w 123"/>
                <a:gd name="T21" fmla="*/ 0 h 238"/>
                <a:gd name="T22" fmla="*/ 98 w 123"/>
                <a:gd name="T23" fmla="*/ 0 h 238"/>
                <a:gd name="T24" fmla="*/ 98 w 123"/>
                <a:gd name="T25" fmla="*/ 0 h 238"/>
                <a:gd name="T26" fmla="*/ 110 w 123"/>
                <a:gd name="T27" fmla="*/ 0 h 238"/>
                <a:gd name="T28" fmla="*/ 110 w 123"/>
                <a:gd name="T29" fmla="*/ 8 h 238"/>
                <a:gd name="T30" fmla="*/ 123 w 123"/>
                <a:gd name="T31" fmla="*/ 8 h 238"/>
                <a:gd name="T32" fmla="*/ 123 w 123"/>
                <a:gd name="T33" fmla="*/ 31 h 238"/>
                <a:gd name="T34" fmla="*/ 110 w 123"/>
                <a:gd name="T35" fmla="*/ 69 h 238"/>
                <a:gd name="T36" fmla="*/ 98 w 123"/>
                <a:gd name="T37" fmla="*/ 84 h 238"/>
                <a:gd name="T38" fmla="*/ 98 w 123"/>
                <a:gd name="T39" fmla="*/ 77 h 238"/>
                <a:gd name="T40" fmla="*/ 98 w 123"/>
                <a:gd name="T41" fmla="*/ 77 h 238"/>
                <a:gd name="T42" fmla="*/ 86 w 123"/>
                <a:gd name="T43" fmla="*/ 77 h 238"/>
                <a:gd name="T44" fmla="*/ 86 w 123"/>
                <a:gd name="T45" fmla="*/ 77 h 238"/>
                <a:gd name="T46" fmla="*/ 86 w 123"/>
                <a:gd name="T47" fmla="*/ 77 h 238"/>
                <a:gd name="T48" fmla="*/ 73 w 123"/>
                <a:gd name="T49" fmla="*/ 77 h 238"/>
                <a:gd name="T50" fmla="*/ 73 w 123"/>
                <a:gd name="T51" fmla="*/ 84 h 238"/>
                <a:gd name="T52" fmla="*/ 73 w 123"/>
                <a:gd name="T53" fmla="*/ 92 h 238"/>
                <a:gd name="T54" fmla="*/ 73 w 123"/>
                <a:gd name="T55" fmla="*/ 100 h 238"/>
                <a:gd name="T56" fmla="*/ 73 w 123"/>
                <a:gd name="T57" fmla="*/ 107 h 238"/>
                <a:gd name="T58" fmla="*/ 61 w 123"/>
                <a:gd name="T59" fmla="*/ 123 h 238"/>
                <a:gd name="T60" fmla="*/ 61 w 123"/>
                <a:gd name="T61" fmla="*/ 130 h 238"/>
                <a:gd name="T62" fmla="*/ 61 w 123"/>
                <a:gd name="T63" fmla="*/ 138 h 238"/>
                <a:gd name="T64" fmla="*/ 61 w 123"/>
                <a:gd name="T65" fmla="*/ 154 h 238"/>
                <a:gd name="T66" fmla="*/ 61 w 123"/>
                <a:gd name="T67" fmla="*/ 238 h 238"/>
                <a:gd name="T68" fmla="*/ 0 w 123"/>
                <a:gd name="T69" fmla="*/ 184 h 238"/>
                <a:gd name="T70" fmla="*/ 0 w 123"/>
                <a:gd name="T71" fmla="*/ 6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 h="238">
                  <a:moveTo>
                    <a:pt x="0" y="8"/>
                  </a:moveTo>
                  <a:lnTo>
                    <a:pt x="12" y="8"/>
                  </a:lnTo>
                  <a:lnTo>
                    <a:pt x="24" y="8"/>
                  </a:lnTo>
                  <a:lnTo>
                    <a:pt x="49" y="8"/>
                  </a:lnTo>
                  <a:lnTo>
                    <a:pt x="61" y="8"/>
                  </a:lnTo>
                  <a:lnTo>
                    <a:pt x="61" y="15"/>
                  </a:lnTo>
                  <a:lnTo>
                    <a:pt x="61" y="23"/>
                  </a:lnTo>
                  <a:lnTo>
                    <a:pt x="61" y="31"/>
                  </a:lnTo>
                  <a:lnTo>
                    <a:pt x="61" y="38"/>
                  </a:lnTo>
                  <a:lnTo>
                    <a:pt x="61" y="31"/>
                  </a:lnTo>
                  <a:lnTo>
                    <a:pt x="61" y="23"/>
                  </a:lnTo>
                  <a:lnTo>
                    <a:pt x="61" y="15"/>
                  </a:lnTo>
                  <a:lnTo>
                    <a:pt x="73" y="15"/>
                  </a:lnTo>
                  <a:lnTo>
                    <a:pt x="73" y="8"/>
                  </a:lnTo>
                  <a:lnTo>
                    <a:pt x="73" y="0"/>
                  </a:lnTo>
                  <a:lnTo>
                    <a:pt x="86" y="0"/>
                  </a:lnTo>
                  <a:lnTo>
                    <a:pt x="98" y="0"/>
                  </a:lnTo>
                  <a:lnTo>
                    <a:pt x="110" y="0"/>
                  </a:lnTo>
                  <a:lnTo>
                    <a:pt x="110" y="8"/>
                  </a:lnTo>
                  <a:lnTo>
                    <a:pt x="123" y="8"/>
                  </a:lnTo>
                  <a:lnTo>
                    <a:pt x="123" y="15"/>
                  </a:lnTo>
                  <a:lnTo>
                    <a:pt x="123" y="31"/>
                  </a:lnTo>
                  <a:lnTo>
                    <a:pt x="123" y="46"/>
                  </a:lnTo>
                  <a:lnTo>
                    <a:pt x="110" y="69"/>
                  </a:lnTo>
                  <a:lnTo>
                    <a:pt x="110" y="84"/>
                  </a:lnTo>
                  <a:lnTo>
                    <a:pt x="98" y="84"/>
                  </a:lnTo>
                  <a:lnTo>
                    <a:pt x="98" y="77"/>
                  </a:lnTo>
                  <a:lnTo>
                    <a:pt x="86" y="77"/>
                  </a:lnTo>
                  <a:lnTo>
                    <a:pt x="73" y="77"/>
                  </a:lnTo>
                  <a:lnTo>
                    <a:pt x="73" y="84"/>
                  </a:lnTo>
                  <a:lnTo>
                    <a:pt x="73" y="92"/>
                  </a:lnTo>
                  <a:lnTo>
                    <a:pt x="73" y="100"/>
                  </a:lnTo>
                  <a:lnTo>
                    <a:pt x="73" y="107"/>
                  </a:lnTo>
                  <a:lnTo>
                    <a:pt x="61" y="115"/>
                  </a:lnTo>
                  <a:lnTo>
                    <a:pt x="61" y="123"/>
                  </a:lnTo>
                  <a:lnTo>
                    <a:pt x="61" y="130"/>
                  </a:lnTo>
                  <a:lnTo>
                    <a:pt x="61" y="138"/>
                  </a:lnTo>
                  <a:lnTo>
                    <a:pt x="61" y="146"/>
                  </a:lnTo>
                  <a:lnTo>
                    <a:pt x="61" y="154"/>
                  </a:lnTo>
                  <a:lnTo>
                    <a:pt x="61" y="161"/>
                  </a:lnTo>
                  <a:lnTo>
                    <a:pt x="61" y="238"/>
                  </a:lnTo>
                  <a:lnTo>
                    <a:pt x="0" y="238"/>
                  </a:lnTo>
                  <a:lnTo>
                    <a:pt x="0" y="184"/>
                  </a:lnTo>
                  <a:lnTo>
                    <a:pt x="0" y="123"/>
                  </a:lnTo>
                  <a:lnTo>
                    <a:pt x="0" y="61"/>
                  </a:lnTo>
                  <a:lnTo>
                    <a:pt x="0" y="8"/>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75"/>
            <p:cNvSpPr>
              <a:spLocks/>
            </p:cNvSpPr>
            <p:nvPr/>
          </p:nvSpPr>
          <p:spPr bwMode="auto">
            <a:xfrm>
              <a:off x="7130" y="7477"/>
              <a:ext cx="123" cy="331"/>
            </a:xfrm>
            <a:custGeom>
              <a:avLst/>
              <a:gdLst>
                <a:gd name="T0" fmla="*/ 86 w 123"/>
                <a:gd name="T1" fmla="*/ 23 h 331"/>
                <a:gd name="T2" fmla="*/ 86 w 123"/>
                <a:gd name="T3" fmla="*/ 69 h 331"/>
                <a:gd name="T4" fmla="*/ 123 w 123"/>
                <a:gd name="T5" fmla="*/ 93 h 331"/>
                <a:gd name="T6" fmla="*/ 123 w 123"/>
                <a:gd name="T7" fmla="*/ 123 h 331"/>
                <a:gd name="T8" fmla="*/ 123 w 123"/>
                <a:gd name="T9" fmla="*/ 162 h 331"/>
                <a:gd name="T10" fmla="*/ 86 w 123"/>
                <a:gd name="T11" fmla="*/ 185 h 331"/>
                <a:gd name="T12" fmla="*/ 86 w 123"/>
                <a:gd name="T13" fmla="*/ 223 h 331"/>
                <a:gd name="T14" fmla="*/ 86 w 123"/>
                <a:gd name="T15" fmla="*/ 246 h 331"/>
                <a:gd name="T16" fmla="*/ 86 w 123"/>
                <a:gd name="T17" fmla="*/ 246 h 331"/>
                <a:gd name="T18" fmla="*/ 86 w 123"/>
                <a:gd name="T19" fmla="*/ 254 h 331"/>
                <a:gd name="T20" fmla="*/ 86 w 123"/>
                <a:gd name="T21" fmla="*/ 254 h 331"/>
                <a:gd name="T22" fmla="*/ 98 w 123"/>
                <a:gd name="T23" fmla="*/ 254 h 331"/>
                <a:gd name="T24" fmla="*/ 98 w 123"/>
                <a:gd name="T25" fmla="*/ 262 h 331"/>
                <a:gd name="T26" fmla="*/ 98 w 123"/>
                <a:gd name="T27" fmla="*/ 262 h 331"/>
                <a:gd name="T28" fmla="*/ 98 w 123"/>
                <a:gd name="T29" fmla="*/ 262 h 331"/>
                <a:gd name="T30" fmla="*/ 98 w 123"/>
                <a:gd name="T31" fmla="*/ 262 h 331"/>
                <a:gd name="T32" fmla="*/ 98 w 123"/>
                <a:gd name="T33" fmla="*/ 262 h 331"/>
                <a:gd name="T34" fmla="*/ 111 w 123"/>
                <a:gd name="T35" fmla="*/ 262 h 331"/>
                <a:gd name="T36" fmla="*/ 111 w 123"/>
                <a:gd name="T37" fmla="*/ 254 h 331"/>
                <a:gd name="T38" fmla="*/ 123 w 123"/>
                <a:gd name="T39" fmla="*/ 269 h 331"/>
                <a:gd name="T40" fmla="*/ 123 w 123"/>
                <a:gd name="T41" fmla="*/ 308 h 331"/>
                <a:gd name="T42" fmla="*/ 123 w 123"/>
                <a:gd name="T43" fmla="*/ 323 h 331"/>
                <a:gd name="T44" fmla="*/ 111 w 123"/>
                <a:gd name="T45" fmla="*/ 331 h 331"/>
                <a:gd name="T46" fmla="*/ 98 w 123"/>
                <a:gd name="T47" fmla="*/ 331 h 331"/>
                <a:gd name="T48" fmla="*/ 86 w 123"/>
                <a:gd name="T49" fmla="*/ 331 h 331"/>
                <a:gd name="T50" fmla="*/ 74 w 123"/>
                <a:gd name="T51" fmla="*/ 331 h 331"/>
                <a:gd name="T52" fmla="*/ 62 w 123"/>
                <a:gd name="T53" fmla="*/ 331 h 331"/>
                <a:gd name="T54" fmla="*/ 62 w 123"/>
                <a:gd name="T55" fmla="*/ 331 h 331"/>
                <a:gd name="T56" fmla="*/ 49 w 123"/>
                <a:gd name="T57" fmla="*/ 323 h 331"/>
                <a:gd name="T58" fmla="*/ 49 w 123"/>
                <a:gd name="T59" fmla="*/ 323 h 331"/>
                <a:gd name="T60" fmla="*/ 37 w 123"/>
                <a:gd name="T61" fmla="*/ 315 h 331"/>
                <a:gd name="T62" fmla="*/ 37 w 123"/>
                <a:gd name="T63" fmla="*/ 308 h 331"/>
                <a:gd name="T64" fmla="*/ 37 w 123"/>
                <a:gd name="T65" fmla="*/ 300 h 331"/>
                <a:gd name="T66" fmla="*/ 37 w 123"/>
                <a:gd name="T67" fmla="*/ 292 h 331"/>
                <a:gd name="T68" fmla="*/ 25 w 123"/>
                <a:gd name="T69" fmla="*/ 292 h 331"/>
                <a:gd name="T70" fmla="*/ 25 w 123"/>
                <a:gd name="T71" fmla="*/ 285 h 331"/>
                <a:gd name="T72" fmla="*/ 25 w 123"/>
                <a:gd name="T73" fmla="*/ 277 h 331"/>
                <a:gd name="T74" fmla="*/ 25 w 123"/>
                <a:gd name="T75" fmla="*/ 269 h 331"/>
                <a:gd name="T76" fmla="*/ 25 w 123"/>
                <a:gd name="T77" fmla="*/ 262 h 331"/>
                <a:gd name="T78" fmla="*/ 25 w 123"/>
                <a:gd name="T79" fmla="*/ 254 h 331"/>
                <a:gd name="T80" fmla="*/ 25 w 123"/>
                <a:gd name="T81" fmla="*/ 246 h 331"/>
                <a:gd name="T82" fmla="*/ 25 w 123"/>
                <a:gd name="T83" fmla="*/ 223 h 331"/>
                <a:gd name="T84" fmla="*/ 25 w 123"/>
                <a:gd name="T85" fmla="*/ 185 h 331"/>
                <a:gd name="T86" fmla="*/ 25 w 123"/>
                <a:gd name="T87" fmla="*/ 162 h 331"/>
                <a:gd name="T88" fmla="*/ 12 w 123"/>
                <a:gd name="T89" fmla="*/ 162 h 331"/>
                <a:gd name="T90" fmla="*/ 0 w 123"/>
                <a:gd name="T91" fmla="*/ 146 h 331"/>
                <a:gd name="T92" fmla="*/ 0 w 123"/>
                <a:gd name="T93" fmla="*/ 108 h 331"/>
                <a:gd name="T94" fmla="*/ 12 w 123"/>
                <a:gd name="T95" fmla="*/ 93 h 331"/>
                <a:gd name="T96" fmla="*/ 25 w 123"/>
                <a:gd name="T97" fmla="*/ 93 h 331"/>
                <a:gd name="T98" fmla="*/ 25 w 123"/>
                <a:gd name="T99" fmla="*/ 77 h 331"/>
                <a:gd name="T100" fmla="*/ 25 w 123"/>
                <a:gd name="T101" fmla="*/ 62 h 331"/>
                <a:gd name="T102" fmla="*/ 37 w 123"/>
                <a:gd name="T103" fmla="*/ 39 h 331"/>
                <a:gd name="T104" fmla="*/ 74 w 123"/>
                <a:gd name="T105" fmla="*/ 1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 h="331">
                  <a:moveTo>
                    <a:pt x="86" y="0"/>
                  </a:moveTo>
                  <a:lnTo>
                    <a:pt x="86" y="23"/>
                  </a:lnTo>
                  <a:lnTo>
                    <a:pt x="86" y="46"/>
                  </a:lnTo>
                  <a:lnTo>
                    <a:pt x="86" y="69"/>
                  </a:lnTo>
                  <a:lnTo>
                    <a:pt x="86" y="93"/>
                  </a:lnTo>
                  <a:lnTo>
                    <a:pt x="123" y="93"/>
                  </a:lnTo>
                  <a:lnTo>
                    <a:pt x="123" y="108"/>
                  </a:lnTo>
                  <a:lnTo>
                    <a:pt x="123" y="123"/>
                  </a:lnTo>
                  <a:lnTo>
                    <a:pt x="123" y="146"/>
                  </a:lnTo>
                  <a:lnTo>
                    <a:pt x="123" y="162"/>
                  </a:lnTo>
                  <a:lnTo>
                    <a:pt x="86" y="162"/>
                  </a:lnTo>
                  <a:lnTo>
                    <a:pt x="86" y="185"/>
                  </a:lnTo>
                  <a:lnTo>
                    <a:pt x="86" y="200"/>
                  </a:lnTo>
                  <a:lnTo>
                    <a:pt x="86" y="223"/>
                  </a:lnTo>
                  <a:lnTo>
                    <a:pt x="86" y="239"/>
                  </a:lnTo>
                  <a:lnTo>
                    <a:pt x="86" y="246"/>
                  </a:lnTo>
                  <a:lnTo>
                    <a:pt x="86" y="254"/>
                  </a:lnTo>
                  <a:lnTo>
                    <a:pt x="98" y="254"/>
                  </a:lnTo>
                  <a:lnTo>
                    <a:pt x="98" y="262"/>
                  </a:lnTo>
                  <a:lnTo>
                    <a:pt x="111" y="262"/>
                  </a:lnTo>
                  <a:lnTo>
                    <a:pt x="111" y="254"/>
                  </a:lnTo>
                  <a:lnTo>
                    <a:pt x="123" y="254"/>
                  </a:lnTo>
                  <a:lnTo>
                    <a:pt x="123" y="269"/>
                  </a:lnTo>
                  <a:lnTo>
                    <a:pt x="123" y="292"/>
                  </a:lnTo>
                  <a:lnTo>
                    <a:pt x="123" y="308"/>
                  </a:lnTo>
                  <a:lnTo>
                    <a:pt x="123" y="323"/>
                  </a:lnTo>
                  <a:lnTo>
                    <a:pt x="111" y="331"/>
                  </a:lnTo>
                  <a:lnTo>
                    <a:pt x="98" y="331"/>
                  </a:lnTo>
                  <a:lnTo>
                    <a:pt x="86" y="331"/>
                  </a:lnTo>
                  <a:lnTo>
                    <a:pt x="74" y="331"/>
                  </a:lnTo>
                  <a:lnTo>
                    <a:pt x="62" y="331"/>
                  </a:lnTo>
                  <a:lnTo>
                    <a:pt x="49" y="331"/>
                  </a:lnTo>
                  <a:lnTo>
                    <a:pt x="49" y="323"/>
                  </a:lnTo>
                  <a:lnTo>
                    <a:pt x="37" y="315"/>
                  </a:lnTo>
                  <a:lnTo>
                    <a:pt x="37" y="308"/>
                  </a:lnTo>
                  <a:lnTo>
                    <a:pt x="37" y="300"/>
                  </a:lnTo>
                  <a:lnTo>
                    <a:pt x="37" y="292"/>
                  </a:lnTo>
                  <a:lnTo>
                    <a:pt x="25" y="292"/>
                  </a:lnTo>
                  <a:lnTo>
                    <a:pt x="25" y="285"/>
                  </a:lnTo>
                  <a:lnTo>
                    <a:pt x="25" y="277"/>
                  </a:lnTo>
                  <a:lnTo>
                    <a:pt x="25" y="269"/>
                  </a:lnTo>
                  <a:lnTo>
                    <a:pt x="25" y="262"/>
                  </a:lnTo>
                  <a:lnTo>
                    <a:pt x="25" y="254"/>
                  </a:lnTo>
                  <a:lnTo>
                    <a:pt x="25" y="246"/>
                  </a:lnTo>
                  <a:lnTo>
                    <a:pt x="25" y="239"/>
                  </a:lnTo>
                  <a:lnTo>
                    <a:pt x="25" y="223"/>
                  </a:lnTo>
                  <a:lnTo>
                    <a:pt x="25" y="200"/>
                  </a:lnTo>
                  <a:lnTo>
                    <a:pt x="25" y="185"/>
                  </a:lnTo>
                  <a:lnTo>
                    <a:pt x="25" y="162"/>
                  </a:lnTo>
                  <a:lnTo>
                    <a:pt x="12" y="162"/>
                  </a:lnTo>
                  <a:lnTo>
                    <a:pt x="0" y="162"/>
                  </a:lnTo>
                  <a:lnTo>
                    <a:pt x="0" y="146"/>
                  </a:lnTo>
                  <a:lnTo>
                    <a:pt x="0" y="123"/>
                  </a:lnTo>
                  <a:lnTo>
                    <a:pt x="0" y="108"/>
                  </a:lnTo>
                  <a:lnTo>
                    <a:pt x="0" y="93"/>
                  </a:lnTo>
                  <a:lnTo>
                    <a:pt x="12" y="93"/>
                  </a:lnTo>
                  <a:lnTo>
                    <a:pt x="25" y="93"/>
                  </a:lnTo>
                  <a:lnTo>
                    <a:pt x="25" y="77"/>
                  </a:lnTo>
                  <a:lnTo>
                    <a:pt x="25" y="69"/>
                  </a:lnTo>
                  <a:lnTo>
                    <a:pt x="25" y="62"/>
                  </a:lnTo>
                  <a:lnTo>
                    <a:pt x="25" y="46"/>
                  </a:lnTo>
                  <a:lnTo>
                    <a:pt x="37" y="39"/>
                  </a:lnTo>
                  <a:lnTo>
                    <a:pt x="62" y="23"/>
                  </a:lnTo>
                  <a:lnTo>
                    <a:pt x="74" y="16"/>
                  </a:lnTo>
                  <a:lnTo>
                    <a:pt x="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74"/>
            <p:cNvSpPr>
              <a:spLocks noEditPoints="1"/>
            </p:cNvSpPr>
            <p:nvPr/>
          </p:nvSpPr>
          <p:spPr bwMode="auto">
            <a:xfrm>
              <a:off x="7278" y="7477"/>
              <a:ext cx="209" cy="323"/>
            </a:xfrm>
            <a:custGeom>
              <a:avLst/>
              <a:gdLst>
                <a:gd name="T0" fmla="*/ 111 w 209"/>
                <a:gd name="T1" fmla="*/ 0 h 323"/>
                <a:gd name="T2" fmla="*/ 123 w 209"/>
                <a:gd name="T3" fmla="*/ 0 h 323"/>
                <a:gd name="T4" fmla="*/ 148 w 209"/>
                <a:gd name="T5" fmla="*/ 8 h 323"/>
                <a:gd name="T6" fmla="*/ 160 w 209"/>
                <a:gd name="T7" fmla="*/ 16 h 323"/>
                <a:gd name="T8" fmla="*/ 172 w 209"/>
                <a:gd name="T9" fmla="*/ 31 h 323"/>
                <a:gd name="T10" fmla="*/ 184 w 209"/>
                <a:gd name="T11" fmla="*/ 46 h 323"/>
                <a:gd name="T12" fmla="*/ 184 w 209"/>
                <a:gd name="T13" fmla="*/ 62 h 323"/>
                <a:gd name="T14" fmla="*/ 197 w 209"/>
                <a:gd name="T15" fmla="*/ 77 h 323"/>
                <a:gd name="T16" fmla="*/ 197 w 209"/>
                <a:gd name="T17" fmla="*/ 100 h 323"/>
                <a:gd name="T18" fmla="*/ 209 w 209"/>
                <a:gd name="T19" fmla="*/ 123 h 323"/>
                <a:gd name="T20" fmla="*/ 209 w 209"/>
                <a:gd name="T21" fmla="*/ 146 h 323"/>
                <a:gd name="T22" fmla="*/ 209 w 209"/>
                <a:gd name="T23" fmla="*/ 169 h 323"/>
                <a:gd name="T24" fmla="*/ 209 w 209"/>
                <a:gd name="T25" fmla="*/ 185 h 323"/>
                <a:gd name="T26" fmla="*/ 209 w 209"/>
                <a:gd name="T27" fmla="*/ 208 h 323"/>
                <a:gd name="T28" fmla="*/ 209 w 209"/>
                <a:gd name="T29" fmla="*/ 223 h 323"/>
                <a:gd name="T30" fmla="*/ 197 w 209"/>
                <a:gd name="T31" fmla="*/ 231 h 323"/>
                <a:gd name="T32" fmla="*/ 197 w 209"/>
                <a:gd name="T33" fmla="*/ 246 h 323"/>
                <a:gd name="T34" fmla="*/ 197 w 209"/>
                <a:gd name="T35" fmla="*/ 262 h 323"/>
                <a:gd name="T36" fmla="*/ 184 w 209"/>
                <a:gd name="T37" fmla="*/ 285 h 323"/>
                <a:gd name="T38" fmla="*/ 172 w 209"/>
                <a:gd name="T39" fmla="*/ 300 h 323"/>
                <a:gd name="T40" fmla="*/ 160 w 209"/>
                <a:gd name="T41" fmla="*/ 308 h 323"/>
                <a:gd name="T42" fmla="*/ 148 w 209"/>
                <a:gd name="T43" fmla="*/ 315 h 323"/>
                <a:gd name="T44" fmla="*/ 135 w 209"/>
                <a:gd name="T45" fmla="*/ 323 h 323"/>
                <a:gd name="T46" fmla="*/ 123 w 209"/>
                <a:gd name="T47" fmla="*/ 323 h 323"/>
                <a:gd name="T48" fmla="*/ 111 w 209"/>
                <a:gd name="T49" fmla="*/ 323 h 323"/>
                <a:gd name="T50" fmla="*/ 0 w 209"/>
                <a:gd name="T51" fmla="*/ 246 h 323"/>
                <a:gd name="T52" fmla="*/ 0 w 209"/>
                <a:gd name="T53" fmla="*/ 0 h 323"/>
                <a:gd name="T54" fmla="*/ 74 w 209"/>
                <a:gd name="T55" fmla="*/ 123 h 323"/>
                <a:gd name="T56" fmla="*/ 74 w 209"/>
                <a:gd name="T57" fmla="*/ 246 h 323"/>
                <a:gd name="T58" fmla="*/ 86 w 209"/>
                <a:gd name="T59" fmla="*/ 246 h 323"/>
                <a:gd name="T60" fmla="*/ 98 w 209"/>
                <a:gd name="T61" fmla="*/ 246 h 323"/>
                <a:gd name="T62" fmla="*/ 111 w 209"/>
                <a:gd name="T63" fmla="*/ 246 h 323"/>
                <a:gd name="T64" fmla="*/ 123 w 209"/>
                <a:gd name="T65" fmla="*/ 239 h 323"/>
                <a:gd name="T66" fmla="*/ 123 w 209"/>
                <a:gd name="T67" fmla="*/ 231 h 323"/>
                <a:gd name="T68" fmla="*/ 123 w 209"/>
                <a:gd name="T69" fmla="*/ 223 h 323"/>
                <a:gd name="T70" fmla="*/ 135 w 209"/>
                <a:gd name="T71" fmla="*/ 215 h 323"/>
                <a:gd name="T72" fmla="*/ 135 w 209"/>
                <a:gd name="T73" fmla="*/ 208 h 323"/>
                <a:gd name="T74" fmla="*/ 135 w 209"/>
                <a:gd name="T75" fmla="*/ 200 h 323"/>
                <a:gd name="T76" fmla="*/ 135 w 209"/>
                <a:gd name="T77" fmla="*/ 192 h 323"/>
                <a:gd name="T78" fmla="*/ 135 w 209"/>
                <a:gd name="T79" fmla="*/ 177 h 323"/>
                <a:gd name="T80" fmla="*/ 135 w 209"/>
                <a:gd name="T81" fmla="*/ 162 h 323"/>
                <a:gd name="T82" fmla="*/ 135 w 209"/>
                <a:gd name="T83" fmla="*/ 146 h 323"/>
                <a:gd name="T84" fmla="*/ 135 w 209"/>
                <a:gd name="T85" fmla="*/ 131 h 323"/>
                <a:gd name="T86" fmla="*/ 135 w 209"/>
                <a:gd name="T87" fmla="*/ 123 h 323"/>
                <a:gd name="T88" fmla="*/ 123 w 209"/>
                <a:gd name="T89" fmla="*/ 108 h 323"/>
                <a:gd name="T90" fmla="*/ 123 w 209"/>
                <a:gd name="T91" fmla="*/ 100 h 323"/>
                <a:gd name="T92" fmla="*/ 123 w 209"/>
                <a:gd name="T93" fmla="*/ 93 h 323"/>
                <a:gd name="T94" fmla="*/ 111 w 209"/>
                <a:gd name="T95" fmla="*/ 85 h 323"/>
                <a:gd name="T96" fmla="*/ 86 w 209"/>
                <a:gd name="T97" fmla="*/ 85 h 323"/>
                <a:gd name="T98" fmla="*/ 74 w 209"/>
                <a:gd name="T99" fmla="*/ 8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9" h="323">
                  <a:moveTo>
                    <a:pt x="0" y="0"/>
                  </a:moveTo>
                  <a:lnTo>
                    <a:pt x="61" y="0"/>
                  </a:lnTo>
                  <a:lnTo>
                    <a:pt x="111" y="0"/>
                  </a:lnTo>
                  <a:lnTo>
                    <a:pt x="123" y="0"/>
                  </a:lnTo>
                  <a:lnTo>
                    <a:pt x="135" y="8"/>
                  </a:lnTo>
                  <a:lnTo>
                    <a:pt x="148" y="8"/>
                  </a:lnTo>
                  <a:lnTo>
                    <a:pt x="148" y="16"/>
                  </a:lnTo>
                  <a:lnTo>
                    <a:pt x="160" y="16"/>
                  </a:lnTo>
                  <a:lnTo>
                    <a:pt x="160" y="23"/>
                  </a:lnTo>
                  <a:lnTo>
                    <a:pt x="172" y="23"/>
                  </a:lnTo>
                  <a:lnTo>
                    <a:pt x="172" y="31"/>
                  </a:lnTo>
                  <a:lnTo>
                    <a:pt x="172" y="39"/>
                  </a:lnTo>
                  <a:lnTo>
                    <a:pt x="184" y="46"/>
                  </a:lnTo>
                  <a:lnTo>
                    <a:pt x="184" y="54"/>
                  </a:lnTo>
                  <a:lnTo>
                    <a:pt x="184" y="62"/>
                  </a:lnTo>
                  <a:lnTo>
                    <a:pt x="197" y="69"/>
                  </a:lnTo>
                  <a:lnTo>
                    <a:pt x="197" y="77"/>
                  </a:lnTo>
                  <a:lnTo>
                    <a:pt x="197" y="85"/>
                  </a:lnTo>
                  <a:lnTo>
                    <a:pt x="197" y="93"/>
                  </a:lnTo>
                  <a:lnTo>
                    <a:pt x="197" y="100"/>
                  </a:lnTo>
                  <a:lnTo>
                    <a:pt x="197" y="108"/>
                  </a:lnTo>
                  <a:lnTo>
                    <a:pt x="209" y="116"/>
                  </a:lnTo>
                  <a:lnTo>
                    <a:pt x="209" y="123"/>
                  </a:lnTo>
                  <a:lnTo>
                    <a:pt x="209" y="131"/>
                  </a:lnTo>
                  <a:lnTo>
                    <a:pt x="209" y="139"/>
                  </a:lnTo>
                  <a:lnTo>
                    <a:pt x="209" y="146"/>
                  </a:lnTo>
                  <a:lnTo>
                    <a:pt x="209" y="154"/>
                  </a:lnTo>
                  <a:lnTo>
                    <a:pt x="209" y="162"/>
                  </a:lnTo>
                  <a:lnTo>
                    <a:pt x="209" y="169"/>
                  </a:lnTo>
                  <a:lnTo>
                    <a:pt x="209" y="177"/>
                  </a:lnTo>
                  <a:lnTo>
                    <a:pt x="209" y="185"/>
                  </a:lnTo>
                  <a:lnTo>
                    <a:pt x="209" y="192"/>
                  </a:lnTo>
                  <a:lnTo>
                    <a:pt x="209" y="200"/>
                  </a:lnTo>
                  <a:lnTo>
                    <a:pt x="209" y="208"/>
                  </a:lnTo>
                  <a:lnTo>
                    <a:pt x="209" y="215"/>
                  </a:lnTo>
                  <a:lnTo>
                    <a:pt x="209" y="223"/>
                  </a:lnTo>
                  <a:lnTo>
                    <a:pt x="197" y="223"/>
                  </a:lnTo>
                  <a:lnTo>
                    <a:pt x="197" y="231"/>
                  </a:lnTo>
                  <a:lnTo>
                    <a:pt x="197" y="239"/>
                  </a:lnTo>
                  <a:lnTo>
                    <a:pt x="197" y="246"/>
                  </a:lnTo>
                  <a:lnTo>
                    <a:pt x="197" y="254"/>
                  </a:lnTo>
                  <a:lnTo>
                    <a:pt x="197" y="262"/>
                  </a:lnTo>
                  <a:lnTo>
                    <a:pt x="184" y="269"/>
                  </a:lnTo>
                  <a:lnTo>
                    <a:pt x="184" y="277"/>
                  </a:lnTo>
                  <a:lnTo>
                    <a:pt x="184" y="285"/>
                  </a:lnTo>
                  <a:lnTo>
                    <a:pt x="172" y="292"/>
                  </a:lnTo>
                  <a:lnTo>
                    <a:pt x="172" y="300"/>
                  </a:lnTo>
                  <a:lnTo>
                    <a:pt x="160" y="308"/>
                  </a:lnTo>
                  <a:lnTo>
                    <a:pt x="160" y="315"/>
                  </a:lnTo>
                  <a:lnTo>
                    <a:pt x="148" y="315"/>
                  </a:lnTo>
                  <a:lnTo>
                    <a:pt x="135" y="323"/>
                  </a:lnTo>
                  <a:lnTo>
                    <a:pt x="123" y="323"/>
                  </a:lnTo>
                  <a:lnTo>
                    <a:pt x="111" y="323"/>
                  </a:lnTo>
                  <a:lnTo>
                    <a:pt x="61" y="323"/>
                  </a:lnTo>
                  <a:lnTo>
                    <a:pt x="0" y="323"/>
                  </a:lnTo>
                  <a:lnTo>
                    <a:pt x="0" y="246"/>
                  </a:lnTo>
                  <a:lnTo>
                    <a:pt x="0" y="162"/>
                  </a:lnTo>
                  <a:lnTo>
                    <a:pt x="0" y="85"/>
                  </a:lnTo>
                  <a:lnTo>
                    <a:pt x="0" y="0"/>
                  </a:lnTo>
                  <a:close/>
                  <a:moveTo>
                    <a:pt x="74" y="85"/>
                  </a:moveTo>
                  <a:lnTo>
                    <a:pt x="74" y="123"/>
                  </a:lnTo>
                  <a:lnTo>
                    <a:pt x="74" y="162"/>
                  </a:lnTo>
                  <a:lnTo>
                    <a:pt x="74" y="208"/>
                  </a:lnTo>
                  <a:lnTo>
                    <a:pt x="74" y="246"/>
                  </a:lnTo>
                  <a:lnTo>
                    <a:pt x="86" y="246"/>
                  </a:lnTo>
                  <a:lnTo>
                    <a:pt x="98" y="246"/>
                  </a:lnTo>
                  <a:lnTo>
                    <a:pt x="111" y="246"/>
                  </a:lnTo>
                  <a:lnTo>
                    <a:pt x="111" y="239"/>
                  </a:lnTo>
                  <a:lnTo>
                    <a:pt x="123" y="239"/>
                  </a:lnTo>
                  <a:lnTo>
                    <a:pt x="123" y="231"/>
                  </a:lnTo>
                  <a:lnTo>
                    <a:pt x="123" y="223"/>
                  </a:lnTo>
                  <a:lnTo>
                    <a:pt x="135" y="223"/>
                  </a:lnTo>
                  <a:lnTo>
                    <a:pt x="135" y="215"/>
                  </a:lnTo>
                  <a:lnTo>
                    <a:pt x="135" y="208"/>
                  </a:lnTo>
                  <a:lnTo>
                    <a:pt x="135" y="200"/>
                  </a:lnTo>
                  <a:lnTo>
                    <a:pt x="135" y="192"/>
                  </a:lnTo>
                  <a:lnTo>
                    <a:pt x="135" y="185"/>
                  </a:lnTo>
                  <a:lnTo>
                    <a:pt x="135" y="177"/>
                  </a:lnTo>
                  <a:lnTo>
                    <a:pt x="135" y="169"/>
                  </a:lnTo>
                  <a:lnTo>
                    <a:pt x="135" y="162"/>
                  </a:lnTo>
                  <a:lnTo>
                    <a:pt x="135" y="154"/>
                  </a:lnTo>
                  <a:lnTo>
                    <a:pt x="135" y="146"/>
                  </a:lnTo>
                  <a:lnTo>
                    <a:pt x="135" y="139"/>
                  </a:lnTo>
                  <a:lnTo>
                    <a:pt x="135" y="131"/>
                  </a:lnTo>
                  <a:lnTo>
                    <a:pt x="135" y="123"/>
                  </a:lnTo>
                  <a:lnTo>
                    <a:pt x="135" y="116"/>
                  </a:lnTo>
                  <a:lnTo>
                    <a:pt x="123" y="108"/>
                  </a:lnTo>
                  <a:lnTo>
                    <a:pt x="123" y="100"/>
                  </a:lnTo>
                  <a:lnTo>
                    <a:pt x="123" y="93"/>
                  </a:lnTo>
                  <a:lnTo>
                    <a:pt x="111" y="93"/>
                  </a:lnTo>
                  <a:lnTo>
                    <a:pt x="111" y="85"/>
                  </a:lnTo>
                  <a:lnTo>
                    <a:pt x="98" y="85"/>
                  </a:lnTo>
                  <a:lnTo>
                    <a:pt x="86" y="85"/>
                  </a:lnTo>
                  <a:lnTo>
                    <a:pt x="74"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73"/>
            <p:cNvSpPr>
              <a:spLocks/>
            </p:cNvSpPr>
            <p:nvPr/>
          </p:nvSpPr>
          <p:spPr bwMode="auto">
            <a:xfrm>
              <a:off x="7278" y="7477"/>
              <a:ext cx="209" cy="323"/>
            </a:xfrm>
            <a:custGeom>
              <a:avLst/>
              <a:gdLst>
                <a:gd name="T0" fmla="*/ 61 w 209"/>
                <a:gd name="T1" fmla="*/ 0 h 323"/>
                <a:gd name="T2" fmla="*/ 111 w 209"/>
                <a:gd name="T3" fmla="*/ 0 h 323"/>
                <a:gd name="T4" fmla="*/ 123 w 209"/>
                <a:gd name="T5" fmla="*/ 0 h 323"/>
                <a:gd name="T6" fmla="*/ 135 w 209"/>
                <a:gd name="T7" fmla="*/ 8 h 323"/>
                <a:gd name="T8" fmla="*/ 148 w 209"/>
                <a:gd name="T9" fmla="*/ 8 h 323"/>
                <a:gd name="T10" fmla="*/ 160 w 209"/>
                <a:gd name="T11" fmla="*/ 16 h 323"/>
                <a:gd name="T12" fmla="*/ 172 w 209"/>
                <a:gd name="T13" fmla="*/ 23 h 323"/>
                <a:gd name="T14" fmla="*/ 172 w 209"/>
                <a:gd name="T15" fmla="*/ 31 h 323"/>
                <a:gd name="T16" fmla="*/ 184 w 209"/>
                <a:gd name="T17" fmla="*/ 46 h 323"/>
                <a:gd name="T18" fmla="*/ 184 w 209"/>
                <a:gd name="T19" fmla="*/ 54 h 323"/>
                <a:gd name="T20" fmla="*/ 197 w 209"/>
                <a:gd name="T21" fmla="*/ 69 h 323"/>
                <a:gd name="T22" fmla="*/ 197 w 209"/>
                <a:gd name="T23" fmla="*/ 77 h 323"/>
                <a:gd name="T24" fmla="*/ 197 w 209"/>
                <a:gd name="T25" fmla="*/ 93 h 323"/>
                <a:gd name="T26" fmla="*/ 197 w 209"/>
                <a:gd name="T27" fmla="*/ 108 h 323"/>
                <a:gd name="T28" fmla="*/ 209 w 209"/>
                <a:gd name="T29" fmla="*/ 123 h 323"/>
                <a:gd name="T30" fmla="*/ 209 w 209"/>
                <a:gd name="T31" fmla="*/ 139 h 323"/>
                <a:gd name="T32" fmla="*/ 209 w 209"/>
                <a:gd name="T33" fmla="*/ 154 h 323"/>
                <a:gd name="T34" fmla="*/ 209 w 209"/>
                <a:gd name="T35" fmla="*/ 169 h 323"/>
                <a:gd name="T36" fmla="*/ 209 w 209"/>
                <a:gd name="T37" fmla="*/ 185 h 323"/>
                <a:gd name="T38" fmla="*/ 209 w 209"/>
                <a:gd name="T39" fmla="*/ 192 h 323"/>
                <a:gd name="T40" fmla="*/ 209 w 209"/>
                <a:gd name="T41" fmla="*/ 208 h 323"/>
                <a:gd name="T42" fmla="*/ 209 w 209"/>
                <a:gd name="T43" fmla="*/ 215 h 323"/>
                <a:gd name="T44" fmla="*/ 197 w 209"/>
                <a:gd name="T45" fmla="*/ 223 h 323"/>
                <a:gd name="T46" fmla="*/ 197 w 209"/>
                <a:gd name="T47" fmla="*/ 231 h 323"/>
                <a:gd name="T48" fmla="*/ 197 w 209"/>
                <a:gd name="T49" fmla="*/ 239 h 323"/>
                <a:gd name="T50" fmla="*/ 197 w 209"/>
                <a:gd name="T51" fmla="*/ 254 h 323"/>
                <a:gd name="T52" fmla="*/ 197 w 209"/>
                <a:gd name="T53" fmla="*/ 262 h 323"/>
                <a:gd name="T54" fmla="*/ 184 w 209"/>
                <a:gd name="T55" fmla="*/ 277 h 323"/>
                <a:gd name="T56" fmla="*/ 184 w 209"/>
                <a:gd name="T57" fmla="*/ 285 h 323"/>
                <a:gd name="T58" fmla="*/ 172 w 209"/>
                <a:gd name="T59" fmla="*/ 300 h 323"/>
                <a:gd name="T60" fmla="*/ 160 w 209"/>
                <a:gd name="T61" fmla="*/ 308 h 323"/>
                <a:gd name="T62" fmla="*/ 160 w 209"/>
                <a:gd name="T63" fmla="*/ 315 h 323"/>
                <a:gd name="T64" fmla="*/ 148 w 209"/>
                <a:gd name="T65" fmla="*/ 315 h 323"/>
                <a:gd name="T66" fmla="*/ 135 w 209"/>
                <a:gd name="T67" fmla="*/ 323 h 323"/>
                <a:gd name="T68" fmla="*/ 135 w 209"/>
                <a:gd name="T69" fmla="*/ 323 h 323"/>
                <a:gd name="T70" fmla="*/ 123 w 209"/>
                <a:gd name="T71" fmla="*/ 323 h 323"/>
                <a:gd name="T72" fmla="*/ 111 w 209"/>
                <a:gd name="T73" fmla="*/ 323 h 323"/>
                <a:gd name="T74" fmla="*/ 61 w 209"/>
                <a:gd name="T75" fmla="*/ 323 h 323"/>
                <a:gd name="T76" fmla="*/ 0 w 209"/>
                <a:gd name="T77" fmla="*/ 246 h 323"/>
                <a:gd name="T78" fmla="*/ 0 w 209"/>
                <a:gd name="T79" fmla="*/ 85 h 323"/>
                <a:gd name="T80" fmla="*/ 0 w 209"/>
                <a:gd name="T81"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9" h="323">
                  <a:moveTo>
                    <a:pt x="0" y="0"/>
                  </a:moveTo>
                  <a:lnTo>
                    <a:pt x="61" y="0"/>
                  </a:lnTo>
                  <a:lnTo>
                    <a:pt x="111" y="0"/>
                  </a:lnTo>
                  <a:lnTo>
                    <a:pt x="123" y="0"/>
                  </a:lnTo>
                  <a:lnTo>
                    <a:pt x="135" y="8"/>
                  </a:lnTo>
                  <a:lnTo>
                    <a:pt x="148" y="8"/>
                  </a:lnTo>
                  <a:lnTo>
                    <a:pt x="148" y="16"/>
                  </a:lnTo>
                  <a:lnTo>
                    <a:pt x="160" y="16"/>
                  </a:lnTo>
                  <a:lnTo>
                    <a:pt x="160" y="23"/>
                  </a:lnTo>
                  <a:lnTo>
                    <a:pt x="172" y="23"/>
                  </a:lnTo>
                  <a:lnTo>
                    <a:pt x="172" y="31"/>
                  </a:lnTo>
                  <a:lnTo>
                    <a:pt x="172" y="39"/>
                  </a:lnTo>
                  <a:lnTo>
                    <a:pt x="184" y="46"/>
                  </a:lnTo>
                  <a:lnTo>
                    <a:pt x="184" y="54"/>
                  </a:lnTo>
                  <a:lnTo>
                    <a:pt x="184" y="62"/>
                  </a:lnTo>
                  <a:lnTo>
                    <a:pt x="197" y="69"/>
                  </a:lnTo>
                  <a:lnTo>
                    <a:pt x="197" y="77"/>
                  </a:lnTo>
                  <a:lnTo>
                    <a:pt x="197" y="85"/>
                  </a:lnTo>
                  <a:lnTo>
                    <a:pt x="197" y="93"/>
                  </a:lnTo>
                  <a:lnTo>
                    <a:pt x="197" y="100"/>
                  </a:lnTo>
                  <a:lnTo>
                    <a:pt x="197" y="108"/>
                  </a:lnTo>
                  <a:lnTo>
                    <a:pt x="209" y="116"/>
                  </a:lnTo>
                  <a:lnTo>
                    <a:pt x="209" y="123"/>
                  </a:lnTo>
                  <a:lnTo>
                    <a:pt x="209" y="131"/>
                  </a:lnTo>
                  <a:lnTo>
                    <a:pt x="209" y="139"/>
                  </a:lnTo>
                  <a:lnTo>
                    <a:pt x="209" y="146"/>
                  </a:lnTo>
                  <a:lnTo>
                    <a:pt x="209" y="154"/>
                  </a:lnTo>
                  <a:lnTo>
                    <a:pt x="209" y="162"/>
                  </a:lnTo>
                  <a:lnTo>
                    <a:pt x="209" y="169"/>
                  </a:lnTo>
                  <a:lnTo>
                    <a:pt x="209" y="177"/>
                  </a:lnTo>
                  <a:lnTo>
                    <a:pt x="209" y="185"/>
                  </a:lnTo>
                  <a:lnTo>
                    <a:pt x="209" y="192"/>
                  </a:lnTo>
                  <a:lnTo>
                    <a:pt x="209" y="200"/>
                  </a:lnTo>
                  <a:lnTo>
                    <a:pt x="209" y="208"/>
                  </a:lnTo>
                  <a:lnTo>
                    <a:pt x="209" y="215"/>
                  </a:lnTo>
                  <a:lnTo>
                    <a:pt x="209" y="223"/>
                  </a:lnTo>
                  <a:lnTo>
                    <a:pt x="197" y="223"/>
                  </a:lnTo>
                  <a:lnTo>
                    <a:pt x="197" y="231"/>
                  </a:lnTo>
                  <a:lnTo>
                    <a:pt x="197" y="239"/>
                  </a:lnTo>
                  <a:lnTo>
                    <a:pt x="197" y="246"/>
                  </a:lnTo>
                  <a:lnTo>
                    <a:pt x="197" y="254"/>
                  </a:lnTo>
                  <a:lnTo>
                    <a:pt x="197" y="262"/>
                  </a:lnTo>
                  <a:lnTo>
                    <a:pt x="184" y="269"/>
                  </a:lnTo>
                  <a:lnTo>
                    <a:pt x="184" y="277"/>
                  </a:lnTo>
                  <a:lnTo>
                    <a:pt x="184" y="285"/>
                  </a:lnTo>
                  <a:lnTo>
                    <a:pt x="172" y="292"/>
                  </a:lnTo>
                  <a:lnTo>
                    <a:pt x="172" y="300"/>
                  </a:lnTo>
                  <a:lnTo>
                    <a:pt x="160" y="308"/>
                  </a:lnTo>
                  <a:lnTo>
                    <a:pt x="160" y="315"/>
                  </a:lnTo>
                  <a:lnTo>
                    <a:pt x="148" y="315"/>
                  </a:lnTo>
                  <a:lnTo>
                    <a:pt x="135" y="323"/>
                  </a:lnTo>
                  <a:lnTo>
                    <a:pt x="123" y="323"/>
                  </a:lnTo>
                  <a:lnTo>
                    <a:pt x="111" y="323"/>
                  </a:lnTo>
                  <a:lnTo>
                    <a:pt x="61" y="323"/>
                  </a:lnTo>
                  <a:lnTo>
                    <a:pt x="0" y="323"/>
                  </a:lnTo>
                  <a:lnTo>
                    <a:pt x="0" y="246"/>
                  </a:lnTo>
                  <a:lnTo>
                    <a:pt x="0" y="162"/>
                  </a:lnTo>
                  <a:lnTo>
                    <a:pt x="0" y="85"/>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72"/>
            <p:cNvSpPr>
              <a:spLocks/>
            </p:cNvSpPr>
            <p:nvPr/>
          </p:nvSpPr>
          <p:spPr bwMode="auto">
            <a:xfrm>
              <a:off x="7352" y="7562"/>
              <a:ext cx="61" cy="161"/>
            </a:xfrm>
            <a:custGeom>
              <a:avLst/>
              <a:gdLst>
                <a:gd name="T0" fmla="*/ 0 w 61"/>
                <a:gd name="T1" fmla="*/ 38 h 161"/>
                <a:gd name="T2" fmla="*/ 0 w 61"/>
                <a:gd name="T3" fmla="*/ 123 h 161"/>
                <a:gd name="T4" fmla="*/ 0 w 61"/>
                <a:gd name="T5" fmla="*/ 161 h 161"/>
                <a:gd name="T6" fmla="*/ 12 w 61"/>
                <a:gd name="T7" fmla="*/ 161 h 161"/>
                <a:gd name="T8" fmla="*/ 24 w 61"/>
                <a:gd name="T9" fmla="*/ 161 h 161"/>
                <a:gd name="T10" fmla="*/ 24 w 61"/>
                <a:gd name="T11" fmla="*/ 161 h 161"/>
                <a:gd name="T12" fmla="*/ 37 w 61"/>
                <a:gd name="T13" fmla="*/ 161 h 161"/>
                <a:gd name="T14" fmla="*/ 37 w 61"/>
                <a:gd name="T15" fmla="*/ 154 h 161"/>
                <a:gd name="T16" fmla="*/ 49 w 61"/>
                <a:gd name="T17" fmla="*/ 154 h 161"/>
                <a:gd name="T18" fmla="*/ 49 w 61"/>
                <a:gd name="T19" fmla="*/ 146 h 161"/>
                <a:gd name="T20" fmla="*/ 49 w 61"/>
                <a:gd name="T21" fmla="*/ 146 h 161"/>
                <a:gd name="T22" fmla="*/ 61 w 61"/>
                <a:gd name="T23" fmla="*/ 138 h 161"/>
                <a:gd name="T24" fmla="*/ 61 w 61"/>
                <a:gd name="T25" fmla="*/ 130 h 161"/>
                <a:gd name="T26" fmla="*/ 61 w 61"/>
                <a:gd name="T27" fmla="*/ 130 h 161"/>
                <a:gd name="T28" fmla="*/ 61 w 61"/>
                <a:gd name="T29" fmla="*/ 123 h 161"/>
                <a:gd name="T30" fmla="*/ 61 w 61"/>
                <a:gd name="T31" fmla="*/ 115 h 161"/>
                <a:gd name="T32" fmla="*/ 61 w 61"/>
                <a:gd name="T33" fmla="*/ 107 h 161"/>
                <a:gd name="T34" fmla="*/ 61 w 61"/>
                <a:gd name="T35" fmla="*/ 100 h 161"/>
                <a:gd name="T36" fmla="*/ 61 w 61"/>
                <a:gd name="T37" fmla="*/ 92 h 161"/>
                <a:gd name="T38" fmla="*/ 61 w 61"/>
                <a:gd name="T39" fmla="*/ 84 h 161"/>
                <a:gd name="T40" fmla="*/ 61 w 61"/>
                <a:gd name="T41" fmla="*/ 77 h 161"/>
                <a:gd name="T42" fmla="*/ 61 w 61"/>
                <a:gd name="T43" fmla="*/ 61 h 161"/>
                <a:gd name="T44" fmla="*/ 61 w 61"/>
                <a:gd name="T45" fmla="*/ 54 h 161"/>
                <a:gd name="T46" fmla="*/ 61 w 61"/>
                <a:gd name="T47" fmla="*/ 46 h 161"/>
                <a:gd name="T48" fmla="*/ 61 w 61"/>
                <a:gd name="T49" fmla="*/ 38 h 161"/>
                <a:gd name="T50" fmla="*/ 61 w 61"/>
                <a:gd name="T51" fmla="*/ 31 h 161"/>
                <a:gd name="T52" fmla="*/ 49 w 61"/>
                <a:gd name="T53" fmla="*/ 23 h 161"/>
                <a:gd name="T54" fmla="*/ 49 w 61"/>
                <a:gd name="T55" fmla="*/ 15 h 161"/>
                <a:gd name="T56" fmla="*/ 49 w 61"/>
                <a:gd name="T57" fmla="*/ 8 h 161"/>
                <a:gd name="T58" fmla="*/ 37 w 61"/>
                <a:gd name="T59" fmla="*/ 8 h 161"/>
                <a:gd name="T60" fmla="*/ 37 w 61"/>
                <a:gd name="T61" fmla="*/ 0 h 161"/>
                <a:gd name="T62" fmla="*/ 24 w 61"/>
                <a:gd name="T63" fmla="*/ 0 h 161"/>
                <a:gd name="T64" fmla="*/ 12 w 61"/>
                <a:gd name="T65" fmla="*/ 0 h 161"/>
                <a:gd name="T66" fmla="*/ 0 w 61"/>
                <a:gd name="T67" fmla="*/ 0 h 161"/>
                <a:gd name="T68" fmla="*/ 0 w 61"/>
                <a:gd name="T6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 h="161">
                  <a:moveTo>
                    <a:pt x="0" y="0"/>
                  </a:moveTo>
                  <a:lnTo>
                    <a:pt x="0" y="38"/>
                  </a:lnTo>
                  <a:lnTo>
                    <a:pt x="0" y="77"/>
                  </a:lnTo>
                  <a:lnTo>
                    <a:pt x="0" y="123"/>
                  </a:lnTo>
                  <a:lnTo>
                    <a:pt x="0" y="161"/>
                  </a:lnTo>
                  <a:lnTo>
                    <a:pt x="12" y="161"/>
                  </a:lnTo>
                  <a:lnTo>
                    <a:pt x="24" y="161"/>
                  </a:lnTo>
                  <a:lnTo>
                    <a:pt x="37" y="161"/>
                  </a:lnTo>
                  <a:lnTo>
                    <a:pt x="37" y="154"/>
                  </a:lnTo>
                  <a:lnTo>
                    <a:pt x="49" y="154"/>
                  </a:lnTo>
                  <a:lnTo>
                    <a:pt x="49" y="146"/>
                  </a:lnTo>
                  <a:lnTo>
                    <a:pt x="49" y="138"/>
                  </a:lnTo>
                  <a:lnTo>
                    <a:pt x="61" y="138"/>
                  </a:lnTo>
                  <a:lnTo>
                    <a:pt x="61" y="130"/>
                  </a:lnTo>
                  <a:lnTo>
                    <a:pt x="61" y="123"/>
                  </a:lnTo>
                  <a:lnTo>
                    <a:pt x="61" y="115"/>
                  </a:lnTo>
                  <a:lnTo>
                    <a:pt x="61" y="107"/>
                  </a:lnTo>
                  <a:lnTo>
                    <a:pt x="61" y="100"/>
                  </a:lnTo>
                  <a:lnTo>
                    <a:pt x="61" y="92"/>
                  </a:lnTo>
                  <a:lnTo>
                    <a:pt x="61" y="84"/>
                  </a:lnTo>
                  <a:lnTo>
                    <a:pt x="61" y="77"/>
                  </a:lnTo>
                  <a:lnTo>
                    <a:pt x="61" y="69"/>
                  </a:lnTo>
                  <a:lnTo>
                    <a:pt x="61" y="61"/>
                  </a:lnTo>
                  <a:lnTo>
                    <a:pt x="61" y="54"/>
                  </a:lnTo>
                  <a:lnTo>
                    <a:pt x="61" y="46"/>
                  </a:lnTo>
                  <a:lnTo>
                    <a:pt x="61" y="38"/>
                  </a:lnTo>
                  <a:lnTo>
                    <a:pt x="61" y="31"/>
                  </a:lnTo>
                  <a:lnTo>
                    <a:pt x="49" y="23"/>
                  </a:lnTo>
                  <a:lnTo>
                    <a:pt x="49" y="15"/>
                  </a:lnTo>
                  <a:lnTo>
                    <a:pt x="49" y="8"/>
                  </a:lnTo>
                  <a:lnTo>
                    <a:pt x="37" y="8"/>
                  </a:lnTo>
                  <a:lnTo>
                    <a:pt x="37" y="0"/>
                  </a:lnTo>
                  <a:lnTo>
                    <a:pt x="24" y="0"/>
                  </a:lnTo>
                  <a:lnTo>
                    <a:pt x="12" y="0"/>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71"/>
            <p:cNvSpPr>
              <a:spLocks/>
            </p:cNvSpPr>
            <p:nvPr/>
          </p:nvSpPr>
          <p:spPr bwMode="auto">
            <a:xfrm>
              <a:off x="7512" y="7562"/>
              <a:ext cx="135" cy="238"/>
            </a:xfrm>
            <a:custGeom>
              <a:avLst/>
              <a:gdLst>
                <a:gd name="T0" fmla="*/ 12 w 135"/>
                <a:gd name="T1" fmla="*/ 8 h 238"/>
                <a:gd name="T2" fmla="*/ 49 w 135"/>
                <a:gd name="T3" fmla="*/ 8 h 238"/>
                <a:gd name="T4" fmla="*/ 61 w 135"/>
                <a:gd name="T5" fmla="*/ 15 h 238"/>
                <a:gd name="T6" fmla="*/ 61 w 135"/>
                <a:gd name="T7" fmla="*/ 31 h 238"/>
                <a:gd name="T8" fmla="*/ 61 w 135"/>
                <a:gd name="T9" fmla="*/ 38 h 238"/>
                <a:gd name="T10" fmla="*/ 61 w 135"/>
                <a:gd name="T11" fmla="*/ 23 h 238"/>
                <a:gd name="T12" fmla="*/ 74 w 135"/>
                <a:gd name="T13" fmla="*/ 15 h 238"/>
                <a:gd name="T14" fmla="*/ 74 w 135"/>
                <a:gd name="T15" fmla="*/ 15 h 238"/>
                <a:gd name="T16" fmla="*/ 74 w 135"/>
                <a:gd name="T17" fmla="*/ 8 h 238"/>
                <a:gd name="T18" fmla="*/ 86 w 135"/>
                <a:gd name="T19" fmla="*/ 0 h 238"/>
                <a:gd name="T20" fmla="*/ 86 w 135"/>
                <a:gd name="T21" fmla="*/ 0 h 238"/>
                <a:gd name="T22" fmla="*/ 98 w 135"/>
                <a:gd name="T23" fmla="*/ 0 h 238"/>
                <a:gd name="T24" fmla="*/ 98 w 135"/>
                <a:gd name="T25" fmla="*/ 0 h 238"/>
                <a:gd name="T26" fmla="*/ 111 w 135"/>
                <a:gd name="T27" fmla="*/ 0 h 238"/>
                <a:gd name="T28" fmla="*/ 123 w 135"/>
                <a:gd name="T29" fmla="*/ 8 h 238"/>
                <a:gd name="T30" fmla="*/ 123 w 135"/>
                <a:gd name="T31" fmla="*/ 8 h 238"/>
                <a:gd name="T32" fmla="*/ 123 w 135"/>
                <a:gd name="T33" fmla="*/ 31 h 238"/>
                <a:gd name="T34" fmla="*/ 111 w 135"/>
                <a:gd name="T35" fmla="*/ 69 h 238"/>
                <a:gd name="T36" fmla="*/ 111 w 135"/>
                <a:gd name="T37" fmla="*/ 84 h 238"/>
                <a:gd name="T38" fmla="*/ 98 w 135"/>
                <a:gd name="T39" fmla="*/ 77 h 238"/>
                <a:gd name="T40" fmla="*/ 98 w 135"/>
                <a:gd name="T41" fmla="*/ 77 h 238"/>
                <a:gd name="T42" fmla="*/ 98 w 135"/>
                <a:gd name="T43" fmla="*/ 77 h 238"/>
                <a:gd name="T44" fmla="*/ 86 w 135"/>
                <a:gd name="T45" fmla="*/ 77 h 238"/>
                <a:gd name="T46" fmla="*/ 86 w 135"/>
                <a:gd name="T47" fmla="*/ 77 h 238"/>
                <a:gd name="T48" fmla="*/ 74 w 135"/>
                <a:gd name="T49" fmla="*/ 77 h 238"/>
                <a:gd name="T50" fmla="*/ 74 w 135"/>
                <a:gd name="T51" fmla="*/ 84 h 238"/>
                <a:gd name="T52" fmla="*/ 74 w 135"/>
                <a:gd name="T53" fmla="*/ 92 h 238"/>
                <a:gd name="T54" fmla="*/ 74 w 135"/>
                <a:gd name="T55" fmla="*/ 100 h 238"/>
                <a:gd name="T56" fmla="*/ 74 w 135"/>
                <a:gd name="T57" fmla="*/ 107 h 238"/>
                <a:gd name="T58" fmla="*/ 74 w 135"/>
                <a:gd name="T59" fmla="*/ 123 h 238"/>
                <a:gd name="T60" fmla="*/ 74 w 135"/>
                <a:gd name="T61" fmla="*/ 130 h 238"/>
                <a:gd name="T62" fmla="*/ 74 w 135"/>
                <a:gd name="T63" fmla="*/ 138 h 238"/>
                <a:gd name="T64" fmla="*/ 74 w 135"/>
                <a:gd name="T65" fmla="*/ 154 h 238"/>
                <a:gd name="T66" fmla="*/ 74 w 135"/>
                <a:gd name="T67" fmla="*/ 200 h 238"/>
                <a:gd name="T68" fmla="*/ 37 w 135"/>
                <a:gd name="T69" fmla="*/ 238 h 238"/>
                <a:gd name="T70" fmla="*/ 0 w 135"/>
                <a:gd name="T71" fmla="*/ 184 h 238"/>
                <a:gd name="T72" fmla="*/ 0 w 135"/>
                <a:gd name="T73" fmla="*/ 6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5" h="238">
                  <a:moveTo>
                    <a:pt x="0" y="8"/>
                  </a:moveTo>
                  <a:lnTo>
                    <a:pt x="12" y="8"/>
                  </a:lnTo>
                  <a:lnTo>
                    <a:pt x="37" y="8"/>
                  </a:lnTo>
                  <a:lnTo>
                    <a:pt x="49" y="8"/>
                  </a:lnTo>
                  <a:lnTo>
                    <a:pt x="61" y="8"/>
                  </a:lnTo>
                  <a:lnTo>
                    <a:pt x="61" y="15"/>
                  </a:lnTo>
                  <a:lnTo>
                    <a:pt x="61" y="23"/>
                  </a:lnTo>
                  <a:lnTo>
                    <a:pt x="61" y="31"/>
                  </a:lnTo>
                  <a:lnTo>
                    <a:pt x="61" y="38"/>
                  </a:lnTo>
                  <a:lnTo>
                    <a:pt x="61" y="31"/>
                  </a:lnTo>
                  <a:lnTo>
                    <a:pt x="61" y="23"/>
                  </a:lnTo>
                  <a:lnTo>
                    <a:pt x="74" y="23"/>
                  </a:lnTo>
                  <a:lnTo>
                    <a:pt x="74" y="15"/>
                  </a:lnTo>
                  <a:lnTo>
                    <a:pt x="74" y="8"/>
                  </a:lnTo>
                  <a:lnTo>
                    <a:pt x="86" y="8"/>
                  </a:lnTo>
                  <a:lnTo>
                    <a:pt x="86" y="0"/>
                  </a:lnTo>
                  <a:lnTo>
                    <a:pt x="98" y="0"/>
                  </a:lnTo>
                  <a:lnTo>
                    <a:pt x="111" y="0"/>
                  </a:lnTo>
                  <a:lnTo>
                    <a:pt x="123" y="8"/>
                  </a:lnTo>
                  <a:lnTo>
                    <a:pt x="135" y="15"/>
                  </a:lnTo>
                  <a:lnTo>
                    <a:pt x="123" y="31"/>
                  </a:lnTo>
                  <a:lnTo>
                    <a:pt x="123" y="46"/>
                  </a:lnTo>
                  <a:lnTo>
                    <a:pt x="111" y="69"/>
                  </a:lnTo>
                  <a:lnTo>
                    <a:pt x="111" y="84"/>
                  </a:lnTo>
                  <a:lnTo>
                    <a:pt x="111" y="77"/>
                  </a:lnTo>
                  <a:lnTo>
                    <a:pt x="98" y="77"/>
                  </a:lnTo>
                  <a:lnTo>
                    <a:pt x="86" y="77"/>
                  </a:lnTo>
                  <a:lnTo>
                    <a:pt x="74" y="77"/>
                  </a:lnTo>
                  <a:lnTo>
                    <a:pt x="74" y="84"/>
                  </a:lnTo>
                  <a:lnTo>
                    <a:pt x="74" y="92"/>
                  </a:lnTo>
                  <a:lnTo>
                    <a:pt x="74" y="100"/>
                  </a:lnTo>
                  <a:lnTo>
                    <a:pt x="74" y="107"/>
                  </a:lnTo>
                  <a:lnTo>
                    <a:pt x="74" y="115"/>
                  </a:lnTo>
                  <a:lnTo>
                    <a:pt x="74" y="123"/>
                  </a:lnTo>
                  <a:lnTo>
                    <a:pt x="74" y="130"/>
                  </a:lnTo>
                  <a:lnTo>
                    <a:pt x="74" y="138"/>
                  </a:lnTo>
                  <a:lnTo>
                    <a:pt x="74" y="146"/>
                  </a:lnTo>
                  <a:lnTo>
                    <a:pt x="74" y="154"/>
                  </a:lnTo>
                  <a:lnTo>
                    <a:pt x="74" y="161"/>
                  </a:lnTo>
                  <a:lnTo>
                    <a:pt x="74" y="200"/>
                  </a:lnTo>
                  <a:lnTo>
                    <a:pt x="74" y="238"/>
                  </a:lnTo>
                  <a:lnTo>
                    <a:pt x="37" y="238"/>
                  </a:lnTo>
                  <a:lnTo>
                    <a:pt x="0" y="238"/>
                  </a:lnTo>
                  <a:lnTo>
                    <a:pt x="0" y="184"/>
                  </a:lnTo>
                  <a:lnTo>
                    <a:pt x="0" y="123"/>
                  </a:lnTo>
                  <a:lnTo>
                    <a:pt x="0" y="61"/>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70"/>
            <p:cNvSpPr>
              <a:spLocks noEditPoints="1"/>
            </p:cNvSpPr>
            <p:nvPr/>
          </p:nvSpPr>
          <p:spPr bwMode="auto">
            <a:xfrm>
              <a:off x="7647" y="7562"/>
              <a:ext cx="185" cy="246"/>
            </a:xfrm>
            <a:custGeom>
              <a:avLst/>
              <a:gdLst>
                <a:gd name="T0" fmla="*/ 0 w 185"/>
                <a:gd name="T1" fmla="*/ 77 h 246"/>
                <a:gd name="T2" fmla="*/ 12 w 185"/>
                <a:gd name="T3" fmla="*/ 46 h 246"/>
                <a:gd name="T4" fmla="*/ 12 w 185"/>
                <a:gd name="T5" fmla="*/ 31 h 246"/>
                <a:gd name="T6" fmla="*/ 37 w 185"/>
                <a:gd name="T7" fmla="*/ 15 h 246"/>
                <a:gd name="T8" fmla="*/ 49 w 185"/>
                <a:gd name="T9" fmla="*/ 8 h 246"/>
                <a:gd name="T10" fmla="*/ 74 w 185"/>
                <a:gd name="T11" fmla="*/ 0 h 246"/>
                <a:gd name="T12" fmla="*/ 99 w 185"/>
                <a:gd name="T13" fmla="*/ 0 h 246"/>
                <a:gd name="T14" fmla="*/ 123 w 185"/>
                <a:gd name="T15" fmla="*/ 0 h 246"/>
                <a:gd name="T16" fmla="*/ 148 w 185"/>
                <a:gd name="T17" fmla="*/ 15 h 246"/>
                <a:gd name="T18" fmla="*/ 160 w 185"/>
                <a:gd name="T19" fmla="*/ 31 h 246"/>
                <a:gd name="T20" fmla="*/ 173 w 185"/>
                <a:gd name="T21" fmla="*/ 46 h 246"/>
                <a:gd name="T22" fmla="*/ 173 w 185"/>
                <a:gd name="T23" fmla="*/ 77 h 246"/>
                <a:gd name="T24" fmla="*/ 173 w 185"/>
                <a:gd name="T25" fmla="*/ 138 h 246"/>
                <a:gd name="T26" fmla="*/ 173 w 185"/>
                <a:gd name="T27" fmla="*/ 200 h 246"/>
                <a:gd name="T28" fmla="*/ 173 w 185"/>
                <a:gd name="T29" fmla="*/ 215 h 246"/>
                <a:gd name="T30" fmla="*/ 185 w 185"/>
                <a:gd name="T31" fmla="*/ 230 h 246"/>
                <a:gd name="T32" fmla="*/ 148 w 185"/>
                <a:gd name="T33" fmla="*/ 238 h 246"/>
                <a:gd name="T34" fmla="*/ 123 w 185"/>
                <a:gd name="T35" fmla="*/ 238 h 246"/>
                <a:gd name="T36" fmla="*/ 111 w 185"/>
                <a:gd name="T37" fmla="*/ 223 h 246"/>
                <a:gd name="T38" fmla="*/ 111 w 185"/>
                <a:gd name="T39" fmla="*/ 215 h 246"/>
                <a:gd name="T40" fmla="*/ 99 w 185"/>
                <a:gd name="T41" fmla="*/ 230 h 246"/>
                <a:gd name="T42" fmla="*/ 86 w 185"/>
                <a:gd name="T43" fmla="*/ 246 h 246"/>
                <a:gd name="T44" fmla="*/ 62 w 185"/>
                <a:gd name="T45" fmla="*/ 246 h 246"/>
                <a:gd name="T46" fmla="*/ 49 w 185"/>
                <a:gd name="T47" fmla="*/ 246 h 246"/>
                <a:gd name="T48" fmla="*/ 25 w 185"/>
                <a:gd name="T49" fmla="*/ 238 h 246"/>
                <a:gd name="T50" fmla="*/ 25 w 185"/>
                <a:gd name="T51" fmla="*/ 230 h 246"/>
                <a:gd name="T52" fmla="*/ 0 w 185"/>
                <a:gd name="T53" fmla="*/ 207 h 246"/>
                <a:gd name="T54" fmla="*/ 0 w 185"/>
                <a:gd name="T55" fmla="*/ 177 h 246"/>
                <a:gd name="T56" fmla="*/ 0 w 185"/>
                <a:gd name="T57" fmla="*/ 146 h 246"/>
                <a:gd name="T58" fmla="*/ 12 w 185"/>
                <a:gd name="T59" fmla="*/ 130 h 246"/>
                <a:gd name="T60" fmla="*/ 25 w 185"/>
                <a:gd name="T61" fmla="*/ 115 h 246"/>
                <a:gd name="T62" fmla="*/ 62 w 185"/>
                <a:gd name="T63" fmla="*/ 100 h 246"/>
                <a:gd name="T64" fmla="*/ 74 w 185"/>
                <a:gd name="T65" fmla="*/ 100 h 246"/>
                <a:gd name="T66" fmla="*/ 86 w 185"/>
                <a:gd name="T67" fmla="*/ 92 h 246"/>
                <a:gd name="T68" fmla="*/ 99 w 185"/>
                <a:gd name="T69" fmla="*/ 92 h 246"/>
                <a:gd name="T70" fmla="*/ 111 w 185"/>
                <a:gd name="T71" fmla="*/ 77 h 246"/>
                <a:gd name="T72" fmla="*/ 111 w 185"/>
                <a:gd name="T73" fmla="*/ 69 h 246"/>
                <a:gd name="T74" fmla="*/ 99 w 185"/>
                <a:gd name="T75" fmla="*/ 61 h 246"/>
                <a:gd name="T76" fmla="*/ 86 w 185"/>
                <a:gd name="T77" fmla="*/ 61 h 246"/>
                <a:gd name="T78" fmla="*/ 74 w 185"/>
                <a:gd name="T79" fmla="*/ 69 h 246"/>
                <a:gd name="T80" fmla="*/ 74 w 185"/>
                <a:gd name="T81" fmla="*/ 77 h 246"/>
                <a:gd name="T82" fmla="*/ 111 w 185"/>
                <a:gd name="T83" fmla="*/ 130 h 246"/>
                <a:gd name="T84" fmla="*/ 99 w 185"/>
                <a:gd name="T85" fmla="*/ 138 h 246"/>
                <a:gd name="T86" fmla="*/ 86 w 185"/>
                <a:gd name="T87" fmla="*/ 146 h 246"/>
                <a:gd name="T88" fmla="*/ 74 w 185"/>
                <a:gd name="T89" fmla="*/ 154 h 246"/>
                <a:gd name="T90" fmla="*/ 62 w 185"/>
                <a:gd name="T91" fmla="*/ 161 h 246"/>
                <a:gd name="T92" fmla="*/ 62 w 185"/>
                <a:gd name="T93" fmla="*/ 177 h 246"/>
                <a:gd name="T94" fmla="*/ 74 w 185"/>
                <a:gd name="T95" fmla="*/ 184 h 246"/>
                <a:gd name="T96" fmla="*/ 74 w 185"/>
                <a:gd name="T97" fmla="*/ 192 h 246"/>
                <a:gd name="T98" fmla="*/ 86 w 185"/>
                <a:gd name="T99" fmla="*/ 192 h 246"/>
                <a:gd name="T100" fmla="*/ 99 w 185"/>
                <a:gd name="T101" fmla="*/ 177 h 246"/>
                <a:gd name="T102" fmla="*/ 111 w 185"/>
                <a:gd name="T103" fmla="*/ 169 h 246"/>
                <a:gd name="T104" fmla="*/ 111 w 185"/>
                <a:gd name="T105" fmla="*/ 154 h 246"/>
                <a:gd name="T106" fmla="*/ 111 w 185"/>
                <a:gd name="T107" fmla="*/ 13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5" h="246">
                  <a:moveTo>
                    <a:pt x="62" y="84"/>
                  </a:moveTo>
                  <a:lnTo>
                    <a:pt x="49" y="84"/>
                  </a:lnTo>
                  <a:lnTo>
                    <a:pt x="37" y="84"/>
                  </a:lnTo>
                  <a:lnTo>
                    <a:pt x="25" y="77"/>
                  </a:lnTo>
                  <a:lnTo>
                    <a:pt x="0" y="77"/>
                  </a:lnTo>
                  <a:lnTo>
                    <a:pt x="0" y="69"/>
                  </a:lnTo>
                  <a:lnTo>
                    <a:pt x="0" y="61"/>
                  </a:lnTo>
                  <a:lnTo>
                    <a:pt x="12" y="54"/>
                  </a:lnTo>
                  <a:lnTo>
                    <a:pt x="12" y="46"/>
                  </a:lnTo>
                  <a:lnTo>
                    <a:pt x="12" y="38"/>
                  </a:lnTo>
                  <a:lnTo>
                    <a:pt x="12" y="31"/>
                  </a:lnTo>
                  <a:lnTo>
                    <a:pt x="25" y="31"/>
                  </a:lnTo>
                  <a:lnTo>
                    <a:pt x="25" y="23"/>
                  </a:lnTo>
                  <a:lnTo>
                    <a:pt x="37" y="15"/>
                  </a:lnTo>
                  <a:lnTo>
                    <a:pt x="37" y="8"/>
                  </a:lnTo>
                  <a:lnTo>
                    <a:pt x="49" y="8"/>
                  </a:lnTo>
                  <a:lnTo>
                    <a:pt x="49" y="0"/>
                  </a:lnTo>
                  <a:lnTo>
                    <a:pt x="62" y="0"/>
                  </a:lnTo>
                  <a:lnTo>
                    <a:pt x="74" y="0"/>
                  </a:lnTo>
                  <a:lnTo>
                    <a:pt x="86" y="0"/>
                  </a:lnTo>
                  <a:lnTo>
                    <a:pt x="99" y="0"/>
                  </a:lnTo>
                  <a:lnTo>
                    <a:pt x="111" y="0"/>
                  </a:lnTo>
                  <a:lnTo>
                    <a:pt x="123" y="0"/>
                  </a:lnTo>
                  <a:lnTo>
                    <a:pt x="136" y="8"/>
                  </a:lnTo>
                  <a:lnTo>
                    <a:pt x="148" y="15"/>
                  </a:lnTo>
                  <a:lnTo>
                    <a:pt x="160" y="23"/>
                  </a:lnTo>
                  <a:lnTo>
                    <a:pt x="160" y="31"/>
                  </a:lnTo>
                  <a:lnTo>
                    <a:pt x="160" y="38"/>
                  </a:lnTo>
                  <a:lnTo>
                    <a:pt x="173" y="46"/>
                  </a:lnTo>
                  <a:lnTo>
                    <a:pt x="173" y="54"/>
                  </a:lnTo>
                  <a:lnTo>
                    <a:pt x="173" y="61"/>
                  </a:lnTo>
                  <a:lnTo>
                    <a:pt x="173" y="69"/>
                  </a:lnTo>
                  <a:lnTo>
                    <a:pt x="173" y="77"/>
                  </a:lnTo>
                  <a:lnTo>
                    <a:pt x="173" y="84"/>
                  </a:lnTo>
                  <a:lnTo>
                    <a:pt x="173" y="92"/>
                  </a:lnTo>
                  <a:lnTo>
                    <a:pt x="173" y="115"/>
                  </a:lnTo>
                  <a:lnTo>
                    <a:pt x="173" y="138"/>
                  </a:lnTo>
                  <a:lnTo>
                    <a:pt x="173" y="161"/>
                  </a:lnTo>
                  <a:lnTo>
                    <a:pt x="173" y="192"/>
                  </a:lnTo>
                  <a:lnTo>
                    <a:pt x="173" y="200"/>
                  </a:lnTo>
                  <a:lnTo>
                    <a:pt x="173" y="207"/>
                  </a:lnTo>
                  <a:lnTo>
                    <a:pt x="173" y="215"/>
                  </a:lnTo>
                  <a:lnTo>
                    <a:pt x="173" y="223"/>
                  </a:lnTo>
                  <a:lnTo>
                    <a:pt x="185" y="230"/>
                  </a:lnTo>
                  <a:lnTo>
                    <a:pt x="185" y="238"/>
                  </a:lnTo>
                  <a:lnTo>
                    <a:pt x="173" y="238"/>
                  </a:lnTo>
                  <a:lnTo>
                    <a:pt x="148" y="238"/>
                  </a:lnTo>
                  <a:lnTo>
                    <a:pt x="136" y="238"/>
                  </a:lnTo>
                  <a:lnTo>
                    <a:pt x="123" y="238"/>
                  </a:lnTo>
                  <a:lnTo>
                    <a:pt x="123" y="230"/>
                  </a:lnTo>
                  <a:lnTo>
                    <a:pt x="111" y="230"/>
                  </a:lnTo>
                  <a:lnTo>
                    <a:pt x="111" y="223"/>
                  </a:lnTo>
                  <a:lnTo>
                    <a:pt x="111" y="215"/>
                  </a:lnTo>
                  <a:lnTo>
                    <a:pt x="111" y="223"/>
                  </a:lnTo>
                  <a:lnTo>
                    <a:pt x="111" y="230"/>
                  </a:lnTo>
                  <a:lnTo>
                    <a:pt x="99" y="230"/>
                  </a:lnTo>
                  <a:lnTo>
                    <a:pt x="99" y="238"/>
                  </a:lnTo>
                  <a:lnTo>
                    <a:pt x="86" y="238"/>
                  </a:lnTo>
                  <a:lnTo>
                    <a:pt x="86" y="246"/>
                  </a:lnTo>
                  <a:lnTo>
                    <a:pt x="74" y="246"/>
                  </a:lnTo>
                  <a:lnTo>
                    <a:pt x="62" y="246"/>
                  </a:lnTo>
                  <a:lnTo>
                    <a:pt x="49" y="246"/>
                  </a:lnTo>
                  <a:lnTo>
                    <a:pt x="37" y="246"/>
                  </a:lnTo>
                  <a:lnTo>
                    <a:pt x="25" y="238"/>
                  </a:lnTo>
                  <a:lnTo>
                    <a:pt x="25" y="230"/>
                  </a:lnTo>
                  <a:lnTo>
                    <a:pt x="12" y="230"/>
                  </a:lnTo>
                  <a:lnTo>
                    <a:pt x="12" y="223"/>
                  </a:lnTo>
                  <a:lnTo>
                    <a:pt x="12" y="215"/>
                  </a:lnTo>
                  <a:lnTo>
                    <a:pt x="0" y="207"/>
                  </a:lnTo>
                  <a:lnTo>
                    <a:pt x="0" y="200"/>
                  </a:lnTo>
                  <a:lnTo>
                    <a:pt x="0" y="192"/>
                  </a:lnTo>
                  <a:lnTo>
                    <a:pt x="0" y="184"/>
                  </a:lnTo>
                  <a:lnTo>
                    <a:pt x="0" y="177"/>
                  </a:lnTo>
                  <a:lnTo>
                    <a:pt x="0" y="169"/>
                  </a:lnTo>
                  <a:lnTo>
                    <a:pt x="0" y="161"/>
                  </a:lnTo>
                  <a:lnTo>
                    <a:pt x="0" y="154"/>
                  </a:lnTo>
                  <a:lnTo>
                    <a:pt x="0" y="146"/>
                  </a:lnTo>
                  <a:lnTo>
                    <a:pt x="0" y="138"/>
                  </a:lnTo>
                  <a:lnTo>
                    <a:pt x="12" y="138"/>
                  </a:lnTo>
                  <a:lnTo>
                    <a:pt x="12" y="130"/>
                  </a:lnTo>
                  <a:lnTo>
                    <a:pt x="12" y="123"/>
                  </a:lnTo>
                  <a:lnTo>
                    <a:pt x="25" y="115"/>
                  </a:lnTo>
                  <a:lnTo>
                    <a:pt x="37" y="107"/>
                  </a:lnTo>
                  <a:lnTo>
                    <a:pt x="49" y="107"/>
                  </a:lnTo>
                  <a:lnTo>
                    <a:pt x="62" y="100"/>
                  </a:lnTo>
                  <a:lnTo>
                    <a:pt x="74" y="100"/>
                  </a:lnTo>
                  <a:lnTo>
                    <a:pt x="74" y="92"/>
                  </a:lnTo>
                  <a:lnTo>
                    <a:pt x="86" y="92"/>
                  </a:lnTo>
                  <a:lnTo>
                    <a:pt x="99" y="92"/>
                  </a:lnTo>
                  <a:lnTo>
                    <a:pt x="99" y="84"/>
                  </a:lnTo>
                  <a:lnTo>
                    <a:pt x="111" y="84"/>
                  </a:lnTo>
                  <a:lnTo>
                    <a:pt x="111" y="77"/>
                  </a:lnTo>
                  <a:lnTo>
                    <a:pt x="111" y="69"/>
                  </a:lnTo>
                  <a:lnTo>
                    <a:pt x="111" y="61"/>
                  </a:lnTo>
                  <a:lnTo>
                    <a:pt x="99" y="61"/>
                  </a:lnTo>
                  <a:lnTo>
                    <a:pt x="86" y="61"/>
                  </a:lnTo>
                  <a:lnTo>
                    <a:pt x="74" y="61"/>
                  </a:lnTo>
                  <a:lnTo>
                    <a:pt x="74" y="69"/>
                  </a:lnTo>
                  <a:lnTo>
                    <a:pt x="74" y="77"/>
                  </a:lnTo>
                  <a:lnTo>
                    <a:pt x="62" y="77"/>
                  </a:lnTo>
                  <a:lnTo>
                    <a:pt x="62" y="84"/>
                  </a:lnTo>
                  <a:close/>
                  <a:moveTo>
                    <a:pt x="111" y="130"/>
                  </a:moveTo>
                  <a:lnTo>
                    <a:pt x="111" y="138"/>
                  </a:lnTo>
                  <a:lnTo>
                    <a:pt x="99" y="138"/>
                  </a:lnTo>
                  <a:lnTo>
                    <a:pt x="86" y="146"/>
                  </a:lnTo>
                  <a:lnTo>
                    <a:pt x="74" y="154"/>
                  </a:lnTo>
                  <a:lnTo>
                    <a:pt x="74" y="161"/>
                  </a:lnTo>
                  <a:lnTo>
                    <a:pt x="62" y="161"/>
                  </a:lnTo>
                  <a:lnTo>
                    <a:pt x="62" y="169"/>
                  </a:lnTo>
                  <a:lnTo>
                    <a:pt x="62" y="177"/>
                  </a:lnTo>
                  <a:lnTo>
                    <a:pt x="62" y="184"/>
                  </a:lnTo>
                  <a:lnTo>
                    <a:pt x="74" y="184"/>
                  </a:lnTo>
                  <a:lnTo>
                    <a:pt x="74" y="192"/>
                  </a:lnTo>
                  <a:lnTo>
                    <a:pt x="86" y="192"/>
                  </a:lnTo>
                  <a:lnTo>
                    <a:pt x="86" y="184"/>
                  </a:lnTo>
                  <a:lnTo>
                    <a:pt x="99" y="184"/>
                  </a:lnTo>
                  <a:lnTo>
                    <a:pt x="99" y="177"/>
                  </a:lnTo>
                  <a:lnTo>
                    <a:pt x="111" y="177"/>
                  </a:lnTo>
                  <a:lnTo>
                    <a:pt x="111" y="169"/>
                  </a:lnTo>
                  <a:lnTo>
                    <a:pt x="111" y="161"/>
                  </a:lnTo>
                  <a:lnTo>
                    <a:pt x="111" y="154"/>
                  </a:lnTo>
                  <a:lnTo>
                    <a:pt x="111" y="146"/>
                  </a:lnTo>
                  <a:lnTo>
                    <a:pt x="111" y="138"/>
                  </a:lnTo>
                  <a:lnTo>
                    <a:pt x="111"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9"/>
            <p:cNvSpPr>
              <a:spLocks/>
            </p:cNvSpPr>
            <p:nvPr/>
          </p:nvSpPr>
          <p:spPr bwMode="auto">
            <a:xfrm>
              <a:off x="7844" y="7570"/>
              <a:ext cx="283" cy="230"/>
            </a:xfrm>
            <a:custGeom>
              <a:avLst/>
              <a:gdLst>
                <a:gd name="T0" fmla="*/ 0 w 283"/>
                <a:gd name="T1" fmla="*/ 0 h 230"/>
                <a:gd name="T2" fmla="*/ 25 w 283"/>
                <a:gd name="T3" fmla="*/ 0 h 230"/>
                <a:gd name="T4" fmla="*/ 49 w 283"/>
                <a:gd name="T5" fmla="*/ 0 h 230"/>
                <a:gd name="T6" fmla="*/ 62 w 283"/>
                <a:gd name="T7" fmla="*/ 30 h 230"/>
                <a:gd name="T8" fmla="*/ 74 w 283"/>
                <a:gd name="T9" fmla="*/ 69 h 230"/>
                <a:gd name="T10" fmla="*/ 74 w 283"/>
                <a:gd name="T11" fmla="*/ 107 h 230"/>
                <a:gd name="T12" fmla="*/ 74 w 283"/>
                <a:gd name="T13" fmla="*/ 138 h 230"/>
                <a:gd name="T14" fmla="*/ 86 w 283"/>
                <a:gd name="T15" fmla="*/ 107 h 230"/>
                <a:gd name="T16" fmla="*/ 99 w 283"/>
                <a:gd name="T17" fmla="*/ 69 h 230"/>
                <a:gd name="T18" fmla="*/ 99 w 283"/>
                <a:gd name="T19" fmla="*/ 30 h 230"/>
                <a:gd name="T20" fmla="*/ 111 w 283"/>
                <a:gd name="T21" fmla="*/ 0 h 230"/>
                <a:gd name="T22" fmla="*/ 123 w 283"/>
                <a:gd name="T23" fmla="*/ 0 h 230"/>
                <a:gd name="T24" fmla="*/ 136 w 283"/>
                <a:gd name="T25" fmla="*/ 0 h 230"/>
                <a:gd name="T26" fmla="*/ 148 w 283"/>
                <a:gd name="T27" fmla="*/ 0 h 230"/>
                <a:gd name="T28" fmla="*/ 160 w 283"/>
                <a:gd name="T29" fmla="*/ 0 h 230"/>
                <a:gd name="T30" fmla="*/ 173 w 283"/>
                <a:gd name="T31" fmla="*/ 30 h 230"/>
                <a:gd name="T32" fmla="*/ 185 w 283"/>
                <a:gd name="T33" fmla="*/ 69 h 230"/>
                <a:gd name="T34" fmla="*/ 185 w 283"/>
                <a:gd name="T35" fmla="*/ 107 h 230"/>
                <a:gd name="T36" fmla="*/ 197 w 283"/>
                <a:gd name="T37" fmla="*/ 122 h 230"/>
                <a:gd name="T38" fmla="*/ 197 w 283"/>
                <a:gd name="T39" fmla="*/ 138 h 230"/>
                <a:gd name="T40" fmla="*/ 197 w 283"/>
                <a:gd name="T41" fmla="*/ 107 h 230"/>
                <a:gd name="T42" fmla="*/ 210 w 283"/>
                <a:gd name="T43" fmla="*/ 69 h 230"/>
                <a:gd name="T44" fmla="*/ 210 w 283"/>
                <a:gd name="T45" fmla="*/ 30 h 230"/>
                <a:gd name="T46" fmla="*/ 222 w 283"/>
                <a:gd name="T47" fmla="*/ 0 h 230"/>
                <a:gd name="T48" fmla="*/ 246 w 283"/>
                <a:gd name="T49" fmla="*/ 0 h 230"/>
                <a:gd name="T50" fmla="*/ 283 w 283"/>
                <a:gd name="T51" fmla="*/ 0 h 230"/>
                <a:gd name="T52" fmla="*/ 271 w 283"/>
                <a:gd name="T53" fmla="*/ 23 h 230"/>
                <a:gd name="T54" fmla="*/ 271 w 283"/>
                <a:gd name="T55" fmla="*/ 53 h 230"/>
                <a:gd name="T56" fmla="*/ 246 w 283"/>
                <a:gd name="T57" fmla="*/ 115 h 230"/>
                <a:gd name="T58" fmla="*/ 234 w 283"/>
                <a:gd name="T59" fmla="*/ 176 h 230"/>
                <a:gd name="T60" fmla="*/ 234 w 283"/>
                <a:gd name="T61" fmla="*/ 207 h 230"/>
                <a:gd name="T62" fmla="*/ 222 w 283"/>
                <a:gd name="T63" fmla="*/ 230 h 230"/>
                <a:gd name="T64" fmla="*/ 210 w 283"/>
                <a:gd name="T65" fmla="*/ 230 h 230"/>
                <a:gd name="T66" fmla="*/ 197 w 283"/>
                <a:gd name="T67" fmla="*/ 230 h 230"/>
                <a:gd name="T68" fmla="*/ 185 w 283"/>
                <a:gd name="T69" fmla="*/ 230 h 230"/>
                <a:gd name="T70" fmla="*/ 160 w 283"/>
                <a:gd name="T71" fmla="*/ 230 h 230"/>
                <a:gd name="T72" fmla="*/ 160 w 283"/>
                <a:gd name="T73" fmla="*/ 199 h 230"/>
                <a:gd name="T74" fmla="*/ 148 w 283"/>
                <a:gd name="T75" fmla="*/ 169 h 230"/>
                <a:gd name="T76" fmla="*/ 148 w 283"/>
                <a:gd name="T77" fmla="*/ 130 h 230"/>
                <a:gd name="T78" fmla="*/ 136 w 283"/>
                <a:gd name="T79" fmla="*/ 99 h 230"/>
                <a:gd name="T80" fmla="*/ 136 w 283"/>
                <a:gd name="T81" fmla="*/ 130 h 230"/>
                <a:gd name="T82" fmla="*/ 123 w 283"/>
                <a:gd name="T83" fmla="*/ 169 h 230"/>
                <a:gd name="T84" fmla="*/ 111 w 283"/>
                <a:gd name="T85" fmla="*/ 199 h 230"/>
                <a:gd name="T86" fmla="*/ 111 w 283"/>
                <a:gd name="T87" fmla="*/ 230 h 230"/>
                <a:gd name="T88" fmla="*/ 99 w 283"/>
                <a:gd name="T89" fmla="*/ 230 h 230"/>
                <a:gd name="T90" fmla="*/ 86 w 283"/>
                <a:gd name="T91" fmla="*/ 230 h 230"/>
                <a:gd name="T92" fmla="*/ 62 w 283"/>
                <a:gd name="T93" fmla="*/ 230 h 230"/>
                <a:gd name="T94" fmla="*/ 49 w 283"/>
                <a:gd name="T95" fmla="*/ 230 h 230"/>
                <a:gd name="T96" fmla="*/ 49 w 283"/>
                <a:gd name="T97" fmla="*/ 207 h 230"/>
                <a:gd name="T98" fmla="*/ 37 w 283"/>
                <a:gd name="T99" fmla="*/ 176 h 230"/>
                <a:gd name="T100" fmla="*/ 25 w 283"/>
                <a:gd name="T101" fmla="*/ 115 h 230"/>
                <a:gd name="T102" fmla="*/ 13 w 283"/>
                <a:gd name="T103" fmla="*/ 53 h 230"/>
                <a:gd name="T104" fmla="*/ 0 w 283"/>
                <a:gd name="T105" fmla="*/ 23 h 230"/>
                <a:gd name="T106" fmla="*/ 0 w 283"/>
                <a:gd name="T10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3" h="230">
                  <a:moveTo>
                    <a:pt x="0" y="0"/>
                  </a:moveTo>
                  <a:lnTo>
                    <a:pt x="25" y="0"/>
                  </a:lnTo>
                  <a:lnTo>
                    <a:pt x="49" y="0"/>
                  </a:lnTo>
                  <a:lnTo>
                    <a:pt x="62" y="30"/>
                  </a:lnTo>
                  <a:lnTo>
                    <a:pt x="74" y="69"/>
                  </a:lnTo>
                  <a:lnTo>
                    <a:pt x="74" y="107"/>
                  </a:lnTo>
                  <a:lnTo>
                    <a:pt x="74" y="138"/>
                  </a:lnTo>
                  <a:lnTo>
                    <a:pt x="86" y="107"/>
                  </a:lnTo>
                  <a:lnTo>
                    <a:pt x="99" y="69"/>
                  </a:lnTo>
                  <a:lnTo>
                    <a:pt x="99" y="30"/>
                  </a:lnTo>
                  <a:lnTo>
                    <a:pt x="111" y="0"/>
                  </a:lnTo>
                  <a:lnTo>
                    <a:pt x="123" y="0"/>
                  </a:lnTo>
                  <a:lnTo>
                    <a:pt x="136" y="0"/>
                  </a:lnTo>
                  <a:lnTo>
                    <a:pt x="148" y="0"/>
                  </a:lnTo>
                  <a:lnTo>
                    <a:pt x="160" y="0"/>
                  </a:lnTo>
                  <a:lnTo>
                    <a:pt x="173" y="30"/>
                  </a:lnTo>
                  <a:lnTo>
                    <a:pt x="185" y="69"/>
                  </a:lnTo>
                  <a:lnTo>
                    <a:pt x="185" y="107"/>
                  </a:lnTo>
                  <a:lnTo>
                    <a:pt x="197" y="122"/>
                  </a:lnTo>
                  <a:lnTo>
                    <a:pt x="197" y="138"/>
                  </a:lnTo>
                  <a:lnTo>
                    <a:pt x="197" y="107"/>
                  </a:lnTo>
                  <a:lnTo>
                    <a:pt x="210" y="69"/>
                  </a:lnTo>
                  <a:lnTo>
                    <a:pt x="210" y="30"/>
                  </a:lnTo>
                  <a:lnTo>
                    <a:pt x="222" y="0"/>
                  </a:lnTo>
                  <a:lnTo>
                    <a:pt x="246" y="0"/>
                  </a:lnTo>
                  <a:lnTo>
                    <a:pt x="283" y="0"/>
                  </a:lnTo>
                  <a:lnTo>
                    <a:pt x="271" y="23"/>
                  </a:lnTo>
                  <a:lnTo>
                    <a:pt x="271" y="53"/>
                  </a:lnTo>
                  <a:lnTo>
                    <a:pt x="246" y="115"/>
                  </a:lnTo>
                  <a:lnTo>
                    <a:pt x="234" y="176"/>
                  </a:lnTo>
                  <a:lnTo>
                    <a:pt x="234" y="207"/>
                  </a:lnTo>
                  <a:lnTo>
                    <a:pt x="222" y="230"/>
                  </a:lnTo>
                  <a:lnTo>
                    <a:pt x="210" y="230"/>
                  </a:lnTo>
                  <a:lnTo>
                    <a:pt x="197" y="230"/>
                  </a:lnTo>
                  <a:lnTo>
                    <a:pt x="185" y="230"/>
                  </a:lnTo>
                  <a:lnTo>
                    <a:pt x="160" y="230"/>
                  </a:lnTo>
                  <a:lnTo>
                    <a:pt x="160" y="199"/>
                  </a:lnTo>
                  <a:lnTo>
                    <a:pt x="148" y="169"/>
                  </a:lnTo>
                  <a:lnTo>
                    <a:pt x="148" y="130"/>
                  </a:lnTo>
                  <a:lnTo>
                    <a:pt x="136" y="99"/>
                  </a:lnTo>
                  <a:lnTo>
                    <a:pt x="136" y="130"/>
                  </a:lnTo>
                  <a:lnTo>
                    <a:pt x="123" y="169"/>
                  </a:lnTo>
                  <a:lnTo>
                    <a:pt x="111" y="199"/>
                  </a:lnTo>
                  <a:lnTo>
                    <a:pt x="111" y="230"/>
                  </a:lnTo>
                  <a:lnTo>
                    <a:pt x="99" y="230"/>
                  </a:lnTo>
                  <a:lnTo>
                    <a:pt x="86" y="230"/>
                  </a:lnTo>
                  <a:lnTo>
                    <a:pt x="62" y="230"/>
                  </a:lnTo>
                  <a:lnTo>
                    <a:pt x="49" y="230"/>
                  </a:lnTo>
                  <a:lnTo>
                    <a:pt x="49" y="207"/>
                  </a:lnTo>
                  <a:lnTo>
                    <a:pt x="37" y="176"/>
                  </a:lnTo>
                  <a:lnTo>
                    <a:pt x="25" y="115"/>
                  </a:lnTo>
                  <a:lnTo>
                    <a:pt x="13" y="53"/>
                  </a:lnTo>
                  <a:lnTo>
                    <a:pt x="0" y="2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8"/>
            <p:cNvSpPr>
              <a:spLocks/>
            </p:cNvSpPr>
            <p:nvPr/>
          </p:nvSpPr>
          <p:spPr bwMode="auto">
            <a:xfrm>
              <a:off x="7844" y="7570"/>
              <a:ext cx="283" cy="230"/>
            </a:xfrm>
            <a:custGeom>
              <a:avLst/>
              <a:gdLst>
                <a:gd name="T0" fmla="*/ 0 w 283"/>
                <a:gd name="T1" fmla="*/ 0 h 230"/>
                <a:gd name="T2" fmla="*/ 25 w 283"/>
                <a:gd name="T3" fmla="*/ 0 h 230"/>
                <a:gd name="T4" fmla="*/ 49 w 283"/>
                <a:gd name="T5" fmla="*/ 0 h 230"/>
                <a:gd name="T6" fmla="*/ 62 w 283"/>
                <a:gd name="T7" fmla="*/ 30 h 230"/>
                <a:gd name="T8" fmla="*/ 74 w 283"/>
                <a:gd name="T9" fmla="*/ 69 h 230"/>
                <a:gd name="T10" fmla="*/ 74 w 283"/>
                <a:gd name="T11" fmla="*/ 107 h 230"/>
                <a:gd name="T12" fmla="*/ 74 w 283"/>
                <a:gd name="T13" fmla="*/ 138 h 230"/>
                <a:gd name="T14" fmla="*/ 86 w 283"/>
                <a:gd name="T15" fmla="*/ 107 h 230"/>
                <a:gd name="T16" fmla="*/ 99 w 283"/>
                <a:gd name="T17" fmla="*/ 69 h 230"/>
                <a:gd name="T18" fmla="*/ 99 w 283"/>
                <a:gd name="T19" fmla="*/ 30 h 230"/>
                <a:gd name="T20" fmla="*/ 111 w 283"/>
                <a:gd name="T21" fmla="*/ 0 h 230"/>
                <a:gd name="T22" fmla="*/ 123 w 283"/>
                <a:gd name="T23" fmla="*/ 0 h 230"/>
                <a:gd name="T24" fmla="*/ 136 w 283"/>
                <a:gd name="T25" fmla="*/ 0 h 230"/>
                <a:gd name="T26" fmla="*/ 148 w 283"/>
                <a:gd name="T27" fmla="*/ 0 h 230"/>
                <a:gd name="T28" fmla="*/ 160 w 283"/>
                <a:gd name="T29" fmla="*/ 0 h 230"/>
                <a:gd name="T30" fmla="*/ 173 w 283"/>
                <a:gd name="T31" fmla="*/ 30 h 230"/>
                <a:gd name="T32" fmla="*/ 185 w 283"/>
                <a:gd name="T33" fmla="*/ 69 h 230"/>
                <a:gd name="T34" fmla="*/ 185 w 283"/>
                <a:gd name="T35" fmla="*/ 107 h 230"/>
                <a:gd name="T36" fmla="*/ 197 w 283"/>
                <a:gd name="T37" fmla="*/ 122 h 230"/>
                <a:gd name="T38" fmla="*/ 197 w 283"/>
                <a:gd name="T39" fmla="*/ 138 h 230"/>
                <a:gd name="T40" fmla="*/ 197 w 283"/>
                <a:gd name="T41" fmla="*/ 107 h 230"/>
                <a:gd name="T42" fmla="*/ 210 w 283"/>
                <a:gd name="T43" fmla="*/ 69 h 230"/>
                <a:gd name="T44" fmla="*/ 210 w 283"/>
                <a:gd name="T45" fmla="*/ 30 h 230"/>
                <a:gd name="T46" fmla="*/ 222 w 283"/>
                <a:gd name="T47" fmla="*/ 0 h 230"/>
                <a:gd name="T48" fmla="*/ 246 w 283"/>
                <a:gd name="T49" fmla="*/ 0 h 230"/>
                <a:gd name="T50" fmla="*/ 283 w 283"/>
                <a:gd name="T51" fmla="*/ 0 h 230"/>
                <a:gd name="T52" fmla="*/ 271 w 283"/>
                <a:gd name="T53" fmla="*/ 23 h 230"/>
                <a:gd name="T54" fmla="*/ 271 w 283"/>
                <a:gd name="T55" fmla="*/ 53 h 230"/>
                <a:gd name="T56" fmla="*/ 246 w 283"/>
                <a:gd name="T57" fmla="*/ 115 h 230"/>
                <a:gd name="T58" fmla="*/ 234 w 283"/>
                <a:gd name="T59" fmla="*/ 176 h 230"/>
                <a:gd name="T60" fmla="*/ 234 w 283"/>
                <a:gd name="T61" fmla="*/ 207 h 230"/>
                <a:gd name="T62" fmla="*/ 222 w 283"/>
                <a:gd name="T63" fmla="*/ 230 h 230"/>
                <a:gd name="T64" fmla="*/ 210 w 283"/>
                <a:gd name="T65" fmla="*/ 230 h 230"/>
                <a:gd name="T66" fmla="*/ 197 w 283"/>
                <a:gd name="T67" fmla="*/ 230 h 230"/>
                <a:gd name="T68" fmla="*/ 185 w 283"/>
                <a:gd name="T69" fmla="*/ 230 h 230"/>
                <a:gd name="T70" fmla="*/ 160 w 283"/>
                <a:gd name="T71" fmla="*/ 230 h 230"/>
                <a:gd name="T72" fmla="*/ 160 w 283"/>
                <a:gd name="T73" fmla="*/ 199 h 230"/>
                <a:gd name="T74" fmla="*/ 148 w 283"/>
                <a:gd name="T75" fmla="*/ 169 h 230"/>
                <a:gd name="T76" fmla="*/ 148 w 283"/>
                <a:gd name="T77" fmla="*/ 130 h 230"/>
                <a:gd name="T78" fmla="*/ 136 w 283"/>
                <a:gd name="T79" fmla="*/ 99 h 230"/>
                <a:gd name="T80" fmla="*/ 136 w 283"/>
                <a:gd name="T81" fmla="*/ 130 h 230"/>
                <a:gd name="T82" fmla="*/ 123 w 283"/>
                <a:gd name="T83" fmla="*/ 169 h 230"/>
                <a:gd name="T84" fmla="*/ 111 w 283"/>
                <a:gd name="T85" fmla="*/ 199 h 230"/>
                <a:gd name="T86" fmla="*/ 111 w 283"/>
                <a:gd name="T87" fmla="*/ 230 h 230"/>
                <a:gd name="T88" fmla="*/ 99 w 283"/>
                <a:gd name="T89" fmla="*/ 230 h 230"/>
                <a:gd name="T90" fmla="*/ 86 w 283"/>
                <a:gd name="T91" fmla="*/ 230 h 230"/>
                <a:gd name="T92" fmla="*/ 62 w 283"/>
                <a:gd name="T93" fmla="*/ 230 h 230"/>
                <a:gd name="T94" fmla="*/ 49 w 283"/>
                <a:gd name="T95" fmla="*/ 230 h 230"/>
                <a:gd name="T96" fmla="*/ 49 w 283"/>
                <a:gd name="T97" fmla="*/ 207 h 230"/>
                <a:gd name="T98" fmla="*/ 37 w 283"/>
                <a:gd name="T99" fmla="*/ 176 h 230"/>
                <a:gd name="T100" fmla="*/ 25 w 283"/>
                <a:gd name="T101" fmla="*/ 115 h 230"/>
                <a:gd name="T102" fmla="*/ 13 w 283"/>
                <a:gd name="T103" fmla="*/ 53 h 230"/>
                <a:gd name="T104" fmla="*/ 0 w 283"/>
                <a:gd name="T105" fmla="*/ 23 h 230"/>
                <a:gd name="T106" fmla="*/ 0 w 283"/>
                <a:gd name="T10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3" h="230">
                  <a:moveTo>
                    <a:pt x="0" y="0"/>
                  </a:moveTo>
                  <a:lnTo>
                    <a:pt x="25" y="0"/>
                  </a:lnTo>
                  <a:lnTo>
                    <a:pt x="49" y="0"/>
                  </a:lnTo>
                  <a:lnTo>
                    <a:pt x="62" y="30"/>
                  </a:lnTo>
                  <a:lnTo>
                    <a:pt x="74" y="69"/>
                  </a:lnTo>
                  <a:lnTo>
                    <a:pt x="74" y="107"/>
                  </a:lnTo>
                  <a:lnTo>
                    <a:pt x="74" y="138"/>
                  </a:lnTo>
                  <a:lnTo>
                    <a:pt x="86" y="107"/>
                  </a:lnTo>
                  <a:lnTo>
                    <a:pt x="99" y="69"/>
                  </a:lnTo>
                  <a:lnTo>
                    <a:pt x="99" y="30"/>
                  </a:lnTo>
                  <a:lnTo>
                    <a:pt x="111" y="0"/>
                  </a:lnTo>
                  <a:lnTo>
                    <a:pt x="123" y="0"/>
                  </a:lnTo>
                  <a:lnTo>
                    <a:pt x="136" y="0"/>
                  </a:lnTo>
                  <a:lnTo>
                    <a:pt x="148" y="0"/>
                  </a:lnTo>
                  <a:lnTo>
                    <a:pt x="160" y="0"/>
                  </a:lnTo>
                  <a:lnTo>
                    <a:pt x="173" y="30"/>
                  </a:lnTo>
                  <a:lnTo>
                    <a:pt x="185" y="69"/>
                  </a:lnTo>
                  <a:lnTo>
                    <a:pt x="185" y="107"/>
                  </a:lnTo>
                  <a:lnTo>
                    <a:pt x="197" y="122"/>
                  </a:lnTo>
                  <a:lnTo>
                    <a:pt x="197" y="138"/>
                  </a:lnTo>
                  <a:lnTo>
                    <a:pt x="197" y="107"/>
                  </a:lnTo>
                  <a:lnTo>
                    <a:pt x="210" y="69"/>
                  </a:lnTo>
                  <a:lnTo>
                    <a:pt x="210" y="30"/>
                  </a:lnTo>
                  <a:lnTo>
                    <a:pt x="222" y="0"/>
                  </a:lnTo>
                  <a:lnTo>
                    <a:pt x="246" y="0"/>
                  </a:lnTo>
                  <a:lnTo>
                    <a:pt x="283" y="0"/>
                  </a:lnTo>
                  <a:lnTo>
                    <a:pt x="271" y="23"/>
                  </a:lnTo>
                  <a:lnTo>
                    <a:pt x="271" y="53"/>
                  </a:lnTo>
                  <a:lnTo>
                    <a:pt x="246" y="115"/>
                  </a:lnTo>
                  <a:lnTo>
                    <a:pt x="234" y="176"/>
                  </a:lnTo>
                  <a:lnTo>
                    <a:pt x="234" y="207"/>
                  </a:lnTo>
                  <a:lnTo>
                    <a:pt x="222" y="230"/>
                  </a:lnTo>
                  <a:lnTo>
                    <a:pt x="210" y="230"/>
                  </a:lnTo>
                  <a:lnTo>
                    <a:pt x="197" y="230"/>
                  </a:lnTo>
                  <a:lnTo>
                    <a:pt x="185" y="230"/>
                  </a:lnTo>
                  <a:lnTo>
                    <a:pt x="160" y="230"/>
                  </a:lnTo>
                  <a:lnTo>
                    <a:pt x="160" y="199"/>
                  </a:lnTo>
                  <a:lnTo>
                    <a:pt x="148" y="169"/>
                  </a:lnTo>
                  <a:lnTo>
                    <a:pt x="148" y="130"/>
                  </a:lnTo>
                  <a:lnTo>
                    <a:pt x="136" y="99"/>
                  </a:lnTo>
                  <a:lnTo>
                    <a:pt x="136" y="130"/>
                  </a:lnTo>
                  <a:lnTo>
                    <a:pt x="123" y="169"/>
                  </a:lnTo>
                  <a:lnTo>
                    <a:pt x="111" y="199"/>
                  </a:lnTo>
                  <a:lnTo>
                    <a:pt x="111" y="230"/>
                  </a:lnTo>
                  <a:lnTo>
                    <a:pt x="99" y="230"/>
                  </a:lnTo>
                  <a:lnTo>
                    <a:pt x="86" y="230"/>
                  </a:lnTo>
                  <a:lnTo>
                    <a:pt x="62" y="230"/>
                  </a:lnTo>
                  <a:lnTo>
                    <a:pt x="49" y="230"/>
                  </a:lnTo>
                  <a:lnTo>
                    <a:pt x="49" y="207"/>
                  </a:lnTo>
                  <a:lnTo>
                    <a:pt x="37" y="176"/>
                  </a:lnTo>
                  <a:lnTo>
                    <a:pt x="25" y="115"/>
                  </a:lnTo>
                  <a:lnTo>
                    <a:pt x="13" y="53"/>
                  </a:lnTo>
                  <a:lnTo>
                    <a:pt x="0" y="23"/>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67"/>
            <p:cNvSpPr>
              <a:spLocks/>
            </p:cNvSpPr>
            <p:nvPr/>
          </p:nvSpPr>
          <p:spPr bwMode="auto">
            <a:xfrm>
              <a:off x="4926" y="7116"/>
              <a:ext cx="271" cy="292"/>
            </a:xfrm>
            <a:custGeom>
              <a:avLst/>
              <a:gdLst>
                <a:gd name="T0" fmla="*/ 0 w 271"/>
                <a:gd name="T1" fmla="*/ 0 h 292"/>
                <a:gd name="T2" fmla="*/ 24 w 271"/>
                <a:gd name="T3" fmla="*/ 0 h 292"/>
                <a:gd name="T4" fmla="*/ 49 w 271"/>
                <a:gd name="T5" fmla="*/ 0 h 292"/>
                <a:gd name="T6" fmla="*/ 74 w 271"/>
                <a:gd name="T7" fmla="*/ 0 h 292"/>
                <a:gd name="T8" fmla="*/ 98 w 271"/>
                <a:gd name="T9" fmla="*/ 0 h 292"/>
                <a:gd name="T10" fmla="*/ 98 w 271"/>
                <a:gd name="T11" fmla="*/ 23 h 292"/>
                <a:gd name="T12" fmla="*/ 111 w 271"/>
                <a:gd name="T13" fmla="*/ 46 h 292"/>
                <a:gd name="T14" fmla="*/ 111 w 271"/>
                <a:gd name="T15" fmla="*/ 92 h 292"/>
                <a:gd name="T16" fmla="*/ 123 w 271"/>
                <a:gd name="T17" fmla="*/ 138 h 292"/>
                <a:gd name="T18" fmla="*/ 135 w 271"/>
                <a:gd name="T19" fmla="*/ 162 h 292"/>
                <a:gd name="T20" fmla="*/ 135 w 271"/>
                <a:gd name="T21" fmla="*/ 185 h 292"/>
                <a:gd name="T22" fmla="*/ 172 w 271"/>
                <a:gd name="T23" fmla="*/ 0 h 292"/>
                <a:gd name="T24" fmla="*/ 197 w 271"/>
                <a:gd name="T25" fmla="*/ 0 h 292"/>
                <a:gd name="T26" fmla="*/ 221 w 271"/>
                <a:gd name="T27" fmla="*/ 0 h 292"/>
                <a:gd name="T28" fmla="*/ 246 w 271"/>
                <a:gd name="T29" fmla="*/ 0 h 292"/>
                <a:gd name="T30" fmla="*/ 271 w 271"/>
                <a:gd name="T31" fmla="*/ 0 h 292"/>
                <a:gd name="T32" fmla="*/ 271 w 271"/>
                <a:gd name="T33" fmla="*/ 77 h 292"/>
                <a:gd name="T34" fmla="*/ 271 w 271"/>
                <a:gd name="T35" fmla="*/ 146 h 292"/>
                <a:gd name="T36" fmla="*/ 271 w 271"/>
                <a:gd name="T37" fmla="*/ 223 h 292"/>
                <a:gd name="T38" fmla="*/ 271 w 271"/>
                <a:gd name="T39" fmla="*/ 292 h 292"/>
                <a:gd name="T40" fmla="*/ 209 w 271"/>
                <a:gd name="T41" fmla="*/ 292 h 292"/>
                <a:gd name="T42" fmla="*/ 209 w 271"/>
                <a:gd name="T43" fmla="*/ 69 h 292"/>
                <a:gd name="T44" fmla="*/ 197 w 271"/>
                <a:gd name="T45" fmla="*/ 131 h 292"/>
                <a:gd name="T46" fmla="*/ 184 w 271"/>
                <a:gd name="T47" fmla="*/ 185 h 292"/>
                <a:gd name="T48" fmla="*/ 172 w 271"/>
                <a:gd name="T49" fmla="*/ 238 h 292"/>
                <a:gd name="T50" fmla="*/ 172 w 271"/>
                <a:gd name="T51" fmla="*/ 269 h 292"/>
                <a:gd name="T52" fmla="*/ 160 w 271"/>
                <a:gd name="T53" fmla="*/ 292 h 292"/>
                <a:gd name="T54" fmla="*/ 111 w 271"/>
                <a:gd name="T55" fmla="*/ 292 h 292"/>
                <a:gd name="T56" fmla="*/ 98 w 271"/>
                <a:gd name="T57" fmla="*/ 238 h 292"/>
                <a:gd name="T58" fmla="*/ 86 w 271"/>
                <a:gd name="T59" fmla="*/ 185 h 292"/>
                <a:gd name="T60" fmla="*/ 74 w 271"/>
                <a:gd name="T61" fmla="*/ 131 h 292"/>
                <a:gd name="T62" fmla="*/ 61 w 271"/>
                <a:gd name="T63" fmla="*/ 100 h 292"/>
                <a:gd name="T64" fmla="*/ 61 w 271"/>
                <a:gd name="T65" fmla="*/ 69 h 292"/>
                <a:gd name="T66" fmla="*/ 61 w 271"/>
                <a:gd name="T67" fmla="*/ 292 h 292"/>
                <a:gd name="T68" fmla="*/ 0 w 271"/>
                <a:gd name="T69" fmla="*/ 292 h 292"/>
                <a:gd name="T70" fmla="*/ 0 w 271"/>
                <a:gd name="T71" fmla="*/ 223 h 292"/>
                <a:gd name="T72" fmla="*/ 0 w 271"/>
                <a:gd name="T73" fmla="*/ 146 h 292"/>
                <a:gd name="T74" fmla="*/ 0 w 271"/>
                <a:gd name="T75" fmla="*/ 77 h 292"/>
                <a:gd name="T76" fmla="*/ 0 w 271"/>
                <a:gd name="T7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1" h="292">
                  <a:moveTo>
                    <a:pt x="0" y="0"/>
                  </a:moveTo>
                  <a:lnTo>
                    <a:pt x="24" y="0"/>
                  </a:lnTo>
                  <a:lnTo>
                    <a:pt x="49" y="0"/>
                  </a:lnTo>
                  <a:lnTo>
                    <a:pt x="74" y="0"/>
                  </a:lnTo>
                  <a:lnTo>
                    <a:pt x="98" y="0"/>
                  </a:lnTo>
                  <a:lnTo>
                    <a:pt x="98" y="23"/>
                  </a:lnTo>
                  <a:lnTo>
                    <a:pt x="111" y="46"/>
                  </a:lnTo>
                  <a:lnTo>
                    <a:pt x="111" y="92"/>
                  </a:lnTo>
                  <a:lnTo>
                    <a:pt x="123" y="138"/>
                  </a:lnTo>
                  <a:lnTo>
                    <a:pt x="135" y="162"/>
                  </a:lnTo>
                  <a:lnTo>
                    <a:pt x="135" y="185"/>
                  </a:lnTo>
                  <a:lnTo>
                    <a:pt x="172" y="0"/>
                  </a:lnTo>
                  <a:lnTo>
                    <a:pt x="197" y="0"/>
                  </a:lnTo>
                  <a:lnTo>
                    <a:pt x="221" y="0"/>
                  </a:lnTo>
                  <a:lnTo>
                    <a:pt x="246" y="0"/>
                  </a:lnTo>
                  <a:lnTo>
                    <a:pt x="271" y="0"/>
                  </a:lnTo>
                  <a:lnTo>
                    <a:pt x="271" y="77"/>
                  </a:lnTo>
                  <a:lnTo>
                    <a:pt x="271" y="146"/>
                  </a:lnTo>
                  <a:lnTo>
                    <a:pt x="271" y="223"/>
                  </a:lnTo>
                  <a:lnTo>
                    <a:pt x="271" y="292"/>
                  </a:lnTo>
                  <a:lnTo>
                    <a:pt x="209" y="292"/>
                  </a:lnTo>
                  <a:lnTo>
                    <a:pt x="209" y="69"/>
                  </a:lnTo>
                  <a:lnTo>
                    <a:pt x="197" y="131"/>
                  </a:lnTo>
                  <a:lnTo>
                    <a:pt x="184" y="185"/>
                  </a:lnTo>
                  <a:lnTo>
                    <a:pt x="172" y="238"/>
                  </a:lnTo>
                  <a:lnTo>
                    <a:pt x="172" y="269"/>
                  </a:lnTo>
                  <a:lnTo>
                    <a:pt x="160" y="292"/>
                  </a:lnTo>
                  <a:lnTo>
                    <a:pt x="111" y="292"/>
                  </a:lnTo>
                  <a:lnTo>
                    <a:pt x="98" y="238"/>
                  </a:lnTo>
                  <a:lnTo>
                    <a:pt x="86" y="185"/>
                  </a:lnTo>
                  <a:lnTo>
                    <a:pt x="74" y="131"/>
                  </a:lnTo>
                  <a:lnTo>
                    <a:pt x="61" y="100"/>
                  </a:lnTo>
                  <a:lnTo>
                    <a:pt x="61" y="69"/>
                  </a:lnTo>
                  <a:lnTo>
                    <a:pt x="61" y="292"/>
                  </a:lnTo>
                  <a:lnTo>
                    <a:pt x="0" y="292"/>
                  </a:lnTo>
                  <a:lnTo>
                    <a:pt x="0" y="223"/>
                  </a:lnTo>
                  <a:lnTo>
                    <a:pt x="0" y="146"/>
                  </a:lnTo>
                  <a:lnTo>
                    <a:pt x="0" y="77"/>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6"/>
            <p:cNvSpPr>
              <a:spLocks noEditPoints="1"/>
            </p:cNvSpPr>
            <p:nvPr/>
          </p:nvSpPr>
          <p:spPr bwMode="auto">
            <a:xfrm>
              <a:off x="5234" y="7193"/>
              <a:ext cx="209" cy="223"/>
            </a:xfrm>
            <a:custGeom>
              <a:avLst/>
              <a:gdLst>
                <a:gd name="T0" fmla="*/ 0 w 209"/>
                <a:gd name="T1" fmla="*/ 69 h 223"/>
                <a:gd name="T2" fmla="*/ 12 w 209"/>
                <a:gd name="T3" fmla="*/ 46 h 223"/>
                <a:gd name="T4" fmla="*/ 24 w 209"/>
                <a:gd name="T5" fmla="*/ 31 h 223"/>
                <a:gd name="T6" fmla="*/ 37 w 209"/>
                <a:gd name="T7" fmla="*/ 15 h 223"/>
                <a:gd name="T8" fmla="*/ 49 w 209"/>
                <a:gd name="T9" fmla="*/ 8 h 223"/>
                <a:gd name="T10" fmla="*/ 73 w 209"/>
                <a:gd name="T11" fmla="*/ 0 h 223"/>
                <a:gd name="T12" fmla="*/ 110 w 209"/>
                <a:gd name="T13" fmla="*/ 0 h 223"/>
                <a:gd name="T14" fmla="*/ 147 w 209"/>
                <a:gd name="T15" fmla="*/ 8 h 223"/>
                <a:gd name="T16" fmla="*/ 160 w 209"/>
                <a:gd name="T17" fmla="*/ 15 h 223"/>
                <a:gd name="T18" fmla="*/ 184 w 209"/>
                <a:gd name="T19" fmla="*/ 23 h 223"/>
                <a:gd name="T20" fmla="*/ 184 w 209"/>
                <a:gd name="T21" fmla="*/ 38 h 223"/>
                <a:gd name="T22" fmla="*/ 197 w 209"/>
                <a:gd name="T23" fmla="*/ 61 h 223"/>
                <a:gd name="T24" fmla="*/ 197 w 209"/>
                <a:gd name="T25" fmla="*/ 77 h 223"/>
                <a:gd name="T26" fmla="*/ 197 w 209"/>
                <a:gd name="T27" fmla="*/ 177 h 223"/>
                <a:gd name="T28" fmla="*/ 197 w 209"/>
                <a:gd name="T29" fmla="*/ 192 h 223"/>
                <a:gd name="T30" fmla="*/ 197 w 209"/>
                <a:gd name="T31" fmla="*/ 207 h 223"/>
                <a:gd name="T32" fmla="*/ 184 w 209"/>
                <a:gd name="T33" fmla="*/ 215 h 223"/>
                <a:gd name="T34" fmla="*/ 135 w 209"/>
                <a:gd name="T35" fmla="*/ 215 h 223"/>
                <a:gd name="T36" fmla="*/ 135 w 209"/>
                <a:gd name="T37" fmla="*/ 200 h 223"/>
                <a:gd name="T38" fmla="*/ 123 w 209"/>
                <a:gd name="T39" fmla="*/ 200 h 223"/>
                <a:gd name="T40" fmla="*/ 110 w 209"/>
                <a:gd name="T41" fmla="*/ 215 h 223"/>
                <a:gd name="T42" fmla="*/ 86 w 209"/>
                <a:gd name="T43" fmla="*/ 223 h 223"/>
                <a:gd name="T44" fmla="*/ 61 w 209"/>
                <a:gd name="T45" fmla="*/ 223 h 223"/>
                <a:gd name="T46" fmla="*/ 24 w 209"/>
                <a:gd name="T47" fmla="*/ 215 h 223"/>
                <a:gd name="T48" fmla="*/ 12 w 209"/>
                <a:gd name="T49" fmla="*/ 192 h 223"/>
                <a:gd name="T50" fmla="*/ 0 w 209"/>
                <a:gd name="T51" fmla="*/ 161 h 223"/>
                <a:gd name="T52" fmla="*/ 0 w 209"/>
                <a:gd name="T53" fmla="*/ 138 h 223"/>
                <a:gd name="T54" fmla="*/ 12 w 209"/>
                <a:gd name="T55" fmla="*/ 115 h 223"/>
                <a:gd name="T56" fmla="*/ 24 w 209"/>
                <a:gd name="T57" fmla="*/ 108 h 223"/>
                <a:gd name="T58" fmla="*/ 37 w 209"/>
                <a:gd name="T59" fmla="*/ 108 h 223"/>
                <a:gd name="T60" fmla="*/ 61 w 209"/>
                <a:gd name="T61" fmla="*/ 100 h 223"/>
                <a:gd name="T62" fmla="*/ 86 w 209"/>
                <a:gd name="T63" fmla="*/ 92 h 223"/>
                <a:gd name="T64" fmla="*/ 98 w 209"/>
                <a:gd name="T65" fmla="*/ 92 h 223"/>
                <a:gd name="T66" fmla="*/ 110 w 209"/>
                <a:gd name="T67" fmla="*/ 85 h 223"/>
                <a:gd name="T68" fmla="*/ 123 w 209"/>
                <a:gd name="T69" fmla="*/ 77 h 223"/>
                <a:gd name="T70" fmla="*/ 123 w 209"/>
                <a:gd name="T71" fmla="*/ 61 h 223"/>
                <a:gd name="T72" fmla="*/ 123 w 209"/>
                <a:gd name="T73" fmla="*/ 54 h 223"/>
                <a:gd name="T74" fmla="*/ 110 w 209"/>
                <a:gd name="T75" fmla="*/ 54 h 223"/>
                <a:gd name="T76" fmla="*/ 86 w 209"/>
                <a:gd name="T77" fmla="*/ 54 h 223"/>
                <a:gd name="T78" fmla="*/ 73 w 209"/>
                <a:gd name="T79" fmla="*/ 61 h 223"/>
                <a:gd name="T80" fmla="*/ 73 w 209"/>
                <a:gd name="T81" fmla="*/ 69 h 223"/>
                <a:gd name="T82" fmla="*/ 110 w 209"/>
                <a:gd name="T83" fmla="*/ 123 h 223"/>
                <a:gd name="T84" fmla="*/ 86 w 209"/>
                <a:gd name="T85" fmla="*/ 131 h 223"/>
                <a:gd name="T86" fmla="*/ 73 w 209"/>
                <a:gd name="T87" fmla="*/ 138 h 223"/>
                <a:gd name="T88" fmla="*/ 73 w 209"/>
                <a:gd name="T89" fmla="*/ 154 h 223"/>
                <a:gd name="T90" fmla="*/ 73 w 209"/>
                <a:gd name="T91" fmla="*/ 161 h 223"/>
                <a:gd name="T92" fmla="*/ 73 w 209"/>
                <a:gd name="T93" fmla="*/ 169 h 223"/>
                <a:gd name="T94" fmla="*/ 86 w 209"/>
                <a:gd name="T95" fmla="*/ 177 h 223"/>
                <a:gd name="T96" fmla="*/ 98 w 209"/>
                <a:gd name="T97" fmla="*/ 177 h 223"/>
                <a:gd name="T98" fmla="*/ 110 w 209"/>
                <a:gd name="T99" fmla="*/ 177 h 223"/>
                <a:gd name="T100" fmla="*/ 123 w 209"/>
                <a:gd name="T101" fmla="*/ 169 h 223"/>
                <a:gd name="T102" fmla="*/ 123 w 209"/>
                <a:gd name="T103" fmla="*/ 154 h 223"/>
                <a:gd name="T104" fmla="*/ 123 w 209"/>
                <a:gd name="T105" fmla="*/ 138 h 223"/>
                <a:gd name="T106" fmla="*/ 123 w 209"/>
                <a:gd name="T107" fmla="*/ 11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9" h="223">
                  <a:moveTo>
                    <a:pt x="73" y="77"/>
                  </a:moveTo>
                  <a:lnTo>
                    <a:pt x="49" y="69"/>
                  </a:lnTo>
                  <a:lnTo>
                    <a:pt x="37" y="69"/>
                  </a:lnTo>
                  <a:lnTo>
                    <a:pt x="24" y="69"/>
                  </a:lnTo>
                  <a:lnTo>
                    <a:pt x="0" y="69"/>
                  </a:lnTo>
                  <a:lnTo>
                    <a:pt x="12" y="61"/>
                  </a:lnTo>
                  <a:lnTo>
                    <a:pt x="12" y="54"/>
                  </a:lnTo>
                  <a:lnTo>
                    <a:pt x="12" y="46"/>
                  </a:lnTo>
                  <a:lnTo>
                    <a:pt x="12" y="38"/>
                  </a:lnTo>
                  <a:lnTo>
                    <a:pt x="12" y="31"/>
                  </a:lnTo>
                  <a:lnTo>
                    <a:pt x="24" y="31"/>
                  </a:lnTo>
                  <a:lnTo>
                    <a:pt x="24" y="23"/>
                  </a:lnTo>
                  <a:lnTo>
                    <a:pt x="24" y="15"/>
                  </a:lnTo>
                  <a:lnTo>
                    <a:pt x="37" y="15"/>
                  </a:lnTo>
                  <a:lnTo>
                    <a:pt x="49" y="8"/>
                  </a:lnTo>
                  <a:lnTo>
                    <a:pt x="61" y="8"/>
                  </a:lnTo>
                  <a:lnTo>
                    <a:pt x="73" y="0"/>
                  </a:lnTo>
                  <a:lnTo>
                    <a:pt x="86" y="0"/>
                  </a:lnTo>
                  <a:lnTo>
                    <a:pt x="98" y="0"/>
                  </a:lnTo>
                  <a:lnTo>
                    <a:pt x="110" y="0"/>
                  </a:lnTo>
                  <a:lnTo>
                    <a:pt x="123" y="0"/>
                  </a:lnTo>
                  <a:lnTo>
                    <a:pt x="135" y="0"/>
                  </a:lnTo>
                  <a:lnTo>
                    <a:pt x="147" y="8"/>
                  </a:lnTo>
                  <a:lnTo>
                    <a:pt x="160" y="8"/>
                  </a:lnTo>
                  <a:lnTo>
                    <a:pt x="160" y="15"/>
                  </a:lnTo>
                  <a:lnTo>
                    <a:pt x="172" y="15"/>
                  </a:lnTo>
                  <a:lnTo>
                    <a:pt x="172" y="23"/>
                  </a:lnTo>
                  <a:lnTo>
                    <a:pt x="184" y="23"/>
                  </a:lnTo>
                  <a:lnTo>
                    <a:pt x="184" y="31"/>
                  </a:lnTo>
                  <a:lnTo>
                    <a:pt x="184" y="38"/>
                  </a:lnTo>
                  <a:lnTo>
                    <a:pt x="184" y="46"/>
                  </a:lnTo>
                  <a:lnTo>
                    <a:pt x="197" y="54"/>
                  </a:lnTo>
                  <a:lnTo>
                    <a:pt x="197" y="61"/>
                  </a:lnTo>
                  <a:lnTo>
                    <a:pt x="197" y="69"/>
                  </a:lnTo>
                  <a:lnTo>
                    <a:pt x="197" y="77"/>
                  </a:lnTo>
                  <a:lnTo>
                    <a:pt x="197" y="100"/>
                  </a:lnTo>
                  <a:lnTo>
                    <a:pt x="197" y="123"/>
                  </a:lnTo>
                  <a:lnTo>
                    <a:pt x="197" y="154"/>
                  </a:lnTo>
                  <a:lnTo>
                    <a:pt x="197" y="177"/>
                  </a:lnTo>
                  <a:lnTo>
                    <a:pt x="197" y="184"/>
                  </a:lnTo>
                  <a:lnTo>
                    <a:pt x="197" y="192"/>
                  </a:lnTo>
                  <a:lnTo>
                    <a:pt x="197" y="200"/>
                  </a:lnTo>
                  <a:lnTo>
                    <a:pt x="197" y="207"/>
                  </a:lnTo>
                  <a:lnTo>
                    <a:pt x="197" y="215"/>
                  </a:lnTo>
                  <a:lnTo>
                    <a:pt x="209" y="215"/>
                  </a:lnTo>
                  <a:lnTo>
                    <a:pt x="184" y="215"/>
                  </a:lnTo>
                  <a:lnTo>
                    <a:pt x="172" y="215"/>
                  </a:lnTo>
                  <a:lnTo>
                    <a:pt x="160" y="215"/>
                  </a:lnTo>
                  <a:lnTo>
                    <a:pt x="147" y="215"/>
                  </a:lnTo>
                  <a:lnTo>
                    <a:pt x="135" y="215"/>
                  </a:lnTo>
                  <a:lnTo>
                    <a:pt x="135" y="207"/>
                  </a:lnTo>
                  <a:lnTo>
                    <a:pt x="135" y="200"/>
                  </a:lnTo>
                  <a:lnTo>
                    <a:pt x="135" y="192"/>
                  </a:lnTo>
                  <a:lnTo>
                    <a:pt x="123" y="200"/>
                  </a:lnTo>
                  <a:lnTo>
                    <a:pt x="123" y="207"/>
                  </a:lnTo>
                  <a:lnTo>
                    <a:pt x="110" y="207"/>
                  </a:lnTo>
                  <a:lnTo>
                    <a:pt x="110" y="215"/>
                  </a:lnTo>
                  <a:lnTo>
                    <a:pt x="98" y="215"/>
                  </a:lnTo>
                  <a:lnTo>
                    <a:pt x="86" y="223"/>
                  </a:lnTo>
                  <a:lnTo>
                    <a:pt x="73" y="223"/>
                  </a:lnTo>
                  <a:lnTo>
                    <a:pt x="61" y="223"/>
                  </a:lnTo>
                  <a:lnTo>
                    <a:pt x="49" y="223"/>
                  </a:lnTo>
                  <a:lnTo>
                    <a:pt x="37" y="223"/>
                  </a:lnTo>
                  <a:lnTo>
                    <a:pt x="37" y="215"/>
                  </a:lnTo>
                  <a:lnTo>
                    <a:pt x="24" y="215"/>
                  </a:lnTo>
                  <a:lnTo>
                    <a:pt x="24" y="207"/>
                  </a:lnTo>
                  <a:lnTo>
                    <a:pt x="12" y="207"/>
                  </a:lnTo>
                  <a:lnTo>
                    <a:pt x="12" y="200"/>
                  </a:lnTo>
                  <a:lnTo>
                    <a:pt x="12" y="192"/>
                  </a:lnTo>
                  <a:lnTo>
                    <a:pt x="0" y="184"/>
                  </a:lnTo>
                  <a:lnTo>
                    <a:pt x="0" y="177"/>
                  </a:lnTo>
                  <a:lnTo>
                    <a:pt x="0" y="169"/>
                  </a:lnTo>
                  <a:lnTo>
                    <a:pt x="0" y="161"/>
                  </a:lnTo>
                  <a:lnTo>
                    <a:pt x="0" y="154"/>
                  </a:lnTo>
                  <a:lnTo>
                    <a:pt x="0" y="146"/>
                  </a:lnTo>
                  <a:lnTo>
                    <a:pt x="0" y="138"/>
                  </a:lnTo>
                  <a:lnTo>
                    <a:pt x="12" y="131"/>
                  </a:lnTo>
                  <a:lnTo>
                    <a:pt x="12" y="123"/>
                  </a:lnTo>
                  <a:lnTo>
                    <a:pt x="12" y="115"/>
                  </a:lnTo>
                  <a:lnTo>
                    <a:pt x="24" y="115"/>
                  </a:lnTo>
                  <a:lnTo>
                    <a:pt x="24" y="108"/>
                  </a:lnTo>
                  <a:lnTo>
                    <a:pt x="37" y="108"/>
                  </a:lnTo>
                  <a:lnTo>
                    <a:pt x="49" y="100"/>
                  </a:lnTo>
                  <a:lnTo>
                    <a:pt x="61" y="100"/>
                  </a:lnTo>
                  <a:lnTo>
                    <a:pt x="73" y="92"/>
                  </a:lnTo>
                  <a:lnTo>
                    <a:pt x="86" y="92"/>
                  </a:lnTo>
                  <a:lnTo>
                    <a:pt x="98" y="92"/>
                  </a:lnTo>
                  <a:lnTo>
                    <a:pt x="98" y="85"/>
                  </a:lnTo>
                  <a:lnTo>
                    <a:pt x="110" y="85"/>
                  </a:lnTo>
                  <a:lnTo>
                    <a:pt x="123" y="85"/>
                  </a:lnTo>
                  <a:lnTo>
                    <a:pt x="123" y="77"/>
                  </a:lnTo>
                  <a:lnTo>
                    <a:pt x="123" y="69"/>
                  </a:lnTo>
                  <a:lnTo>
                    <a:pt x="123" y="61"/>
                  </a:lnTo>
                  <a:lnTo>
                    <a:pt x="123" y="54"/>
                  </a:lnTo>
                  <a:lnTo>
                    <a:pt x="110" y="54"/>
                  </a:lnTo>
                  <a:lnTo>
                    <a:pt x="98" y="54"/>
                  </a:lnTo>
                  <a:lnTo>
                    <a:pt x="86" y="54"/>
                  </a:lnTo>
                  <a:lnTo>
                    <a:pt x="73" y="54"/>
                  </a:lnTo>
                  <a:lnTo>
                    <a:pt x="73" y="61"/>
                  </a:lnTo>
                  <a:lnTo>
                    <a:pt x="73" y="69"/>
                  </a:lnTo>
                  <a:lnTo>
                    <a:pt x="73" y="77"/>
                  </a:lnTo>
                  <a:close/>
                  <a:moveTo>
                    <a:pt x="123" y="115"/>
                  </a:moveTo>
                  <a:lnTo>
                    <a:pt x="123" y="123"/>
                  </a:lnTo>
                  <a:lnTo>
                    <a:pt x="110" y="123"/>
                  </a:lnTo>
                  <a:lnTo>
                    <a:pt x="98" y="131"/>
                  </a:lnTo>
                  <a:lnTo>
                    <a:pt x="86" y="131"/>
                  </a:lnTo>
                  <a:lnTo>
                    <a:pt x="86" y="138"/>
                  </a:lnTo>
                  <a:lnTo>
                    <a:pt x="73" y="138"/>
                  </a:lnTo>
                  <a:lnTo>
                    <a:pt x="73" y="146"/>
                  </a:lnTo>
                  <a:lnTo>
                    <a:pt x="73" y="154"/>
                  </a:lnTo>
                  <a:lnTo>
                    <a:pt x="73" y="161"/>
                  </a:lnTo>
                  <a:lnTo>
                    <a:pt x="73" y="169"/>
                  </a:lnTo>
                  <a:lnTo>
                    <a:pt x="73" y="177"/>
                  </a:lnTo>
                  <a:lnTo>
                    <a:pt x="86" y="177"/>
                  </a:lnTo>
                  <a:lnTo>
                    <a:pt x="98" y="177"/>
                  </a:lnTo>
                  <a:lnTo>
                    <a:pt x="110" y="177"/>
                  </a:lnTo>
                  <a:lnTo>
                    <a:pt x="110" y="169"/>
                  </a:lnTo>
                  <a:lnTo>
                    <a:pt x="123" y="169"/>
                  </a:lnTo>
                  <a:lnTo>
                    <a:pt x="123" y="161"/>
                  </a:lnTo>
                  <a:lnTo>
                    <a:pt x="123" y="154"/>
                  </a:lnTo>
                  <a:lnTo>
                    <a:pt x="123" y="146"/>
                  </a:lnTo>
                  <a:lnTo>
                    <a:pt x="123" y="138"/>
                  </a:lnTo>
                  <a:lnTo>
                    <a:pt x="123" y="131"/>
                  </a:lnTo>
                  <a:lnTo>
                    <a:pt x="123" y="123"/>
                  </a:lnTo>
                  <a:lnTo>
                    <a:pt x="123" y="1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5"/>
            <p:cNvSpPr>
              <a:spLocks noEditPoints="1"/>
            </p:cNvSpPr>
            <p:nvPr/>
          </p:nvSpPr>
          <p:spPr bwMode="auto">
            <a:xfrm>
              <a:off x="5468" y="7116"/>
              <a:ext cx="184" cy="300"/>
            </a:xfrm>
            <a:custGeom>
              <a:avLst/>
              <a:gdLst>
                <a:gd name="T0" fmla="*/ 184 w 184"/>
                <a:gd name="T1" fmla="*/ 146 h 300"/>
                <a:gd name="T2" fmla="*/ 172 w 184"/>
                <a:gd name="T3" fmla="*/ 292 h 300"/>
                <a:gd name="T4" fmla="*/ 123 w 184"/>
                <a:gd name="T5" fmla="*/ 292 h 300"/>
                <a:gd name="T6" fmla="*/ 123 w 184"/>
                <a:gd name="T7" fmla="*/ 269 h 300"/>
                <a:gd name="T8" fmla="*/ 123 w 184"/>
                <a:gd name="T9" fmla="*/ 277 h 300"/>
                <a:gd name="T10" fmla="*/ 110 w 184"/>
                <a:gd name="T11" fmla="*/ 284 h 300"/>
                <a:gd name="T12" fmla="*/ 98 w 184"/>
                <a:gd name="T13" fmla="*/ 292 h 300"/>
                <a:gd name="T14" fmla="*/ 86 w 184"/>
                <a:gd name="T15" fmla="*/ 300 h 300"/>
                <a:gd name="T16" fmla="*/ 73 w 184"/>
                <a:gd name="T17" fmla="*/ 300 h 300"/>
                <a:gd name="T18" fmla="*/ 61 w 184"/>
                <a:gd name="T19" fmla="*/ 300 h 300"/>
                <a:gd name="T20" fmla="*/ 49 w 184"/>
                <a:gd name="T21" fmla="*/ 300 h 300"/>
                <a:gd name="T22" fmla="*/ 36 w 184"/>
                <a:gd name="T23" fmla="*/ 292 h 300"/>
                <a:gd name="T24" fmla="*/ 24 w 184"/>
                <a:gd name="T25" fmla="*/ 284 h 300"/>
                <a:gd name="T26" fmla="*/ 24 w 184"/>
                <a:gd name="T27" fmla="*/ 277 h 300"/>
                <a:gd name="T28" fmla="*/ 12 w 184"/>
                <a:gd name="T29" fmla="*/ 269 h 300"/>
                <a:gd name="T30" fmla="*/ 0 w 184"/>
                <a:gd name="T31" fmla="*/ 238 h 300"/>
                <a:gd name="T32" fmla="*/ 0 w 184"/>
                <a:gd name="T33" fmla="*/ 215 h 300"/>
                <a:gd name="T34" fmla="*/ 0 w 184"/>
                <a:gd name="T35" fmla="*/ 200 h 300"/>
                <a:gd name="T36" fmla="*/ 0 w 184"/>
                <a:gd name="T37" fmla="*/ 177 h 300"/>
                <a:gd name="T38" fmla="*/ 0 w 184"/>
                <a:gd name="T39" fmla="*/ 162 h 300"/>
                <a:gd name="T40" fmla="*/ 0 w 184"/>
                <a:gd name="T41" fmla="*/ 146 h 300"/>
                <a:gd name="T42" fmla="*/ 0 w 184"/>
                <a:gd name="T43" fmla="*/ 131 h 300"/>
                <a:gd name="T44" fmla="*/ 12 w 184"/>
                <a:gd name="T45" fmla="*/ 115 h 300"/>
                <a:gd name="T46" fmla="*/ 12 w 184"/>
                <a:gd name="T47" fmla="*/ 108 h 300"/>
                <a:gd name="T48" fmla="*/ 24 w 184"/>
                <a:gd name="T49" fmla="*/ 100 h 300"/>
                <a:gd name="T50" fmla="*/ 36 w 184"/>
                <a:gd name="T51" fmla="*/ 92 h 300"/>
                <a:gd name="T52" fmla="*/ 36 w 184"/>
                <a:gd name="T53" fmla="*/ 85 h 300"/>
                <a:gd name="T54" fmla="*/ 49 w 184"/>
                <a:gd name="T55" fmla="*/ 77 h 300"/>
                <a:gd name="T56" fmla="*/ 61 w 184"/>
                <a:gd name="T57" fmla="*/ 77 h 300"/>
                <a:gd name="T58" fmla="*/ 73 w 184"/>
                <a:gd name="T59" fmla="*/ 77 h 300"/>
                <a:gd name="T60" fmla="*/ 86 w 184"/>
                <a:gd name="T61" fmla="*/ 77 h 300"/>
                <a:gd name="T62" fmla="*/ 98 w 184"/>
                <a:gd name="T63" fmla="*/ 85 h 300"/>
                <a:gd name="T64" fmla="*/ 110 w 184"/>
                <a:gd name="T65" fmla="*/ 92 h 300"/>
                <a:gd name="T66" fmla="*/ 123 w 184"/>
                <a:gd name="T67" fmla="*/ 100 h 300"/>
                <a:gd name="T68" fmla="*/ 123 w 184"/>
                <a:gd name="T69" fmla="*/ 54 h 300"/>
                <a:gd name="T70" fmla="*/ 135 w 184"/>
                <a:gd name="T71" fmla="*/ 0 h 300"/>
                <a:gd name="T72" fmla="*/ 184 w 184"/>
                <a:gd name="T73" fmla="*/ 0 h 300"/>
                <a:gd name="T74" fmla="*/ 123 w 184"/>
                <a:gd name="T75" fmla="*/ 185 h 300"/>
                <a:gd name="T76" fmla="*/ 123 w 184"/>
                <a:gd name="T77" fmla="*/ 169 h 300"/>
                <a:gd name="T78" fmla="*/ 110 w 184"/>
                <a:gd name="T79" fmla="*/ 154 h 300"/>
                <a:gd name="T80" fmla="*/ 110 w 184"/>
                <a:gd name="T81" fmla="*/ 146 h 300"/>
                <a:gd name="T82" fmla="*/ 98 w 184"/>
                <a:gd name="T83" fmla="*/ 138 h 300"/>
                <a:gd name="T84" fmla="*/ 86 w 184"/>
                <a:gd name="T85" fmla="*/ 138 h 300"/>
                <a:gd name="T86" fmla="*/ 86 w 184"/>
                <a:gd name="T87" fmla="*/ 138 h 300"/>
                <a:gd name="T88" fmla="*/ 73 w 184"/>
                <a:gd name="T89" fmla="*/ 146 h 300"/>
                <a:gd name="T90" fmla="*/ 61 w 184"/>
                <a:gd name="T91" fmla="*/ 154 h 300"/>
                <a:gd name="T92" fmla="*/ 61 w 184"/>
                <a:gd name="T93" fmla="*/ 169 h 300"/>
                <a:gd name="T94" fmla="*/ 61 w 184"/>
                <a:gd name="T95" fmla="*/ 185 h 300"/>
                <a:gd name="T96" fmla="*/ 61 w 184"/>
                <a:gd name="T97" fmla="*/ 200 h 300"/>
                <a:gd name="T98" fmla="*/ 61 w 184"/>
                <a:gd name="T99" fmla="*/ 215 h 300"/>
                <a:gd name="T100" fmla="*/ 73 w 184"/>
                <a:gd name="T101" fmla="*/ 231 h 300"/>
                <a:gd name="T102" fmla="*/ 73 w 184"/>
                <a:gd name="T103" fmla="*/ 238 h 300"/>
                <a:gd name="T104" fmla="*/ 86 w 184"/>
                <a:gd name="T105" fmla="*/ 238 h 300"/>
                <a:gd name="T106" fmla="*/ 98 w 184"/>
                <a:gd name="T107" fmla="*/ 238 h 300"/>
                <a:gd name="T108" fmla="*/ 98 w 184"/>
                <a:gd name="T109" fmla="*/ 238 h 300"/>
                <a:gd name="T110" fmla="*/ 110 w 184"/>
                <a:gd name="T111" fmla="*/ 231 h 300"/>
                <a:gd name="T112" fmla="*/ 110 w 184"/>
                <a:gd name="T113" fmla="*/ 223 h 300"/>
                <a:gd name="T114" fmla="*/ 123 w 184"/>
                <a:gd name="T115" fmla="*/ 208 h 300"/>
                <a:gd name="T116" fmla="*/ 123 w 184"/>
                <a:gd name="T117" fmla="*/ 19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300">
                  <a:moveTo>
                    <a:pt x="184" y="0"/>
                  </a:moveTo>
                  <a:lnTo>
                    <a:pt x="184" y="77"/>
                  </a:lnTo>
                  <a:lnTo>
                    <a:pt x="184" y="146"/>
                  </a:lnTo>
                  <a:lnTo>
                    <a:pt x="184" y="223"/>
                  </a:lnTo>
                  <a:lnTo>
                    <a:pt x="184" y="292"/>
                  </a:lnTo>
                  <a:lnTo>
                    <a:pt x="172" y="292"/>
                  </a:lnTo>
                  <a:lnTo>
                    <a:pt x="160" y="292"/>
                  </a:lnTo>
                  <a:lnTo>
                    <a:pt x="135" y="292"/>
                  </a:lnTo>
                  <a:lnTo>
                    <a:pt x="123" y="292"/>
                  </a:lnTo>
                  <a:lnTo>
                    <a:pt x="123" y="284"/>
                  </a:lnTo>
                  <a:lnTo>
                    <a:pt x="123" y="277"/>
                  </a:lnTo>
                  <a:lnTo>
                    <a:pt x="123" y="269"/>
                  </a:lnTo>
                  <a:lnTo>
                    <a:pt x="123" y="261"/>
                  </a:lnTo>
                  <a:lnTo>
                    <a:pt x="123" y="269"/>
                  </a:lnTo>
                  <a:lnTo>
                    <a:pt x="123" y="277"/>
                  </a:lnTo>
                  <a:lnTo>
                    <a:pt x="110" y="277"/>
                  </a:lnTo>
                  <a:lnTo>
                    <a:pt x="110" y="284"/>
                  </a:lnTo>
                  <a:lnTo>
                    <a:pt x="98" y="292"/>
                  </a:lnTo>
                  <a:lnTo>
                    <a:pt x="86" y="300"/>
                  </a:lnTo>
                  <a:lnTo>
                    <a:pt x="73" y="300"/>
                  </a:lnTo>
                  <a:lnTo>
                    <a:pt x="61" y="300"/>
                  </a:lnTo>
                  <a:lnTo>
                    <a:pt x="49" y="300"/>
                  </a:lnTo>
                  <a:lnTo>
                    <a:pt x="49" y="292"/>
                  </a:lnTo>
                  <a:lnTo>
                    <a:pt x="36" y="292"/>
                  </a:lnTo>
                  <a:lnTo>
                    <a:pt x="24" y="284"/>
                  </a:lnTo>
                  <a:lnTo>
                    <a:pt x="24" y="277"/>
                  </a:lnTo>
                  <a:lnTo>
                    <a:pt x="12" y="277"/>
                  </a:lnTo>
                  <a:lnTo>
                    <a:pt x="12" y="269"/>
                  </a:lnTo>
                  <a:lnTo>
                    <a:pt x="12" y="261"/>
                  </a:lnTo>
                  <a:lnTo>
                    <a:pt x="0" y="254"/>
                  </a:lnTo>
                  <a:lnTo>
                    <a:pt x="0" y="238"/>
                  </a:lnTo>
                  <a:lnTo>
                    <a:pt x="0" y="231"/>
                  </a:lnTo>
                  <a:lnTo>
                    <a:pt x="0" y="223"/>
                  </a:lnTo>
                  <a:lnTo>
                    <a:pt x="0" y="215"/>
                  </a:lnTo>
                  <a:lnTo>
                    <a:pt x="0" y="208"/>
                  </a:lnTo>
                  <a:lnTo>
                    <a:pt x="0" y="200"/>
                  </a:lnTo>
                  <a:lnTo>
                    <a:pt x="0" y="192"/>
                  </a:lnTo>
                  <a:lnTo>
                    <a:pt x="0" y="185"/>
                  </a:lnTo>
                  <a:lnTo>
                    <a:pt x="0" y="177"/>
                  </a:lnTo>
                  <a:lnTo>
                    <a:pt x="0" y="169"/>
                  </a:lnTo>
                  <a:lnTo>
                    <a:pt x="0" y="162"/>
                  </a:lnTo>
                  <a:lnTo>
                    <a:pt x="0" y="154"/>
                  </a:lnTo>
                  <a:lnTo>
                    <a:pt x="0" y="146"/>
                  </a:lnTo>
                  <a:lnTo>
                    <a:pt x="0" y="138"/>
                  </a:lnTo>
                  <a:lnTo>
                    <a:pt x="0" y="131"/>
                  </a:lnTo>
                  <a:lnTo>
                    <a:pt x="0" y="123"/>
                  </a:lnTo>
                  <a:lnTo>
                    <a:pt x="12" y="115"/>
                  </a:lnTo>
                  <a:lnTo>
                    <a:pt x="12" y="108"/>
                  </a:lnTo>
                  <a:lnTo>
                    <a:pt x="12" y="100"/>
                  </a:lnTo>
                  <a:lnTo>
                    <a:pt x="24" y="100"/>
                  </a:lnTo>
                  <a:lnTo>
                    <a:pt x="24" y="92"/>
                  </a:lnTo>
                  <a:lnTo>
                    <a:pt x="36" y="92"/>
                  </a:lnTo>
                  <a:lnTo>
                    <a:pt x="36" y="85"/>
                  </a:lnTo>
                  <a:lnTo>
                    <a:pt x="49" y="85"/>
                  </a:lnTo>
                  <a:lnTo>
                    <a:pt x="49" y="77"/>
                  </a:lnTo>
                  <a:lnTo>
                    <a:pt x="61" y="77"/>
                  </a:lnTo>
                  <a:lnTo>
                    <a:pt x="73" y="77"/>
                  </a:lnTo>
                  <a:lnTo>
                    <a:pt x="86" y="77"/>
                  </a:lnTo>
                  <a:lnTo>
                    <a:pt x="86" y="85"/>
                  </a:lnTo>
                  <a:lnTo>
                    <a:pt x="98" y="85"/>
                  </a:lnTo>
                  <a:lnTo>
                    <a:pt x="110" y="92"/>
                  </a:lnTo>
                  <a:lnTo>
                    <a:pt x="110" y="100"/>
                  </a:lnTo>
                  <a:lnTo>
                    <a:pt x="123" y="100"/>
                  </a:lnTo>
                  <a:lnTo>
                    <a:pt x="123" y="108"/>
                  </a:lnTo>
                  <a:lnTo>
                    <a:pt x="123" y="77"/>
                  </a:lnTo>
                  <a:lnTo>
                    <a:pt x="123" y="54"/>
                  </a:lnTo>
                  <a:lnTo>
                    <a:pt x="123" y="31"/>
                  </a:lnTo>
                  <a:lnTo>
                    <a:pt x="123" y="0"/>
                  </a:lnTo>
                  <a:lnTo>
                    <a:pt x="135" y="0"/>
                  </a:lnTo>
                  <a:lnTo>
                    <a:pt x="147" y="0"/>
                  </a:lnTo>
                  <a:lnTo>
                    <a:pt x="172" y="0"/>
                  </a:lnTo>
                  <a:lnTo>
                    <a:pt x="184" y="0"/>
                  </a:lnTo>
                  <a:close/>
                  <a:moveTo>
                    <a:pt x="123" y="192"/>
                  </a:moveTo>
                  <a:lnTo>
                    <a:pt x="123" y="185"/>
                  </a:lnTo>
                  <a:lnTo>
                    <a:pt x="123" y="177"/>
                  </a:lnTo>
                  <a:lnTo>
                    <a:pt x="123" y="169"/>
                  </a:lnTo>
                  <a:lnTo>
                    <a:pt x="123" y="162"/>
                  </a:lnTo>
                  <a:lnTo>
                    <a:pt x="110" y="162"/>
                  </a:lnTo>
                  <a:lnTo>
                    <a:pt x="110" y="154"/>
                  </a:lnTo>
                  <a:lnTo>
                    <a:pt x="110" y="146"/>
                  </a:lnTo>
                  <a:lnTo>
                    <a:pt x="98" y="146"/>
                  </a:lnTo>
                  <a:lnTo>
                    <a:pt x="98" y="138"/>
                  </a:lnTo>
                  <a:lnTo>
                    <a:pt x="86" y="138"/>
                  </a:lnTo>
                  <a:lnTo>
                    <a:pt x="73" y="146"/>
                  </a:lnTo>
                  <a:lnTo>
                    <a:pt x="73" y="154"/>
                  </a:lnTo>
                  <a:lnTo>
                    <a:pt x="61" y="154"/>
                  </a:lnTo>
                  <a:lnTo>
                    <a:pt x="61" y="162"/>
                  </a:lnTo>
                  <a:lnTo>
                    <a:pt x="61" y="169"/>
                  </a:lnTo>
                  <a:lnTo>
                    <a:pt x="61" y="177"/>
                  </a:lnTo>
                  <a:lnTo>
                    <a:pt x="61" y="185"/>
                  </a:lnTo>
                  <a:lnTo>
                    <a:pt x="61" y="192"/>
                  </a:lnTo>
                  <a:lnTo>
                    <a:pt x="61" y="200"/>
                  </a:lnTo>
                  <a:lnTo>
                    <a:pt x="61" y="208"/>
                  </a:lnTo>
                  <a:lnTo>
                    <a:pt x="61" y="215"/>
                  </a:lnTo>
                  <a:lnTo>
                    <a:pt x="61" y="223"/>
                  </a:lnTo>
                  <a:lnTo>
                    <a:pt x="73" y="231"/>
                  </a:lnTo>
                  <a:lnTo>
                    <a:pt x="73" y="238"/>
                  </a:lnTo>
                  <a:lnTo>
                    <a:pt x="86" y="238"/>
                  </a:lnTo>
                  <a:lnTo>
                    <a:pt x="98" y="238"/>
                  </a:lnTo>
                  <a:lnTo>
                    <a:pt x="110" y="231"/>
                  </a:lnTo>
                  <a:lnTo>
                    <a:pt x="110" y="223"/>
                  </a:lnTo>
                  <a:lnTo>
                    <a:pt x="123" y="215"/>
                  </a:lnTo>
                  <a:lnTo>
                    <a:pt x="123" y="208"/>
                  </a:lnTo>
                  <a:lnTo>
                    <a:pt x="123" y="200"/>
                  </a:lnTo>
                  <a:lnTo>
                    <a:pt x="123" y="19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4"/>
            <p:cNvSpPr>
              <a:spLocks noEditPoints="1"/>
            </p:cNvSpPr>
            <p:nvPr/>
          </p:nvSpPr>
          <p:spPr bwMode="auto">
            <a:xfrm>
              <a:off x="5689" y="7193"/>
              <a:ext cx="210" cy="223"/>
            </a:xfrm>
            <a:custGeom>
              <a:avLst/>
              <a:gdLst>
                <a:gd name="T0" fmla="*/ 74 w 210"/>
                <a:gd name="T1" fmla="*/ 138 h 223"/>
                <a:gd name="T2" fmla="*/ 74 w 210"/>
                <a:gd name="T3" fmla="*/ 154 h 223"/>
                <a:gd name="T4" fmla="*/ 74 w 210"/>
                <a:gd name="T5" fmla="*/ 161 h 223"/>
                <a:gd name="T6" fmla="*/ 86 w 210"/>
                <a:gd name="T7" fmla="*/ 169 h 223"/>
                <a:gd name="T8" fmla="*/ 86 w 210"/>
                <a:gd name="T9" fmla="*/ 177 h 223"/>
                <a:gd name="T10" fmla="*/ 99 w 210"/>
                <a:gd name="T11" fmla="*/ 177 h 223"/>
                <a:gd name="T12" fmla="*/ 111 w 210"/>
                <a:gd name="T13" fmla="*/ 177 h 223"/>
                <a:gd name="T14" fmla="*/ 123 w 210"/>
                <a:gd name="T15" fmla="*/ 169 h 223"/>
                <a:gd name="T16" fmla="*/ 123 w 210"/>
                <a:gd name="T17" fmla="*/ 169 h 223"/>
                <a:gd name="T18" fmla="*/ 136 w 210"/>
                <a:gd name="T19" fmla="*/ 161 h 223"/>
                <a:gd name="T20" fmla="*/ 148 w 210"/>
                <a:gd name="T21" fmla="*/ 161 h 223"/>
                <a:gd name="T22" fmla="*/ 197 w 210"/>
                <a:gd name="T23" fmla="*/ 161 h 223"/>
                <a:gd name="T24" fmla="*/ 197 w 210"/>
                <a:gd name="T25" fmla="*/ 177 h 223"/>
                <a:gd name="T26" fmla="*/ 185 w 210"/>
                <a:gd name="T27" fmla="*/ 184 h 223"/>
                <a:gd name="T28" fmla="*/ 173 w 210"/>
                <a:gd name="T29" fmla="*/ 200 h 223"/>
                <a:gd name="T30" fmla="*/ 160 w 210"/>
                <a:gd name="T31" fmla="*/ 207 h 223"/>
                <a:gd name="T32" fmla="*/ 148 w 210"/>
                <a:gd name="T33" fmla="*/ 215 h 223"/>
                <a:gd name="T34" fmla="*/ 136 w 210"/>
                <a:gd name="T35" fmla="*/ 223 h 223"/>
                <a:gd name="T36" fmla="*/ 136 w 210"/>
                <a:gd name="T37" fmla="*/ 223 h 223"/>
                <a:gd name="T38" fmla="*/ 111 w 210"/>
                <a:gd name="T39" fmla="*/ 223 h 223"/>
                <a:gd name="T40" fmla="*/ 99 w 210"/>
                <a:gd name="T41" fmla="*/ 223 h 223"/>
                <a:gd name="T42" fmla="*/ 74 w 210"/>
                <a:gd name="T43" fmla="*/ 223 h 223"/>
                <a:gd name="T44" fmla="*/ 62 w 210"/>
                <a:gd name="T45" fmla="*/ 215 h 223"/>
                <a:gd name="T46" fmla="*/ 37 w 210"/>
                <a:gd name="T47" fmla="*/ 207 h 223"/>
                <a:gd name="T48" fmla="*/ 25 w 210"/>
                <a:gd name="T49" fmla="*/ 200 h 223"/>
                <a:gd name="T50" fmla="*/ 13 w 210"/>
                <a:gd name="T51" fmla="*/ 177 h 223"/>
                <a:gd name="T52" fmla="*/ 13 w 210"/>
                <a:gd name="T53" fmla="*/ 161 h 223"/>
                <a:gd name="T54" fmla="*/ 0 w 210"/>
                <a:gd name="T55" fmla="*/ 138 h 223"/>
                <a:gd name="T56" fmla="*/ 0 w 210"/>
                <a:gd name="T57" fmla="*/ 115 h 223"/>
                <a:gd name="T58" fmla="*/ 0 w 210"/>
                <a:gd name="T59" fmla="*/ 92 h 223"/>
                <a:gd name="T60" fmla="*/ 0 w 210"/>
                <a:gd name="T61" fmla="*/ 77 h 223"/>
                <a:gd name="T62" fmla="*/ 13 w 210"/>
                <a:gd name="T63" fmla="*/ 61 h 223"/>
                <a:gd name="T64" fmla="*/ 13 w 210"/>
                <a:gd name="T65" fmla="*/ 46 h 223"/>
                <a:gd name="T66" fmla="*/ 25 w 210"/>
                <a:gd name="T67" fmla="*/ 38 h 223"/>
                <a:gd name="T68" fmla="*/ 37 w 210"/>
                <a:gd name="T69" fmla="*/ 23 h 223"/>
                <a:gd name="T70" fmla="*/ 49 w 210"/>
                <a:gd name="T71" fmla="*/ 15 h 223"/>
                <a:gd name="T72" fmla="*/ 62 w 210"/>
                <a:gd name="T73" fmla="*/ 8 h 223"/>
                <a:gd name="T74" fmla="*/ 74 w 210"/>
                <a:gd name="T75" fmla="*/ 8 h 223"/>
                <a:gd name="T76" fmla="*/ 86 w 210"/>
                <a:gd name="T77" fmla="*/ 0 h 223"/>
                <a:gd name="T78" fmla="*/ 111 w 210"/>
                <a:gd name="T79" fmla="*/ 0 h 223"/>
                <a:gd name="T80" fmla="*/ 136 w 210"/>
                <a:gd name="T81" fmla="*/ 8 h 223"/>
                <a:gd name="T82" fmla="*/ 160 w 210"/>
                <a:gd name="T83" fmla="*/ 15 h 223"/>
                <a:gd name="T84" fmla="*/ 173 w 210"/>
                <a:gd name="T85" fmla="*/ 23 h 223"/>
                <a:gd name="T86" fmla="*/ 185 w 210"/>
                <a:gd name="T87" fmla="*/ 38 h 223"/>
                <a:gd name="T88" fmla="*/ 197 w 210"/>
                <a:gd name="T89" fmla="*/ 54 h 223"/>
                <a:gd name="T90" fmla="*/ 197 w 210"/>
                <a:gd name="T91" fmla="*/ 77 h 223"/>
                <a:gd name="T92" fmla="*/ 210 w 210"/>
                <a:gd name="T93" fmla="*/ 100 h 223"/>
                <a:gd name="T94" fmla="*/ 210 w 210"/>
                <a:gd name="T95" fmla="*/ 123 h 223"/>
                <a:gd name="T96" fmla="*/ 136 w 210"/>
                <a:gd name="T97" fmla="*/ 92 h 223"/>
                <a:gd name="T98" fmla="*/ 136 w 210"/>
                <a:gd name="T99" fmla="*/ 77 h 223"/>
                <a:gd name="T100" fmla="*/ 123 w 210"/>
                <a:gd name="T101" fmla="*/ 69 h 223"/>
                <a:gd name="T102" fmla="*/ 123 w 210"/>
                <a:gd name="T103" fmla="*/ 61 h 223"/>
                <a:gd name="T104" fmla="*/ 111 w 210"/>
                <a:gd name="T105" fmla="*/ 54 h 223"/>
                <a:gd name="T106" fmla="*/ 111 w 210"/>
                <a:gd name="T107" fmla="*/ 46 h 223"/>
                <a:gd name="T108" fmla="*/ 99 w 210"/>
                <a:gd name="T109" fmla="*/ 54 h 223"/>
                <a:gd name="T110" fmla="*/ 86 w 210"/>
                <a:gd name="T111" fmla="*/ 54 h 223"/>
                <a:gd name="T112" fmla="*/ 74 w 210"/>
                <a:gd name="T113" fmla="*/ 69 h 223"/>
                <a:gd name="T114" fmla="*/ 74 w 210"/>
                <a:gd name="T115" fmla="*/ 77 h 223"/>
                <a:gd name="T116" fmla="*/ 74 w 210"/>
                <a:gd name="T117" fmla="*/ 85 h 223"/>
                <a:gd name="T118" fmla="*/ 86 w 210"/>
                <a:gd name="T119" fmla="*/ 92 h 223"/>
                <a:gd name="T120" fmla="*/ 136 w 210"/>
                <a:gd name="T121" fmla="*/ 9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 h="223">
                  <a:moveTo>
                    <a:pt x="210" y="131"/>
                  </a:moveTo>
                  <a:lnTo>
                    <a:pt x="74" y="131"/>
                  </a:lnTo>
                  <a:lnTo>
                    <a:pt x="74" y="138"/>
                  </a:lnTo>
                  <a:lnTo>
                    <a:pt x="74" y="146"/>
                  </a:lnTo>
                  <a:lnTo>
                    <a:pt x="74" y="154"/>
                  </a:lnTo>
                  <a:lnTo>
                    <a:pt x="74" y="161"/>
                  </a:lnTo>
                  <a:lnTo>
                    <a:pt x="86" y="169"/>
                  </a:lnTo>
                  <a:lnTo>
                    <a:pt x="86" y="177"/>
                  </a:lnTo>
                  <a:lnTo>
                    <a:pt x="99" y="177"/>
                  </a:lnTo>
                  <a:lnTo>
                    <a:pt x="111" y="177"/>
                  </a:lnTo>
                  <a:lnTo>
                    <a:pt x="123" y="169"/>
                  </a:lnTo>
                  <a:lnTo>
                    <a:pt x="123" y="161"/>
                  </a:lnTo>
                  <a:lnTo>
                    <a:pt x="136" y="161"/>
                  </a:lnTo>
                  <a:lnTo>
                    <a:pt x="136" y="154"/>
                  </a:lnTo>
                  <a:lnTo>
                    <a:pt x="148" y="161"/>
                  </a:lnTo>
                  <a:lnTo>
                    <a:pt x="173" y="161"/>
                  </a:lnTo>
                  <a:lnTo>
                    <a:pt x="185" y="161"/>
                  </a:lnTo>
                  <a:lnTo>
                    <a:pt x="197" y="161"/>
                  </a:lnTo>
                  <a:lnTo>
                    <a:pt x="197" y="169"/>
                  </a:lnTo>
                  <a:lnTo>
                    <a:pt x="197" y="177"/>
                  </a:lnTo>
                  <a:lnTo>
                    <a:pt x="197" y="184"/>
                  </a:lnTo>
                  <a:lnTo>
                    <a:pt x="185" y="184"/>
                  </a:lnTo>
                  <a:lnTo>
                    <a:pt x="185" y="192"/>
                  </a:lnTo>
                  <a:lnTo>
                    <a:pt x="185" y="200"/>
                  </a:lnTo>
                  <a:lnTo>
                    <a:pt x="173" y="200"/>
                  </a:lnTo>
                  <a:lnTo>
                    <a:pt x="173" y="207"/>
                  </a:lnTo>
                  <a:lnTo>
                    <a:pt x="160" y="207"/>
                  </a:lnTo>
                  <a:lnTo>
                    <a:pt x="160" y="215"/>
                  </a:lnTo>
                  <a:lnTo>
                    <a:pt x="148" y="215"/>
                  </a:lnTo>
                  <a:lnTo>
                    <a:pt x="136" y="223"/>
                  </a:lnTo>
                  <a:lnTo>
                    <a:pt x="123" y="223"/>
                  </a:lnTo>
                  <a:lnTo>
                    <a:pt x="111" y="223"/>
                  </a:lnTo>
                  <a:lnTo>
                    <a:pt x="99" y="223"/>
                  </a:lnTo>
                  <a:lnTo>
                    <a:pt x="86" y="223"/>
                  </a:lnTo>
                  <a:lnTo>
                    <a:pt x="74" y="223"/>
                  </a:lnTo>
                  <a:lnTo>
                    <a:pt x="62" y="215"/>
                  </a:lnTo>
                  <a:lnTo>
                    <a:pt x="49" y="215"/>
                  </a:lnTo>
                  <a:lnTo>
                    <a:pt x="37" y="207"/>
                  </a:lnTo>
                  <a:lnTo>
                    <a:pt x="37" y="200"/>
                  </a:lnTo>
                  <a:lnTo>
                    <a:pt x="25" y="200"/>
                  </a:lnTo>
                  <a:lnTo>
                    <a:pt x="25" y="192"/>
                  </a:lnTo>
                  <a:lnTo>
                    <a:pt x="25" y="184"/>
                  </a:lnTo>
                  <a:lnTo>
                    <a:pt x="13" y="177"/>
                  </a:lnTo>
                  <a:lnTo>
                    <a:pt x="13" y="169"/>
                  </a:lnTo>
                  <a:lnTo>
                    <a:pt x="13" y="161"/>
                  </a:lnTo>
                  <a:lnTo>
                    <a:pt x="0" y="154"/>
                  </a:lnTo>
                  <a:lnTo>
                    <a:pt x="0" y="146"/>
                  </a:lnTo>
                  <a:lnTo>
                    <a:pt x="0" y="138"/>
                  </a:lnTo>
                  <a:lnTo>
                    <a:pt x="0" y="131"/>
                  </a:lnTo>
                  <a:lnTo>
                    <a:pt x="0" y="123"/>
                  </a:lnTo>
                  <a:lnTo>
                    <a:pt x="0" y="115"/>
                  </a:lnTo>
                  <a:lnTo>
                    <a:pt x="0" y="108"/>
                  </a:lnTo>
                  <a:lnTo>
                    <a:pt x="0" y="100"/>
                  </a:lnTo>
                  <a:lnTo>
                    <a:pt x="0" y="92"/>
                  </a:lnTo>
                  <a:lnTo>
                    <a:pt x="0" y="85"/>
                  </a:lnTo>
                  <a:lnTo>
                    <a:pt x="0" y="77"/>
                  </a:lnTo>
                  <a:lnTo>
                    <a:pt x="0" y="69"/>
                  </a:lnTo>
                  <a:lnTo>
                    <a:pt x="13" y="61"/>
                  </a:lnTo>
                  <a:lnTo>
                    <a:pt x="13" y="54"/>
                  </a:lnTo>
                  <a:lnTo>
                    <a:pt x="13" y="46"/>
                  </a:lnTo>
                  <a:lnTo>
                    <a:pt x="25" y="38"/>
                  </a:lnTo>
                  <a:lnTo>
                    <a:pt x="25" y="31"/>
                  </a:lnTo>
                  <a:lnTo>
                    <a:pt x="37" y="23"/>
                  </a:lnTo>
                  <a:lnTo>
                    <a:pt x="37" y="15"/>
                  </a:lnTo>
                  <a:lnTo>
                    <a:pt x="49" y="15"/>
                  </a:lnTo>
                  <a:lnTo>
                    <a:pt x="49" y="8"/>
                  </a:lnTo>
                  <a:lnTo>
                    <a:pt x="62" y="8"/>
                  </a:lnTo>
                  <a:lnTo>
                    <a:pt x="74" y="8"/>
                  </a:lnTo>
                  <a:lnTo>
                    <a:pt x="74" y="0"/>
                  </a:lnTo>
                  <a:lnTo>
                    <a:pt x="86" y="0"/>
                  </a:lnTo>
                  <a:lnTo>
                    <a:pt x="99" y="0"/>
                  </a:lnTo>
                  <a:lnTo>
                    <a:pt x="111" y="0"/>
                  </a:lnTo>
                  <a:lnTo>
                    <a:pt x="123" y="0"/>
                  </a:lnTo>
                  <a:lnTo>
                    <a:pt x="136" y="8"/>
                  </a:lnTo>
                  <a:lnTo>
                    <a:pt x="148" y="8"/>
                  </a:lnTo>
                  <a:lnTo>
                    <a:pt x="160" y="15"/>
                  </a:lnTo>
                  <a:lnTo>
                    <a:pt x="173" y="23"/>
                  </a:lnTo>
                  <a:lnTo>
                    <a:pt x="173" y="31"/>
                  </a:lnTo>
                  <a:lnTo>
                    <a:pt x="185" y="31"/>
                  </a:lnTo>
                  <a:lnTo>
                    <a:pt x="185" y="38"/>
                  </a:lnTo>
                  <a:lnTo>
                    <a:pt x="185" y="46"/>
                  </a:lnTo>
                  <a:lnTo>
                    <a:pt x="197" y="54"/>
                  </a:lnTo>
                  <a:lnTo>
                    <a:pt x="197" y="61"/>
                  </a:lnTo>
                  <a:lnTo>
                    <a:pt x="197" y="69"/>
                  </a:lnTo>
                  <a:lnTo>
                    <a:pt x="197" y="77"/>
                  </a:lnTo>
                  <a:lnTo>
                    <a:pt x="197" y="85"/>
                  </a:lnTo>
                  <a:lnTo>
                    <a:pt x="210" y="92"/>
                  </a:lnTo>
                  <a:lnTo>
                    <a:pt x="210" y="100"/>
                  </a:lnTo>
                  <a:lnTo>
                    <a:pt x="210" y="115"/>
                  </a:lnTo>
                  <a:lnTo>
                    <a:pt x="210" y="123"/>
                  </a:lnTo>
                  <a:lnTo>
                    <a:pt x="210" y="131"/>
                  </a:lnTo>
                  <a:close/>
                  <a:moveTo>
                    <a:pt x="136" y="92"/>
                  </a:moveTo>
                  <a:lnTo>
                    <a:pt x="136" y="92"/>
                  </a:lnTo>
                  <a:lnTo>
                    <a:pt x="136" y="85"/>
                  </a:lnTo>
                  <a:lnTo>
                    <a:pt x="136" y="77"/>
                  </a:lnTo>
                  <a:lnTo>
                    <a:pt x="136" y="69"/>
                  </a:lnTo>
                  <a:lnTo>
                    <a:pt x="123" y="69"/>
                  </a:lnTo>
                  <a:lnTo>
                    <a:pt x="123" y="61"/>
                  </a:lnTo>
                  <a:lnTo>
                    <a:pt x="123" y="54"/>
                  </a:lnTo>
                  <a:lnTo>
                    <a:pt x="111" y="54"/>
                  </a:lnTo>
                  <a:lnTo>
                    <a:pt x="111" y="46"/>
                  </a:lnTo>
                  <a:lnTo>
                    <a:pt x="99" y="46"/>
                  </a:lnTo>
                  <a:lnTo>
                    <a:pt x="99" y="54"/>
                  </a:lnTo>
                  <a:lnTo>
                    <a:pt x="86" y="54"/>
                  </a:lnTo>
                  <a:lnTo>
                    <a:pt x="86" y="61"/>
                  </a:lnTo>
                  <a:lnTo>
                    <a:pt x="74" y="61"/>
                  </a:lnTo>
                  <a:lnTo>
                    <a:pt x="74" y="69"/>
                  </a:lnTo>
                  <a:lnTo>
                    <a:pt x="74" y="77"/>
                  </a:lnTo>
                  <a:lnTo>
                    <a:pt x="74" y="85"/>
                  </a:lnTo>
                  <a:lnTo>
                    <a:pt x="74" y="92"/>
                  </a:lnTo>
                  <a:lnTo>
                    <a:pt x="86" y="92"/>
                  </a:lnTo>
                  <a:lnTo>
                    <a:pt x="99" y="92"/>
                  </a:lnTo>
                  <a:lnTo>
                    <a:pt x="123" y="92"/>
                  </a:lnTo>
                  <a:lnTo>
                    <a:pt x="136" y="9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3"/>
            <p:cNvSpPr>
              <a:spLocks/>
            </p:cNvSpPr>
            <p:nvPr/>
          </p:nvSpPr>
          <p:spPr bwMode="auto">
            <a:xfrm>
              <a:off x="6022" y="7201"/>
              <a:ext cx="320" cy="207"/>
            </a:xfrm>
            <a:custGeom>
              <a:avLst/>
              <a:gdLst>
                <a:gd name="T0" fmla="*/ 0 w 320"/>
                <a:gd name="T1" fmla="*/ 0 h 207"/>
                <a:gd name="T2" fmla="*/ 61 w 320"/>
                <a:gd name="T3" fmla="*/ 0 h 207"/>
                <a:gd name="T4" fmla="*/ 74 w 320"/>
                <a:gd name="T5" fmla="*/ 30 h 207"/>
                <a:gd name="T6" fmla="*/ 74 w 320"/>
                <a:gd name="T7" fmla="*/ 61 h 207"/>
                <a:gd name="T8" fmla="*/ 86 w 320"/>
                <a:gd name="T9" fmla="*/ 100 h 207"/>
                <a:gd name="T10" fmla="*/ 86 w 320"/>
                <a:gd name="T11" fmla="*/ 130 h 207"/>
                <a:gd name="T12" fmla="*/ 98 w 320"/>
                <a:gd name="T13" fmla="*/ 100 h 207"/>
                <a:gd name="T14" fmla="*/ 111 w 320"/>
                <a:gd name="T15" fmla="*/ 61 h 207"/>
                <a:gd name="T16" fmla="*/ 123 w 320"/>
                <a:gd name="T17" fmla="*/ 30 h 207"/>
                <a:gd name="T18" fmla="*/ 123 w 320"/>
                <a:gd name="T19" fmla="*/ 0 h 207"/>
                <a:gd name="T20" fmla="*/ 147 w 320"/>
                <a:gd name="T21" fmla="*/ 0 h 207"/>
                <a:gd name="T22" fmla="*/ 160 w 320"/>
                <a:gd name="T23" fmla="*/ 0 h 207"/>
                <a:gd name="T24" fmla="*/ 172 w 320"/>
                <a:gd name="T25" fmla="*/ 0 h 207"/>
                <a:gd name="T26" fmla="*/ 184 w 320"/>
                <a:gd name="T27" fmla="*/ 0 h 207"/>
                <a:gd name="T28" fmla="*/ 197 w 320"/>
                <a:gd name="T29" fmla="*/ 30 h 207"/>
                <a:gd name="T30" fmla="*/ 209 w 320"/>
                <a:gd name="T31" fmla="*/ 69 h 207"/>
                <a:gd name="T32" fmla="*/ 221 w 320"/>
                <a:gd name="T33" fmla="*/ 100 h 207"/>
                <a:gd name="T34" fmla="*/ 221 w 320"/>
                <a:gd name="T35" fmla="*/ 130 h 207"/>
                <a:gd name="T36" fmla="*/ 234 w 320"/>
                <a:gd name="T37" fmla="*/ 100 h 207"/>
                <a:gd name="T38" fmla="*/ 246 w 320"/>
                <a:gd name="T39" fmla="*/ 69 h 207"/>
                <a:gd name="T40" fmla="*/ 246 w 320"/>
                <a:gd name="T41" fmla="*/ 30 h 207"/>
                <a:gd name="T42" fmla="*/ 258 w 320"/>
                <a:gd name="T43" fmla="*/ 0 h 207"/>
                <a:gd name="T44" fmla="*/ 271 w 320"/>
                <a:gd name="T45" fmla="*/ 0 h 207"/>
                <a:gd name="T46" fmla="*/ 283 w 320"/>
                <a:gd name="T47" fmla="*/ 0 h 207"/>
                <a:gd name="T48" fmla="*/ 308 w 320"/>
                <a:gd name="T49" fmla="*/ 0 h 207"/>
                <a:gd name="T50" fmla="*/ 320 w 320"/>
                <a:gd name="T51" fmla="*/ 0 h 207"/>
                <a:gd name="T52" fmla="*/ 308 w 320"/>
                <a:gd name="T53" fmla="*/ 53 h 207"/>
                <a:gd name="T54" fmla="*/ 283 w 320"/>
                <a:gd name="T55" fmla="*/ 107 h 207"/>
                <a:gd name="T56" fmla="*/ 271 w 320"/>
                <a:gd name="T57" fmla="*/ 161 h 207"/>
                <a:gd name="T58" fmla="*/ 258 w 320"/>
                <a:gd name="T59" fmla="*/ 207 h 207"/>
                <a:gd name="T60" fmla="*/ 234 w 320"/>
                <a:gd name="T61" fmla="*/ 207 h 207"/>
                <a:gd name="T62" fmla="*/ 221 w 320"/>
                <a:gd name="T63" fmla="*/ 207 h 207"/>
                <a:gd name="T64" fmla="*/ 209 w 320"/>
                <a:gd name="T65" fmla="*/ 207 h 207"/>
                <a:gd name="T66" fmla="*/ 197 w 320"/>
                <a:gd name="T67" fmla="*/ 207 h 207"/>
                <a:gd name="T68" fmla="*/ 184 w 320"/>
                <a:gd name="T69" fmla="*/ 176 h 207"/>
                <a:gd name="T70" fmla="*/ 172 w 320"/>
                <a:gd name="T71" fmla="*/ 146 h 207"/>
                <a:gd name="T72" fmla="*/ 172 w 320"/>
                <a:gd name="T73" fmla="*/ 115 h 207"/>
                <a:gd name="T74" fmla="*/ 160 w 320"/>
                <a:gd name="T75" fmla="*/ 84 h 207"/>
                <a:gd name="T76" fmla="*/ 147 w 320"/>
                <a:gd name="T77" fmla="*/ 115 h 207"/>
                <a:gd name="T78" fmla="*/ 135 w 320"/>
                <a:gd name="T79" fmla="*/ 146 h 207"/>
                <a:gd name="T80" fmla="*/ 135 w 320"/>
                <a:gd name="T81" fmla="*/ 176 h 207"/>
                <a:gd name="T82" fmla="*/ 123 w 320"/>
                <a:gd name="T83" fmla="*/ 207 h 207"/>
                <a:gd name="T84" fmla="*/ 111 w 320"/>
                <a:gd name="T85" fmla="*/ 207 h 207"/>
                <a:gd name="T86" fmla="*/ 98 w 320"/>
                <a:gd name="T87" fmla="*/ 207 h 207"/>
                <a:gd name="T88" fmla="*/ 74 w 320"/>
                <a:gd name="T89" fmla="*/ 207 h 207"/>
                <a:gd name="T90" fmla="*/ 61 w 320"/>
                <a:gd name="T91" fmla="*/ 207 h 207"/>
                <a:gd name="T92" fmla="*/ 49 w 320"/>
                <a:gd name="T93" fmla="*/ 161 h 207"/>
                <a:gd name="T94" fmla="*/ 24 w 320"/>
                <a:gd name="T95" fmla="*/ 107 h 207"/>
                <a:gd name="T96" fmla="*/ 12 w 320"/>
                <a:gd name="T97" fmla="*/ 53 h 207"/>
                <a:gd name="T98" fmla="*/ 0 w 320"/>
                <a:gd name="T99" fmla="*/ 23 h 207"/>
                <a:gd name="T100" fmla="*/ 0 w 320"/>
                <a:gd name="T10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207">
                  <a:moveTo>
                    <a:pt x="0" y="0"/>
                  </a:moveTo>
                  <a:lnTo>
                    <a:pt x="61" y="0"/>
                  </a:lnTo>
                  <a:lnTo>
                    <a:pt x="74" y="30"/>
                  </a:lnTo>
                  <a:lnTo>
                    <a:pt x="74" y="61"/>
                  </a:lnTo>
                  <a:lnTo>
                    <a:pt x="86" y="100"/>
                  </a:lnTo>
                  <a:lnTo>
                    <a:pt x="86" y="130"/>
                  </a:lnTo>
                  <a:lnTo>
                    <a:pt x="98" y="100"/>
                  </a:lnTo>
                  <a:lnTo>
                    <a:pt x="111" y="61"/>
                  </a:lnTo>
                  <a:lnTo>
                    <a:pt x="123" y="30"/>
                  </a:lnTo>
                  <a:lnTo>
                    <a:pt x="123" y="0"/>
                  </a:lnTo>
                  <a:lnTo>
                    <a:pt x="147" y="0"/>
                  </a:lnTo>
                  <a:lnTo>
                    <a:pt x="160" y="0"/>
                  </a:lnTo>
                  <a:lnTo>
                    <a:pt x="172" y="0"/>
                  </a:lnTo>
                  <a:lnTo>
                    <a:pt x="184" y="0"/>
                  </a:lnTo>
                  <a:lnTo>
                    <a:pt x="197" y="30"/>
                  </a:lnTo>
                  <a:lnTo>
                    <a:pt x="209" y="69"/>
                  </a:lnTo>
                  <a:lnTo>
                    <a:pt x="221" y="100"/>
                  </a:lnTo>
                  <a:lnTo>
                    <a:pt x="221" y="130"/>
                  </a:lnTo>
                  <a:lnTo>
                    <a:pt x="234" y="100"/>
                  </a:lnTo>
                  <a:lnTo>
                    <a:pt x="246" y="69"/>
                  </a:lnTo>
                  <a:lnTo>
                    <a:pt x="246" y="30"/>
                  </a:lnTo>
                  <a:lnTo>
                    <a:pt x="258" y="0"/>
                  </a:lnTo>
                  <a:lnTo>
                    <a:pt x="271" y="0"/>
                  </a:lnTo>
                  <a:lnTo>
                    <a:pt x="283" y="0"/>
                  </a:lnTo>
                  <a:lnTo>
                    <a:pt x="308" y="0"/>
                  </a:lnTo>
                  <a:lnTo>
                    <a:pt x="320" y="0"/>
                  </a:lnTo>
                  <a:lnTo>
                    <a:pt x="308" y="53"/>
                  </a:lnTo>
                  <a:lnTo>
                    <a:pt x="283" y="107"/>
                  </a:lnTo>
                  <a:lnTo>
                    <a:pt x="271" y="161"/>
                  </a:lnTo>
                  <a:lnTo>
                    <a:pt x="258" y="207"/>
                  </a:lnTo>
                  <a:lnTo>
                    <a:pt x="234" y="207"/>
                  </a:lnTo>
                  <a:lnTo>
                    <a:pt x="221" y="207"/>
                  </a:lnTo>
                  <a:lnTo>
                    <a:pt x="209" y="207"/>
                  </a:lnTo>
                  <a:lnTo>
                    <a:pt x="197" y="207"/>
                  </a:lnTo>
                  <a:lnTo>
                    <a:pt x="184" y="176"/>
                  </a:lnTo>
                  <a:lnTo>
                    <a:pt x="172" y="146"/>
                  </a:lnTo>
                  <a:lnTo>
                    <a:pt x="172" y="115"/>
                  </a:lnTo>
                  <a:lnTo>
                    <a:pt x="160" y="84"/>
                  </a:lnTo>
                  <a:lnTo>
                    <a:pt x="147" y="115"/>
                  </a:lnTo>
                  <a:lnTo>
                    <a:pt x="135" y="146"/>
                  </a:lnTo>
                  <a:lnTo>
                    <a:pt x="135" y="176"/>
                  </a:lnTo>
                  <a:lnTo>
                    <a:pt x="123" y="207"/>
                  </a:lnTo>
                  <a:lnTo>
                    <a:pt x="111" y="207"/>
                  </a:lnTo>
                  <a:lnTo>
                    <a:pt x="98" y="207"/>
                  </a:lnTo>
                  <a:lnTo>
                    <a:pt x="74" y="207"/>
                  </a:lnTo>
                  <a:lnTo>
                    <a:pt x="61" y="207"/>
                  </a:lnTo>
                  <a:lnTo>
                    <a:pt x="49" y="161"/>
                  </a:lnTo>
                  <a:lnTo>
                    <a:pt x="24" y="107"/>
                  </a:lnTo>
                  <a:lnTo>
                    <a:pt x="12" y="53"/>
                  </a:lnTo>
                  <a:lnTo>
                    <a:pt x="0" y="23"/>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2"/>
            <p:cNvSpPr>
              <a:spLocks noEditPoints="1"/>
            </p:cNvSpPr>
            <p:nvPr/>
          </p:nvSpPr>
          <p:spPr bwMode="auto">
            <a:xfrm>
              <a:off x="6366" y="7116"/>
              <a:ext cx="62" cy="292"/>
            </a:xfrm>
            <a:custGeom>
              <a:avLst/>
              <a:gdLst>
                <a:gd name="T0" fmla="*/ 0 w 62"/>
                <a:gd name="T1" fmla="*/ 0 h 292"/>
                <a:gd name="T2" fmla="*/ 62 w 62"/>
                <a:gd name="T3" fmla="*/ 0 h 292"/>
                <a:gd name="T4" fmla="*/ 62 w 62"/>
                <a:gd name="T5" fmla="*/ 16 h 292"/>
                <a:gd name="T6" fmla="*/ 62 w 62"/>
                <a:gd name="T7" fmla="*/ 31 h 292"/>
                <a:gd name="T8" fmla="*/ 62 w 62"/>
                <a:gd name="T9" fmla="*/ 46 h 292"/>
                <a:gd name="T10" fmla="*/ 62 w 62"/>
                <a:gd name="T11" fmla="*/ 54 h 292"/>
                <a:gd name="T12" fmla="*/ 0 w 62"/>
                <a:gd name="T13" fmla="*/ 54 h 292"/>
                <a:gd name="T14" fmla="*/ 0 w 62"/>
                <a:gd name="T15" fmla="*/ 46 h 292"/>
                <a:gd name="T16" fmla="*/ 0 w 62"/>
                <a:gd name="T17" fmla="*/ 31 h 292"/>
                <a:gd name="T18" fmla="*/ 0 w 62"/>
                <a:gd name="T19" fmla="*/ 16 h 292"/>
                <a:gd name="T20" fmla="*/ 0 w 62"/>
                <a:gd name="T21" fmla="*/ 0 h 292"/>
                <a:gd name="T22" fmla="*/ 0 w 62"/>
                <a:gd name="T23" fmla="*/ 0 h 292"/>
                <a:gd name="T24" fmla="*/ 0 w 62"/>
                <a:gd name="T25" fmla="*/ 85 h 292"/>
                <a:gd name="T26" fmla="*/ 62 w 62"/>
                <a:gd name="T27" fmla="*/ 85 h 292"/>
                <a:gd name="T28" fmla="*/ 62 w 62"/>
                <a:gd name="T29" fmla="*/ 292 h 292"/>
                <a:gd name="T30" fmla="*/ 0 w 62"/>
                <a:gd name="T31" fmla="*/ 292 h 292"/>
                <a:gd name="T32" fmla="*/ 0 w 62"/>
                <a:gd name="T33" fmla="*/ 85 h 292"/>
                <a:gd name="T34" fmla="*/ 0 w 62"/>
                <a:gd name="T35" fmla="*/ 8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292">
                  <a:moveTo>
                    <a:pt x="0" y="0"/>
                  </a:moveTo>
                  <a:lnTo>
                    <a:pt x="62" y="0"/>
                  </a:lnTo>
                  <a:lnTo>
                    <a:pt x="62" y="16"/>
                  </a:lnTo>
                  <a:lnTo>
                    <a:pt x="62" y="31"/>
                  </a:lnTo>
                  <a:lnTo>
                    <a:pt x="62" y="46"/>
                  </a:lnTo>
                  <a:lnTo>
                    <a:pt x="62" y="54"/>
                  </a:lnTo>
                  <a:lnTo>
                    <a:pt x="0" y="54"/>
                  </a:lnTo>
                  <a:lnTo>
                    <a:pt x="0" y="46"/>
                  </a:lnTo>
                  <a:lnTo>
                    <a:pt x="0" y="31"/>
                  </a:lnTo>
                  <a:lnTo>
                    <a:pt x="0" y="16"/>
                  </a:lnTo>
                  <a:lnTo>
                    <a:pt x="0" y="0"/>
                  </a:lnTo>
                  <a:close/>
                  <a:moveTo>
                    <a:pt x="0" y="85"/>
                  </a:moveTo>
                  <a:lnTo>
                    <a:pt x="62" y="85"/>
                  </a:lnTo>
                  <a:lnTo>
                    <a:pt x="62" y="292"/>
                  </a:lnTo>
                  <a:lnTo>
                    <a:pt x="0" y="292"/>
                  </a:lnTo>
                  <a:lnTo>
                    <a:pt x="0" y="8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1"/>
            <p:cNvSpPr>
              <a:spLocks/>
            </p:cNvSpPr>
            <p:nvPr/>
          </p:nvSpPr>
          <p:spPr bwMode="auto">
            <a:xfrm>
              <a:off x="6465" y="7116"/>
              <a:ext cx="135" cy="300"/>
            </a:xfrm>
            <a:custGeom>
              <a:avLst/>
              <a:gdLst>
                <a:gd name="T0" fmla="*/ 86 w 135"/>
                <a:gd name="T1" fmla="*/ 23 h 300"/>
                <a:gd name="T2" fmla="*/ 86 w 135"/>
                <a:gd name="T3" fmla="*/ 62 h 300"/>
                <a:gd name="T4" fmla="*/ 99 w 135"/>
                <a:gd name="T5" fmla="*/ 85 h 300"/>
                <a:gd name="T6" fmla="*/ 123 w 135"/>
                <a:gd name="T7" fmla="*/ 85 h 300"/>
                <a:gd name="T8" fmla="*/ 123 w 135"/>
                <a:gd name="T9" fmla="*/ 146 h 300"/>
                <a:gd name="T10" fmla="*/ 111 w 135"/>
                <a:gd name="T11" fmla="*/ 146 h 300"/>
                <a:gd name="T12" fmla="*/ 86 w 135"/>
                <a:gd name="T13" fmla="*/ 146 h 300"/>
                <a:gd name="T14" fmla="*/ 86 w 135"/>
                <a:gd name="T15" fmla="*/ 223 h 300"/>
                <a:gd name="T16" fmla="*/ 86 w 135"/>
                <a:gd name="T17" fmla="*/ 231 h 300"/>
                <a:gd name="T18" fmla="*/ 99 w 135"/>
                <a:gd name="T19" fmla="*/ 231 h 300"/>
                <a:gd name="T20" fmla="*/ 99 w 135"/>
                <a:gd name="T21" fmla="*/ 238 h 300"/>
                <a:gd name="T22" fmla="*/ 99 w 135"/>
                <a:gd name="T23" fmla="*/ 238 h 300"/>
                <a:gd name="T24" fmla="*/ 99 w 135"/>
                <a:gd name="T25" fmla="*/ 238 h 300"/>
                <a:gd name="T26" fmla="*/ 99 w 135"/>
                <a:gd name="T27" fmla="*/ 238 h 300"/>
                <a:gd name="T28" fmla="*/ 99 w 135"/>
                <a:gd name="T29" fmla="*/ 246 h 300"/>
                <a:gd name="T30" fmla="*/ 111 w 135"/>
                <a:gd name="T31" fmla="*/ 246 h 300"/>
                <a:gd name="T32" fmla="*/ 111 w 135"/>
                <a:gd name="T33" fmla="*/ 238 h 300"/>
                <a:gd name="T34" fmla="*/ 123 w 135"/>
                <a:gd name="T35" fmla="*/ 238 h 300"/>
                <a:gd name="T36" fmla="*/ 123 w 135"/>
                <a:gd name="T37" fmla="*/ 238 h 300"/>
                <a:gd name="T38" fmla="*/ 123 w 135"/>
                <a:gd name="T39" fmla="*/ 254 h 300"/>
                <a:gd name="T40" fmla="*/ 135 w 135"/>
                <a:gd name="T41" fmla="*/ 277 h 300"/>
                <a:gd name="T42" fmla="*/ 123 w 135"/>
                <a:gd name="T43" fmla="*/ 300 h 300"/>
                <a:gd name="T44" fmla="*/ 111 w 135"/>
                <a:gd name="T45" fmla="*/ 300 h 300"/>
                <a:gd name="T46" fmla="*/ 99 w 135"/>
                <a:gd name="T47" fmla="*/ 300 h 300"/>
                <a:gd name="T48" fmla="*/ 86 w 135"/>
                <a:gd name="T49" fmla="*/ 300 h 300"/>
                <a:gd name="T50" fmla="*/ 74 w 135"/>
                <a:gd name="T51" fmla="*/ 300 h 300"/>
                <a:gd name="T52" fmla="*/ 62 w 135"/>
                <a:gd name="T53" fmla="*/ 300 h 300"/>
                <a:gd name="T54" fmla="*/ 62 w 135"/>
                <a:gd name="T55" fmla="*/ 300 h 300"/>
                <a:gd name="T56" fmla="*/ 49 w 135"/>
                <a:gd name="T57" fmla="*/ 292 h 300"/>
                <a:gd name="T58" fmla="*/ 49 w 135"/>
                <a:gd name="T59" fmla="*/ 292 h 300"/>
                <a:gd name="T60" fmla="*/ 37 w 135"/>
                <a:gd name="T61" fmla="*/ 284 h 300"/>
                <a:gd name="T62" fmla="*/ 37 w 135"/>
                <a:gd name="T63" fmla="*/ 277 h 300"/>
                <a:gd name="T64" fmla="*/ 37 w 135"/>
                <a:gd name="T65" fmla="*/ 277 h 300"/>
                <a:gd name="T66" fmla="*/ 25 w 135"/>
                <a:gd name="T67" fmla="*/ 261 h 300"/>
                <a:gd name="T68" fmla="*/ 25 w 135"/>
                <a:gd name="T69" fmla="*/ 254 h 300"/>
                <a:gd name="T70" fmla="*/ 25 w 135"/>
                <a:gd name="T71" fmla="*/ 238 h 300"/>
                <a:gd name="T72" fmla="*/ 25 w 135"/>
                <a:gd name="T73" fmla="*/ 238 h 300"/>
                <a:gd name="T74" fmla="*/ 25 w 135"/>
                <a:gd name="T75" fmla="*/ 223 h 300"/>
                <a:gd name="T76" fmla="*/ 25 w 135"/>
                <a:gd name="T77" fmla="*/ 215 h 300"/>
                <a:gd name="T78" fmla="*/ 12 w 135"/>
                <a:gd name="T79" fmla="*/ 146 h 300"/>
                <a:gd name="T80" fmla="*/ 0 w 135"/>
                <a:gd name="T81" fmla="*/ 146 h 300"/>
                <a:gd name="T82" fmla="*/ 0 w 135"/>
                <a:gd name="T83" fmla="*/ 85 h 300"/>
                <a:gd name="T84" fmla="*/ 12 w 135"/>
                <a:gd name="T85" fmla="*/ 85 h 300"/>
                <a:gd name="T86" fmla="*/ 25 w 135"/>
                <a:gd name="T87" fmla="*/ 85 h 300"/>
                <a:gd name="T88" fmla="*/ 25 w 135"/>
                <a:gd name="T89" fmla="*/ 62 h 300"/>
                <a:gd name="T90" fmla="*/ 25 w 135"/>
                <a:gd name="T91" fmla="*/ 46 h 300"/>
                <a:gd name="T92" fmla="*/ 62 w 135"/>
                <a:gd name="T93" fmla="*/ 23 h 300"/>
                <a:gd name="T94" fmla="*/ 86 w 135"/>
                <a:gd name="T95" fmla="*/ 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300">
                  <a:moveTo>
                    <a:pt x="86" y="0"/>
                  </a:moveTo>
                  <a:lnTo>
                    <a:pt x="86" y="23"/>
                  </a:lnTo>
                  <a:lnTo>
                    <a:pt x="86" y="46"/>
                  </a:lnTo>
                  <a:lnTo>
                    <a:pt x="86" y="62"/>
                  </a:lnTo>
                  <a:lnTo>
                    <a:pt x="86" y="85"/>
                  </a:lnTo>
                  <a:lnTo>
                    <a:pt x="99" y="85"/>
                  </a:lnTo>
                  <a:lnTo>
                    <a:pt x="111" y="85"/>
                  </a:lnTo>
                  <a:lnTo>
                    <a:pt x="123" y="85"/>
                  </a:lnTo>
                  <a:lnTo>
                    <a:pt x="123" y="146"/>
                  </a:lnTo>
                  <a:lnTo>
                    <a:pt x="111" y="146"/>
                  </a:lnTo>
                  <a:lnTo>
                    <a:pt x="99" y="146"/>
                  </a:lnTo>
                  <a:lnTo>
                    <a:pt x="86" y="146"/>
                  </a:lnTo>
                  <a:lnTo>
                    <a:pt x="86" y="215"/>
                  </a:lnTo>
                  <a:lnTo>
                    <a:pt x="86" y="223"/>
                  </a:lnTo>
                  <a:lnTo>
                    <a:pt x="86" y="231"/>
                  </a:lnTo>
                  <a:lnTo>
                    <a:pt x="99" y="231"/>
                  </a:lnTo>
                  <a:lnTo>
                    <a:pt x="99" y="238"/>
                  </a:lnTo>
                  <a:lnTo>
                    <a:pt x="99" y="246"/>
                  </a:lnTo>
                  <a:lnTo>
                    <a:pt x="111" y="246"/>
                  </a:lnTo>
                  <a:lnTo>
                    <a:pt x="111" y="238"/>
                  </a:lnTo>
                  <a:lnTo>
                    <a:pt x="123" y="238"/>
                  </a:lnTo>
                  <a:lnTo>
                    <a:pt x="123" y="254"/>
                  </a:lnTo>
                  <a:lnTo>
                    <a:pt x="123" y="269"/>
                  </a:lnTo>
                  <a:lnTo>
                    <a:pt x="135" y="277"/>
                  </a:lnTo>
                  <a:lnTo>
                    <a:pt x="135" y="292"/>
                  </a:lnTo>
                  <a:lnTo>
                    <a:pt x="123" y="300"/>
                  </a:lnTo>
                  <a:lnTo>
                    <a:pt x="111" y="300"/>
                  </a:lnTo>
                  <a:lnTo>
                    <a:pt x="99" y="300"/>
                  </a:lnTo>
                  <a:lnTo>
                    <a:pt x="86" y="300"/>
                  </a:lnTo>
                  <a:lnTo>
                    <a:pt x="74" y="300"/>
                  </a:lnTo>
                  <a:lnTo>
                    <a:pt x="62" y="300"/>
                  </a:lnTo>
                  <a:lnTo>
                    <a:pt x="49" y="300"/>
                  </a:lnTo>
                  <a:lnTo>
                    <a:pt x="49" y="292"/>
                  </a:lnTo>
                  <a:lnTo>
                    <a:pt x="37" y="284"/>
                  </a:lnTo>
                  <a:lnTo>
                    <a:pt x="37" y="277"/>
                  </a:lnTo>
                  <a:lnTo>
                    <a:pt x="25" y="269"/>
                  </a:lnTo>
                  <a:lnTo>
                    <a:pt x="25" y="261"/>
                  </a:lnTo>
                  <a:lnTo>
                    <a:pt x="25" y="254"/>
                  </a:lnTo>
                  <a:lnTo>
                    <a:pt x="25" y="246"/>
                  </a:lnTo>
                  <a:lnTo>
                    <a:pt x="25" y="238"/>
                  </a:lnTo>
                  <a:lnTo>
                    <a:pt x="25" y="231"/>
                  </a:lnTo>
                  <a:lnTo>
                    <a:pt x="25" y="223"/>
                  </a:lnTo>
                  <a:lnTo>
                    <a:pt x="25" y="215"/>
                  </a:lnTo>
                  <a:lnTo>
                    <a:pt x="25" y="146"/>
                  </a:lnTo>
                  <a:lnTo>
                    <a:pt x="12" y="146"/>
                  </a:lnTo>
                  <a:lnTo>
                    <a:pt x="0" y="146"/>
                  </a:lnTo>
                  <a:lnTo>
                    <a:pt x="0" y="85"/>
                  </a:lnTo>
                  <a:lnTo>
                    <a:pt x="12" y="85"/>
                  </a:lnTo>
                  <a:lnTo>
                    <a:pt x="25" y="85"/>
                  </a:lnTo>
                  <a:lnTo>
                    <a:pt x="25" y="77"/>
                  </a:lnTo>
                  <a:lnTo>
                    <a:pt x="25" y="62"/>
                  </a:lnTo>
                  <a:lnTo>
                    <a:pt x="25" y="54"/>
                  </a:lnTo>
                  <a:lnTo>
                    <a:pt x="25" y="46"/>
                  </a:lnTo>
                  <a:lnTo>
                    <a:pt x="37" y="31"/>
                  </a:lnTo>
                  <a:lnTo>
                    <a:pt x="62" y="23"/>
                  </a:lnTo>
                  <a:lnTo>
                    <a:pt x="74" y="16"/>
                  </a:lnTo>
                  <a:lnTo>
                    <a:pt x="86" y="8"/>
                  </a:lnTo>
                  <a:lnTo>
                    <a:pt x="8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0"/>
            <p:cNvSpPr>
              <a:spLocks/>
            </p:cNvSpPr>
            <p:nvPr/>
          </p:nvSpPr>
          <p:spPr bwMode="auto">
            <a:xfrm>
              <a:off x="6625" y="7116"/>
              <a:ext cx="185" cy="292"/>
            </a:xfrm>
            <a:custGeom>
              <a:avLst/>
              <a:gdLst>
                <a:gd name="T0" fmla="*/ 74 w 185"/>
                <a:gd name="T1" fmla="*/ 0 h 292"/>
                <a:gd name="T2" fmla="*/ 74 w 185"/>
                <a:gd name="T3" fmla="*/ 54 h 292"/>
                <a:gd name="T4" fmla="*/ 74 w 185"/>
                <a:gd name="T5" fmla="*/ 108 h 292"/>
                <a:gd name="T6" fmla="*/ 74 w 185"/>
                <a:gd name="T7" fmla="*/ 100 h 292"/>
                <a:gd name="T8" fmla="*/ 86 w 185"/>
                <a:gd name="T9" fmla="*/ 92 h 292"/>
                <a:gd name="T10" fmla="*/ 86 w 185"/>
                <a:gd name="T11" fmla="*/ 92 h 292"/>
                <a:gd name="T12" fmla="*/ 99 w 185"/>
                <a:gd name="T13" fmla="*/ 85 h 292"/>
                <a:gd name="T14" fmla="*/ 99 w 185"/>
                <a:gd name="T15" fmla="*/ 85 h 292"/>
                <a:gd name="T16" fmla="*/ 111 w 185"/>
                <a:gd name="T17" fmla="*/ 77 h 292"/>
                <a:gd name="T18" fmla="*/ 123 w 185"/>
                <a:gd name="T19" fmla="*/ 77 h 292"/>
                <a:gd name="T20" fmla="*/ 136 w 185"/>
                <a:gd name="T21" fmla="*/ 77 h 292"/>
                <a:gd name="T22" fmla="*/ 136 w 185"/>
                <a:gd name="T23" fmla="*/ 77 h 292"/>
                <a:gd name="T24" fmla="*/ 136 w 185"/>
                <a:gd name="T25" fmla="*/ 77 h 292"/>
                <a:gd name="T26" fmla="*/ 148 w 185"/>
                <a:gd name="T27" fmla="*/ 85 h 292"/>
                <a:gd name="T28" fmla="*/ 160 w 185"/>
                <a:gd name="T29" fmla="*/ 85 h 292"/>
                <a:gd name="T30" fmla="*/ 172 w 185"/>
                <a:gd name="T31" fmla="*/ 92 h 292"/>
                <a:gd name="T32" fmla="*/ 172 w 185"/>
                <a:gd name="T33" fmla="*/ 100 h 292"/>
                <a:gd name="T34" fmla="*/ 172 w 185"/>
                <a:gd name="T35" fmla="*/ 108 h 292"/>
                <a:gd name="T36" fmla="*/ 185 w 185"/>
                <a:gd name="T37" fmla="*/ 115 h 292"/>
                <a:gd name="T38" fmla="*/ 185 w 185"/>
                <a:gd name="T39" fmla="*/ 123 h 292"/>
                <a:gd name="T40" fmla="*/ 185 w 185"/>
                <a:gd name="T41" fmla="*/ 131 h 292"/>
                <a:gd name="T42" fmla="*/ 185 w 185"/>
                <a:gd name="T43" fmla="*/ 138 h 292"/>
                <a:gd name="T44" fmla="*/ 185 w 185"/>
                <a:gd name="T45" fmla="*/ 146 h 292"/>
                <a:gd name="T46" fmla="*/ 185 w 185"/>
                <a:gd name="T47" fmla="*/ 154 h 292"/>
                <a:gd name="T48" fmla="*/ 185 w 185"/>
                <a:gd name="T49" fmla="*/ 292 h 292"/>
                <a:gd name="T50" fmla="*/ 123 w 185"/>
                <a:gd name="T51" fmla="*/ 177 h 292"/>
                <a:gd name="T52" fmla="*/ 123 w 185"/>
                <a:gd name="T53" fmla="*/ 169 h 292"/>
                <a:gd name="T54" fmla="*/ 123 w 185"/>
                <a:gd name="T55" fmla="*/ 162 h 292"/>
                <a:gd name="T56" fmla="*/ 111 w 185"/>
                <a:gd name="T57" fmla="*/ 154 h 292"/>
                <a:gd name="T58" fmla="*/ 111 w 185"/>
                <a:gd name="T59" fmla="*/ 146 h 292"/>
                <a:gd name="T60" fmla="*/ 111 w 185"/>
                <a:gd name="T61" fmla="*/ 146 h 292"/>
                <a:gd name="T62" fmla="*/ 111 w 185"/>
                <a:gd name="T63" fmla="*/ 146 h 292"/>
                <a:gd name="T64" fmla="*/ 99 w 185"/>
                <a:gd name="T65" fmla="*/ 146 h 292"/>
                <a:gd name="T66" fmla="*/ 99 w 185"/>
                <a:gd name="T67" fmla="*/ 146 h 292"/>
                <a:gd name="T68" fmla="*/ 86 w 185"/>
                <a:gd name="T69" fmla="*/ 146 h 292"/>
                <a:gd name="T70" fmla="*/ 86 w 185"/>
                <a:gd name="T71" fmla="*/ 146 h 292"/>
                <a:gd name="T72" fmla="*/ 86 w 185"/>
                <a:gd name="T73" fmla="*/ 146 h 292"/>
                <a:gd name="T74" fmla="*/ 74 w 185"/>
                <a:gd name="T75" fmla="*/ 154 h 292"/>
                <a:gd name="T76" fmla="*/ 74 w 185"/>
                <a:gd name="T77" fmla="*/ 162 h 292"/>
                <a:gd name="T78" fmla="*/ 74 w 185"/>
                <a:gd name="T79" fmla="*/ 169 h 292"/>
                <a:gd name="T80" fmla="*/ 74 w 185"/>
                <a:gd name="T81" fmla="*/ 177 h 292"/>
                <a:gd name="T82" fmla="*/ 74 w 185"/>
                <a:gd name="T83" fmla="*/ 185 h 292"/>
                <a:gd name="T84" fmla="*/ 74 w 185"/>
                <a:gd name="T85" fmla="*/ 192 h 292"/>
                <a:gd name="T86" fmla="*/ 0 w 185"/>
                <a:gd name="T87" fmla="*/ 292 h 292"/>
                <a:gd name="T88" fmla="*/ 0 w 185"/>
                <a:gd name="T89" fmla="*/ 146 h 292"/>
                <a:gd name="T90" fmla="*/ 0 w 185"/>
                <a:gd name="T9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5" h="292">
                  <a:moveTo>
                    <a:pt x="0" y="0"/>
                  </a:moveTo>
                  <a:lnTo>
                    <a:pt x="74" y="0"/>
                  </a:lnTo>
                  <a:lnTo>
                    <a:pt x="74" y="31"/>
                  </a:lnTo>
                  <a:lnTo>
                    <a:pt x="74" y="54"/>
                  </a:lnTo>
                  <a:lnTo>
                    <a:pt x="74" y="85"/>
                  </a:lnTo>
                  <a:lnTo>
                    <a:pt x="74" y="108"/>
                  </a:lnTo>
                  <a:lnTo>
                    <a:pt x="74" y="100"/>
                  </a:lnTo>
                  <a:lnTo>
                    <a:pt x="86" y="92"/>
                  </a:lnTo>
                  <a:lnTo>
                    <a:pt x="99" y="85"/>
                  </a:lnTo>
                  <a:lnTo>
                    <a:pt x="111" y="77"/>
                  </a:lnTo>
                  <a:lnTo>
                    <a:pt x="123" y="77"/>
                  </a:lnTo>
                  <a:lnTo>
                    <a:pt x="136" y="77"/>
                  </a:lnTo>
                  <a:lnTo>
                    <a:pt x="148" y="77"/>
                  </a:lnTo>
                  <a:lnTo>
                    <a:pt x="148" y="85"/>
                  </a:lnTo>
                  <a:lnTo>
                    <a:pt x="160" y="85"/>
                  </a:lnTo>
                  <a:lnTo>
                    <a:pt x="160" y="92"/>
                  </a:lnTo>
                  <a:lnTo>
                    <a:pt x="172" y="92"/>
                  </a:lnTo>
                  <a:lnTo>
                    <a:pt x="172" y="100"/>
                  </a:lnTo>
                  <a:lnTo>
                    <a:pt x="172" y="108"/>
                  </a:lnTo>
                  <a:lnTo>
                    <a:pt x="185" y="108"/>
                  </a:lnTo>
                  <a:lnTo>
                    <a:pt x="185" y="115"/>
                  </a:lnTo>
                  <a:lnTo>
                    <a:pt x="185" y="123"/>
                  </a:lnTo>
                  <a:lnTo>
                    <a:pt x="185" y="131"/>
                  </a:lnTo>
                  <a:lnTo>
                    <a:pt x="185" y="138"/>
                  </a:lnTo>
                  <a:lnTo>
                    <a:pt x="185" y="146"/>
                  </a:lnTo>
                  <a:lnTo>
                    <a:pt x="185" y="154"/>
                  </a:lnTo>
                  <a:lnTo>
                    <a:pt x="185" y="162"/>
                  </a:lnTo>
                  <a:lnTo>
                    <a:pt x="185" y="292"/>
                  </a:lnTo>
                  <a:lnTo>
                    <a:pt x="123" y="292"/>
                  </a:lnTo>
                  <a:lnTo>
                    <a:pt x="123" y="177"/>
                  </a:lnTo>
                  <a:lnTo>
                    <a:pt x="123" y="169"/>
                  </a:lnTo>
                  <a:lnTo>
                    <a:pt x="123" y="162"/>
                  </a:lnTo>
                  <a:lnTo>
                    <a:pt x="111" y="154"/>
                  </a:lnTo>
                  <a:lnTo>
                    <a:pt x="111" y="146"/>
                  </a:lnTo>
                  <a:lnTo>
                    <a:pt x="99" y="146"/>
                  </a:lnTo>
                  <a:lnTo>
                    <a:pt x="86" y="146"/>
                  </a:lnTo>
                  <a:lnTo>
                    <a:pt x="74" y="154"/>
                  </a:lnTo>
                  <a:lnTo>
                    <a:pt x="74" y="162"/>
                  </a:lnTo>
                  <a:lnTo>
                    <a:pt x="74" y="169"/>
                  </a:lnTo>
                  <a:lnTo>
                    <a:pt x="74" y="177"/>
                  </a:lnTo>
                  <a:lnTo>
                    <a:pt x="74" y="185"/>
                  </a:lnTo>
                  <a:lnTo>
                    <a:pt x="74" y="192"/>
                  </a:lnTo>
                  <a:lnTo>
                    <a:pt x="74" y="292"/>
                  </a:lnTo>
                  <a:lnTo>
                    <a:pt x="0" y="292"/>
                  </a:lnTo>
                  <a:lnTo>
                    <a:pt x="0" y="223"/>
                  </a:lnTo>
                  <a:lnTo>
                    <a:pt x="0" y="146"/>
                  </a:lnTo>
                  <a:lnTo>
                    <a:pt x="0" y="77"/>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9"/>
            <p:cNvSpPr>
              <a:spLocks noEditPoints="1"/>
            </p:cNvSpPr>
            <p:nvPr/>
          </p:nvSpPr>
          <p:spPr bwMode="auto">
            <a:xfrm>
              <a:off x="6958" y="7193"/>
              <a:ext cx="209" cy="223"/>
            </a:xfrm>
            <a:custGeom>
              <a:avLst/>
              <a:gdLst>
                <a:gd name="T0" fmla="*/ 12 w 209"/>
                <a:gd name="T1" fmla="*/ 69 h 223"/>
                <a:gd name="T2" fmla="*/ 12 w 209"/>
                <a:gd name="T3" fmla="*/ 46 h 223"/>
                <a:gd name="T4" fmla="*/ 24 w 209"/>
                <a:gd name="T5" fmla="*/ 31 h 223"/>
                <a:gd name="T6" fmla="*/ 37 w 209"/>
                <a:gd name="T7" fmla="*/ 15 h 223"/>
                <a:gd name="T8" fmla="*/ 61 w 209"/>
                <a:gd name="T9" fmla="*/ 8 h 223"/>
                <a:gd name="T10" fmla="*/ 98 w 209"/>
                <a:gd name="T11" fmla="*/ 0 h 223"/>
                <a:gd name="T12" fmla="*/ 135 w 209"/>
                <a:gd name="T13" fmla="*/ 0 h 223"/>
                <a:gd name="T14" fmla="*/ 160 w 209"/>
                <a:gd name="T15" fmla="*/ 8 h 223"/>
                <a:gd name="T16" fmla="*/ 172 w 209"/>
                <a:gd name="T17" fmla="*/ 23 h 223"/>
                <a:gd name="T18" fmla="*/ 184 w 209"/>
                <a:gd name="T19" fmla="*/ 31 h 223"/>
                <a:gd name="T20" fmla="*/ 197 w 209"/>
                <a:gd name="T21" fmla="*/ 54 h 223"/>
                <a:gd name="T22" fmla="*/ 197 w 209"/>
                <a:gd name="T23" fmla="*/ 77 h 223"/>
                <a:gd name="T24" fmla="*/ 197 w 209"/>
                <a:gd name="T25" fmla="*/ 177 h 223"/>
                <a:gd name="T26" fmla="*/ 197 w 209"/>
                <a:gd name="T27" fmla="*/ 192 h 223"/>
                <a:gd name="T28" fmla="*/ 197 w 209"/>
                <a:gd name="T29" fmla="*/ 207 h 223"/>
                <a:gd name="T30" fmla="*/ 172 w 209"/>
                <a:gd name="T31" fmla="*/ 215 h 223"/>
                <a:gd name="T32" fmla="*/ 135 w 209"/>
                <a:gd name="T33" fmla="*/ 207 h 223"/>
                <a:gd name="T34" fmla="*/ 135 w 209"/>
                <a:gd name="T35" fmla="*/ 200 h 223"/>
                <a:gd name="T36" fmla="*/ 123 w 209"/>
                <a:gd name="T37" fmla="*/ 200 h 223"/>
                <a:gd name="T38" fmla="*/ 110 w 209"/>
                <a:gd name="T39" fmla="*/ 215 h 223"/>
                <a:gd name="T40" fmla="*/ 86 w 209"/>
                <a:gd name="T41" fmla="*/ 223 h 223"/>
                <a:gd name="T42" fmla="*/ 49 w 209"/>
                <a:gd name="T43" fmla="*/ 223 h 223"/>
                <a:gd name="T44" fmla="*/ 24 w 209"/>
                <a:gd name="T45" fmla="*/ 207 h 223"/>
                <a:gd name="T46" fmla="*/ 0 w 209"/>
                <a:gd name="T47" fmla="*/ 184 h 223"/>
                <a:gd name="T48" fmla="*/ 0 w 209"/>
                <a:gd name="T49" fmla="*/ 154 h 223"/>
                <a:gd name="T50" fmla="*/ 12 w 209"/>
                <a:gd name="T51" fmla="*/ 131 h 223"/>
                <a:gd name="T52" fmla="*/ 24 w 209"/>
                <a:gd name="T53" fmla="*/ 115 h 223"/>
                <a:gd name="T54" fmla="*/ 37 w 209"/>
                <a:gd name="T55" fmla="*/ 108 h 223"/>
                <a:gd name="T56" fmla="*/ 61 w 209"/>
                <a:gd name="T57" fmla="*/ 100 h 223"/>
                <a:gd name="T58" fmla="*/ 86 w 209"/>
                <a:gd name="T59" fmla="*/ 92 h 223"/>
                <a:gd name="T60" fmla="*/ 98 w 209"/>
                <a:gd name="T61" fmla="*/ 92 h 223"/>
                <a:gd name="T62" fmla="*/ 110 w 209"/>
                <a:gd name="T63" fmla="*/ 85 h 223"/>
                <a:gd name="T64" fmla="*/ 135 w 209"/>
                <a:gd name="T65" fmla="*/ 69 h 223"/>
                <a:gd name="T66" fmla="*/ 123 w 209"/>
                <a:gd name="T67" fmla="*/ 61 h 223"/>
                <a:gd name="T68" fmla="*/ 123 w 209"/>
                <a:gd name="T69" fmla="*/ 54 h 223"/>
                <a:gd name="T70" fmla="*/ 98 w 209"/>
                <a:gd name="T71" fmla="*/ 54 h 223"/>
                <a:gd name="T72" fmla="*/ 86 w 209"/>
                <a:gd name="T73" fmla="*/ 54 h 223"/>
                <a:gd name="T74" fmla="*/ 73 w 209"/>
                <a:gd name="T75" fmla="*/ 61 h 223"/>
                <a:gd name="T76" fmla="*/ 73 w 209"/>
                <a:gd name="T77" fmla="*/ 77 h 223"/>
                <a:gd name="T78" fmla="*/ 110 w 209"/>
                <a:gd name="T79" fmla="*/ 123 h 223"/>
                <a:gd name="T80" fmla="*/ 86 w 209"/>
                <a:gd name="T81" fmla="*/ 131 h 223"/>
                <a:gd name="T82" fmla="*/ 73 w 209"/>
                <a:gd name="T83" fmla="*/ 138 h 223"/>
                <a:gd name="T84" fmla="*/ 73 w 209"/>
                <a:gd name="T85" fmla="*/ 154 h 223"/>
                <a:gd name="T86" fmla="*/ 73 w 209"/>
                <a:gd name="T87" fmla="*/ 161 h 223"/>
                <a:gd name="T88" fmla="*/ 73 w 209"/>
                <a:gd name="T89" fmla="*/ 169 h 223"/>
                <a:gd name="T90" fmla="*/ 86 w 209"/>
                <a:gd name="T91" fmla="*/ 177 h 223"/>
                <a:gd name="T92" fmla="*/ 98 w 209"/>
                <a:gd name="T93" fmla="*/ 177 h 223"/>
                <a:gd name="T94" fmla="*/ 110 w 209"/>
                <a:gd name="T95" fmla="*/ 177 h 223"/>
                <a:gd name="T96" fmla="*/ 123 w 209"/>
                <a:gd name="T97" fmla="*/ 161 h 223"/>
                <a:gd name="T98" fmla="*/ 123 w 209"/>
                <a:gd name="T99" fmla="*/ 154 h 223"/>
                <a:gd name="T100" fmla="*/ 135 w 209"/>
                <a:gd name="T101" fmla="*/ 138 h 223"/>
                <a:gd name="T102" fmla="*/ 135 w 209"/>
                <a:gd name="T103" fmla="*/ 1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223">
                  <a:moveTo>
                    <a:pt x="73" y="77"/>
                  </a:moveTo>
                  <a:lnTo>
                    <a:pt x="49" y="69"/>
                  </a:lnTo>
                  <a:lnTo>
                    <a:pt x="37" y="69"/>
                  </a:lnTo>
                  <a:lnTo>
                    <a:pt x="24" y="69"/>
                  </a:lnTo>
                  <a:lnTo>
                    <a:pt x="12" y="69"/>
                  </a:lnTo>
                  <a:lnTo>
                    <a:pt x="12" y="61"/>
                  </a:lnTo>
                  <a:lnTo>
                    <a:pt x="12" y="54"/>
                  </a:lnTo>
                  <a:lnTo>
                    <a:pt x="12" y="46"/>
                  </a:lnTo>
                  <a:lnTo>
                    <a:pt x="12" y="38"/>
                  </a:lnTo>
                  <a:lnTo>
                    <a:pt x="12" y="31"/>
                  </a:lnTo>
                  <a:lnTo>
                    <a:pt x="24" y="31"/>
                  </a:lnTo>
                  <a:lnTo>
                    <a:pt x="24" y="23"/>
                  </a:lnTo>
                  <a:lnTo>
                    <a:pt x="24" y="15"/>
                  </a:lnTo>
                  <a:lnTo>
                    <a:pt x="37" y="15"/>
                  </a:lnTo>
                  <a:lnTo>
                    <a:pt x="49" y="8"/>
                  </a:lnTo>
                  <a:lnTo>
                    <a:pt x="61" y="8"/>
                  </a:lnTo>
                  <a:lnTo>
                    <a:pt x="73" y="0"/>
                  </a:lnTo>
                  <a:lnTo>
                    <a:pt x="86" y="0"/>
                  </a:lnTo>
                  <a:lnTo>
                    <a:pt x="98" y="0"/>
                  </a:lnTo>
                  <a:lnTo>
                    <a:pt x="110" y="0"/>
                  </a:lnTo>
                  <a:lnTo>
                    <a:pt x="123" y="0"/>
                  </a:lnTo>
                  <a:lnTo>
                    <a:pt x="135" y="0"/>
                  </a:lnTo>
                  <a:lnTo>
                    <a:pt x="147" y="8"/>
                  </a:lnTo>
                  <a:lnTo>
                    <a:pt x="160" y="8"/>
                  </a:lnTo>
                  <a:lnTo>
                    <a:pt x="160" y="15"/>
                  </a:lnTo>
                  <a:lnTo>
                    <a:pt x="172" y="15"/>
                  </a:lnTo>
                  <a:lnTo>
                    <a:pt x="172" y="23"/>
                  </a:lnTo>
                  <a:lnTo>
                    <a:pt x="184" y="23"/>
                  </a:lnTo>
                  <a:lnTo>
                    <a:pt x="184" y="31"/>
                  </a:lnTo>
                  <a:lnTo>
                    <a:pt x="184" y="38"/>
                  </a:lnTo>
                  <a:lnTo>
                    <a:pt x="184" y="46"/>
                  </a:lnTo>
                  <a:lnTo>
                    <a:pt x="197" y="46"/>
                  </a:lnTo>
                  <a:lnTo>
                    <a:pt x="197" y="54"/>
                  </a:lnTo>
                  <a:lnTo>
                    <a:pt x="197" y="61"/>
                  </a:lnTo>
                  <a:lnTo>
                    <a:pt x="197" y="69"/>
                  </a:lnTo>
                  <a:lnTo>
                    <a:pt x="197" y="77"/>
                  </a:lnTo>
                  <a:lnTo>
                    <a:pt x="197" y="100"/>
                  </a:lnTo>
                  <a:lnTo>
                    <a:pt x="197" y="123"/>
                  </a:lnTo>
                  <a:lnTo>
                    <a:pt x="197" y="154"/>
                  </a:lnTo>
                  <a:lnTo>
                    <a:pt x="197" y="177"/>
                  </a:lnTo>
                  <a:lnTo>
                    <a:pt x="197" y="184"/>
                  </a:lnTo>
                  <a:lnTo>
                    <a:pt x="197" y="192"/>
                  </a:lnTo>
                  <a:lnTo>
                    <a:pt x="197" y="200"/>
                  </a:lnTo>
                  <a:lnTo>
                    <a:pt x="197" y="207"/>
                  </a:lnTo>
                  <a:lnTo>
                    <a:pt x="209" y="215"/>
                  </a:lnTo>
                  <a:lnTo>
                    <a:pt x="184" y="215"/>
                  </a:lnTo>
                  <a:lnTo>
                    <a:pt x="172" y="215"/>
                  </a:lnTo>
                  <a:lnTo>
                    <a:pt x="160" y="215"/>
                  </a:lnTo>
                  <a:lnTo>
                    <a:pt x="135" y="215"/>
                  </a:lnTo>
                  <a:lnTo>
                    <a:pt x="135" y="207"/>
                  </a:lnTo>
                  <a:lnTo>
                    <a:pt x="135" y="200"/>
                  </a:lnTo>
                  <a:lnTo>
                    <a:pt x="135" y="192"/>
                  </a:lnTo>
                  <a:lnTo>
                    <a:pt x="135" y="200"/>
                  </a:lnTo>
                  <a:lnTo>
                    <a:pt x="123" y="200"/>
                  </a:lnTo>
                  <a:lnTo>
                    <a:pt x="123" y="207"/>
                  </a:lnTo>
                  <a:lnTo>
                    <a:pt x="110" y="207"/>
                  </a:lnTo>
                  <a:lnTo>
                    <a:pt x="110" y="215"/>
                  </a:lnTo>
                  <a:lnTo>
                    <a:pt x="98" y="215"/>
                  </a:lnTo>
                  <a:lnTo>
                    <a:pt x="98" y="223"/>
                  </a:lnTo>
                  <a:lnTo>
                    <a:pt x="86" y="223"/>
                  </a:lnTo>
                  <a:lnTo>
                    <a:pt x="73" y="223"/>
                  </a:lnTo>
                  <a:lnTo>
                    <a:pt x="61" y="223"/>
                  </a:lnTo>
                  <a:lnTo>
                    <a:pt x="49" y="223"/>
                  </a:lnTo>
                  <a:lnTo>
                    <a:pt x="37" y="223"/>
                  </a:lnTo>
                  <a:lnTo>
                    <a:pt x="37" y="215"/>
                  </a:lnTo>
                  <a:lnTo>
                    <a:pt x="24" y="215"/>
                  </a:lnTo>
                  <a:lnTo>
                    <a:pt x="24" y="207"/>
                  </a:lnTo>
                  <a:lnTo>
                    <a:pt x="12" y="207"/>
                  </a:lnTo>
                  <a:lnTo>
                    <a:pt x="12" y="200"/>
                  </a:lnTo>
                  <a:lnTo>
                    <a:pt x="12" y="192"/>
                  </a:lnTo>
                  <a:lnTo>
                    <a:pt x="0" y="184"/>
                  </a:lnTo>
                  <a:lnTo>
                    <a:pt x="0" y="177"/>
                  </a:lnTo>
                  <a:lnTo>
                    <a:pt x="0" y="169"/>
                  </a:lnTo>
                  <a:lnTo>
                    <a:pt x="0" y="161"/>
                  </a:lnTo>
                  <a:lnTo>
                    <a:pt x="0" y="154"/>
                  </a:lnTo>
                  <a:lnTo>
                    <a:pt x="0" y="146"/>
                  </a:lnTo>
                  <a:lnTo>
                    <a:pt x="0" y="138"/>
                  </a:lnTo>
                  <a:lnTo>
                    <a:pt x="12" y="138"/>
                  </a:lnTo>
                  <a:lnTo>
                    <a:pt x="12" y="131"/>
                  </a:lnTo>
                  <a:lnTo>
                    <a:pt x="12" y="123"/>
                  </a:lnTo>
                  <a:lnTo>
                    <a:pt x="12" y="115"/>
                  </a:lnTo>
                  <a:lnTo>
                    <a:pt x="24" y="115"/>
                  </a:lnTo>
                  <a:lnTo>
                    <a:pt x="24" y="108"/>
                  </a:lnTo>
                  <a:lnTo>
                    <a:pt x="37" y="108"/>
                  </a:lnTo>
                  <a:lnTo>
                    <a:pt x="49" y="100"/>
                  </a:lnTo>
                  <a:lnTo>
                    <a:pt x="61" y="100"/>
                  </a:lnTo>
                  <a:lnTo>
                    <a:pt x="73" y="92"/>
                  </a:lnTo>
                  <a:lnTo>
                    <a:pt x="86" y="92"/>
                  </a:lnTo>
                  <a:lnTo>
                    <a:pt x="98" y="92"/>
                  </a:lnTo>
                  <a:lnTo>
                    <a:pt x="98" y="85"/>
                  </a:lnTo>
                  <a:lnTo>
                    <a:pt x="110" y="85"/>
                  </a:lnTo>
                  <a:lnTo>
                    <a:pt x="123" y="85"/>
                  </a:lnTo>
                  <a:lnTo>
                    <a:pt x="123" y="77"/>
                  </a:lnTo>
                  <a:lnTo>
                    <a:pt x="135" y="77"/>
                  </a:lnTo>
                  <a:lnTo>
                    <a:pt x="135" y="69"/>
                  </a:lnTo>
                  <a:lnTo>
                    <a:pt x="135" y="61"/>
                  </a:lnTo>
                  <a:lnTo>
                    <a:pt x="123" y="61"/>
                  </a:lnTo>
                  <a:lnTo>
                    <a:pt x="123" y="54"/>
                  </a:lnTo>
                  <a:lnTo>
                    <a:pt x="110" y="54"/>
                  </a:lnTo>
                  <a:lnTo>
                    <a:pt x="98" y="54"/>
                  </a:lnTo>
                  <a:lnTo>
                    <a:pt x="86" y="54"/>
                  </a:lnTo>
                  <a:lnTo>
                    <a:pt x="86" y="61"/>
                  </a:lnTo>
                  <a:lnTo>
                    <a:pt x="73" y="61"/>
                  </a:lnTo>
                  <a:lnTo>
                    <a:pt x="73" y="69"/>
                  </a:lnTo>
                  <a:lnTo>
                    <a:pt x="73" y="77"/>
                  </a:lnTo>
                  <a:close/>
                  <a:moveTo>
                    <a:pt x="135" y="115"/>
                  </a:moveTo>
                  <a:lnTo>
                    <a:pt x="123" y="123"/>
                  </a:lnTo>
                  <a:lnTo>
                    <a:pt x="110" y="123"/>
                  </a:lnTo>
                  <a:lnTo>
                    <a:pt x="110" y="131"/>
                  </a:lnTo>
                  <a:lnTo>
                    <a:pt x="98" y="131"/>
                  </a:lnTo>
                  <a:lnTo>
                    <a:pt x="86" y="131"/>
                  </a:lnTo>
                  <a:lnTo>
                    <a:pt x="86" y="138"/>
                  </a:lnTo>
                  <a:lnTo>
                    <a:pt x="73" y="138"/>
                  </a:lnTo>
                  <a:lnTo>
                    <a:pt x="73" y="146"/>
                  </a:lnTo>
                  <a:lnTo>
                    <a:pt x="73" y="154"/>
                  </a:lnTo>
                  <a:lnTo>
                    <a:pt x="73" y="161"/>
                  </a:lnTo>
                  <a:lnTo>
                    <a:pt x="73" y="169"/>
                  </a:lnTo>
                  <a:lnTo>
                    <a:pt x="73" y="177"/>
                  </a:lnTo>
                  <a:lnTo>
                    <a:pt x="86" y="177"/>
                  </a:lnTo>
                  <a:lnTo>
                    <a:pt x="98" y="177"/>
                  </a:lnTo>
                  <a:lnTo>
                    <a:pt x="110" y="177"/>
                  </a:lnTo>
                  <a:lnTo>
                    <a:pt x="110" y="169"/>
                  </a:lnTo>
                  <a:lnTo>
                    <a:pt x="123" y="161"/>
                  </a:lnTo>
                  <a:lnTo>
                    <a:pt x="123" y="154"/>
                  </a:lnTo>
                  <a:lnTo>
                    <a:pt x="135" y="146"/>
                  </a:lnTo>
                  <a:lnTo>
                    <a:pt x="135" y="138"/>
                  </a:lnTo>
                  <a:lnTo>
                    <a:pt x="135" y="131"/>
                  </a:lnTo>
                  <a:lnTo>
                    <a:pt x="135" y="123"/>
                  </a:lnTo>
                  <a:lnTo>
                    <a:pt x="135" y="1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8"/>
            <p:cNvSpPr>
              <a:spLocks/>
            </p:cNvSpPr>
            <p:nvPr/>
          </p:nvSpPr>
          <p:spPr bwMode="auto">
            <a:xfrm>
              <a:off x="7302" y="7116"/>
              <a:ext cx="222" cy="292"/>
            </a:xfrm>
            <a:custGeom>
              <a:avLst/>
              <a:gdLst>
                <a:gd name="T0" fmla="*/ 0 w 222"/>
                <a:gd name="T1" fmla="*/ 0 h 292"/>
                <a:gd name="T2" fmla="*/ 50 w 222"/>
                <a:gd name="T3" fmla="*/ 0 h 292"/>
                <a:gd name="T4" fmla="*/ 111 w 222"/>
                <a:gd name="T5" fmla="*/ 0 h 292"/>
                <a:gd name="T6" fmla="*/ 160 w 222"/>
                <a:gd name="T7" fmla="*/ 0 h 292"/>
                <a:gd name="T8" fmla="*/ 222 w 222"/>
                <a:gd name="T9" fmla="*/ 0 h 292"/>
                <a:gd name="T10" fmla="*/ 222 w 222"/>
                <a:gd name="T11" fmla="*/ 23 h 292"/>
                <a:gd name="T12" fmla="*/ 222 w 222"/>
                <a:gd name="T13" fmla="*/ 39 h 292"/>
                <a:gd name="T14" fmla="*/ 222 w 222"/>
                <a:gd name="T15" fmla="*/ 54 h 292"/>
                <a:gd name="T16" fmla="*/ 222 w 222"/>
                <a:gd name="T17" fmla="*/ 77 h 292"/>
                <a:gd name="T18" fmla="*/ 148 w 222"/>
                <a:gd name="T19" fmla="*/ 77 h 292"/>
                <a:gd name="T20" fmla="*/ 148 w 222"/>
                <a:gd name="T21" fmla="*/ 292 h 292"/>
                <a:gd name="T22" fmla="*/ 124 w 222"/>
                <a:gd name="T23" fmla="*/ 292 h 292"/>
                <a:gd name="T24" fmla="*/ 111 w 222"/>
                <a:gd name="T25" fmla="*/ 292 h 292"/>
                <a:gd name="T26" fmla="*/ 87 w 222"/>
                <a:gd name="T27" fmla="*/ 292 h 292"/>
                <a:gd name="T28" fmla="*/ 74 w 222"/>
                <a:gd name="T29" fmla="*/ 292 h 292"/>
                <a:gd name="T30" fmla="*/ 74 w 222"/>
                <a:gd name="T31" fmla="*/ 77 h 292"/>
                <a:gd name="T32" fmla="*/ 0 w 222"/>
                <a:gd name="T33" fmla="*/ 77 h 292"/>
                <a:gd name="T34" fmla="*/ 0 w 222"/>
                <a:gd name="T35" fmla="*/ 54 h 292"/>
                <a:gd name="T36" fmla="*/ 0 w 222"/>
                <a:gd name="T37" fmla="*/ 39 h 292"/>
                <a:gd name="T38" fmla="*/ 0 w 222"/>
                <a:gd name="T39" fmla="*/ 23 h 292"/>
                <a:gd name="T40" fmla="*/ 0 w 222"/>
                <a:gd name="T4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292">
                  <a:moveTo>
                    <a:pt x="0" y="0"/>
                  </a:moveTo>
                  <a:lnTo>
                    <a:pt x="50" y="0"/>
                  </a:lnTo>
                  <a:lnTo>
                    <a:pt x="111" y="0"/>
                  </a:lnTo>
                  <a:lnTo>
                    <a:pt x="160" y="0"/>
                  </a:lnTo>
                  <a:lnTo>
                    <a:pt x="222" y="0"/>
                  </a:lnTo>
                  <a:lnTo>
                    <a:pt x="222" y="23"/>
                  </a:lnTo>
                  <a:lnTo>
                    <a:pt x="222" y="39"/>
                  </a:lnTo>
                  <a:lnTo>
                    <a:pt x="222" y="54"/>
                  </a:lnTo>
                  <a:lnTo>
                    <a:pt x="222" y="77"/>
                  </a:lnTo>
                  <a:lnTo>
                    <a:pt x="148" y="77"/>
                  </a:lnTo>
                  <a:lnTo>
                    <a:pt x="148" y="292"/>
                  </a:lnTo>
                  <a:lnTo>
                    <a:pt x="124" y="292"/>
                  </a:lnTo>
                  <a:lnTo>
                    <a:pt x="111" y="292"/>
                  </a:lnTo>
                  <a:lnTo>
                    <a:pt x="87" y="292"/>
                  </a:lnTo>
                  <a:lnTo>
                    <a:pt x="74" y="292"/>
                  </a:lnTo>
                  <a:lnTo>
                    <a:pt x="74" y="77"/>
                  </a:lnTo>
                  <a:lnTo>
                    <a:pt x="0" y="77"/>
                  </a:lnTo>
                  <a:lnTo>
                    <a:pt x="0" y="54"/>
                  </a:lnTo>
                  <a:lnTo>
                    <a:pt x="0" y="39"/>
                  </a:lnTo>
                  <a:lnTo>
                    <a:pt x="0" y="23"/>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7"/>
            <p:cNvSpPr>
              <a:spLocks/>
            </p:cNvSpPr>
            <p:nvPr/>
          </p:nvSpPr>
          <p:spPr bwMode="auto">
            <a:xfrm>
              <a:off x="7536" y="7193"/>
              <a:ext cx="148" cy="215"/>
            </a:xfrm>
            <a:custGeom>
              <a:avLst/>
              <a:gdLst>
                <a:gd name="T0" fmla="*/ 25 w 148"/>
                <a:gd name="T1" fmla="*/ 8 h 215"/>
                <a:gd name="T2" fmla="*/ 50 w 148"/>
                <a:gd name="T3" fmla="*/ 8 h 215"/>
                <a:gd name="T4" fmla="*/ 74 w 148"/>
                <a:gd name="T5" fmla="*/ 15 h 215"/>
                <a:gd name="T6" fmla="*/ 74 w 148"/>
                <a:gd name="T7" fmla="*/ 31 h 215"/>
                <a:gd name="T8" fmla="*/ 74 w 148"/>
                <a:gd name="T9" fmla="*/ 38 h 215"/>
                <a:gd name="T10" fmla="*/ 74 w 148"/>
                <a:gd name="T11" fmla="*/ 23 h 215"/>
                <a:gd name="T12" fmla="*/ 87 w 148"/>
                <a:gd name="T13" fmla="*/ 15 h 215"/>
                <a:gd name="T14" fmla="*/ 87 w 148"/>
                <a:gd name="T15" fmla="*/ 15 h 215"/>
                <a:gd name="T16" fmla="*/ 87 w 148"/>
                <a:gd name="T17" fmla="*/ 8 h 215"/>
                <a:gd name="T18" fmla="*/ 99 w 148"/>
                <a:gd name="T19" fmla="*/ 8 h 215"/>
                <a:gd name="T20" fmla="*/ 99 w 148"/>
                <a:gd name="T21" fmla="*/ 0 h 215"/>
                <a:gd name="T22" fmla="*/ 111 w 148"/>
                <a:gd name="T23" fmla="*/ 0 h 215"/>
                <a:gd name="T24" fmla="*/ 111 w 148"/>
                <a:gd name="T25" fmla="*/ 0 h 215"/>
                <a:gd name="T26" fmla="*/ 123 w 148"/>
                <a:gd name="T27" fmla="*/ 0 h 215"/>
                <a:gd name="T28" fmla="*/ 136 w 148"/>
                <a:gd name="T29" fmla="*/ 8 h 215"/>
                <a:gd name="T30" fmla="*/ 136 w 148"/>
                <a:gd name="T31" fmla="*/ 8 h 215"/>
                <a:gd name="T32" fmla="*/ 136 w 148"/>
                <a:gd name="T33" fmla="*/ 31 h 215"/>
                <a:gd name="T34" fmla="*/ 123 w 148"/>
                <a:gd name="T35" fmla="*/ 54 h 215"/>
                <a:gd name="T36" fmla="*/ 123 w 148"/>
                <a:gd name="T37" fmla="*/ 69 h 215"/>
                <a:gd name="T38" fmla="*/ 111 w 148"/>
                <a:gd name="T39" fmla="*/ 69 h 215"/>
                <a:gd name="T40" fmla="*/ 111 w 148"/>
                <a:gd name="T41" fmla="*/ 61 h 215"/>
                <a:gd name="T42" fmla="*/ 111 w 148"/>
                <a:gd name="T43" fmla="*/ 61 h 215"/>
                <a:gd name="T44" fmla="*/ 99 w 148"/>
                <a:gd name="T45" fmla="*/ 61 h 215"/>
                <a:gd name="T46" fmla="*/ 99 w 148"/>
                <a:gd name="T47" fmla="*/ 69 h 215"/>
                <a:gd name="T48" fmla="*/ 87 w 148"/>
                <a:gd name="T49" fmla="*/ 69 h 215"/>
                <a:gd name="T50" fmla="*/ 87 w 148"/>
                <a:gd name="T51" fmla="*/ 77 h 215"/>
                <a:gd name="T52" fmla="*/ 87 w 148"/>
                <a:gd name="T53" fmla="*/ 77 h 215"/>
                <a:gd name="T54" fmla="*/ 87 w 148"/>
                <a:gd name="T55" fmla="*/ 85 h 215"/>
                <a:gd name="T56" fmla="*/ 74 w 148"/>
                <a:gd name="T57" fmla="*/ 92 h 215"/>
                <a:gd name="T58" fmla="*/ 74 w 148"/>
                <a:gd name="T59" fmla="*/ 100 h 215"/>
                <a:gd name="T60" fmla="*/ 74 w 148"/>
                <a:gd name="T61" fmla="*/ 108 h 215"/>
                <a:gd name="T62" fmla="*/ 74 w 148"/>
                <a:gd name="T63" fmla="*/ 115 h 215"/>
                <a:gd name="T64" fmla="*/ 74 w 148"/>
                <a:gd name="T65" fmla="*/ 131 h 215"/>
                <a:gd name="T66" fmla="*/ 74 w 148"/>
                <a:gd name="T67" fmla="*/ 138 h 215"/>
                <a:gd name="T68" fmla="*/ 74 w 148"/>
                <a:gd name="T69" fmla="*/ 169 h 215"/>
                <a:gd name="T70" fmla="*/ 74 w 148"/>
                <a:gd name="T71" fmla="*/ 200 h 215"/>
                <a:gd name="T72" fmla="*/ 0 w 148"/>
                <a:gd name="T73"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 h="215">
                  <a:moveTo>
                    <a:pt x="0" y="8"/>
                  </a:moveTo>
                  <a:lnTo>
                    <a:pt x="25" y="8"/>
                  </a:lnTo>
                  <a:lnTo>
                    <a:pt x="37" y="8"/>
                  </a:lnTo>
                  <a:lnTo>
                    <a:pt x="50" y="8"/>
                  </a:lnTo>
                  <a:lnTo>
                    <a:pt x="74" y="8"/>
                  </a:lnTo>
                  <a:lnTo>
                    <a:pt x="74" y="15"/>
                  </a:lnTo>
                  <a:lnTo>
                    <a:pt x="74" y="23"/>
                  </a:lnTo>
                  <a:lnTo>
                    <a:pt x="74" y="31"/>
                  </a:lnTo>
                  <a:lnTo>
                    <a:pt x="74" y="38"/>
                  </a:lnTo>
                  <a:lnTo>
                    <a:pt x="74" y="31"/>
                  </a:lnTo>
                  <a:lnTo>
                    <a:pt x="74" y="23"/>
                  </a:lnTo>
                  <a:lnTo>
                    <a:pt x="87" y="15"/>
                  </a:lnTo>
                  <a:lnTo>
                    <a:pt x="87" y="8"/>
                  </a:lnTo>
                  <a:lnTo>
                    <a:pt x="99" y="8"/>
                  </a:lnTo>
                  <a:lnTo>
                    <a:pt x="99" y="0"/>
                  </a:lnTo>
                  <a:lnTo>
                    <a:pt x="111" y="0"/>
                  </a:lnTo>
                  <a:lnTo>
                    <a:pt x="123" y="0"/>
                  </a:lnTo>
                  <a:lnTo>
                    <a:pt x="123" y="8"/>
                  </a:lnTo>
                  <a:lnTo>
                    <a:pt x="136" y="8"/>
                  </a:lnTo>
                  <a:lnTo>
                    <a:pt x="148" y="15"/>
                  </a:lnTo>
                  <a:lnTo>
                    <a:pt x="136" y="31"/>
                  </a:lnTo>
                  <a:lnTo>
                    <a:pt x="136" y="38"/>
                  </a:lnTo>
                  <a:lnTo>
                    <a:pt x="123" y="54"/>
                  </a:lnTo>
                  <a:lnTo>
                    <a:pt x="123" y="69"/>
                  </a:lnTo>
                  <a:lnTo>
                    <a:pt x="111" y="69"/>
                  </a:lnTo>
                  <a:lnTo>
                    <a:pt x="111" y="61"/>
                  </a:lnTo>
                  <a:lnTo>
                    <a:pt x="99" y="61"/>
                  </a:lnTo>
                  <a:lnTo>
                    <a:pt x="99" y="69"/>
                  </a:lnTo>
                  <a:lnTo>
                    <a:pt x="87" y="69"/>
                  </a:lnTo>
                  <a:lnTo>
                    <a:pt x="87" y="77"/>
                  </a:lnTo>
                  <a:lnTo>
                    <a:pt x="87" y="85"/>
                  </a:lnTo>
                  <a:lnTo>
                    <a:pt x="74" y="92"/>
                  </a:lnTo>
                  <a:lnTo>
                    <a:pt x="74" y="100"/>
                  </a:lnTo>
                  <a:lnTo>
                    <a:pt x="74" y="108"/>
                  </a:lnTo>
                  <a:lnTo>
                    <a:pt x="74" y="115"/>
                  </a:lnTo>
                  <a:lnTo>
                    <a:pt x="74" y="123"/>
                  </a:lnTo>
                  <a:lnTo>
                    <a:pt x="74" y="131"/>
                  </a:lnTo>
                  <a:lnTo>
                    <a:pt x="74" y="138"/>
                  </a:lnTo>
                  <a:lnTo>
                    <a:pt x="74" y="146"/>
                  </a:lnTo>
                  <a:lnTo>
                    <a:pt x="74" y="169"/>
                  </a:lnTo>
                  <a:lnTo>
                    <a:pt x="74" y="184"/>
                  </a:lnTo>
                  <a:lnTo>
                    <a:pt x="74" y="200"/>
                  </a:lnTo>
                  <a:lnTo>
                    <a:pt x="74" y="215"/>
                  </a:lnTo>
                  <a:lnTo>
                    <a:pt x="0" y="215"/>
                  </a:lnTo>
                  <a:lnTo>
                    <a:pt x="0"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6"/>
            <p:cNvSpPr>
              <a:spLocks noEditPoints="1"/>
            </p:cNvSpPr>
            <p:nvPr/>
          </p:nvSpPr>
          <p:spPr bwMode="auto">
            <a:xfrm>
              <a:off x="7696" y="7116"/>
              <a:ext cx="62" cy="292"/>
            </a:xfrm>
            <a:custGeom>
              <a:avLst/>
              <a:gdLst>
                <a:gd name="T0" fmla="*/ 0 w 62"/>
                <a:gd name="T1" fmla="*/ 0 h 292"/>
                <a:gd name="T2" fmla="*/ 62 w 62"/>
                <a:gd name="T3" fmla="*/ 0 h 292"/>
                <a:gd name="T4" fmla="*/ 62 w 62"/>
                <a:gd name="T5" fmla="*/ 16 h 292"/>
                <a:gd name="T6" fmla="*/ 62 w 62"/>
                <a:gd name="T7" fmla="*/ 31 h 292"/>
                <a:gd name="T8" fmla="*/ 62 w 62"/>
                <a:gd name="T9" fmla="*/ 46 h 292"/>
                <a:gd name="T10" fmla="*/ 62 w 62"/>
                <a:gd name="T11" fmla="*/ 54 h 292"/>
                <a:gd name="T12" fmla="*/ 0 w 62"/>
                <a:gd name="T13" fmla="*/ 54 h 292"/>
                <a:gd name="T14" fmla="*/ 0 w 62"/>
                <a:gd name="T15" fmla="*/ 46 h 292"/>
                <a:gd name="T16" fmla="*/ 0 w 62"/>
                <a:gd name="T17" fmla="*/ 31 h 292"/>
                <a:gd name="T18" fmla="*/ 0 w 62"/>
                <a:gd name="T19" fmla="*/ 16 h 292"/>
                <a:gd name="T20" fmla="*/ 0 w 62"/>
                <a:gd name="T21" fmla="*/ 0 h 292"/>
                <a:gd name="T22" fmla="*/ 0 w 62"/>
                <a:gd name="T23" fmla="*/ 0 h 292"/>
                <a:gd name="T24" fmla="*/ 0 w 62"/>
                <a:gd name="T25" fmla="*/ 85 h 292"/>
                <a:gd name="T26" fmla="*/ 62 w 62"/>
                <a:gd name="T27" fmla="*/ 85 h 292"/>
                <a:gd name="T28" fmla="*/ 62 w 62"/>
                <a:gd name="T29" fmla="*/ 292 h 292"/>
                <a:gd name="T30" fmla="*/ 0 w 62"/>
                <a:gd name="T31" fmla="*/ 292 h 292"/>
                <a:gd name="T32" fmla="*/ 0 w 62"/>
                <a:gd name="T33" fmla="*/ 85 h 292"/>
                <a:gd name="T34" fmla="*/ 0 w 62"/>
                <a:gd name="T35" fmla="*/ 8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292">
                  <a:moveTo>
                    <a:pt x="0" y="0"/>
                  </a:moveTo>
                  <a:lnTo>
                    <a:pt x="62" y="0"/>
                  </a:lnTo>
                  <a:lnTo>
                    <a:pt x="62" y="16"/>
                  </a:lnTo>
                  <a:lnTo>
                    <a:pt x="62" y="31"/>
                  </a:lnTo>
                  <a:lnTo>
                    <a:pt x="62" y="46"/>
                  </a:lnTo>
                  <a:lnTo>
                    <a:pt x="62" y="54"/>
                  </a:lnTo>
                  <a:lnTo>
                    <a:pt x="0" y="54"/>
                  </a:lnTo>
                  <a:lnTo>
                    <a:pt x="0" y="46"/>
                  </a:lnTo>
                  <a:lnTo>
                    <a:pt x="0" y="31"/>
                  </a:lnTo>
                  <a:lnTo>
                    <a:pt x="0" y="16"/>
                  </a:lnTo>
                  <a:lnTo>
                    <a:pt x="0" y="0"/>
                  </a:lnTo>
                  <a:close/>
                  <a:moveTo>
                    <a:pt x="0" y="85"/>
                  </a:moveTo>
                  <a:lnTo>
                    <a:pt x="62" y="85"/>
                  </a:lnTo>
                  <a:lnTo>
                    <a:pt x="62" y="292"/>
                  </a:lnTo>
                  <a:lnTo>
                    <a:pt x="0" y="292"/>
                  </a:lnTo>
                  <a:lnTo>
                    <a:pt x="0" y="8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5"/>
            <p:cNvSpPr>
              <a:spLocks noEditPoints="1"/>
            </p:cNvSpPr>
            <p:nvPr/>
          </p:nvSpPr>
          <p:spPr bwMode="auto">
            <a:xfrm>
              <a:off x="7795" y="7193"/>
              <a:ext cx="209" cy="223"/>
            </a:xfrm>
            <a:custGeom>
              <a:avLst/>
              <a:gdLst>
                <a:gd name="T0" fmla="*/ 12 w 209"/>
                <a:gd name="T1" fmla="*/ 69 h 223"/>
                <a:gd name="T2" fmla="*/ 12 w 209"/>
                <a:gd name="T3" fmla="*/ 46 h 223"/>
                <a:gd name="T4" fmla="*/ 25 w 209"/>
                <a:gd name="T5" fmla="*/ 31 h 223"/>
                <a:gd name="T6" fmla="*/ 37 w 209"/>
                <a:gd name="T7" fmla="*/ 15 h 223"/>
                <a:gd name="T8" fmla="*/ 49 w 209"/>
                <a:gd name="T9" fmla="*/ 8 h 223"/>
                <a:gd name="T10" fmla="*/ 74 w 209"/>
                <a:gd name="T11" fmla="*/ 0 h 223"/>
                <a:gd name="T12" fmla="*/ 111 w 209"/>
                <a:gd name="T13" fmla="*/ 0 h 223"/>
                <a:gd name="T14" fmla="*/ 148 w 209"/>
                <a:gd name="T15" fmla="*/ 8 h 223"/>
                <a:gd name="T16" fmla="*/ 160 w 209"/>
                <a:gd name="T17" fmla="*/ 15 h 223"/>
                <a:gd name="T18" fmla="*/ 185 w 209"/>
                <a:gd name="T19" fmla="*/ 23 h 223"/>
                <a:gd name="T20" fmla="*/ 185 w 209"/>
                <a:gd name="T21" fmla="*/ 38 h 223"/>
                <a:gd name="T22" fmla="*/ 197 w 209"/>
                <a:gd name="T23" fmla="*/ 69 h 223"/>
                <a:gd name="T24" fmla="*/ 197 w 209"/>
                <a:gd name="T25" fmla="*/ 123 h 223"/>
                <a:gd name="T26" fmla="*/ 197 w 209"/>
                <a:gd name="T27" fmla="*/ 184 h 223"/>
                <a:gd name="T28" fmla="*/ 197 w 209"/>
                <a:gd name="T29" fmla="*/ 200 h 223"/>
                <a:gd name="T30" fmla="*/ 209 w 209"/>
                <a:gd name="T31" fmla="*/ 215 h 223"/>
                <a:gd name="T32" fmla="*/ 148 w 209"/>
                <a:gd name="T33" fmla="*/ 215 h 223"/>
                <a:gd name="T34" fmla="*/ 135 w 209"/>
                <a:gd name="T35" fmla="*/ 207 h 223"/>
                <a:gd name="T36" fmla="*/ 135 w 209"/>
                <a:gd name="T37" fmla="*/ 192 h 223"/>
                <a:gd name="T38" fmla="*/ 123 w 209"/>
                <a:gd name="T39" fmla="*/ 207 h 223"/>
                <a:gd name="T40" fmla="*/ 98 w 209"/>
                <a:gd name="T41" fmla="*/ 215 h 223"/>
                <a:gd name="T42" fmla="*/ 74 w 209"/>
                <a:gd name="T43" fmla="*/ 223 h 223"/>
                <a:gd name="T44" fmla="*/ 37 w 209"/>
                <a:gd name="T45" fmla="*/ 223 h 223"/>
                <a:gd name="T46" fmla="*/ 12 w 209"/>
                <a:gd name="T47" fmla="*/ 200 h 223"/>
                <a:gd name="T48" fmla="*/ 0 w 209"/>
                <a:gd name="T49" fmla="*/ 177 h 223"/>
                <a:gd name="T50" fmla="*/ 0 w 209"/>
                <a:gd name="T51" fmla="*/ 146 h 223"/>
                <a:gd name="T52" fmla="*/ 12 w 209"/>
                <a:gd name="T53" fmla="*/ 123 h 223"/>
                <a:gd name="T54" fmla="*/ 25 w 209"/>
                <a:gd name="T55" fmla="*/ 115 h 223"/>
                <a:gd name="T56" fmla="*/ 49 w 209"/>
                <a:gd name="T57" fmla="*/ 108 h 223"/>
                <a:gd name="T58" fmla="*/ 74 w 209"/>
                <a:gd name="T59" fmla="*/ 92 h 223"/>
                <a:gd name="T60" fmla="*/ 86 w 209"/>
                <a:gd name="T61" fmla="*/ 92 h 223"/>
                <a:gd name="T62" fmla="*/ 98 w 209"/>
                <a:gd name="T63" fmla="*/ 85 h 223"/>
                <a:gd name="T64" fmla="*/ 123 w 209"/>
                <a:gd name="T65" fmla="*/ 85 h 223"/>
                <a:gd name="T66" fmla="*/ 135 w 209"/>
                <a:gd name="T67" fmla="*/ 69 h 223"/>
                <a:gd name="T68" fmla="*/ 123 w 209"/>
                <a:gd name="T69" fmla="*/ 54 h 223"/>
                <a:gd name="T70" fmla="*/ 123 w 209"/>
                <a:gd name="T71" fmla="*/ 54 h 223"/>
                <a:gd name="T72" fmla="*/ 98 w 209"/>
                <a:gd name="T73" fmla="*/ 54 h 223"/>
                <a:gd name="T74" fmla="*/ 86 w 209"/>
                <a:gd name="T75" fmla="*/ 54 h 223"/>
                <a:gd name="T76" fmla="*/ 74 w 209"/>
                <a:gd name="T77" fmla="*/ 61 h 223"/>
                <a:gd name="T78" fmla="*/ 74 w 209"/>
                <a:gd name="T79" fmla="*/ 77 h 223"/>
                <a:gd name="T80" fmla="*/ 98 w 209"/>
                <a:gd name="T81" fmla="*/ 131 h 223"/>
                <a:gd name="T82" fmla="*/ 86 w 209"/>
                <a:gd name="T83" fmla="*/ 138 h 223"/>
                <a:gd name="T84" fmla="*/ 74 w 209"/>
                <a:gd name="T85" fmla="*/ 146 h 223"/>
                <a:gd name="T86" fmla="*/ 74 w 209"/>
                <a:gd name="T87" fmla="*/ 154 h 223"/>
                <a:gd name="T88" fmla="*/ 74 w 209"/>
                <a:gd name="T89" fmla="*/ 161 h 223"/>
                <a:gd name="T90" fmla="*/ 74 w 209"/>
                <a:gd name="T91" fmla="*/ 177 h 223"/>
                <a:gd name="T92" fmla="*/ 86 w 209"/>
                <a:gd name="T93" fmla="*/ 177 h 223"/>
                <a:gd name="T94" fmla="*/ 98 w 209"/>
                <a:gd name="T95" fmla="*/ 177 h 223"/>
                <a:gd name="T96" fmla="*/ 111 w 209"/>
                <a:gd name="T97" fmla="*/ 169 h 223"/>
                <a:gd name="T98" fmla="*/ 123 w 209"/>
                <a:gd name="T99" fmla="*/ 161 h 223"/>
                <a:gd name="T100" fmla="*/ 135 w 209"/>
                <a:gd name="T101" fmla="*/ 146 h 223"/>
                <a:gd name="T102" fmla="*/ 135 w 209"/>
                <a:gd name="T103" fmla="*/ 1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223">
                  <a:moveTo>
                    <a:pt x="74" y="77"/>
                  </a:moveTo>
                  <a:lnTo>
                    <a:pt x="62" y="69"/>
                  </a:lnTo>
                  <a:lnTo>
                    <a:pt x="37" y="69"/>
                  </a:lnTo>
                  <a:lnTo>
                    <a:pt x="25" y="69"/>
                  </a:lnTo>
                  <a:lnTo>
                    <a:pt x="12" y="69"/>
                  </a:lnTo>
                  <a:lnTo>
                    <a:pt x="12" y="61"/>
                  </a:lnTo>
                  <a:lnTo>
                    <a:pt x="12" y="54"/>
                  </a:lnTo>
                  <a:lnTo>
                    <a:pt x="12" y="46"/>
                  </a:lnTo>
                  <a:lnTo>
                    <a:pt x="12" y="38"/>
                  </a:lnTo>
                  <a:lnTo>
                    <a:pt x="12" y="31"/>
                  </a:lnTo>
                  <a:lnTo>
                    <a:pt x="25" y="31"/>
                  </a:lnTo>
                  <a:lnTo>
                    <a:pt x="25" y="23"/>
                  </a:lnTo>
                  <a:lnTo>
                    <a:pt x="37" y="15"/>
                  </a:lnTo>
                  <a:lnTo>
                    <a:pt x="49" y="15"/>
                  </a:lnTo>
                  <a:lnTo>
                    <a:pt x="49" y="8"/>
                  </a:lnTo>
                  <a:lnTo>
                    <a:pt x="62" y="8"/>
                  </a:lnTo>
                  <a:lnTo>
                    <a:pt x="74" y="0"/>
                  </a:lnTo>
                  <a:lnTo>
                    <a:pt x="86" y="0"/>
                  </a:lnTo>
                  <a:lnTo>
                    <a:pt x="98" y="0"/>
                  </a:lnTo>
                  <a:lnTo>
                    <a:pt x="111" y="0"/>
                  </a:lnTo>
                  <a:lnTo>
                    <a:pt x="123" y="0"/>
                  </a:lnTo>
                  <a:lnTo>
                    <a:pt x="135" y="0"/>
                  </a:lnTo>
                  <a:lnTo>
                    <a:pt x="148" y="8"/>
                  </a:lnTo>
                  <a:lnTo>
                    <a:pt x="160" y="8"/>
                  </a:lnTo>
                  <a:lnTo>
                    <a:pt x="160" y="15"/>
                  </a:lnTo>
                  <a:lnTo>
                    <a:pt x="172" y="15"/>
                  </a:lnTo>
                  <a:lnTo>
                    <a:pt x="172" y="23"/>
                  </a:lnTo>
                  <a:lnTo>
                    <a:pt x="185" y="23"/>
                  </a:lnTo>
                  <a:lnTo>
                    <a:pt x="185" y="31"/>
                  </a:lnTo>
                  <a:lnTo>
                    <a:pt x="185" y="38"/>
                  </a:lnTo>
                  <a:lnTo>
                    <a:pt x="197" y="46"/>
                  </a:lnTo>
                  <a:lnTo>
                    <a:pt x="197" y="54"/>
                  </a:lnTo>
                  <a:lnTo>
                    <a:pt x="197" y="61"/>
                  </a:lnTo>
                  <a:lnTo>
                    <a:pt x="197" y="69"/>
                  </a:lnTo>
                  <a:lnTo>
                    <a:pt x="197" y="77"/>
                  </a:lnTo>
                  <a:lnTo>
                    <a:pt x="197" y="100"/>
                  </a:lnTo>
                  <a:lnTo>
                    <a:pt x="197" y="123"/>
                  </a:lnTo>
                  <a:lnTo>
                    <a:pt x="197" y="154"/>
                  </a:lnTo>
                  <a:lnTo>
                    <a:pt x="197" y="177"/>
                  </a:lnTo>
                  <a:lnTo>
                    <a:pt x="197" y="184"/>
                  </a:lnTo>
                  <a:lnTo>
                    <a:pt x="197" y="192"/>
                  </a:lnTo>
                  <a:lnTo>
                    <a:pt x="197" y="200"/>
                  </a:lnTo>
                  <a:lnTo>
                    <a:pt x="197" y="207"/>
                  </a:lnTo>
                  <a:lnTo>
                    <a:pt x="209" y="207"/>
                  </a:lnTo>
                  <a:lnTo>
                    <a:pt x="209" y="215"/>
                  </a:lnTo>
                  <a:lnTo>
                    <a:pt x="185" y="215"/>
                  </a:lnTo>
                  <a:lnTo>
                    <a:pt x="172" y="215"/>
                  </a:lnTo>
                  <a:lnTo>
                    <a:pt x="160" y="215"/>
                  </a:lnTo>
                  <a:lnTo>
                    <a:pt x="148" y="215"/>
                  </a:lnTo>
                  <a:lnTo>
                    <a:pt x="135" y="215"/>
                  </a:lnTo>
                  <a:lnTo>
                    <a:pt x="135" y="207"/>
                  </a:lnTo>
                  <a:lnTo>
                    <a:pt x="135" y="200"/>
                  </a:lnTo>
                  <a:lnTo>
                    <a:pt x="135" y="192"/>
                  </a:lnTo>
                  <a:lnTo>
                    <a:pt x="135" y="200"/>
                  </a:lnTo>
                  <a:lnTo>
                    <a:pt x="123" y="200"/>
                  </a:lnTo>
                  <a:lnTo>
                    <a:pt x="123" y="207"/>
                  </a:lnTo>
                  <a:lnTo>
                    <a:pt x="111" y="207"/>
                  </a:lnTo>
                  <a:lnTo>
                    <a:pt x="111" y="215"/>
                  </a:lnTo>
                  <a:lnTo>
                    <a:pt x="98" y="215"/>
                  </a:lnTo>
                  <a:lnTo>
                    <a:pt x="98" y="223"/>
                  </a:lnTo>
                  <a:lnTo>
                    <a:pt x="86" y="223"/>
                  </a:lnTo>
                  <a:lnTo>
                    <a:pt x="74" y="223"/>
                  </a:lnTo>
                  <a:lnTo>
                    <a:pt x="62" y="223"/>
                  </a:lnTo>
                  <a:lnTo>
                    <a:pt x="49" y="223"/>
                  </a:lnTo>
                  <a:lnTo>
                    <a:pt x="37" y="223"/>
                  </a:lnTo>
                  <a:lnTo>
                    <a:pt x="37" y="215"/>
                  </a:lnTo>
                  <a:lnTo>
                    <a:pt x="25" y="215"/>
                  </a:lnTo>
                  <a:lnTo>
                    <a:pt x="25" y="207"/>
                  </a:lnTo>
                  <a:lnTo>
                    <a:pt x="12" y="200"/>
                  </a:lnTo>
                  <a:lnTo>
                    <a:pt x="12" y="192"/>
                  </a:lnTo>
                  <a:lnTo>
                    <a:pt x="12" y="184"/>
                  </a:lnTo>
                  <a:lnTo>
                    <a:pt x="0" y="184"/>
                  </a:lnTo>
                  <a:lnTo>
                    <a:pt x="0" y="177"/>
                  </a:lnTo>
                  <a:lnTo>
                    <a:pt x="0" y="169"/>
                  </a:lnTo>
                  <a:lnTo>
                    <a:pt x="0" y="161"/>
                  </a:lnTo>
                  <a:lnTo>
                    <a:pt x="0" y="154"/>
                  </a:lnTo>
                  <a:lnTo>
                    <a:pt x="0" y="146"/>
                  </a:lnTo>
                  <a:lnTo>
                    <a:pt x="0" y="138"/>
                  </a:lnTo>
                  <a:lnTo>
                    <a:pt x="12" y="138"/>
                  </a:lnTo>
                  <a:lnTo>
                    <a:pt x="12" y="131"/>
                  </a:lnTo>
                  <a:lnTo>
                    <a:pt x="12" y="123"/>
                  </a:lnTo>
                  <a:lnTo>
                    <a:pt x="12" y="115"/>
                  </a:lnTo>
                  <a:lnTo>
                    <a:pt x="25" y="115"/>
                  </a:lnTo>
                  <a:lnTo>
                    <a:pt x="25" y="108"/>
                  </a:lnTo>
                  <a:lnTo>
                    <a:pt x="37" y="108"/>
                  </a:lnTo>
                  <a:lnTo>
                    <a:pt x="49" y="108"/>
                  </a:lnTo>
                  <a:lnTo>
                    <a:pt x="49" y="100"/>
                  </a:lnTo>
                  <a:lnTo>
                    <a:pt x="62" y="100"/>
                  </a:lnTo>
                  <a:lnTo>
                    <a:pt x="74" y="92"/>
                  </a:lnTo>
                  <a:lnTo>
                    <a:pt x="86" y="92"/>
                  </a:lnTo>
                  <a:lnTo>
                    <a:pt x="98" y="92"/>
                  </a:lnTo>
                  <a:lnTo>
                    <a:pt x="98" y="85"/>
                  </a:lnTo>
                  <a:lnTo>
                    <a:pt x="111" y="85"/>
                  </a:lnTo>
                  <a:lnTo>
                    <a:pt x="123" y="85"/>
                  </a:lnTo>
                  <a:lnTo>
                    <a:pt x="123" y="77"/>
                  </a:lnTo>
                  <a:lnTo>
                    <a:pt x="135" y="77"/>
                  </a:lnTo>
                  <a:lnTo>
                    <a:pt x="135" y="69"/>
                  </a:lnTo>
                  <a:lnTo>
                    <a:pt x="135" y="61"/>
                  </a:lnTo>
                  <a:lnTo>
                    <a:pt x="123" y="61"/>
                  </a:lnTo>
                  <a:lnTo>
                    <a:pt x="123" y="54"/>
                  </a:lnTo>
                  <a:lnTo>
                    <a:pt x="111" y="54"/>
                  </a:lnTo>
                  <a:lnTo>
                    <a:pt x="98" y="54"/>
                  </a:lnTo>
                  <a:lnTo>
                    <a:pt x="86" y="54"/>
                  </a:lnTo>
                  <a:lnTo>
                    <a:pt x="86" y="61"/>
                  </a:lnTo>
                  <a:lnTo>
                    <a:pt x="74" y="61"/>
                  </a:lnTo>
                  <a:lnTo>
                    <a:pt x="74" y="69"/>
                  </a:lnTo>
                  <a:lnTo>
                    <a:pt x="74" y="77"/>
                  </a:lnTo>
                  <a:close/>
                  <a:moveTo>
                    <a:pt x="135" y="115"/>
                  </a:moveTo>
                  <a:lnTo>
                    <a:pt x="123" y="123"/>
                  </a:lnTo>
                  <a:lnTo>
                    <a:pt x="111" y="123"/>
                  </a:lnTo>
                  <a:lnTo>
                    <a:pt x="98" y="131"/>
                  </a:lnTo>
                  <a:lnTo>
                    <a:pt x="86" y="131"/>
                  </a:lnTo>
                  <a:lnTo>
                    <a:pt x="86" y="138"/>
                  </a:lnTo>
                  <a:lnTo>
                    <a:pt x="74" y="138"/>
                  </a:lnTo>
                  <a:lnTo>
                    <a:pt x="74" y="146"/>
                  </a:lnTo>
                  <a:lnTo>
                    <a:pt x="74" y="154"/>
                  </a:lnTo>
                  <a:lnTo>
                    <a:pt x="74" y="161"/>
                  </a:lnTo>
                  <a:lnTo>
                    <a:pt x="74" y="169"/>
                  </a:lnTo>
                  <a:lnTo>
                    <a:pt x="74" y="177"/>
                  </a:lnTo>
                  <a:lnTo>
                    <a:pt x="86" y="177"/>
                  </a:lnTo>
                  <a:lnTo>
                    <a:pt x="98" y="177"/>
                  </a:lnTo>
                  <a:lnTo>
                    <a:pt x="111" y="177"/>
                  </a:lnTo>
                  <a:lnTo>
                    <a:pt x="111" y="169"/>
                  </a:lnTo>
                  <a:lnTo>
                    <a:pt x="123" y="169"/>
                  </a:lnTo>
                  <a:lnTo>
                    <a:pt x="123" y="161"/>
                  </a:lnTo>
                  <a:lnTo>
                    <a:pt x="123" y="154"/>
                  </a:lnTo>
                  <a:lnTo>
                    <a:pt x="135" y="154"/>
                  </a:lnTo>
                  <a:lnTo>
                    <a:pt x="135" y="146"/>
                  </a:lnTo>
                  <a:lnTo>
                    <a:pt x="135" y="138"/>
                  </a:lnTo>
                  <a:lnTo>
                    <a:pt x="135" y="131"/>
                  </a:lnTo>
                  <a:lnTo>
                    <a:pt x="135" y="123"/>
                  </a:lnTo>
                  <a:lnTo>
                    <a:pt x="135" y="1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4"/>
            <p:cNvSpPr>
              <a:spLocks/>
            </p:cNvSpPr>
            <p:nvPr/>
          </p:nvSpPr>
          <p:spPr bwMode="auto">
            <a:xfrm>
              <a:off x="8041" y="7116"/>
              <a:ext cx="62" cy="292"/>
            </a:xfrm>
            <a:custGeom>
              <a:avLst/>
              <a:gdLst>
                <a:gd name="T0" fmla="*/ 0 w 62"/>
                <a:gd name="T1" fmla="*/ 0 h 292"/>
                <a:gd name="T2" fmla="*/ 62 w 62"/>
                <a:gd name="T3" fmla="*/ 0 h 292"/>
                <a:gd name="T4" fmla="*/ 62 w 62"/>
                <a:gd name="T5" fmla="*/ 77 h 292"/>
                <a:gd name="T6" fmla="*/ 62 w 62"/>
                <a:gd name="T7" fmla="*/ 146 h 292"/>
                <a:gd name="T8" fmla="*/ 62 w 62"/>
                <a:gd name="T9" fmla="*/ 223 h 292"/>
                <a:gd name="T10" fmla="*/ 62 w 62"/>
                <a:gd name="T11" fmla="*/ 292 h 292"/>
                <a:gd name="T12" fmla="*/ 0 w 62"/>
                <a:gd name="T13" fmla="*/ 292 h 292"/>
                <a:gd name="T14" fmla="*/ 0 w 62"/>
                <a:gd name="T15" fmla="*/ 223 h 292"/>
                <a:gd name="T16" fmla="*/ 0 w 62"/>
                <a:gd name="T17" fmla="*/ 146 h 292"/>
                <a:gd name="T18" fmla="*/ 0 w 62"/>
                <a:gd name="T19" fmla="*/ 77 h 292"/>
                <a:gd name="T20" fmla="*/ 0 w 62"/>
                <a:gd name="T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292">
                  <a:moveTo>
                    <a:pt x="0" y="0"/>
                  </a:moveTo>
                  <a:lnTo>
                    <a:pt x="62" y="0"/>
                  </a:lnTo>
                  <a:lnTo>
                    <a:pt x="62" y="77"/>
                  </a:lnTo>
                  <a:lnTo>
                    <a:pt x="62" y="146"/>
                  </a:lnTo>
                  <a:lnTo>
                    <a:pt x="62" y="223"/>
                  </a:lnTo>
                  <a:lnTo>
                    <a:pt x="62" y="292"/>
                  </a:lnTo>
                  <a:lnTo>
                    <a:pt x="0" y="292"/>
                  </a:lnTo>
                  <a:lnTo>
                    <a:pt x="0" y="223"/>
                  </a:lnTo>
                  <a:lnTo>
                    <a:pt x="0" y="146"/>
                  </a:lnTo>
                  <a:lnTo>
                    <a:pt x="0" y="77"/>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3"/>
            <p:cNvSpPr>
              <a:spLocks/>
            </p:cNvSpPr>
            <p:nvPr/>
          </p:nvSpPr>
          <p:spPr bwMode="auto">
            <a:xfrm>
              <a:off x="4901" y="7101"/>
              <a:ext cx="283" cy="292"/>
            </a:xfrm>
            <a:custGeom>
              <a:avLst/>
              <a:gdLst>
                <a:gd name="T0" fmla="*/ 0 w 283"/>
                <a:gd name="T1" fmla="*/ 0 h 292"/>
                <a:gd name="T2" fmla="*/ 37 w 283"/>
                <a:gd name="T3" fmla="*/ 0 h 292"/>
                <a:gd name="T4" fmla="*/ 62 w 283"/>
                <a:gd name="T5" fmla="*/ 0 h 292"/>
                <a:gd name="T6" fmla="*/ 86 w 283"/>
                <a:gd name="T7" fmla="*/ 0 h 292"/>
                <a:gd name="T8" fmla="*/ 111 w 283"/>
                <a:gd name="T9" fmla="*/ 0 h 292"/>
                <a:gd name="T10" fmla="*/ 111 w 283"/>
                <a:gd name="T11" fmla="*/ 46 h 292"/>
                <a:gd name="T12" fmla="*/ 123 w 283"/>
                <a:gd name="T13" fmla="*/ 92 h 292"/>
                <a:gd name="T14" fmla="*/ 136 w 283"/>
                <a:gd name="T15" fmla="*/ 138 h 292"/>
                <a:gd name="T16" fmla="*/ 148 w 283"/>
                <a:gd name="T17" fmla="*/ 177 h 292"/>
                <a:gd name="T18" fmla="*/ 148 w 283"/>
                <a:gd name="T19" fmla="*/ 153 h 292"/>
                <a:gd name="T20" fmla="*/ 148 w 283"/>
                <a:gd name="T21" fmla="*/ 138 h 292"/>
                <a:gd name="T22" fmla="*/ 160 w 283"/>
                <a:gd name="T23" fmla="*/ 92 h 292"/>
                <a:gd name="T24" fmla="*/ 172 w 283"/>
                <a:gd name="T25" fmla="*/ 46 h 292"/>
                <a:gd name="T26" fmla="*/ 172 w 283"/>
                <a:gd name="T27" fmla="*/ 23 h 292"/>
                <a:gd name="T28" fmla="*/ 185 w 283"/>
                <a:gd name="T29" fmla="*/ 0 h 292"/>
                <a:gd name="T30" fmla="*/ 209 w 283"/>
                <a:gd name="T31" fmla="*/ 0 h 292"/>
                <a:gd name="T32" fmla="*/ 234 w 283"/>
                <a:gd name="T33" fmla="*/ 0 h 292"/>
                <a:gd name="T34" fmla="*/ 259 w 283"/>
                <a:gd name="T35" fmla="*/ 0 h 292"/>
                <a:gd name="T36" fmla="*/ 283 w 283"/>
                <a:gd name="T37" fmla="*/ 0 h 292"/>
                <a:gd name="T38" fmla="*/ 283 w 283"/>
                <a:gd name="T39" fmla="*/ 77 h 292"/>
                <a:gd name="T40" fmla="*/ 283 w 283"/>
                <a:gd name="T41" fmla="*/ 146 h 292"/>
                <a:gd name="T42" fmla="*/ 283 w 283"/>
                <a:gd name="T43" fmla="*/ 223 h 292"/>
                <a:gd name="T44" fmla="*/ 283 w 283"/>
                <a:gd name="T45" fmla="*/ 292 h 292"/>
                <a:gd name="T46" fmla="*/ 222 w 283"/>
                <a:gd name="T47" fmla="*/ 292 h 292"/>
                <a:gd name="T48" fmla="*/ 222 w 283"/>
                <a:gd name="T49" fmla="*/ 69 h 292"/>
                <a:gd name="T50" fmla="*/ 172 w 283"/>
                <a:gd name="T51" fmla="*/ 292 h 292"/>
                <a:gd name="T52" fmla="*/ 111 w 283"/>
                <a:gd name="T53" fmla="*/ 292 h 292"/>
                <a:gd name="T54" fmla="*/ 74 w 283"/>
                <a:gd name="T55" fmla="*/ 69 h 292"/>
                <a:gd name="T56" fmla="*/ 74 w 283"/>
                <a:gd name="T57" fmla="*/ 292 h 292"/>
                <a:gd name="T58" fmla="*/ 0 w 283"/>
                <a:gd name="T59" fmla="*/ 292 h 292"/>
                <a:gd name="T60" fmla="*/ 0 w 283"/>
                <a:gd name="T61" fmla="*/ 223 h 292"/>
                <a:gd name="T62" fmla="*/ 0 w 283"/>
                <a:gd name="T63" fmla="*/ 146 h 292"/>
                <a:gd name="T64" fmla="*/ 0 w 283"/>
                <a:gd name="T65" fmla="*/ 77 h 292"/>
                <a:gd name="T66" fmla="*/ 0 w 283"/>
                <a:gd name="T6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3" h="292">
                  <a:moveTo>
                    <a:pt x="0" y="0"/>
                  </a:moveTo>
                  <a:lnTo>
                    <a:pt x="37" y="0"/>
                  </a:lnTo>
                  <a:lnTo>
                    <a:pt x="62" y="0"/>
                  </a:lnTo>
                  <a:lnTo>
                    <a:pt x="86" y="0"/>
                  </a:lnTo>
                  <a:lnTo>
                    <a:pt x="111" y="0"/>
                  </a:lnTo>
                  <a:lnTo>
                    <a:pt x="111" y="46"/>
                  </a:lnTo>
                  <a:lnTo>
                    <a:pt x="123" y="92"/>
                  </a:lnTo>
                  <a:lnTo>
                    <a:pt x="136" y="138"/>
                  </a:lnTo>
                  <a:lnTo>
                    <a:pt x="148" y="177"/>
                  </a:lnTo>
                  <a:lnTo>
                    <a:pt x="148" y="153"/>
                  </a:lnTo>
                  <a:lnTo>
                    <a:pt x="148" y="138"/>
                  </a:lnTo>
                  <a:lnTo>
                    <a:pt x="160" y="92"/>
                  </a:lnTo>
                  <a:lnTo>
                    <a:pt x="172" y="46"/>
                  </a:lnTo>
                  <a:lnTo>
                    <a:pt x="172" y="23"/>
                  </a:lnTo>
                  <a:lnTo>
                    <a:pt x="185" y="0"/>
                  </a:lnTo>
                  <a:lnTo>
                    <a:pt x="209" y="0"/>
                  </a:lnTo>
                  <a:lnTo>
                    <a:pt x="234" y="0"/>
                  </a:lnTo>
                  <a:lnTo>
                    <a:pt x="259" y="0"/>
                  </a:lnTo>
                  <a:lnTo>
                    <a:pt x="283" y="0"/>
                  </a:lnTo>
                  <a:lnTo>
                    <a:pt x="283" y="77"/>
                  </a:lnTo>
                  <a:lnTo>
                    <a:pt x="283" y="146"/>
                  </a:lnTo>
                  <a:lnTo>
                    <a:pt x="283" y="223"/>
                  </a:lnTo>
                  <a:lnTo>
                    <a:pt x="283" y="292"/>
                  </a:lnTo>
                  <a:lnTo>
                    <a:pt x="222" y="292"/>
                  </a:lnTo>
                  <a:lnTo>
                    <a:pt x="222" y="69"/>
                  </a:lnTo>
                  <a:lnTo>
                    <a:pt x="172" y="292"/>
                  </a:lnTo>
                  <a:lnTo>
                    <a:pt x="111" y="292"/>
                  </a:lnTo>
                  <a:lnTo>
                    <a:pt x="74" y="69"/>
                  </a:lnTo>
                  <a:lnTo>
                    <a:pt x="74" y="292"/>
                  </a:lnTo>
                  <a:lnTo>
                    <a:pt x="0" y="292"/>
                  </a:lnTo>
                  <a:lnTo>
                    <a:pt x="0" y="223"/>
                  </a:lnTo>
                  <a:lnTo>
                    <a:pt x="0" y="146"/>
                  </a:lnTo>
                  <a:lnTo>
                    <a:pt x="0" y="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
            <p:cNvSpPr>
              <a:spLocks/>
            </p:cNvSpPr>
            <p:nvPr/>
          </p:nvSpPr>
          <p:spPr bwMode="auto">
            <a:xfrm>
              <a:off x="4901" y="7101"/>
              <a:ext cx="283" cy="292"/>
            </a:xfrm>
            <a:custGeom>
              <a:avLst/>
              <a:gdLst>
                <a:gd name="T0" fmla="*/ 0 w 283"/>
                <a:gd name="T1" fmla="*/ 0 h 292"/>
                <a:gd name="T2" fmla="*/ 37 w 283"/>
                <a:gd name="T3" fmla="*/ 0 h 292"/>
                <a:gd name="T4" fmla="*/ 62 w 283"/>
                <a:gd name="T5" fmla="*/ 0 h 292"/>
                <a:gd name="T6" fmla="*/ 86 w 283"/>
                <a:gd name="T7" fmla="*/ 0 h 292"/>
                <a:gd name="T8" fmla="*/ 111 w 283"/>
                <a:gd name="T9" fmla="*/ 0 h 292"/>
                <a:gd name="T10" fmla="*/ 111 w 283"/>
                <a:gd name="T11" fmla="*/ 46 h 292"/>
                <a:gd name="T12" fmla="*/ 123 w 283"/>
                <a:gd name="T13" fmla="*/ 92 h 292"/>
                <a:gd name="T14" fmla="*/ 136 w 283"/>
                <a:gd name="T15" fmla="*/ 138 h 292"/>
                <a:gd name="T16" fmla="*/ 148 w 283"/>
                <a:gd name="T17" fmla="*/ 177 h 292"/>
                <a:gd name="T18" fmla="*/ 148 w 283"/>
                <a:gd name="T19" fmla="*/ 153 h 292"/>
                <a:gd name="T20" fmla="*/ 148 w 283"/>
                <a:gd name="T21" fmla="*/ 138 h 292"/>
                <a:gd name="T22" fmla="*/ 160 w 283"/>
                <a:gd name="T23" fmla="*/ 92 h 292"/>
                <a:gd name="T24" fmla="*/ 172 w 283"/>
                <a:gd name="T25" fmla="*/ 46 h 292"/>
                <a:gd name="T26" fmla="*/ 172 w 283"/>
                <a:gd name="T27" fmla="*/ 23 h 292"/>
                <a:gd name="T28" fmla="*/ 185 w 283"/>
                <a:gd name="T29" fmla="*/ 0 h 292"/>
                <a:gd name="T30" fmla="*/ 209 w 283"/>
                <a:gd name="T31" fmla="*/ 0 h 292"/>
                <a:gd name="T32" fmla="*/ 234 w 283"/>
                <a:gd name="T33" fmla="*/ 0 h 292"/>
                <a:gd name="T34" fmla="*/ 259 w 283"/>
                <a:gd name="T35" fmla="*/ 0 h 292"/>
                <a:gd name="T36" fmla="*/ 283 w 283"/>
                <a:gd name="T37" fmla="*/ 0 h 292"/>
                <a:gd name="T38" fmla="*/ 283 w 283"/>
                <a:gd name="T39" fmla="*/ 77 h 292"/>
                <a:gd name="T40" fmla="*/ 283 w 283"/>
                <a:gd name="T41" fmla="*/ 146 h 292"/>
                <a:gd name="T42" fmla="*/ 283 w 283"/>
                <a:gd name="T43" fmla="*/ 223 h 292"/>
                <a:gd name="T44" fmla="*/ 283 w 283"/>
                <a:gd name="T45" fmla="*/ 292 h 292"/>
                <a:gd name="T46" fmla="*/ 222 w 283"/>
                <a:gd name="T47" fmla="*/ 292 h 292"/>
                <a:gd name="T48" fmla="*/ 222 w 283"/>
                <a:gd name="T49" fmla="*/ 69 h 292"/>
                <a:gd name="T50" fmla="*/ 172 w 283"/>
                <a:gd name="T51" fmla="*/ 292 h 292"/>
                <a:gd name="T52" fmla="*/ 111 w 283"/>
                <a:gd name="T53" fmla="*/ 292 h 292"/>
                <a:gd name="T54" fmla="*/ 74 w 283"/>
                <a:gd name="T55" fmla="*/ 69 h 292"/>
                <a:gd name="T56" fmla="*/ 74 w 283"/>
                <a:gd name="T57" fmla="*/ 292 h 292"/>
                <a:gd name="T58" fmla="*/ 0 w 283"/>
                <a:gd name="T59" fmla="*/ 292 h 292"/>
                <a:gd name="T60" fmla="*/ 0 w 283"/>
                <a:gd name="T61" fmla="*/ 223 h 292"/>
                <a:gd name="T62" fmla="*/ 0 w 283"/>
                <a:gd name="T63" fmla="*/ 146 h 292"/>
                <a:gd name="T64" fmla="*/ 0 w 283"/>
                <a:gd name="T65" fmla="*/ 77 h 292"/>
                <a:gd name="T66" fmla="*/ 0 w 283"/>
                <a:gd name="T67"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3" h="292">
                  <a:moveTo>
                    <a:pt x="0" y="0"/>
                  </a:moveTo>
                  <a:lnTo>
                    <a:pt x="37" y="0"/>
                  </a:lnTo>
                  <a:lnTo>
                    <a:pt x="62" y="0"/>
                  </a:lnTo>
                  <a:lnTo>
                    <a:pt x="86" y="0"/>
                  </a:lnTo>
                  <a:lnTo>
                    <a:pt x="111" y="0"/>
                  </a:lnTo>
                  <a:lnTo>
                    <a:pt x="111" y="46"/>
                  </a:lnTo>
                  <a:lnTo>
                    <a:pt x="123" y="92"/>
                  </a:lnTo>
                  <a:lnTo>
                    <a:pt x="136" y="138"/>
                  </a:lnTo>
                  <a:lnTo>
                    <a:pt x="148" y="177"/>
                  </a:lnTo>
                  <a:lnTo>
                    <a:pt x="148" y="153"/>
                  </a:lnTo>
                  <a:lnTo>
                    <a:pt x="148" y="138"/>
                  </a:lnTo>
                  <a:lnTo>
                    <a:pt x="160" y="92"/>
                  </a:lnTo>
                  <a:lnTo>
                    <a:pt x="172" y="46"/>
                  </a:lnTo>
                  <a:lnTo>
                    <a:pt x="172" y="23"/>
                  </a:lnTo>
                  <a:lnTo>
                    <a:pt x="185" y="0"/>
                  </a:lnTo>
                  <a:lnTo>
                    <a:pt x="209" y="0"/>
                  </a:lnTo>
                  <a:lnTo>
                    <a:pt x="234" y="0"/>
                  </a:lnTo>
                  <a:lnTo>
                    <a:pt x="259" y="0"/>
                  </a:lnTo>
                  <a:lnTo>
                    <a:pt x="283" y="0"/>
                  </a:lnTo>
                  <a:lnTo>
                    <a:pt x="283" y="77"/>
                  </a:lnTo>
                  <a:lnTo>
                    <a:pt x="283" y="146"/>
                  </a:lnTo>
                  <a:lnTo>
                    <a:pt x="283" y="223"/>
                  </a:lnTo>
                  <a:lnTo>
                    <a:pt x="283" y="292"/>
                  </a:lnTo>
                  <a:lnTo>
                    <a:pt x="222" y="292"/>
                  </a:lnTo>
                  <a:lnTo>
                    <a:pt x="222" y="69"/>
                  </a:lnTo>
                  <a:lnTo>
                    <a:pt x="172" y="292"/>
                  </a:lnTo>
                  <a:lnTo>
                    <a:pt x="111" y="292"/>
                  </a:lnTo>
                  <a:lnTo>
                    <a:pt x="74" y="69"/>
                  </a:lnTo>
                  <a:lnTo>
                    <a:pt x="74" y="292"/>
                  </a:lnTo>
                  <a:lnTo>
                    <a:pt x="0" y="292"/>
                  </a:lnTo>
                  <a:lnTo>
                    <a:pt x="0" y="223"/>
                  </a:lnTo>
                  <a:lnTo>
                    <a:pt x="0" y="146"/>
                  </a:lnTo>
                  <a:lnTo>
                    <a:pt x="0" y="77"/>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51"/>
            <p:cNvSpPr>
              <a:spLocks noEditPoints="1"/>
            </p:cNvSpPr>
            <p:nvPr/>
          </p:nvSpPr>
          <p:spPr bwMode="auto">
            <a:xfrm>
              <a:off x="5221" y="7178"/>
              <a:ext cx="197" cy="222"/>
            </a:xfrm>
            <a:custGeom>
              <a:avLst/>
              <a:gdLst>
                <a:gd name="T0" fmla="*/ 0 w 197"/>
                <a:gd name="T1" fmla="*/ 69 h 222"/>
                <a:gd name="T2" fmla="*/ 13 w 197"/>
                <a:gd name="T3" fmla="*/ 46 h 222"/>
                <a:gd name="T4" fmla="*/ 13 w 197"/>
                <a:gd name="T5" fmla="*/ 30 h 222"/>
                <a:gd name="T6" fmla="*/ 25 w 197"/>
                <a:gd name="T7" fmla="*/ 15 h 222"/>
                <a:gd name="T8" fmla="*/ 50 w 197"/>
                <a:gd name="T9" fmla="*/ 7 h 222"/>
                <a:gd name="T10" fmla="*/ 62 w 197"/>
                <a:gd name="T11" fmla="*/ 0 h 222"/>
                <a:gd name="T12" fmla="*/ 99 w 197"/>
                <a:gd name="T13" fmla="*/ 0 h 222"/>
                <a:gd name="T14" fmla="*/ 123 w 197"/>
                <a:gd name="T15" fmla="*/ 0 h 222"/>
                <a:gd name="T16" fmla="*/ 148 w 197"/>
                <a:gd name="T17" fmla="*/ 7 h 222"/>
                <a:gd name="T18" fmla="*/ 173 w 197"/>
                <a:gd name="T19" fmla="*/ 15 h 222"/>
                <a:gd name="T20" fmla="*/ 185 w 197"/>
                <a:gd name="T21" fmla="*/ 30 h 222"/>
                <a:gd name="T22" fmla="*/ 185 w 197"/>
                <a:gd name="T23" fmla="*/ 53 h 222"/>
                <a:gd name="T24" fmla="*/ 197 w 197"/>
                <a:gd name="T25" fmla="*/ 76 h 222"/>
                <a:gd name="T26" fmla="*/ 197 w 197"/>
                <a:gd name="T27" fmla="*/ 176 h 222"/>
                <a:gd name="T28" fmla="*/ 197 w 197"/>
                <a:gd name="T29" fmla="*/ 192 h 222"/>
                <a:gd name="T30" fmla="*/ 197 w 197"/>
                <a:gd name="T31" fmla="*/ 207 h 222"/>
                <a:gd name="T32" fmla="*/ 173 w 197"/>
                <a:gd name="T33" fmla="*/ 215 h 222"/>
                <a:gd name="T34" fmla="*/ 136 w 197"/>
                <a:gd name="T35" fmla="*/ 215 h 222"/>
                <a:gd name="T36" fmla="*/ 136 w 197"/>
                <a:gd name="T37" fmla="*/ 199 h 222"/>
                <a:gd name="T38" fmla="*/ 123 w 197"/>
                <a:gd name="T39" fmla="*/ 192 h 222"/>
                <a:gd name="T40" fmla="*/ 111 w 197"/>
                <a:gd name="T41" fmla="*/ 207 h 222"/>
                <a:gd name="T42" fmla="*/ 86 w 197"/>
                <a:gd name="T43" fmla="*/ 222 h 222"/>
                <a:gd name="T44" fmla="*/ 62 w 197"/>
                <a:gd name="T45" fmla="*/ 222 h 222"/>
                <a:gd name="T46" fmla="*/ 25 w 197"/>
                <a:gd name="T47" fmla="*/ 215 h 222"/>
                <a:gd name="T48" fmla="*/ 13 w 197"/>
                <a:gd name="T49" fmla="*/ 199 h 222"/>
                <a:gd name="T50" fmla="*/ 0 w 197"/>
                <a:gd name="T51" fmla="*/ 184 h 222"/>
                <a:gd name="T52" fmla="*/ 0 w 197"/>
                <a:gd name="T53" fmla="*/ 153 h 222"/>
                <a:gd name="T54" fmla="*/ 0 w 197"/>
                <a:gd name="T55" fmla="*/ 130 h 222"/>
                <a:gd name="T56" fmla="*/ 13 w 197"/>
                <a:gd name="T57" fmla="*/ 115 h 222"/>
                <a:gd name="T58" fmla="*/ 37 w 197"/>
                <a:gd name="T59" fmla="*/ 107 h 222"/>
                <a:gd name="T60" fmla="*/ 62 w 197"/>
                <a:gd name="T61" fmla="*/ 92 h 222"/>
                <a:gd name="T62" fmla="*/ 86 w 197"/>
                <a:gd name="T63" fmla="*/ 92 h 222"/>
                <a:gd name="T64" fmla="*/ 99 w 197"/>
                <a:gd name="T65" fmla="*/ 84 h 222"/>
                <a:gd name="T66" fmla="*/ 111 w 197"/>
                <a:gd name="T67" fmla="*/ 84 h 222"/>
                <a:gd name="T68" fmla="*/ 123 w 197"/>
                <a:gd name="T69" fmla="*/ 69 h 222"/>
                <a:gd name="T70" fmla="*/ 123 w 197"/>
                <a:gd name="T71" fmla="*/ 53 h 222"/>
                <a:gd name="T72" fmla="*/ 111 w 197"/>
                <a:gd name="T73" fmla="*/ 53 h 222"/>
                <a:gd name="T74" fmla="*/ 99 w 197"/>
                <a:gd name="T75" fmla="*/ 46 h 222"/>
                <a:gd name="T76" fmla="*/ 86 w 197"/>
                <a:gd name="T77" fmla="*/ 53 h 222"/>
                <a:gd name="T78" fmla="*/ 74 w 197"/>
                <a:gd name="T79" fmla="*/ 61 h 222"/>
                <a:gd name="T80" fmla="*/ 62 w 197"/>
                <a:gd name="T81" fmla="*/ 76 h 222"/>
                <a:gd name="T82" fmla="*/ 99 w 197"/>
                <a:gd name="T83" fmla="*/ 123 h 222"/>
                <a:gd name="T84" fmla="*/ 74 w 197"/>
                <a:gd name="T85" fmla="*/ 130 h 222"/>
                <a:gd name="T86" fmla="*/ 62 w 197"/>
                <a:gd name="T87" fmla="*/ 146 h 222"/>
                <a:gd name="T88" fmla="*/ 62 w 197"/>
                <a:gd name="T89" fmla="*/ 153 h 222"/>
                <a:gd name="T90" fmla="*/ 62 w 197"/>
                <a:gd name="T91" fmla="*/ 169 h 222"/>
                <a:gd name="T92" fmla="*/ 74 w 197"/>
                <a:gd name="T93" fmla="*/ 176 h 222"/>
                <a:gd name="T94" fmla="*/ 86 w 197"/>
                <a:gd name="T95" fmla="*/ 176 h 222"/>
                <a:gd name="T96" fmla="*/ 99 w 197"/>
                <a:gd name="T97" fmla="*/ 176 h 222"/>
                <a:gd name="T98" fmla="*/ 111 w 197"/>
                <a:gd name="T99" fmla="*/ 169 h 222"/>
                <a:gd name="T100" fmla="*/ 123 w 197"/>
                <a:gd name="T101" fmla="*/ 153 h 222"/>
                <a:gd name="T102" fmla="*/ 123 w 197"/>
                <a:gd name="T103" fmla="*/ 138 h 222"/>
                <a:gd name="T104" fmla="*/ 123 w 197"/>
                <a:gd name="T105"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222">
                  <a:moveTo>
                    <a:pt x="62" y="76"/>
                  </a:moveTo>
                  <a:lnTo>
                    <a:pt x="50" y="69"/>
                  </a:lnTo>
                  <a:lnTo>
                    <a:pt x="37" y="69"/>
                  </a:lnTo>
                  <a:lnTo>
                    <a:pt x="13" y="69"/>
                  </a:lnTo>
                  <a:lnTo>
                    <a:pt x="0" y="69"/>
                  </a:lnTo>
                  <a:lnTo>
                    <a:pt x="0" y="61"/>
                  </a:lnTo>
                  <a:lnTo>
                    <a:pt x="0" y="53"/>
                  </a:lnTo>
                  <a:lnTo>
                    <a:pt x="13" y="46"/>
                  </a:lnTo>
                  <a:lnTo>
                    <a:pt x="13" y="38"/>
                  </a:lnTo>
                  <a:lnTo>
                    <a:pt x="13" y="30"/>
                  </a:lnTo>
                  <a:lnTo>
                    <a:pt x="13" y="23"/>
                  </a:lnTo>
                  <a:lnTo>
                    <a:pt x="25" y="23"/>
                  </a:lnTo>
                  <a:lnTo>
                    <a:pt x="25" y="15"/>
                  </a:lnTo>
                  <a:lnTo>
                    <a:pt x="37" y="15"/>
                  </a:lnTo>
                  <a:lnTo>
                    <a:pt x="37" y="7"/>
                  </a:lnTo>
                  <a:lnTo>
                    <a:pt x="50" y="7"/>
                  </a:lnTo>
                  <a:lnTo>
                    <a:pt x="62" y="7"/>
                  </a:lnTo>
                  <a:lnTo>
                    <a:pt x="62" y="0"/>
                  </a:lnTo>
                  <a:lnTo>
                    <a:pt x="74" y="0"/>
                  </a:lnTo>
                  <a:lnTo>
                    <a:pt x="86" y="0"/>
                  </a:lnTo>
                  <a:lnTo>
                    <a:pt x="99" y="0"/>
                  </a:lnTo>
                  <a:lnTo>
                    <a:pt x="111" y="0"/>
                  </a:lnTo>
                  <a:lnTo>
                    <a:pt x="123" y="0"/>
                  </a:lnTo>
                  <a:lnTo>
                    <a:pt x="136" y="0"/>
                  </a:lnTo>
                  <a:lnTo>
                    <a:pt x="148" y="7"/>
                  </a:lnTo>
                  <a:lnTo>
                    <a:pt x="160" y="7"/>
                  </a:lnTo>
                  <a:lnTo>
                    <a:pt x="160" y="15"/>
                  </a:lnTo>
                  <a:lnTo>
                    <a:pt x="173" y="15"/>
                  </a:lnTo>
                  <a:lnTo>
                    <a:pt x="173" y="23"/>
                  </a:lnTo>
                  <a:lnTo>
                    <a:pt x="185" y="30"/>
                  </a:lnTo>
                  <a:lnTo>
                    <a:pt x="185" y="38"/>
                  </a:lnTo>
                  <a:lnTo>
                    <a:pt x="185" y="46"/>
                  </a:lnTo>
                  <a:lnTo>
                    <a:pt x="185" y="53"/>
                  </a:lnTo>
                  <a:lnTo>
                    <a:pt x="185" y="61"/>
                  </a:lnTo>
                  <a:lnTo>
                    <a:pt x="185" y="69"/>
                  </a:lnTo>
                  <a:lnTo>
                    <a:pt x="197" y="76"/>
                  </a:lnTo>
                  <a:lnTo>
                    <a:pt x="197" y="100"/>
                  </a:lnTo>
                  <a:lnTo>
                    <a:pt x="197" y="123"/>
                  </a:lnTo>
                  <a:lnTo>
                    <a:pt x="197" y="146"/>
                  </a:lnTo>
                  <a:lnTo>
                    <a:pt x="197" y="169"/>
                  </a:lnTo>
                  <a:lnTo>
                    <a:pt x="197" y="176"/>
                  </a:lnTo>
                  <a:lnTo>
                    <a:pt x="197" y="184"/>
                  </a:lnTo>
                  <a:lnTo>
                    <a:pt x="197" y="192"/>
                  </a:lnTo>
                  <a:lnTo>
                    <a:pt x="197" y="199"/>
                  </a:lnTo>
                  <a:lnTo>
                    <a:pt x="197" y="207"/>
                  </a:lnTo>
                  <a:lnTo>
                    <a:pt x="197" y="215"/>
                  </a:lnTo>
                  <a:lnTo>
                    <a:pt x="185" y="215"/>
                  </a:lnTo>
                  <a:lnTo>
                    <a:pt x="173" y="215"/>
                  </a:lnTo>
                  <a:lnTo>
                    <a:pt x="148" y="215"/>
                  </a:lnTo>
                  <a:lnTo>
                    <a:pt x="136" y="215"/>
                  </a:lnTo>
                  <a:lnTo>
                    <a:pt x="136" y="207"/>
                  </a:lnTo>
                  <a:lnTo>
                    <a:pt x="136" y="199"/>
                  </a:lnTo>
                  <a:lnTo>
                    <a:pt x="123" y="192"/>
                  </a:lnTo>
                  <a:lnTo>
                    <a:pt x="123" y="199"/>
                  </a:lnTo>
                  <a:lnTo>
                    <a:pt x="111" y="207"/>
                  </a:lnTo>
                  <a:lnTo>
                    <a:pt x="111" y="215"/>
                  </a:lnTo>
                  <a:lnTo>
                    <a:pt x="99" y="215"/>
                  </a:lnTo>
                  <a:lnTo>
                    <a:pt x="86" y="222"/>
                  </a:lnTo>
                  <a:lnTo>
                    <a:pt x="74" y="222"/>
                  </a:lnTo>
                  <a:lnTo>
                    <a:pt x="62" y="222"/>
                  </a:lnTo>
                  <a:lnTo>
                    <a:pt x="50" y="222"/>
                  </a:lnTo>
                  <a:lnTo>
                    <a:pt x="37" y="222"/>
                  </a:lnTo>
                  <a:lnTo>
                    <a:pt x="37" y="215"/>
                  </a:lnTo>
                  <a:lnTo>
                    <a:pt x="25" y="215"/>
                  </a:lnTo>
                  <a:lnTo>
                    <a:pt x="13" y="207"/>
                  </a:lnTo>
                  <a:lnTo>
                    <a:pt x="13" y="199"/>
                  </a:lnTo>
                  <a:lnTo>
                    <a:pt x="0" y="192"/>
                  </a:lnTo>
                  <a:lnTo>
                    <a:pt x="0" y="184"/>
                  </a:lnTo>
                  <a:lnTo>
                    <a:pt x="0" y="176"/>
                  </a:lnTo>
                  <a:lnTo>
                    <a:pt x="0" y="169"/>
                  </a:lnTo>
                  <a:lnTo>
                    <a:pt x="0" y="161"/>
                  </a:lnTo>
                  <a:lnTo>
                    <a:pt x="0" y="153"/>
                  </a:lnTo>
                  <a:lnTo>
                    <a:pt x="0" y="146"/>
                  </a:lnTo>
                  <a:lnTo>
                    <a:pt x="0" y="138"/>
                  </a:lnTo>
                  <a:lnTo>
                    <a:pt x="0" y="130"/>
                  </a:lnTo>
                  <a:lnTo>
                    <a:pt x="0" y="123"/>
                  </a:lnTo>
                  <a:lnTo>
                    <a:pt x="13" y="123"/>
                  </a:lnTo>
                  <a:lnTo>
                    <a:pt x="13" y="115"/>
                  </a:lnTo>
                  <a:lnTo>
                    <a:pt x="25" y="107"/>
                  </a:lnTo>
                  <a:lnTo>
                    <a:pt x="37" y="107"/>
                  </a:lnTo>
                  <a:lnTo>
                    <a:pt x="37" y="100"/>
                  </a:lnTo>
                  <a:lnTo>
                    <a:pt x="50" y="100"/>
                  </a:lnTo>
                  <a:lnTo>
                    <a:pt x="62" y="100"/>
                  </a:lnTo>
                  <a:lnTo>
                    <a:pt x="62" y="92"/>
                  </a:lnTo>
                  <a:lnTo>
                    <a:pt x="74" y="92"/>
                  </a:lnTo>
                  <a:lnTo>
                    <a:pt x="86" y="92"/>
                  </a:lnTo>
                  <a:lnTo>
                    <a:pt x="86" y="84"/>
                  </a:lnTo>
                  <a:lnTo>
                    <a:pt x="99" y="84"/>
                  </a:lnTo>
                  <a:lnTo>
                    <a:pt x="111" y="84"/>
                  </a:lnTo>
                  <a:lnTo>
                    <a:pt x="123" y="76"/>
                  </a:lnTo>
                  <a:lnTo>
                    <a:pt x="123" y="69"/>
                  </a:lnTo>
                  <a:lnTo>
                    <a:pt x="123" y="61"/>
                  </a:lnTo>
                  <a:lnTo>
                    <a:pt x="123" y="53"/>
                  </a:lnTo>
                  <a:lnTo>
                    <a:pt x="111" y="53"/>
                  </a:lnTo>
                  <a:lnTo>
                    <a:pt x="111" y="46"/>
                  </a:lnTo>
                  <a:lnTo>
                    <a:pt x="99" y="46"/>
                  </a:lnTo>
                  <a:lnTo>
                    <a:pt x="86" y="46"/>
                  </a:lnTo>
                  <a:lnTo>
                    <a:pt x="86" y="53"/>
                  </a:lnTo>
                  <a:lnTo>
                    <a:pt x="74" y="53"/>
                  </a:lnTo>
                  <a:lnTo>
                    <a:pt x="74" y="61"/>
                  </a:lnTo>
                  <a:lnTo>
                    <a:pt x="74" y="69"/>
                  </a:lnTo>
                  <a:lnTo>
                    <a:pt x="62" y="69"/>
                  </a:lnTo>
                  <a:lnTo>
                    <a:pt x="62" y="76"/>
                  </a:lnTo>
                  <a:close/>
                  <a:moveTo>
                    <a:pt x="123" y="115"/>
                  </a:moveTo>
                  <a:lnTo>
                    <a:pt x="123" y="123"/>
                  </a:lnTo>
                  <a:lnTo>
                    <a:pt x="111" y="123"/>
                  </a:lnTo>
                  <a:lnTo>
                    <a:pt x="99" y="123"/>
                  </a:lnTo>
                  <a:lnTo>
                    <a:pt x="99" y="130"/>
                  </a:lnTo>
                  <a:lnTo>
                    <a:pt x="86" y="130"/>
                  </a:lnTo>
                  <a:lnTo>
                    <a:pt x="74" y="130"/>
                  </a:lnTo>
                  <a:lnTo>
                    <a:pt x="74" y="138"/>
                  </a:lnTo>
                  <a:lnTo>
                    <a:pt x="62" y="146"/>
                  </a:lnTo>
                  <a:lnTo>
                    <a:pt x="62" y="153"/>
                  </a:lnTo>
                  <a:lnTo>
                    <a:pt x="62" y="161"/>
                  </a:lnTo>
                  <a:lnTo>
                    <a:pt x="62" y="169"/>
                  </a:lnTo>
                  <a:lnTo>
                    <a:pt x="74" y="169"/>
                  </a:lnTo>
                  <a:lnTo>
                    <a:pt x="74" y="176"/>
                  </a:lnTo>
                  <a:lnTo>
                    <a:pt x="86" y="176"/>
                  </a:lnTo>
                  <a:lnTo>
                    <a:pt x="99" y="176"/>
                  </a:lnTo>
                  <a:lnTo>
                    <a:pt x="99" y="169"/>
                  </a:lnTo>
                  <a:lnTo>
                    <a:pt x="111" y="169"/>
                  </a:lnTo>
                  <a:lnTo>
                    <a:pt x="111" y="161"/>
                  </a:lnTo>
                  <a:lnTo>
                    <a:pt x="123" y="161"/>
                  </a:lnTo>
                  <a:lnTo>
                    <a:pt x="123" y="153"/>
                  </a:lnTo>
                  <a:lnTo>
                    <a:pt x="123" y="146"/>
                  </a:lnTo>
                  <a:lnTo>
                    <a:pt x="123" y="138"/>
                  </a:lnTo>
                  <a:lnTo>
                    <a:pt x="123" y="130"/>
                  </a:lnTo>
                  <a:lnTo>
                    <a:pt x="123" y="123"/>
                  </a:lnTo>
                  <a:lnTo>
                    <a:pt x="123"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0"/>
            <p:cNvSpPr>
              <a:spLocks/>
            </p:cNvSpPr>
            <p:nvPr/>
          </p:nvSpPr>
          <p:spPr bwMode="auto">
            <a:xfrm>
              <a:off x="5283" y="7293"/>
              <a:ext cx="61" cy="61"/>
            </a:xfrm>
            <a:custGeom>
              <a:avLst/>
              <a:gdLst>
                <a:gd name="T0" fmla="*/ 61 w 61"/>
                <a:gd name="T1" fmla="*/ 0 h 61"/>
                <a:gd name="T2" fmla="*/ 61 w 61"/>
                <a:gd name="T3" fmla="*/ 8 h 61"/>
                <a:gd name="T4" fmla="*/ 49 w 61"/>
                <a:gd name="T5" fmla="*/ 8 h 61"/>
                <a:gd name="T6" fmla="*/ 37 w 61"/>
                <a:gd name="T7" fmla="*/ 8 h 61"/>
                <a:gd name="T8" fmla="*/ 37 w 61"/>
                <a:gd name="T9" fmla="*/ 15 h 61"/>
                <a:gd name="T10" fmla="*/ 24 w 61"/>
                <a:gd name="T11" fmla="*/ 15 h 61"/>
                <a:gd name="T12" fmla="*/ 24 w 61"/>
                <a:gd name="T13" fmla="*/ 15 h 61"/>
                <a:gd name="T14" fmla="*/ 24 w 61"/>
                <a:gd name="T15" fmla="*/ 15 h 61"/>
                <a:gd name="T16" fmla="*/ 12 w 61"/>
                <a:gd name="T17" fmla="*/ 15 h 61"/>
                <a:gd name="T18" fmla="*/ 12 w 61"/>
                <a:gd name="T19" fmla="*/ 23 h 61"/>
                <a:gd name="T20" fmla="*/ 12 w 61"/>
                <a:gd name="T21" fmla="*/ 23 h 61"/>
                <a:gd name="T22" fmla="*/ 12 w 61"/>
                <a:gd name="T23" fmla="*/ 23 h 61"/>
                <a:gd name="T24" fmla="*/ 12 w 61"/>
                <a:gd name="T25" fmla="*/ 23 h 61"/>
                <a:gd name="T26" fmla="*/ 0 w 61"/>
                <a:gd name="T27" fmla="*/ 31 h 61"/>
                <a:gd name="T28" fmla="*/ 0 w 61"/>
                <a:gd name="T29" fmla="*/ 31 h 61"/>
                <a:gd name="T30" fmla="*/ 0 w 61"/>
                <a:gd name="T31" fmla="*/ 38 h 61"/>
                <a:gd name="T32" fmla="*/ 0 w 61"/>
                <a:gd name="T33" fmla="*/ 38 h 61"/>
                <a:gd name="T34" fmla="*/ 0 w 61"/>
                <a:gd name="T35" fmla="*/ 38 h 61"/>
                <a:gd name="T36" fmla="*/ 0 w 61"/>
                <a:gd name="T37" fmla="*/ 38 h 61"/>
                <a:gd name="T38" fmla="*/ 0 w 61"/>
                <a:gd name="T39" fmla="*/ 46 h 61"/>
                <a:gd name="T40" fmla="*/ 0 w 61"/>
                <a:gd name="T41" fmla="*/ 46 h 61"/>
                <a:gd name="T42" fmla="*/ 0 w 61"/>
                <a:gd name="T43" fmla="*/ 46 h 61"/>
                <a:gd name="T44" fmla="*/ 0 w 61"/>
                <a:gd name="T45" fmla="*/ 46 h 61"/>
                <a:gd name="T46" fmla="*/ 0 w 61"/>
                <a:gd name="T47" fmla="*/ 54 h 61"/>
                <a:gd name="T48" fmla="*/ 12 w 61"/>
                <a:gd name="T49" fmla="*/ 54 h 61"/>
                <a:gd name="T50" fmla="*/ 12 w 61"/>
                <a:gd name="T51" fmla="*/ 54 h 61"/>
                <a:gd name="T52" fmla="*/ 12 w 61"/>
                <a:gd name="T53" fmla="*/ 61 h 61"/>
                <a:gd name="T54" fmla="*/ 12 w 61"/>
                <a:gd name="T55" fmla="*/ 61 h 61"/>
                <a:gd name="T56" fmla="*/ 12 w 61"/>
                <a:gd name="T57" fmla="*/ 61 h 61"/>
                <a:gd name="T58" fmla="*/ 12 w 61"/>
                <a:gd name="T59" fmla="*/ 61 h 61"/>
                <a:gd name="T60" fmla="*/ 24 w 61"/>
                <a:gd name="T61" fmla="*/ 61 h 61"/>
                <a:gd name="T62" fmla="*/ 24 w 61"/>
                <a:gd name="T63" fmla="*/ 61 h 61"/>
                <a:gd name="T64" fmla="*/ 24 w 61"/>
                <a:gd name="T65" fmla="*/ 61 h 61"/>
                <a:gd name="T66" fmla="*/ 24 w 61"/>
                <a:gd name="T67" fmla="*/ 61 h 61"/>
                <a:gd name="T68" fmla="*/ 24 w 61"/>
                <a:gd name="T69" fmla="*/ 61 h 61"/>
                <a:gd name="T70" fmla="*/ 37 w 61"/>
                <a:gd name="T71" fmla="*/ 61 h 61"/>
                <a:gd name="T72" fmla="*/ 37 w 61"/>
                <a:gd name="T73" fmla="*/ 61 h 61"/>
                <a:gd name="T74" fmla="*/ 37 w 61"/>
                <a:gd name="T75" fmla="*/ 61 h 61"/>
                <a:gd name="T76" fmla="*/ 37 w 61"/>
                <a:gd name="T77" fmla="*/ 61 h 61"/>
                <a:gd name="T78" fmla="*/ 37 w 61"/>
                <a:gd name="T79" fmla="*/ 54 h 61"/>
                <a:gd name="T80" fmla="*/ 49 w 61"/>
                <a:gd name="T81" fmla="*/ 54 h 61"/>
                <a:gd name="T82" fmla="*/ 49 w 61"/>
                <a:gd name="T83" fmla="*/ 54 h 61"/>
                <a:gd name="T84" fmla="*/ 49 w 61"/>
                <a:gd name="T85" fmla="*/ 54 h 61"/>
                <a:gd name="T86" fmla="*/ 49 w 61"/>
                <a:gd name="T87" fmla="*/ 54 h 61"/>
                <a:gd name="T88" fmla="*/ 49 w 61"/>
                <a:gd name="T89" fmla="*/ 46 h 61"/>
                <a:gd name="T90" fmla="*/ 61 w 61"/>
                <a:gd name="T91" fmla="*/ 46 h 61"/>
                <a:gd name="T92" fmla="*/ 61 w 61"/>
                <a:gd name="T93" fmla="*/ 46 h 61"/>
                <a:gd name="T94" fmla="*/ 61 w 61"/>
                <a:gd name="T95" fmla="*/ 38 h 61"/>
                <a:gd name="T96" fmla="*/ 61 w 61"/>
                <a:gd name="T97" fmla="*/ 38 h 61"/>
                <a:gd name="T98" fmla="*/ 61 w 61"/>
                <a:gd name="T99" fmla="*/ 38 h 61"/>
                <a:gd name="T100" fmla="*/ 61 w 61"/>
                <a:gd name="T101" fmla="*/ 31 h 61"/>
                <a:gd name="T102" fmla="*/ 61 w 61"/>
                <a:gd name="T103" fmla="*/ 31 h 61"/>
                <a:gd name="T104" fmla="*/ 61 w 61"/>
                <a:gd name="T105" fmla="*/ 31 h 61"/>
                <a:gd name="T106" fmla="*/ 61 w 61"/>
                <a:gd name="T107" fmla="*/ 23 h 61"/>
                <a:gd name="T108" fmla="*/ 61 w 61"/>
                <a:gd name="T109" fmla="*/ 23 h 61"/>
                <a:gd name="T110" fmla="*/ 61 w 61"/>
                <a:gd name="T111" fmla="*/ 15 h 61"/>
                <a:gd name="T112" fmla="*/ 61 w 61"/>
                <a:gd name="T113" fmla="*/ 15 h 61"/>
                <a:gd name="T114" fmla="*/ 61 w 61"/>
                <a:gd name="T115" fmla="*/ 8 h 61"/>
                <a:gd name="T116" fmla="*/ 61 w 61"/>
                <a:gd name="T117" fmla="*/ 8 h 61"/>
                <a:gd name="T118" fmla="*/ 61 w 61"/>
                <a:gd name="T119" fmla="*/ 8 h 61"/>
                <a:gd name="T120" fmla="*/ 61 w 61"/>
                <a:gd name="T121" fmla="*/ 0 h 61"/>
                <a:gd name="T122" fmla="*/ 61 w 61"/>
                <a:gd name="T1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 h="61">
                  <a:moveTo>
                    <a:pt x="61" y="0"/>
                  </a:moveTo>
                  <a:lnTo>
                    <a:pt x="61" y="8"/>
                  </a:lnTo>
                  <a:lnTo>
                    <a:pt x="49" y="8"/>
                  </a:lnTo>
                  <a:lnTo>
                    <a:pt x="37" y="8"/>
                  </a:lnTo>
                  <a:lnTo>
                    <a:pt x="37" y="15"/>
                  </a:lnTo>
                  <a:lnTo>
                    <a:pt x="24" y="15"/>
                  </a:lnTo>
                  <a:lnTo>
                    <a:pt x="12" y="15"/>
                  </a:lnTo>
                  <a:lnTo>
                    <a:pt x="12" y="23"/>
                  </a:lnTo>
                  <a:lnTo>
                    <a:pt x="0" y="31"/>
                  </a:lnTo>
                  <a:lnTo>
                    <a:pt x="0" y="38"/>
                  </a:lnTo>
                  <a:lnTo>
                    <a:pt x="0" y="46"/>
                  </a:lnTo>
                  <a:lnTo>
                    <a:pt x="0" y="54"/>
                  </a:lnTo>
                  <a:lnTo>
                    <a:pt x="12" y="54"/>
                  </a:lnTo>
                  <a:lnTo>
                    <a:pt x="12" y="61"/>
                  </a:lnTo>
                  <a:lnTo>
                    <a:pt x="24" y="61"/>
                  </a:lnTo>
                  <a:lnTo>
                    <a:pt x="37" y="61"/>
                  </a:lnTo>
                  <a:lnTo>
                    <a:pt x="37" y="54"/>
                  </a:lnTo>
                  <a:lnTo>
                    <a:pt x="49" y="54"/>
                  </a:lnTo>
                  <a:lnTo>
                    <a:pt x="49" y="46"/>
                  </a:lnTo>
                  <a:lnTo>
                    <a:pt x="61" y="46"/>
                  </a:lnTo>
                  <a:lnTo>
                    <a:pt x="61" y="38"/>
                  </a:lnTo>
                  <a:lnTo>
                    <a:pt x="61" y="31"/>
                  </a:lnTo>
                  <a:lnTo>
                    <a:pt x="61" y="23"/>
                  </a:lnTo>
                  <a:lnTo>
                    <a:pt x="61" y="15"/>
                  </a:lnTo>
                  <a:lnTo>
                    <a:pt x="61" y="8"/>
                  </a:lnTo>
                  <a:lnTo>
                    <a:pt x="61"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49"/>
            <p:cNvSpPr>
              <a:spLocks noEditPoints="1"/>
            </p:cNvSpPr>
            <p:nvPr/>
          </p:nvSpPr>
          <p:spPr bwMode="auto">
            <a:xfrm>
              <a:off x="5443" y="7101"/>
              <a:ext cx="197" cy="299"/>
            </a:xfrm>
            <a:custGeom>
              <a:avLst/>
              <a:gdLst>
                <a:gd name="T0" fmla="*/ 197 w 197"/>
                <a:gd name="T1" fmla="*/ 146 h 299"/>
                <a:gd name="T2" fmla="*/ 185 w 197"/>
                <a:gd name="T3" fmla="*/ 292 h 299"/>
                <a:gd name="T4" fmla="*/ 135 w 197"/>
                <a:gd name="T5" fmla="*/ 292 h 299"/>
                <a:gd name="T6" fmla="*/ 135 w 197"/>
                <a:gd name="T7" fmla="*/ 269 h 299"/>
                <a:gd name="T8" fmla="*/ 123 w 197"/>
                <a:gd name="T9" fmla="*/ 269 h 299"/>
                <a:gd name="T10" fmla="*/ 123 w 197"/>
                <a:gd name="T11" fmla="*/ 284 h 299"/>
                <a:gd name="T12" fmla="*/ 111 w 197"/>
                <a:gd name="T13" fmla="*/ 292 h 299"/>
                <a:gd name="T14" fmla="*/ 98 w 197"/>
                <a:gd name="T15" fmla="*/ 299 h 299"/>
                <a:gd name="T16" fmla="*/ 86 w 197"/>
                <a:gd name="T17" fmla="*/ 299 h 299"/>
                <a:gd name="T18" fmla="*/ 74 w 197"/>
                <a:gd name="T19" fmla="*/ 299 h 299"/>
                <a:gd name="T20" fmla="*/ 61 w 197"/>
                <a:gd name="T21" fmla="*/ 299 h 299"/>
                <a:gd name="T22" fmla="*/ 49 w 197"/>
                <a:gd name="T23" fmla="*/ 292 h 299"/>
                <a:gd name="T24" fmla="*/ 37 w 197"/>
                <a:gd name="T25" fmla="*/ 284 h 299"/>
                <a:gd name="T26" fmla="*/ 25 w 197"/>
                <a:gd name="T27" fmla="*/ 276 h 299"/>
                <a:gd name="T28" fmla="*/ 25 w 197"/>
                <a:gd name="T29" fmla="*/ 269 h 299"/>
                <a:gd name="T30" fmla="*/ 12 w 197"/>
                <a:gd name="T31" fmla="*/ 238 h 299"/>
                <a:gd name="T32" fmla="*/ 0 w 197"/>
                <a:gd name="T33" fmla="*/ 215 h 299"/>
                <a:gd name="T34" fmla="*/ 0 w 197"/>
                <a:gd name="T35" fmla="*/ 200 h 299"/>
                <a:gd name="T36" fmla="*/ 0 w 197"/>
                <a:gd name="T37" fmla="*/ 177 h 299"/>
                <a:gd name="T38" fmla="*/ 0 w 197"/>
                <a:gd name="T39" fmla="*/ 161 h 299"/>
                <a:gd name="T40" fmla="*/ 0 w 197"/>
                <a:gd name="T41" fmla="*/ 146 h 299"/>
                <a:gd name="T42" fmla="*/ 12 w 197"/>
                <a:gd name="T43" fmla="*/ 130 h 299"/>
                <a:gd name="T44" fmla="*/ 12 w 197"/>
                <a:gd name="T45" fmla="*/ 115 h 299"/>
                <a:gd name="T46" fmla="*/ 25 w 197"/>
                <a:gd name="T47" fmla="*/ 107 h 299"/>
                <a:gd name="T48" fmla="*/ 37 w 197"/>
                <a:gd name="T49" fmla="*/ 92 h 299"/>
                <a:gd name="T50" fmla="*/ 37 w 197"/>
                <a:gd name="T51" fmla="*/ 84 h 299"/>
                <a:gd name="T52" fmla="*/ 49 w 197"/>
                <a:gd name="T53" fmla="*/ 84 h 299"/>
                <a:gd name="T54" fmla="*/ 61 w 197"/>
                <a:gd name="T55" fmla="*/ 77 h 299"/>
                <a:gd name="T56" fmla="*/ 74 w 197"/>
                <a:gd name="T57" fmla="*/ 77 h 299"/>
                <a:gd name="T58" fmla="*/ 86 w 197"/>
                <a:gd name="T59" fmla="*/ 77 h 299"/>
                <a:gd name="T60" fmla="*/ 98 w 197"/>
                <a:gd name="T61" fmla="*/ 77 h 299"/>
                <a:gd name="T62" fmla="*/ 111 w 197"/>
                <a:gd name="T63" fmla="*/ 84 h 299"/>
                <a:gd name="T64" fmla="*/ 111 w 197"/>
                <a:gd name="T65" fmla="*/ 92 h 299"/>
                <a:gd name="T66" fmla="*/ 123 w 197"/>
                <a:gd name="T67" fmla="*/ 100 h 299"/>
                <a:gd name="T68" fmla="*/ 123 w 197"/>
                <a:gd name="T69" fmla="*/ 0 h 299"/>
                <a:gd name="T70" fmla="*/ 123 w 197"/>
                <a:gd name="T71" fmla="*/ 184 h 299"/>
                <a:gd name="T72" fmla="*/ 123 w 197"/>
                <a:gd name="T73" fmla="*/ 169 h 299"/>
                <a:gd name="T74" fmla="*/ 123 w 197"/>
                <a:gd name="T75" fmla="*/ 153 h 299"/>
                <a:gd name="T76" fmla="*/ 123 w 197"/>
                <a:gd name="T77" fmla="*/ 146 h 299"/>
                <a:gd name="T78" fmla="*/ 111 w 197"/>
                <a:gd name="T79" fmla="*/ 138 h 299"/>
                <a:gd name="T80" fmla="*/ 98 w 197"/>
                <a:gd name="T81" fmla="*/ 138 h 299"/>
                <a:gd name="T82" fmla="*/ 86 w 197"/>
                <a:gd name="T83" fmla="*/ 138 h 299"/>
                <a:gd name="T84" fmla="*/ 86 w 197"/>
                <a:gd name="T85" fmla="*/ 138 h 299"/>
                <a:gd name="T86" fmla="*/ 74 w 197"/>
                <a:gd name="T87" fmla="*/ 146 h 299"/>
                <a:gd name="T88" fmla="*/ 74 w 197"/>
                <a:gd name="T89" fmla="*/ 161 h 299"/>
                <a:gd name="T90" fmla="*/ 74 w 197"/>
                <a:gd name="T91" fmla="*/ 177 h 299"/>
                <a:gd name="T92" fmla="*/ 74 w 197"/>
                <a:gd name="T93" fmla="*/ 192 h 299"/>
                <a:gd name="T94" fmla="*/ 74 w 197"/>
                <a:gd name="T95" fmla="*/ 215 h 299"/>
                <a:gd name="T96" fmla="*/ 74 w 197"/>
                <a:gd name="T97" fmla="*/ 223 h 299"/>
                <a:gd name="T98" fmla="*/ 86 w 197"/>
                <a:gd name="T99" fmla="*/ 230 h 299"/>
                <a:gd name="T100" fmla="*/ 86 w 197"/>
                <a:gd name="T101" fmla="*/ 238 h 299"/>
                <a:gd name="T102" fmla="*/ 98 w 197"/>
                <a:gd name="T103" fmla="*/ 238 h 299"/>
                <a:gd name="T104" fmla="*/ 111 w 197"/>
                <a:gd name="T105" fmla="*/ 238 h 299"/>
                <a:gd name="T106" fmla="*/ 111 w 197"/>
                <a:gd name="T107" fmla="*/ 230 h 299"/>
                <a:gd name="T108" fmla="*/ 123 w 197"/>
                <a:gd name="T109" fmla="*/ 223 h 299"/>
                <a:gd name="T110" fmla="*/ 123 w 197"/>
                <a:gd name="T111" fmla="*/ 207 h 299"/>
                <a:gd name="T112" fmla="*/ 123 w 197"/>
                <a:gd name="T113" fmla="*/ 192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7" h="299">
                  <a:moveTo>
                    <a:pt x="197" y="0"/>
                  </a:moveTo>
                  <a:lnTo>
                    <a:pt x="197" y="77"/>
                  </a:lnTo>
                  <a:lnTo>
                    <a:pt x="197" y="146"/>
                  </a:lnTo>
                  <a:lnTo>
                    <a:pt x="197" y="223"/>
                  </a:lnTo>
                  <a:lnTo>
                    <a:pt x="197" y="292"/>
                  </a:lnTo>
                  <a:lnTo>
                    <a:pt x="185" y="292"/>
                  </a:lnTo>
                  <a:lnTo>
                    <a:pt x="160" y="292"/>
                  </a:lnTo>
                  <a:lnTo>
                    <a:pt x="148" y="292"/>
                  </a:lnTo>
                  <a:lnTo>
                    <a:pt x="135" y="292"/>
                  </a:lnTo>
                  <a:lnTo>
                    <a:pt x="135" y="284"/>
                  </a:lnTo>
                  <a:lnTo>
                    <a:pt x="135" y="276"/>
                  </a:lnTo>
                  <a:lnTo>
                    <a:pt x="135" y="269"/>
                  </a:lnTo>
                  <a:lnTo>
                    <a:pt x="135" y="261"/>
                  </a:lnTo>
                  <a:lnTo>
                    <a:pt x="135" y="269"/>
                  </a:lnTo>
                  <a:lnTo>
                    <a:pt x="123" y="269"/>
                  </a:lnTo>
                  <a:lnTo>
                    <a:pt x="123" y="276"/>
                  </a:lnTo>
                  <a:lnTo>
                    <a:pt x="123" y="284"/>
                  </a:lnTo>
                  <a:lnTo>
                    <a:pt x="111" y="284"/>
                  </a:lnTo>
                  <a:lnTo>
                    <a:pt x="111" y="292"/>
                  </a:lnTo>
                  <a:lnTo>
                    <a:pt x="98" y="292"/>
                  </a:lnTo>
                  <a:lnTo>
                    <a:pt x="98" y="299"/>
                  </a:lnTo>
                  <a:lnTo>
                    <a:pt x="86" y="299"/>
                  </a:lnTo>
                  <a:lnTo>
                    <a:pt x="74" y="299"/>
                  </a:lnTo>
                  <a:lnTo>
                    <a:pt x="61" y="299"/>
                  </a:lnTo>
                  <a:lnTo>
                    <a:pt x="49" y="299"/>
                  </a:lnTo>
                  <a:lnTo>
                    <a:pt x="49" y="292"/>
                  </a:lnTo>
                  <a:lnTo>
                    <a:pt x="37" y="292"/>
                  </a:lnTo>
                  <a:lnTo>
                    <a:pt x="37" y="284"/>
                  </a:lnTo>
                  <a:lnTo>
                    <a:pt x="25" y="276"/>
                  </a:lnTo>
                  <a:lnTo>
                    <a:pt x="25" y="269"/>
                  </a:lnTo>
                  <a:lnTo>
                    <a:pt x="12" y="253"/>
                  </a:lnTo>
                  <a:lnTo>
                    <a:pt x="12" y="246"/>
                  </a:lnTo>
                  <a:lnTo>
                    <a:pt x="12" y="238"/>
                  </a:lnTo>
                  <a:lnTo>
                    <a:pt x="12" y="230"/>
                  </a:lnTo>
                  <a:lnTo>
                    <a:pt x="0" y="223"/>
                  </a:lnTo>
                  <a:lnTo>
                    <a:pt x="0" y="215"/>
                  </a:lnTo>
                  <a:lnTo>
                    <a:pt x="0" y="207"/>
                  </a:lnTo>
                  <a:lnTo>
                    <a:pt x="0" y="200"/>
                  </a:lnTo>
                  <a:lnTo>
                    <a:pt x="0" y="192"/>
                  </a:lnTo>
                  <a:lnTo>
                    <a:pt x="0" y="184"/>
                  </a:lnTo>
                  <a:lnTo>
                    <a:pt x="0" y="177"/>
                  </a:lnTo>
                  <a:lnTo>
                    <a:pt x="0" y="169"/>
                  </a:lnTo>
                  <a:lnTo>
                    <a:pt x="0" y="161"/>
                  </a:lnTo>
                  <a:lnTo>
                    <a:pt x="0" y="153"/>
                  </a:lnTo>
                  <a:lnTo>
                    <a:pt x="0" y="146"/>
                  </a:lnTo>
                  <a:lnTo>
                    <a:pt x="12" y="138"/>
                  </a:lnTo>
                  <a:lnTo>
                    <a:pt x="12" y="130"/>
                  </a:lnTo>
                  <a:lnTo>
                    <a:pt x="12" y="123"/>
                  </a:lnTo>
                  <a:lnTo>
                    <a:pt x="12" y="115"/>
                  </a:lnTo>
                  <a:lnTo>
                    <a:pt x="25" y="115"/>
                  </a:lnTo>
                  <a:lnTo>
                    <a:pt x="25" y="107"/>
                  </a:lnTo>
                  <a:lnTo>
                    <a:pt x="25" y="100"/>
                  </a:lnTo>
                  <a:lnTo>
                    <a:pt x="37" y="92"/>
                  </a:lnTo>
                  <a:lnTo>
                    <a:pt x="37" y="84"/>
                  </a:lnTo>
                  <a:lnTo>
                    <a:pt x="49" y="84"/>
                  </a:lnTo>
                  <a:lnTo>
                    <a:pt x="61" y="77"/>
                  </a:lnTo>
                  <a:lnTo>
                    <a:pt x="74" y="77"/>
                  </a:lnTo>
                  <a:lnTo>
                    <a:pt x="86" y="77"/>
                  </a:lnTo>
                  <a:lnTo>
                    <a:pt x="98" y="77"/>
                  </a:lnTo>
                  <a:lnTo>
                    <a:pt x="98" y="84"/>
                  </a:lnTo>
                  <a:lnTo>
                    <a:pt x="111" y="84"/>
                  </a:lnTo>
                  <a:lnTo>
                    <a:pt x="111" y="92"/>
                  </a:lnTo>
                  <a:lnTo>
                    <a:pt x="123" y="92"/>
                  </a:lnTo>
                  <a:lnTo>
                    <a:pt x="123" y="100"/>
                  </a:lnTo>
                  <a:lnTo>
                    <a:pt x="123" y="0"/>
                  </a:lnTo>
                  <a:lnTo>
                    <a:pt x="197" y="0"/>
                  </a:lnTo>
                  <a:close/>
                  <a:moveTo>
                    <a:pt x="123" y="184"/>
                  </a:moveTo>
                  <a:lnTo>
                    <a:pt x="123" y="184"/>
                  </a:lnTo>
                  <a:lnTo>
                    <a:pt x="123" y="177"/>
                  </a:lnTo>
                  <a:lnTo>
                    <a:pt x="123" y="169"/>
                  </a:lnTo>
                  <a:lnTo>
                    <a:pt x="123" y="161"/>
                  </a:lnTo>
                  <a:lnTo>
                    <a:pt x="123" y="153"/>
                  </a:lnTo>
                  <a:lnTo>
                    <a:pt x="123" y="146"/>
                  </a:lnTo>
                  <a:lnTo>
                    <a:pt x="111" y="146"/>
                  </a:lnTo>
                  <a:lnTo>
                    <a:pt x="111" y="138"/>
                  </a:lnTo>
                  <a:lnTo>
                    <a:pt x="98" y="138"/>
                  </a:lnTo>
                  <a:lnTo>
                    <a:pt x="86" y="138"/>
                  </a:lnTo>
                  <a:lnTo>
                    <a:pt x="86" y="146"/>
                  </a:lnTo>
                  <a:lnTo>
                    <a:pt x="74" y="146"/>
                  </a:lnTo>
                  <a:lnTo>
                    <a:pt x="74" y="153"/>
                  </a:lnTo>
                  <a:lnTo>
                    <a:pt x="74" y="161"/>
                  </a:lnTo>
                  <a:lnTo>
                    <a:pt x="74" y="169"/>
                  </a:lnTo>
                  <a:lnTo>
                    <a:pt x="74" y="177"/>
                  </a:lnTo>
                  <a:lnTo>
                    <a:pt x="74" y="184"/>
                  </a:lnTo>
                  <a:lnTo>
                    <a:pt x="74" y="192"/>
                  </a:lnTo>
                  <a:lnTo>
                    <a:pt x="74" y="200"/>
                  </a:lnTo>
                  <a:lnTo>
                    <a:pt x="74" y="207"/>
                  </a:lnTo>
                  <a:lnTo>
                    <a:pt x="74" y="215"/>
                  </a:lnTo>
                  <a:lnTo>
                    <a:pt x="74" y="223"/>
                  </a:lnTo>
                  <a:lnTo>
                    <a:pt x="74" y="230"/>
                  </a:lnTo>
                  <a:lnTo>
                    <a:pt x="86" y="230"/>
                  </a:lnTo>
                  <a:lnTo>
                    <a:pt x="86" y="238"/>
                  </a:lnTo>
                  <a:lnTo>
                    <a:pt x="98" y="238"/>
                  </a:lnTo>
                  <a:lnTo>
                    <a:pt x="111" y="238"/>
                  </a:lnTo>
                  <a:lnTo>
                    <a:pt x="111" y="230"/>
                  </a:lnTo>
                  <a:lnTo>
                    <a:pt x="123" y="230"/>
                  </a:lnTo>
                  <a:lnTo>
                    <a:pt x="123" y="223"/>
                  </a:lnTo>
                  <a:lnTo>
                    <a:pt x="123" y="215"/>
                  </a:lnTo>
                  <a:lnTo>
                    <a:pt x="123" y="207"/>
                  </a:lnTo>
                  <a:lnTo>
                    <a:pt x="123" y="200"/>
                  </a:lnTo>
                  <a:lnTo>
                    <a:pt x="123" y="192"/>
                  </a:lnTo>
                  <a:lnTo>
                    <a:pt x="123" y="1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48"/>
            <p:cNvSpPr>
              <a:spLocks/>
            </p:cNvSpPr>
            <p:nvPr/>
          </p:nvSpPr>
          <p:spPr bwMode="auto">
            <a:xfrm>
              <a:off x="5443" y="7101"/>
              <a:ext cx="197" cy="299"/>
            </a:xfrm>
            <a:custGeom>
              <a:avLst/>
              <a:gdLst>
                <a:gd name="T0" fmla="*/ 197 w 197"/>
                <a:gd name="T1" fmla="*/ 77 h 299"/>
                <a:gd name="T2" fmla="*/ 197 w 197"/>
                <a:gd name="T3" fmla="*/ 223 h 299"/>
                <a:gd name="T4" fmla="*/ 185 w 197"/>
                <a:gd name="T5" fmla="*/ 292 h 299"/>
                <a:gd name="T6" fmla="*/ 148 w 197"/>
                <a:gd name="T7" fmla="*/ 292 h 299"/>
                <a:gd name="T8" fmla="*/ 135 w 197"/>
                <a:gd name="T9" fmla="*/ 284 h 299"/>
                <a:gd name="T10" fmla="*/ 135 w 197"/>
                <a:gd name="T11" fmla="*/ 269 h 299"/>
                <a:gd name="T12" fmla="*/ 135 w 197"/>
                <a:gd name="T13" fmla="*/ 269 h 299"/>
                <a:gd name="T14" fmla="*/ 123 w 197"/>
                <a:gd name="T15" fmla="*/ 276 h 299"/>
                <a:gd name="T16" fmla="*/ 123 w 197"/>
                <a:gd name="T17" fmla="*/ 284 h 299"/>
                <a:gd name="T18" fmla="*/ 111 w 197"/>
                <a:gd name="T19" fmla="*/ 284 h 299"/>
                <a:gd name="T20" fmla="*/ 111 w 197"/>
                <a:gd name="T21" fmla="*/ 292 h 299"/>
                <a:gd name="T22" fmla="*/ 98 w 197"/>
                <a:gd name="T23" fmla="*/ 299 h 299"/>
                <a:gd name="T24" fmla="*/ 86 w 197"/>
                <a:gd name="T25" fmla="*/ 299 h 299"/>
                <a:gd name="T26" fmla="*/ 86 w 197"/>
                <a:gd name="T27" fmla="*/ 299 h 299"/>
                <a:gd name="T28" fmla="*/ 74 w 197"/>
                <a:gd name="T29" fmla="*/ 299 h 299"/>
                <a:gd name="T30" fmla="*/ 61 w 197"/>
                <a:gd name="T31" fmla="*/ 299 h 299"/>
                <a:gd name="T32" fmla="*/ 49 w 197"/>
                <a:gd name="T33" fmla="*/ 299 h 299"/>
                <a:gd name="T34" fmla="*/ 49 w 197"/>
                <a:gd name="T35" fmla="*/ 292 h 299"/>
                <a:gd name="T36" fmla="*/ 37 w 197"/>
                <a:gd name="T37" fmla="*/ 292 h 299"/>
                <a:gd name="T38" fmla="*/ 37 w 197"/>
                <a:gd name="T39" fmla="*/ 284 h 299"/>
                <a:gd name="T40" fmla="*/ 25 w 197"/>
                <a:gd name="T41" fmla="*/ 276 h 299"/>
                <a:gd name="T42" fmla="*/ 25 w 197"/>
                <a:gd name="T43" fmla="*/ 269 h 299"/>
                <a:gd name="T44" fmla="*/ 12 w 197"/>
                <a:gd name="T45" fmla="*/ 253 h 299"/>
                <a:gd name="T46" fmla="*/ 12 w 197"/>
                <a:gd name="T47" fmla="*/ 238 h 299"/>
                <a:gd name="T48" fmla="*/ 0 w 197"/>
                <a:gd name="T49" fmla="*/ 223 h 299"/>
                <a:gd name="T50" fmla="*/ 0 w 197"/>
                <a:gd name="T51" fmla="*/ 207 h 299"/>
                <a:gd name="T52" fmla="*/ 0 w 197"/>
                <a:gd name="T53" fmla="*/ 200 h 299"/>
                <a:gd name="T54" fmla="*/ 0 w 197"/>
                <a:gd name="T55" fmla="*/ 184 h 299"/>
                <a:gd name="T56" fmla="*/ 0 w 197"/>
                <a:gd name="T57" fmla="*/ 177 h 299"/>
                <a:gd name="T58" fmla="*/ 0 w 197"/>
                <a:gd name="T59" fmla="*/ 161 h 299"/>
                <a:gd name="T60" fmla="*/ 0 w 197"/>
                <a:gd name="T61" fmla="*/ 146 h 299"/>
                <a:gd name="T62" fmla="*/ 12 w 197"/>
                <a:gd name="T63" fmla="*/ 138 h 299"/>
                <a:gd name="T64" fmla="*/ 12 w 197"/>
                <a:gd name="T65" fmla="*/ 130 h 299"/>
                <a:gd name="T66" fmla="*/ 12 w 197"/>
                <a:gd name="T67" fmla="*/ 123 h 299"/>
                <a:gd name="T68" fmla="*/ 25 w 197"/>
                <a:gd name="T69" fmla="*/ 115 h 299"/>
                <a:gd name="T70" fmla="*/ 25 w 197"/>
                <a:gd name="T71" fmla="*/ 107 h 299"/>
                <a:gd name="T72" fmla="*/ 25 w 197"/>
                <a:gd name="T73" fmla="*/ 100 h 299"/>
                <a:gd name="T74" fmla="*/ 37 w 197"/>
                <a:gd name="T75" fmla="*/ 92 h 299"/>
                <a:gd name="T76" fmla="*/ 37 w 197"/>
                <a:gd name="T77" fmla="*/ 84 h 299"/>
                <a:gd name="T78" fmla="*/ 49 w 197"/>
                <a:gd name="T79" fmla="*/ 84 h 299"/>
                <a:gd name="T80" fmla="*/ 49 w 197"/>
                <a:gd name="T81" fmla="*/ 84 h 299"/>
                <a:gd name="T82" fmla="*/ 61 w 197"/>
                <a:gd name="T83" fmla="*/ 77 h 299"/>
                <a:gd name="T84" fmla="*/ 74 w 197"/>
                <a:gd name="T85" fmla="*/ 77 h 299"/>
                <a:gd name="T86" fmla="*/ 74 w 197"/>
                <a:gd name="T87" fmla="*/ 77 h 299"/>
                <a:gd name="T88" fmla="*/ 86 w 197"/>
                <a:gd name="T89" fmla="*/ 77 h 299"/>
                <a:gd name="T90" fmla="*/ 86 w 197"/>
                <a:gd name="T91" fmla="*/ 77 h 299"/>
                <a:gd name="T92" fmla="*/ 98 w 197"/>
                <a:gd name="T93" fmla="*/ 77 h 299"/>
                <a:gd name="T94" fmla="*/ 111 w 197"/>
                <a:gd name="T95" fmla="*/ 84 h 299"/>
                <a:gd name="T96" fmla="*/ 111 w 197"/>
                <a:gd name="T97" fmla="*/ 84 h 299"/>
                <a:gd name="T98" fmla="*/ 123 w 197"/>
                <a:gd name="T99" fmla="*/ 92 h 299"/>
                <a:gd name="T100" fmla="*/ 123 w 197"/>
                <a:gd name="T101" fmla="*/ 100 h 299"/>
                <a:gd name="T102" fmla="*/ 123 w 197"/>
                <a:gd name="T103" fmla="*/ 100 h 299"/>
                <a:gd name="T104" fmla="*/ 197 w 197"/>
                <a:gd name="T105"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299">
                  <a:moveTo>
                    <a:pt x="197" y="0"/>
                  </a:moveTo>
                  <a:lnTo>
                    <a:pt x="197" y="77"/>
                  </a:lnTo>
                  <a:lnTo>
                    <a:pt x="197" y="146"/>
                  </a:lnTo>
                  <a:lnTo>
                    <a:pt x="197" y="223"/>
                  </a:lnTo>
                  <a:lnTo>
                    <a:pt x="197" y="292"/>
                  </a:lnTo>
                  <a:lnTo>
                    <a:pt x="185" y="292"/>
                  </a:lnTo>
                  <a:lnTo>
                    <a:pt x="160" y="292"/>
                  </a:lnTo>
                  <a:lnTo>
                    <a:pt x="148" y="292"/>
                  </a:lnTo>
                  <a:lnTo>
                    <a:pt x="135" y="292"/>
                  </a:lnTo>
                  <a:lnTo>
                    <a:pt x="135" y="284"/>
                  </a:lnTo>
                  <a:lnTo>
                    <a:pt x="135" y="276"/>
                  </a:lnTo>
                  <a:lnTo>
                    <a:pt x="135" y="269"/>
                  </a:lnTo>
                  <a:lnTo>
                    <a:pt x="135" y="261"/>
                  </a:lnTo>
                  <a:lnTo>
                    <a:pt x="135" y="269"/>
                  </a:lnTo>
                  <a:lnTo>
                    <a:pt x="123" y="269"/>
                  </a:lnTo>
                  <a:lnTo>
                    <a:pt x="123" y="276"/>
                  </a:lnTo>
                  <a:lnTo>
                    <a:pt x="123" y="284"/>
                  </a:lnTo>
                  <a:lnTo>
                    <a:pt x="111" y="284"/>
                  </a:lnTo>
                  <a:lnTo>
                    <a:pt x="111" y="292"/>
                  </a:lnTo>
                  <a:lnTo>
                    <a:pt x="98" y="292"/>
                  </a:lnTo>
                  <a:lnTo>
                    <a:pt x="98" y="299"/>
                  </a:lnTo>
                  <a:lnTo>
                    <a:pt x="86" y="299"/>
                  </a:lnTo>
                  <a:lnTo>
                    <a:pt x="74" y="299"/>
                  </a:lnTo>
                  <a:lnTo>
                    <a:pt x="61" y="299"/>
                  </a:lnTo>
                  <a:lnTo>
                    <a:pt x="49" y="299"/>
                  </a:lnTo>
                  <a:lnTo>
                    <a:pt x="49" y="292"/>
                  </a:lnTo>
                  <a:lnTo>
                    <a:pt x="37" y="292"/>
                  </a:lnTo>
                  <a:lnTo>
                    <a:pt x="37" y="284"/>
                  </a:lnTo>
                  <a:lnTo>
                    <a:pt x="25" y="276"/>
                  </a:lnTo>
                  <a:lnTo>
                    <a:pt x="25" y="269"/>
                  </a:lnTo>
                  <a:lnTo>
                    <a:pt x="12" y="253"/>
                  </a:lnTo>
                  <a:lnTo>
                    <a:pt x="12" y="246"/>
                  </a:lnTo>
                  <a:lnTo>
                    <a:pt x="12" y="238"/>
                  </a:lnTo>
                  <a:lnTo>
                    <a:pt x="12" y="230"/>
                  </a:lnTo>
                  <a:lnTo>
                    <a:pt x="0" y="223"/>
                  </a:lnTo>
                  <a:lnTo>
                    <a:pt x="0" y="215"/>
                  </a:lnTo>
                  <a:lnTo>
                    <a:pt x="0" y="207"/>
                  </a:lnTo>
                  <a:lnTo>
                    <a:pt x="0" y="200"/>
                  </a:lnTo>
                  <a:lnTo>
                    <a:pt x="0" y="192"/>
                  </a:lnTo>
                  <a:lnTo>
                    <a:pt x="0" y="184"/>
                  </a:lnTo>
                  <a:lnTo>
                    <a:pt x="0" y="177"/>
                  </a:lnTo>
                  <a:lnTo>
                    <a:pt x="0" y="169"/>
                  </a:lnTo>
                  <a:lnTo>
                    <a:pt x="0" y="161"/>
                  </a:lnTo>
                  <a:lnTo>
                    <a:pt x="0" y="153"/>
                  </a:lnTo>
                  <a:lnTo>
                    <a:pt x="0" y="146"/>
                  </a:lnTo>
                  <a:lnTo>
                    <a:pt x="12" y="138"/>
                  </a:lnTo>
                  <a:lnTo>
                    <a:pt x="12" y="130"/>
                  </a:lnTo>
                  <a:lnTo>
                    <a:pt x="12" y="123"/>
                  </a:lnTo>
                  <a:lnTo>
                    <a:pt x="12" y="115"/>
                  </a:lnTo>
                  <a:lnTo>
                    <a:pt x="25" y="115"/>
                  </a:lnTo>
                  <a:lnTo>
                    <a:pt x="25" y="107"/>
                  </a:lnTo>
                  <a:lnTo>
                    <a:pt x="25" y="100"/>
                  </a:lnTo>
                  <a:lnTo>
                    <a:pt x="37" y="92"/>
                  </a:lnTo>
                  <a:lnTo>
                    <a:pt x="37" y="84"/>
                  </a:lnTo>
                  <a:lnTo>
                    <a:pt x="49" y="84"/>
                  </a:lnTo>
                  <a:lnTo>
                    <a:pt x="61" y="77"/>
                  </a:lnTo>
                  <a:lnTo>
                    <a:pt x="74" y="77"/>
                  </a:lnTo>
                  <a:lnTo>
                    <a:pt x="86" y="77"/>
                  </a:lnTo>
                  <a:lnTo>
                    <a:pt x="98" y="77"/>
                  </a:lnTo>
                  <a:lnTo>
                    <a:pt x="98" y="84"/>
                  </a:lnTo>
                  <a:lnTo>
                    <a:pt x="111" y="84"/>
                  </a:lnTo>
                  <a:lnTo>
                    <a:pt x="111" y="92"/>
                  </a:lnTo>
                  <a:lnTo>
                    <a:pt x="123" y="92"/>
                  </a:lnTo>
                  <a:lnTo>
                    <a:pt x="123" y="100"/>
                  </a:lnTo>
                  <a:lnTo>
                    <a:pt x="123" y="0"/>
                  </a:lnTo>
                  <a:lnTo>
                    <a:pt x="19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47"/>
            <p:cNvSpPr>
              <a:spLocks/>
            </p:cNvSpPr>
            <p:nvPr/>
          </p:nvSpPr>
          <p:spPr bwMode="auto">
            <a:xfrm>
              <a:off x="5517" y="7239"/>
              <a:ext cx="49" cy="100"/>
            </a:xfrm>
            <a:custGeom>
              <a:avLst/>
              <a:gdLst>
                <a:gd name="T0" fmla="*/ 49 w 49"/>
                <a:gd name="T1" fmla="*/ 46 h 100"/>
                <a:gd name="T2" fmla="*/ 49 w 49"/>
                <a:gd name="T3" fmla="*/ 31 h 100"/>
                <a:gd name="T4" fmla="*/ 49 w 49"/>
                <a:gd name="T5" fmla="*/ 23 h 100"/>
                <a:gd name="T6" fmla="*/ 49 w 49"/>
                <a:gd name="T7" fmla="*/ 15 h 100"/>
                <a:gd name="T8" fmla="*/ 49 w 49"/>
                <a:gd name="T9" fmla="*/ 8 h 100"/>
                <a:gd name="T10" fmla="*/ 37 w 49"/>
                <a:gd name="T11" fmla="*/ 8 h 100"/>
                <a:gd name="T12" fmla="*/ 37 w 49"/>
                <a:gd name="T13" fmla="*/ 0 h 100"/>
                <a:gd name="T14" fmla="*/ 24 w 49"/>
                <a:gd name="T15" fmla="*/ 0 h 100"/>
                <a:gd name="T16" fmla="*/ 24 w 49"/>
                <a:gd name="T17" fmla="*/ 0 h 100"/>
                <a:gd name="T18" fmla="*/ 12 w 49"/>
                <a:gd name="T19" fmla="*/ 0 h 100"/>
                <a:gd name="T20" fmla="*/ 12 w 49"/>
                <a:gd name="T21" fmla="*/ 0 h 100"/>
                <a:gd name="T22" fmla="*/ 0 w 49"/>
                <a:gd name="T23" fmla="*/ 8 h 100"/>
                <a:gd name="T24" fmla="*/ 0 w 49"/>
                <a:gd name="T25" fmla="*/ 15 h 100"/>
                <a:gd name="T26" fmla="*/ 0 w 49"/>
                <a:gd name="T27" fmla="*/ 23 h 100"/>
                <a:gd name="T28" fmla="*/ 0 w 49"/>
                <a:gd name="T29" fmla="*/ 31 h 100"/>
                <a:gd name="T30" fmla="*/ 0 w 49"/>
                <a:gd name="T31" fmla="*/ 46 h 100"/>
                <a:gd name="T32" fmla="*/ 0 w 49"/>
                <a:gd name="T33" fmla="*/ 54 h 100"/>
                <a:gd name="T34" fmla="*/ 0 w 49"/>
                <a:gd name="T35" fmla="*/ 69 h 100"/>
                <a:gd name="T36" fmla="*/ 0 w 49"/>
                <a:gd name="T37" fmla="*/ 77 h 100"/>
                <a:gd name="T38" fmla="*/ 0 w 49"/>
                <a:gd name="T39" fmla="*/ 85 h 100"/>
                <a:gd name="T40" fmla="*/ 12 w 49"/>
                <a:gd name="T41" fmla="*/ 92 h 100"/>
                <a:gd name="T42" fmla="*/ 12 w 49"/>
                <a:gd name="T43" fmla="*/ 100 h 100"/>
                <a:gd name="T44" fmla="*/ 12 w 49"/>
                <a:gd name="T45" fmla="*/ 100 h 100"/>
                <a:gd name="T46" fmla="*/ 24 w 49"/>
                <a:gd name="T47" fmla="*/ 100 h 100"/>
                <a:gd name="T48" fmla="*/ 24 w 49"/>
                <a:gd name="T49" fmla="*/ 100 h 100"/>
                <a:gd name="T50" fmla="*/ 37 w 49"/>
                <a:gd name="T51" fmla="*/ 100 h 100"/>
                <a:gd name="T52" fmla="*/ 37 w 49"/>
                <a:gd name="T53" fmla="*/ 100 h 100"/>
                <a:gd name="T54" fmla="*/ 49 w 49"/>
                <a:gd name="T55" fmla="*/ 92 h 100"/>
                <a:gd name="T56" fmla="*/ 49 w 49"/>
                <a:gd name="T57" fmla="*/ 85 h 100"/>
                <a:gd name="T58" fmla="*/ 49 w 49"/>
                <a:gd name="T59" fmla="*/ 77 h 100"/>
                <a:gd name="T60" fmla="*/ 49 w 49"/>
                <a:gd name="T61" fmla="*/ 69 h 100"/>
                <a:gd name="T62" fmla="*/ 49 w 49"/>
                <a:gd name="T63" fmla="*/ 54 h 100"/>
                <a:gd name="T64" fmla="*/ 49 w 49"/>
                <a:gd name="T65" fmla="*/ 4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100">
                  <a:moveTo>
                    <a:pt x="49" y="46"/>
                  </a:moveTo>
                  <a:lnTo>
                    <a:pt x="49" y="46"/>
                  </a:lnTo>
                  <a:lnTo>
                    <a:pt x="49" y="39"/>
                  </a:lnTo>
                  <a:lnTo>
                    <a:pt x="49" y="31"/>
                  </a:lnTo>
                  <a:lnTo>
                    <a:pt x="49" y="23"/>
                  </a:lnTo>
                  <a:lnTo>
                    <a:pt x="49" y="15"/>
                  </a:lnTo>
                  <a:lnTo>
                    <a:pt x="49" y="8"/>
                  </a:lnTo>
                  <a:lnTo>
                    <a:pt x="37" y="8"/>
                  </a:lnTo>
                  <a:lnTo>
                    <a:pt x="37" y="0"/>
                  </a:lnTo>
                  <a:lnTo>
                    <a:pt x="24" y="0"/>
                  </a:lnTo>
                  <a:lnTo>
                    <a:pt x="12" y="0"/>
                  </a:lnTo>
                  <a:lnTo>
                    <a:pt x="12" y="8"/>
                  </a:lnTo>
                  <a:lnTo>
                    <a:pt x="0" y="8"/>
                  </a:lnTo>
                  <a:lnTo>
                    <a:pt x="0" y="15"/>
                  </a:lnTo>
                  <a:lnTo>
                    <a:pt x="0" y="23"/>
                  </a:lnTo>
                  <a:lnTo>
                    <a:pt x="0" y="31"/>
                  </a:lnTo>
                  <a:lnTo>
                    <a:pt x="0" y="39"/>
                  </a:lnTo>
                  <a:lnTo>
                    <a:pt x="0" y="46"/>
                  </a:lnTo>
                  <a:lnTo>
                    <a:pt x="0" y="54"/>
                  </a:lnTo>
                  <a:lnTo>
                    <a:pt x="0" y="62"/>
                  </a:lnTo>
                  <a:lnTo>
                    <a:pt x="0" y="69"/>
                  </a:lnTo>
                  <a:lnTo>
                    <a:pt x="0" y="77"/>
                  </a:lnTo>
                  <a:lnTo>
                    <a:pt x="0" y="85"/>
                  </a:lnTo>
                  <a:lnTo>
                    <a:pt x="0" y="92"/>
                  </a:lnTo>
                  <a:lnTo>
                    <a:pt x="12" y="92"/>
                  </a:lnTo>
                  <a:lnTo>
                    <a:pt x="12" y="100"/>
                  </a:lnTo>
                  <a:lnTo>
                    <a:pt x="24" y="100"/>
                  </a:lnTo>
                  <a:lnTo>
                    <a:pt x="37" y="100"/>
                  </a:lnTo>
                  <a:lnTo>
                    <a:pt x="37" y="92"/>
                  </a:lnTo>
                  <a:lnTo>
                    <a:pt x="49" y="92"/>
                  </a:lnTo>
                  <a:lnTo>
                    <a:pt x="49" y="85"/>
                  </a:lnTo>
                  <a:lnTo>
                    <a:pt x="49" y="77"/>
                  </a:lnTo>
                  <a:lnTo>
                    <a:pt x="49" y="69"/>
                  </a:lnTo>
                  <a:lnTo>
                    <a:pt x="49" y="62"/>
                  </a:lnTo>
                  <a:lnTo>
                    <a:pt x="49" y="54"/>
                  </a:lnTo>
                  <a:lnTo>
                    <a:pt x="49" y="4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46"/>
            <p:cNvSpPr>
              <a:spLocks noEditPoints="1"/>
            </p:cNvSpPr>
            <p:nvPr/>
          </p:nvSpPr>
          <p:spPr bwMode="auto">
            <a:xfrm>
              <a:off x="5677" y="7178"/>
              <a:ext cx="197" cy="222"/>
            </a:xfrm>
            <a:custGeom>
              <a:avLst/>
              <a:gdLst>
                <a:gd name="T0" fmla="*/ 61 w 197"/>
                <a:gd name="T1" fmla="*/ 138 h 222"/>
                <a:gd name="T2" fmla="*/ 61 w 197"/>
                <a:gd name="T3" fmla="*/ 146 h 222"/>
                <a:gd name="T4" fmla="*/ 74 w 197"/>
                <a:gd name="T5" fmla="*/ 161 h 222"/>
                <a:gd name="T6" fmla="*/ 74 w 197"/>
                <a:gd name="T7" fmla="*/ 169 h 222"/>
                <a:gd name="T8" fmla="*/ 86 w 197"/>
                <a:gd name="T9" fmla="*/ 169 h 222"/>
                <a:gd name="T10" fmla="*/ 98 w 197"/>
                <a:gd name="T11" fmla="*/ 176 h 222"/>
                <a:gd name="T12" fmla="*/ 111 w 197"/>
                <a:gd name="T13" fmla="*/ 176 h 222"/>
                <a:gd name="T14" fmla="*/ 111 w 197"/>
                <a:gd name="T15" fmla="*/ 169 h 222"/>
                <a:gd name="T16" fmla="*/ 123 w 197"/>
                <a:gd name="T17" fmla="*/ 169 h 222"/>
                <a:gd name="T18" fmla="*/ 123 w 197"/>
                <a:gd name="T19" fmla="*/ 161 h 222"/>
                <a:gd name="T20" fmla="*/ 135 w 197"/>
                <a:gd name="T21" fmla="*/ 153 h 222"/>
                <a:gd name="T22" fmla="*/ 185 w 197"/>
                <a:gd name="T23" fmla="*/ 161 h 222"/>
                <a:gd name="T24" fmla="*/ 197 w 197"/>
                <a:gd name="T25" fmla="*/ 169 h 222"/>
                <a:gd name="T26" fmla="*/ 185 w 197"/>
                <a:gd name="T27" fmla="*/ 176 h 222"/>
                <a:gd name="T28" fmla="*/ 172 w 197"/>
                <a:gd name="T29" fmla="*/ 192 h 222"/>
                <a:gd name="T30" fmla="*/ 160 w 197"/>
                <a:gd name="T31" fmla="*/ 207 h 222"/>
                <a:gd name="T32" fmla="*/ 135 w 197"/>
                <a:gd name="T33" fmla="*/ 215 h 222"/>
                <a:gd name="T34" fmla="*/ 123 w 197"/>
                <a:gd name="T35" fmla="*/ 222 h 222"/>
                <a:gd name="T36" fmla="*/ 86 w 197"/>
                <a:gd name="T37" fmla="*/ 222 h 222"/>
                <a:gd name="T38" fmla="*/ 61 w 197"/>
                <a:gd name="T39" fmla="*/ 222 h 222"/>
                <a:gd name="T40" fmla="*/ 49 w 197"/>
                <a:gd name="T41" fmla="*/ 215 h 222"/>
                <a:gd name="T42" fmla="*/ 37 w 197"/>
                <a:gd name="T43" fmla="*/ 199 h 222"/>
                <a:gd name="T44" fmla="*/ 25 w 197"/>
                <a:gd name="T45" fmla="*/ 192 h 222"/>
                <a:gd name="T46" fmla="*/ 12 w 197"/>
                <a:gd name="T47" fmla="*/ 169 h 222"/>
                <a:gd name="T48" fmla="*/ 0 w 197"/>
                <a:gd name="T49" fmla="*/ 153 h 222"/>
                <a:gd name="T50" fmla="*/ 0 w 197"/>
                <a:gd name="T51" fmla="*/ 130 h 222"/>
                <a:gd name="T52" fmla="*/ 0 w 197"/>
                <a:gd name="T53" fmla="*/ 107 h 222"/>
                <a:gd name="T54" fmla="*/ 0 w 197"/>
                <a:gd name="T55" fmla="*/ 84 h 222"/>
                <a:gd name="T56" fmla="*/ 0 w 197"/>
                <a:gd name="T57" fmla="*/ 69 h 222"/>
                <a:gd name="T58" fmla="*/ 0 w 197"/>
                <a:gd name="T59" fmla="*/ 53 h 222"/>
                <a:gd name="T60" fmla="*/ 12 w 197"/>
                <a:gd name="T61" fmla="*/ 46 h 222"/>
                <a:gd name="T62" fmla="*/ 25 w 197"/>
                <a:gd name="T63" fmla="*/ 30 h 222"/>
                <a:gd name="T64" fmla="*/ 37 w 197"/>
                <a:gd name="T65" fmla="*/ 23 h 222"/>
                <a:gd name="T66" fmla="*/ 49 w 197"/>
                <a:gd name="T67" fmla="*/ 15 h 222"/>
                <a:gd name="T68" fmla="*/ 61 w 197"/>
                <a:gd name="T69" fmla="*/ 7 h 222"/>
                <a:gd name="T70" fmla="*/ 74 w 197"/>
                <a:gd name="T71" fmla="*/ 0 h 222"/>
                <a:gd name="T72" fmla="*/ 86 w 197"/>
                <a:gd name="T73" fmla="*/ 0 h 222"/>
                <a:gd name="T74" fmla="*/ 111 w 197"/>
                <a:gd name="T75" fmla="*/ 0 h 222"/>
                <a:gd name="T76" fmla="*/ 135 w 197"/>
                <a:gd name="T77" fmla="*/ 7 h 222"/>
                <a:gd name="T78" fmla="*/ 160 w 197"/>
                <a:gd name="T79" fmla="*/ 15 h 222"/>
                <a:gd name="T80" fmla="*/ 172 w 197"/>
                <a:gd name="T81" fmla="*/ 23 h 222"/>
                <a:gd name="T82" fmla="*/ 185 w 197"/>
                <a:gd name="T83" fmla="*/ 38 h 222"/>
                <a:gd name="T84" fmla="*/ 197 w 197"/>
                <a:gd name="T85" fmla="*/ 61 h 222"/>
                <a:gd name="T86" fmla="*/ 197 w 197"/>
                <a:gd name="T87" fmla="*/ 84 h 222"/>
                <a:gd name="T88" fmla="*/ 197 w 197"/>
                <a:gd name="T89" fmla="*/ 115 h 222"/>
                <a:gd name="T90" fmla="*/ 197 w 197"/>
                <a:gd name="T91" fmla="*/ 130 h 222"/>
                <a:gd name="T92" fmla="*/ 135 w 197"/>
                <a:gd name="T93" fmla="*/ 84 h 222"/>
                <a:gd name="T94" fmla="*/ 123 w 197"/>
                <a:gd name="T95" fmla="*/ 69 h 222"/>
                <a:gd name="T96" fmla="*/ 123 w 197"/>
                <a:gd name="T97" fmla="*/ 61 h 222"/>
                <a:gd name="T98" fmla="*/ 111 w 197"/>
                <a:gd name="T99" fmla="*/ 53 h 222"/>
                <a:gd name="T100" fmla="*/ 111 w 197"/>
                <a:gd name="T101" fmla="*/ 46 h 222"/>
                <a:gd name="T102" fmla="*/ 98 w 197"/>
                <a:gd name="T103" fmla="*/ 46 h 222"/>
                <a:gd name="T104" fmla="*/ 86 w 197"/>
                <a:gd name="T105" fmla="*/ 53 h 222"/>
                <a:gd name="T106" fmla="*/ 74 w 197"/>
                <a:gd name="T107" fmla="*/ 61 h 222"/>
                <a:gd name="T108" fmla="*/ 74 w 197"/>
                <a:gd name="T109" fmla="*/ 69 h 222"/>
                <a:gd name="T110" fmla="*/ 61 w 197"/>
                <a:gd name="T111" fmla="*/ 76 h 222"/>
                <a:gd name="T112" fmla="*/ 61 w 197"/>
                <a:gd name="T113" fmla="*/ 92 h 222"/>
                <a:gd name="T114" fmla="*/ 111 w 197"/>
                <a:gd name="T115"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7" h="222">
                  <a:moveTo>
                    <a:pt x="197" y="130"/>
                  </a:moveTo>
                  <a:lnTo>
                    <a:pt x="61" y="130"/>
                  </a:lnTo>
                  <a:lnTo>
                    <a:pt x="61" y="138"/>
                  </a:lnTo>
                  <a:lnTo>
                    <a:pt x="61" y="146"/>
                  </a:lnTo>
                  <a:lnTo>
                    <a:pt x="74" y="153"/>
                  </a:lnTo>
                  <a:lnTo>
                    <a:pt x="74" y="161"/>
                  </a:lnTo>
                  <a:lnTo>
                    <a:pt x="74" y="169"/>
                  </a:lnTo>
                  <a:lnTo>
                    <a:pt x="86" y="169"/>
                  </a:lnTo>
                  <a:lnTo>
                    <a:pt x="86" y="176"/>
                  </a:lnTo>
                  <a:lnTo>
                    <a:pt x="98" y="176"/>
                  </a:lnTo>
                  <a:lnTo>
                    <a:pt x="111" y="176"/>
                  </a:lnTo>
                  <a:lnTo>
                    <a:pt x="111" y="169"/>
                  </a:lnTo>
                  <a:lnTo>
                    <a:pt x="123" y="169"/>
                  </a:lnTo>
                  <a:lnTo>
                    <a:pt x="123" y="161"/>
                  </a:lnTo>
                  <a:lnTo>
                    <a:pt x="135" y="153"/>
                  </a:lnTo>
                  <a:lnTo>
                    <a:pt x="148" y="153"/>
                  </a:lnTo>
                  <a:lnTo>
                    <a:pt x="160" y="161"/>
                  </a:lnTo>
                  <a:lnTo>
                    <a:pt x="185" y="161"/>
                  </a:lnTo>
                  <a:lnTo>
                    <a:pt x="197" y="161"/>
                  </a:lnTo>
                  <a:lnTo>
                    <a:pt x="197" y="169"/>
                  </a:lnTo>
                  <a:lnTo>
                    <a:pt x="185" y="176"/>
                  </a:lnTo>
                  <a:lnTo>
                    <a:pt x="185" y="184"/>
                  </a:lnTo>
                  <a:lnTo>
                    <a:pt x="185" y="192"/>
                  </a:lnTo>
                  <a:lnTo>
                    <a:pt x="172" y="192"/>
                  </a:lnTo>
                  <a:lnTo>
                    <a:pt x="172" y="199"/>
                  </a:lnTo>
                  <a:lnTo>
                    <a:pt x="160" y="207"/>
                  </a:lnTo>
                  <a:lnTo>
                    <a:pt x="148" y="215"/>
                  </a:lnTo>
                  <a:lnTo>
                    <a:pt x="135" y="215"/>
                  </a:lnTo>
                  <a:lnTo>
                    <a:pt x="135" y="222"/>
                  </a:lnTo>
                  <a:lnTo>
                    <a:pt x="123" y="222"/>
                  </a:lnTo>
                  <a:lnTo>
                    <a:pt x="111" y="222"/>
                  </a:lnTo>
                  <a:lnTo>
                    <a:pt x="98" y="222"/>
                  </a:lnTo>
                  <a:lnTo>
                    <a:pt x="86" y="222"/>
                  </a:lnTo>
                  <a:lnTo>
                    <a:pt x="74" y="222"/>
                  </a:lnTo>
                  <a:lnTo>
                    <a:pt x="61" y="222"/>
                  </a:lnTo>
                  <a:lnTo>
                    <a:pt x="61" y="215"/>
                  </a:lnTo>
                  <a:lnTo>
                    <a:pt x="49" y="215"/>
                  </a:lnTo>
                  <a:lnTo>
                    <a:pt x="37" y="207"/>
                  </a:lnTo>
                  <a:lnTo>
                    <a:pt x="37" y="199"/>
                  </a:lnTo>
                  <a:lnTo>
                    <a:pt x="25" y="199"/>
                  </a:lnTo>
                  <a:lnTo>
                    <a:pt x="25" y="192"/>
                  </a:lnTo>
                  <a:lnTo>
                    <a:pt x="12" y="184"/>
                  </a:lnTo>
                  <a:lnTo>
                    <a:pt x="12" y="176"/>
                  </a:lnTo>
                  <a:lnTo>
                    <a:pt x="12" y="169"/>
                  </a:lnTo>
                  <a:lnTo>
                    <a:pt x="0" y="161"/>
                  </a:lnTo>
                  <a:lnTo>
                    <a:pt x="0" y="153"/>
                  </a:lnTo>
                  <a:lnTo>
                    <a:pt x="0" y="146"/>
                  </a:lnTo>
                  <a:lnTo>
                    <a:pt x="0" y="138"/>
                  </a:lnTo>
                  <a:lnTo>
                    <a:pt x="0" y="130"/>
                  </a:lnTo>
                  <a:lnTo>
                    <a:pt x="0" y="123"/>
                  </a:lnTo>
                  <a:lnTo>
                    <a:pt x="0" y="107"/>
                  </a:lnTo>
                  <a:lnTo>
                    <a:pt x="0" y="100"/>
                  </a:lnTo>
                  <a:lnTo>
                    <a:pt x="0" y="92"/>
                  </a:lnTo>
                  <a:lnTo>
                    <a:pt x="0" y="84"/>
                  </a:lnTo>
                  <a:lnTo>
                    <a:pt x="0" y="76"/>
                  </a:lnTo>
                  <a:lnTo>
                    <a:pt x="0" y="69"/>
                  </a:lnTo>
                  <a:lnTo>
                    <a:pt x="0" y="61"/>
                  </a:lnTo>
                  <a:lnTo>
                    <a:pt x="0" y="53"/>
                  </a:lnTo>
                  <a:lnTo>
                    <a:pt x="12" y="53"/>
                  </a:lnTo>
                  <a:lnTo>
                    <a:pt x="12" y="46"/>
                  </a:lnTo>
                  <a:lnTo>
                    <a:pt x="12" y="38"/>
                  </a:lnTo>
                  <a:lnTo>
                    <a:pt x="25" y="30"/>
                  </a:lnTo>
                  <a:lnTo>
                    <a:pt x="25" y="23"/>
                  </a:lnTo>
                  <a:lnTo>
                    <a:pt x="37" y="23"/>
                  </a:lnTo>
                  <a:lnTo>
                    <a:pt x="37" y="15"/>
                  </a:lnTo>
                  <a:lnTo>
                    <a:pt x="49" y="15"/>
                  </a:lnTo>
                  <a:lnTo>
                    <a:pt x="49" y="7"/>
                  </a:lnTo>
                  <a:lnTo>
                    <a:pt x="61" y="7"/>
                  </a:lnTo>
                  <a:lnTo>
                    <a:pt x="74" y="0"/>
                  </a:lnTo>
                  <a:lnTo>
                    <a:pt x="86" y="0"/>
                  </a:lnTo>
                  <a:lnTo>
                    <a:pt x="98" y="0"/>
                  </a:lnTo>
                  <a:lnTo>
                    <a:pt x="111" y="0"/>
                  </a:lnTo>
                  <a:lnTo>
                    <a:pt x="123" y="0"/>
                  </a:lnTo>
                  <a:lnTo>
                    <a:pt x="135" y="0"/>
                  </a:lnTo>
                  <a:lnTo>
                    <a:pt x="135" y="7"/>
                  </a:lnTo>
                  <a:lnTo>
                    <a:pt x="148" y="7"/>
                  </a:lnTo>
                  <a:lnTo>
                    <a:pt x="160" y="15"/>
                  </a:lnTo>
                  <a:lnTo>
                    <a:pt x="172" y="23"/>
                  </a:lnTo>
                  <a:lnTo>
                    <a:pt x="172" y="30"/>
                  </a:lnTo>
                  <a:lnTo>
                    <a:pt x="185" y="38"/>
                  </a:lnTo>
                  <a:lnTo>
                    <a:pt x="185" y="46"/>
                  </a:lnTo>
                  <a:lnTo>
                    <a:pt x="185" y="53"/>
                  </a:lnTo>
                  <a:lnTo>
                    <a:pt x="197" y="61"/>
                  </a:lnTo>
                  <a:lnTo>
                    <a:pt x="197" y="69"/>
                  </a:lnTo>
                  <a:lnTo>
                    <a:pt x="197" y="76"/>
                  </a:lnTo>
                  <a:lnTo>
                    <a:pt x="197" y="84"/>
                  </a:lnTo>
                  <a:lnTo>
                    <a:pt x="197" y="92"/>
                  </a:lnTo>
                  <a:lnTo>
                    <a:pt x="197" y="100"/>
                  </a:lnTo>
                  <a:lnTo>
                    <a:pt x="197" y="115"/>
                  </a:lnTo>
                  <a:lnTo>
                    <a:pt x="197" y="123"/>
                  </a:lnTo>
                  <a:lnTo>
                    <a:pt x="197" y="130"/>
                  </a:lnTo>
                  <a:close/>
                  <a:moveTo>
                    <a:pt x="135" y="92"/>
                  </a:moveTo>
                  <a:lnTo>
                    <a:pt x="135" y="84"/>
                  </a:lnTo>
                  <a:lnTo>
                    <a:pt x="123" y="76"/>
                  </a:lnTo>
                  <a:lnTo>
                    <a:pt x="123" y="69"/>
                  </a:lnTo>
                  <a:lnTo>
                    <a:pt x="123" y="61"/>
                  </a:lnTo>
                  <a:lnTo>
                    <a:pt x="123" y="53"/>
                  </a:lnTo>
                  <a:lnTo>
                    <a:pt x="111" y="53"/>
                  </a:lnTo>
                  <a:lnTo>
                    <a:pt x="111" y="46"/>
                  </a:lnTo>
                  <a:lnTo>
                    <a:pt x="98" y="46"/>
                  </a:lnTo>
                  <a:lnTo>
                    <a:pt x="86" y="46"/>
                  </a:lnTo>
                  <a:lnTo>
                    <a:pt x="86" y="53"/>
                  </a:lnTo>
                  <a:lnTo>
                    <a:pt x="74" y="53"/>
                  </a:lnTo>
                  <a:lnTo>
                    <a:pt x="74" y="61"/>
                  </a:lnTo>
                  <a:lnTo>
                    <a:pt x="74" y="69"/>
                  </a:lnTo>
                  <a:lnTo>
                    <a:pt x="61" y="76"/>
                  </a:lnTo>
                  <a:lnTo>
                    <a:pt x="61" y="84"/>
                  </a:lnTo>
                  <a:lnTo>
                    <a:pt x="61" y="92"/>
                  </a:lnTo>
                  <a:lnTo>
                    <a:pt x="86" y="92"/>
                  </a:lnTo>
                  <a:lnTo>
                    <a:pt x="98" y="92"/>
                  </a:lnTo>
                  <a:lnTo>
                    <a:pt x="111" y="92"/>
                  </a:lnTo>
                  <a:lnTo>
                    <a:pt x="135"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5"/>
            <p:cNvSpPr>
              <a:spLocks/>
            </p:cNvSpPr>
            <p:nvPr/>
          </p:nvSpPr>
          <p:spPr bwMode="auto">
            <a:xfrm>
              <a:off x="5677" y="7178"/>
              <a:ext cx="197" cy="222"/>
            </a:xfrm>
            <a:custGeom>
              <a:avLst/>
              <a:gdLst>
                <a:gd name="T0" fmla="*/ 61 w 197"/>
                <a:gd name="T1" fmla="*/ 138 h 222"/>
                <a:gd name="T2" fmla="*/ 61 w 197"/>
                <a:gd name="T3" fmla="*/ 146 h 222"/>
                <a:gd name="T4" fmla="*/ 74 w 197"/>
                <a:gd name="T5" fmla="*/ 161 h 222"/>
                <a:gd name="T6" fmla="*/ 74 w 197"/>
                <a:gd name="T7" fmla="*/ 169 h 222"/>
                <a:gd name="T8" fmla="*/ 86 w 197"/>
                <a:gd name="T9" fmla="*/ 169 h 222"/>
                <a:gd name="T10" fmla="*/ 98 w 197"/>
                <a:gd name="T11" fmla="*/ 176 h 222"/>
                <a:gd name="T12" fmla="*/ 111 w 197"/>
                <a:gd name="T13" fmla="*/ 176 h 222"/>
                <a:gd name="T14" fmla="*/ 111 w 197"/>
                <a:gd name="T15" fmla="*/ 169 h 222"/>
                <a:gd name="T16" fmla="*/ 123 w 197"/>
                <a:gd name="T17" fmla="*/ 169 h 222"/>
                <a:gd name="T18" fmla="*/ 123 w 197"/>
                <a:gd name="T19" fmla="*/ 161 h 222"/>
                <a:gd name="T20" fmla="*/ 135 w 197"/>
                <a:gd name="T21" fmla="*/ 153 h 222"/>
                <a:gd name="T22" fmla="*/ 185 w 197"/>
                <a:gd name="T23" fmla="*/ 161 h 222"/>
                <a:gd name="T24" fmla="*/ 197 w 197"/>
                <a:gd name="T25" fmla="*/ 169 h 222"/>
                <a:gd name="T26" fmla="*/ 185 w 197"/>
                <a:gd name="T27" fmla="*/ 176 h 222"/>
                <a:gd name="T28" fmla="*/ 172 w 197"/>
                <a:gd name="T29" fmla="*/ 192 h 222"/>
                <a:gd name="T30" fmla="*/ 160 w 197"/>
                <a:gd name="T31" fmla="*/ 207 h 222"/>
                <a:gd name="T32" fmla="*/ 135 w 197"/>
                <a:gd name="T33" fmla="*/ 215 h 222"/>
                <a:gd name="T34" fmla="*/ 123 w 197"/>
                <a:gd name="T35" fmla="*/ 222 h 222"/>
                <a:gd name="T36" fmla="*/ 86 w 197"/>
                <a:gd name="T37" fmla="*/ 222 h 222"/>
                <a:gd name="T38" fmla="*/ 61 w 197"/>
                <a:gd name="T39" fmla="*/ 222 h 222"/>
                <a:gd name="T40" fmla="*/ 49 w 197"/>
                <a:gd name="T41" fmla="*/ 215 h 222"/>
                <a:gd name="T42" fmla="*/ 37 w 197"/>
                <a:gd name="T43" fmla="*/ 199 h 222"/>
                <a:gd name="T44" fmla="*/ 25 w 197"/>
                <a:gd name="T45" fmla="*/ 192 h 222"/>
                <a:gd name="T46" fmla="*/ 12 w 197"/>
                <a:gd name="T47" fmla="*/ 169 h 222"/>
                <a:gd name="T48" fmla="*/ 0 w 197"/>
                <a:gd name="T49" fmla="*/ 153 h 222"/>
                <a:gd name="T50" fmla="*/ 0 w 197"/>
                <a:gd name="T51" fmla="*/ 130 h 222"/>
                <a:gd name="T52" fmla="*/ 0 w 197"/>
                <a:gd name="T53" fmla="*/ 107 h 222"/>
                <a:gd name="T54" fmla="*/ 0 w 197"/>
                <a:gd name="T55" fmla="*/ 84 h 222"/>
                <a:gd name="T56" fmla="*/ 0 w 197"/>
                <a:gd name="T57" fmla="*/ 69 h 222"/>
                <a:gd name="T58" fmla="*/ 0 w 197"/>
                <a:gd name="T59" fmla="*/ 53 h 222"/>
                <a:gd name="T60" fmla="*/ 12 w 197"/>
                <a:gd name="T61" fmla="*/ 46 h 222"/>
                <a:gd name="T62" fmla="*/ 25 w 197"/>
                <a:gd name="T63" fmla="*/ 30 h 222"/>
                <a:gd name="T64" fmla="*/ 37 w 197"/>
                <a:gd name="T65" fmla="*/ 23 h 222"/>
                <a:gd name="T66" fmla="*/ 49 w 197"/>
                <a:gd name="T67" fmla="*/ 15 h 222"/>
                <a:gd name="T68" fmla="*/ 61 w 197"/>
                <a:gd name="T69" fmla="*/ 7 h 222"/>
                <a:gd name="T70" fmla="*/ 74 w 197"/>
                <a:gd name="T71" fmla="*/ 0 h 222"/>
                <a:gd name="T72" fmla="*/ 86 w 197"/>
                <a:gd name="T73" fmla="*/ 0 h 222"/>
                <a:gd name="T74" fmla="*/ 111 w 197"/>
                <a:gd name="T75" fmla="*/ 0 h 222"/>
                <a:gd name="T76" fmla="*/ 135 w 197"/>
                <a:gd name="T77" fmla="*/ 7 h 222"/>
                <a:gd name="T78" fmla="*/ 160 w 197"/>
                <a:gd name="T79" fmla="*/ 15 h 222"/>
                <a:gd name="T80" fmla="*/ 172 w 197"/>
                <a:gd name="T81" fmla="*/ 23 h 222"/>
                <a:gd name="T82" fmla="*/ 185 w 197"/>
                <a:gd name="T83" fmla="*/ 38 h 222"/>
                <a:gd name="T84" fmla="*/ 197 w 197"/>
                <a:gd name="T85" fmla="*/ 61 h 222"/>
                <a:gd name="T86" fmla="*/ 197 w 197"/>
                <a:gd name="T87" fmla="*/ 84 h 222"/>
                <a:gd name="T88" fmla="*/ 197 w 197"/>
                <a:gd name="T89" fmla="*/ 115 h 222"/>
                <a:gd name="T90" fmla="*/ 197 w 197"/>
                <a:gd name="T91" fmla="*/ 13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222">
                  <a:moveTo>
                    <a:pt x="197" y="130"/>
                  </a:moveTo>
                  <a:lnTo>
                    <a:pt x="61" y="130"/>
                  </a:lnTo>
                  <a:lnTo>
                    <a:pt x="61" y="138"/>
                  </a:lnTo>
                  <a:lnTo>
                    <a:pt x="61" y="146"/>
                  </a:lnTo>
                  <a:lnTo>
                    <a:pt x="74" y="153"/>
                  </a:lnTo>
                  <a:lnTo>
                    <a:pt x="74" y="161"/>
                  </a:lnTo>
                  <a:lnTo>
                    <a:pt x="74" y="169"/>
                  </a:lnTo>
                  <a:lnTo>
                    <a:pt x="86" y="169"/>
                  </a:lnTo>
                  <a:lnTo>
                    <a:pt x="86" y="176"/>
                  </a:lnTo>
                  <a:lnTo>
                    <a:pt x="98" y="176"/>
                  </a:lnTo>
                  <a:lnTo>
                    <a:pt x="111" y="176"/>
                  </a:lnTo>
                  <a:lnTo>
                    <a:pt x="111" y="169"/>
                  </a:lnTo>
                  <a:lnTo>
                    <a:pt x="123" y="169"/>
                  </a:lnTo>
                  <a:lnTo>
                    <a:pt x="123" y="161"/>
                  </a:lnTo>
                  <a:lnTo>
                    <a:pt x="135" y="153"/>
                  </a:lnTo>
                  <a:lnTo>
                    <a:pt x="148" y="153"/>
                  </a:lnTo>
                  <a:lnTo>
                    <a:pt x="160" y="161"/>
                  </a:lnTo>
                  <a:lnTo>
                    <a:pt x="185" y="161"/>
                  </a:lnTo>
                  <a:lnTo>
                    <a:pt x="197" y="161"/>
                  </a:lnTo>
                  <a:lnTo>
                    <a:pt x="197" y="169"/>
                  </a:lnTo>
                  <a:lnTo>
                    <a:pt x="185" y="176"/>
                  </a:lnTo>
                  <a:lnTo>
                    <a:pt x="185" y="184"/>
                  </a:lnTo>
                  <a:lnTo>
                    <a:pt x="185" y="192"/>
                  </a:lnTo>
                  <a:lnTo>
                    <a:pt x="172" y="192"/>
                  </a:lnTo>
                  <a:lnTo>
                    <a:pt x="172" y="199"/>
                  </a:lnTo>
                  <a:lnTo>
                    <a:pt x="160" y="207"/>
                  </a:lnTo>
                  <a:lnTo>
                    <a:pt x="148" y="215"/>
                  </a:lnTo>
                  <a:lnTo>
                    <a:pt x="135" y="215"/>
                  </a:lnTo>
                  <a:lnTo>
                    <a:pt x="135" y="222"/>
                  </a:lnTo>
                  <a:lnTo>
                    <a:pt x="123" y="222"/>
                  </a:lnTo>
                  <a:lnTo>
                    <a:pt x="111" y="222"/>
                  </a:lnTo>
                  <a:lnTo>
                    <a:pt x="98" y="222"/>
                  </a:lnTo>
                  <a:lnTo>
                    <a:pt x="86" y="222"/>
                  </a:lnTo>
                  <a:lnTo>
                    <a:pt x="74" y="222"/>
                  </a:lnTo>
                  <a:lnTo>
                    <a:pt x="61" y="222"/>
                  </a:lnTo>
                  <a:lnTo>
                    <a:pt x="61" y="215"/>
                  </a:lnTo>
                  <a:lnTo>
                    <a:pt x="49" y="215"/>
                  </a:lnTo>
                  <a:lnTo>
                    <a:pt x="37" y="207"/>
                  </a:lnTo>
                  <a:lnTo>
                    <a:pt x="37" y="199"/>
                  </a:lnTo>
                  <a:lnTo>
                    <a:pt x="25" y="199"/>
                  </a:lnTo>
                  <a:lnTo>
                    <a:pt x="25" y="192"/>
                  </a:lnTo>
                  <a:lnTo>
                    <a:pt x="12" y="184"/>
                  </a:lnTo>
                  <a:lnTo>
                    <a:pt x="12" y="176"/>
                  </a:lnTo>
                  <a:lnTo>
                    <a:pt x="12" y="169"/>
                  </a:lnTo>
                  <a:lnTo>
                    <a:pt x="0" y="161"/>
                  </a:lnTo>
                  <a:lnTo>
                    <a:pt x="0" y="153"/>
                  </a:lnTo>
                  <a:lnTo>
                    <a:pt x="0" y="146"/>
                  </a:lnTo>
                  <a:lnTo>
                    <a:pt x="0" y="138"/>
                  </a:lnTo>
                  <a:lnTo>
                    <a:pt x="0" y="130"/>
                  </a:lnTo>
                  <a:lnTo>
                    <a:pt x="0" y="123"/>
                  </a:lnTo>
                  <a:lnTo>
                    <a:pt x="0" y="107"/>
                  </a:lnTo>
                  <a:lnTo>
                    <a:pt x="0" y="100"/>
                  </a:lnTo>
                  <a:lnTo>
                    <a:pt x="0" y="92"/>
                  </a:lnTo>
                  <a:lnTo>
                    <a:pt x="0" y="84"/>
                  </a:lnTo>
                  <a:lnTo>
                    <a:pt x="0" y="76"/>
                  </a:lnTo>
                  <a:lnTo>
                    <a:pt x="0" y="69"/>
                  </a:lnTo>
                  <a:lnTo>
                    <a:pt x="0" y="61"/>
                  </a:lnTo>
                  <a:lnTo>
                    <a:pt x="0" y="53"/>
                  </a:lnTo>
                  <a:lnTo>
                    <a:pt x="12" y="53"/>
                  </a:lnTo>
                  <a:lnTo>
                    <a:pt x="12" y="46"/>
                  </a:lnTo>
                  <a:lnTo>
                    <a:pt x="12" y="38"/>
                  </a:lnTo>
                  <a:lnTo>
                    <a:pt x="25" y="30"/>
                  </a:lnTo>
                  <a:lnTo>
                    <a:pt x="25" y="23"/>
                  </a:lnTo>
                  <a:lnTo>
                    <a:pt x="37" y="23"/>
                  </a:lnTo>
                  <a:lnTo>
                    <a:pt x="37" y="15"/>
                  </a:lnTo>
                  <a:lnTo>
                    <a:pt x="49" y="15"/>
                  </a:lnTo>
                  <a:lnTo>
                    <a:pt x="49" y="7"/>
                  </a:lnTo>
                  <a:lnTo>
                    <a:pt x="61" y="7"/>
                  </a:lnTo>
                  <a:lnTo>
                    <a:pt x="74" y="0"/>
                  </a:lnTo>
                  <a:lnTo>
                    <a:pt x="86" y="0"/>
                  </a:lnTo>
                  <a:lnTo>
                    <a:pt x="98" y="0"/>
                  </a:lnTo>
                  <a:lnTo>
                    <a:pt x="111" y="0"/>
                  </a:lnTo>
                  <a:lnTo>
                    <a:pt x="123" y="0"/>
                  </a:lnTo>
                  <a:lnTo>
                    <a:pt x="135" y="0"/>
                  </a:lnTo>
                  <a:lnTo>
                    <a:pt x="135" y="7"/>
                  </a:lnTo>
                  <a:lnTo>
                    <a:pt x="148" y="7"/>
                  </a:lnTo>
                  <a:lnTo>
                    <a:pt x="160" y="15"/>
                  </a:lnTo>
                  <a:lnTo>
                    <a:pt x="172" y="23"/>
                  </a:lnTo>
                  <a:lnTo>
                    <a:pt x="172" y="30"/>
                  </a:lnTo>
                  <a:lnTo>
                    <a:pt x="185" y="38"/>
                  </a:lnTo>
                  <a:lnTo>
                    <a:pt x="185" y="46"/>
                  </a:lnTo>
                  <a:lnTo>
                    <a:pt x="185" y="53"/>
                  </a:lnTo>
                  <a:lnTo>
                    <a:pt x="197" y="61"/>
                  </a:lnTo>
                  <a:lnTo>
                    <a:pt x="197" y="69"/>
                  </a:lnTo>
                  <a:lnTo>
                    <a:pt x="197" y="76"/>
                  </a:lnTo>
                  <a:lnTo>
                    <a:pt x="197" y="84"/>
                  </a:lnTo>
                  <a:lnTo>
                    <a:pt x="197" y="92"/>
                  </a:lnTo>
                  <a:lnTo>
                    <a:pt x="197" y="100"/>
                  </a:lnTo>
                  <a:lnTo>
                    <a:pt x="197" y="115"/>
                  </a:lnTo>
                  <a:lnTo>
                    <a:pt x="197" y="123"/>
                  </a:lnTo>
                  <a:lnTo>
                    <a:pt x="197" y="13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44"/>
            <p:cNvSpPr>
              <a:spLocks/>
            </p:cNvSpPr>
            <p:nvPr/>
          </p:nvSpPr>
          <p:spPr bwMode="auto">
            <a:xfrm>
              <a:off x="5738" y="7224"/>
              <a:ext cx="74" cy="46"/>
            </a:xfrm>
            <a:custGeom>
              <a:avLst/>
              <a:gdLst>
                <a:gd name="T0" fmla="*/ 74 w 74"/>
                <a:gd name="T1" fmla="*/ 46 h 46"/>
                <a:gd name="T2" fmla="*/ 74 w 74"/>
                <a:gd name="T3" fmla="*/ 38 h 46"/>
                <a:gd name="T4" fmla="*/ 74 w 74"/>
                <a:gd name="T5" fmla="*/ 38 h 46"/>
                <a:gd name="T6" fmla="*/ 62 w 74"/>
                <a:gd name="T7" fmla="*/ 30 h 46"/>
                <a:gd name="T8" fmla="*/ 62 w 74"/>
                <a:gd name="T9" fmla="*/ 23 h 46"/>
                <a:gd name="T10" fmla="*/ 62 w 74"/>
                <a:gd name="T11" fmla="*/ 23 h 46"/>
                <a:gd name="T12" fmla="*/ 62 w 74"/>
                <a:gd name="T13" fmla="*/ 15 h 46"/>
                <a:gd name="T14" fmla="*/ 62 w 74"/>
                <a:gd name="T15" fmla="*/ 15 h 46"/>
                <a:gd name="T16" fmla="*/ 62 w 74"/>
                <a:gd name="T17" fmla="*/ 15 h 46"/>
                <a:gd name="T18" fmla="*/ 62 w 74"/>
                <a:gd name="T19" fmla="*/ 7 h 46"/>
                <a:gd name="T20" fmla="*/ 62 w 74"/>
                <a:gd name="T21" fmla="*/ 7 h 46"/>
                <a:gd name="T22" fmla="*/ 50 w 74"/>
                <a:gd name="T23" fmla="*/ 7 h 46"/>
                <a:gd name="T24" fmla="*/ 50 w 74"/>
                <a:gd name="T25" fmla="*/ 7 h 46"/>
                <a:gd name="T26" fmla="*/ 50 w 74"/>
                <a:gd name="T27" fmla="*/ 7 h 46"/>
                <a:gd name="T28" fmla="*/ 50 w 74"/>
                <a:gd name="T29" fmla="*/ 0 h 46"/>
                <a:gd name="T30" fmla="*/ 37 w 74"/>
                <a:gd name="T31" fmla="*/ 0 h 46"/>
                <a:gd name="T32" fmla="*/ 37 w 74"/>
                <a:gd name="T33" fmla="*/ 0 h 46"/>
                <a:gd name="T34" fmla="*/ 37 w 74"/>
                <a:gd name="T35" fmla="*/ 0 h 46"/>
                <a:gd name="T36" fmla="*/ 25 w 74"/>
                <a:gd name="T37" fmla="*/ 0 h 46"/>
                <a:gd name="T38" fmla="*/ 25 w 74"/>
                <a:gd name="T39" fmla="*/ 7 h 46"/>
                <a:gd name="T40" fmla="*/ 25 w 74"/>
                <a:gd name="T41" fmla="*/ 7 h 46"/>
                <a:gd name="T42" fmla="*/ 25 w 74"/>
                <a:gd name="T43" fmla="*/ 7 h 46"/>
                <a:gd name="T44" fmla="*/ 13 w 74"/>
                <a:gd name="T45" fmla="*/ 7 h 46"/>
                <a:gd name="T46" fmla="*/ 13 w 74"/>
                <a:gd name="T47" fmla="*/ 15 h 46"/>
                <a:gd name="T48" fmla="*/ 13 w 74"/>
                <a:gd name="T49" fmla="*/ 15 h 46"/>
                <a:gd name="T50" fmla="*/ 13 w 74"/>
                <a:gd name="T51" fmla="*/ 23 h 46"/>
                <a:gd name="T52" fmla="*/ 13 w 74"/>
                <a:gd name="T53" fmla="*/ 23 h 46"/>
                <a:gd name="T54" fmla="*/ 13 w 74"/>
                <a:gd name="T55" fmla="*/ 23 h 46"/>
                <a:gd name="T56" fmla="*/ 0 w 74"/>
                <a:gd name="T57" fmla="*/ 30 h 46"/>
                <a:gd name="T58" fmla="*/ 0 w 74"/>
                <a:gd name="T59" fmla="*/ 30 h 46"/>
                <a:gd name="T60" fmla="*/ 0 w 74"/>
                <a:gd name="T61" fmla="*/ 38 h 46"/>
                <a:gd name="T62" fmla="*/ 0 w 74"/>
                <a:gd name="T63" fmla="*/ 38 h 46"/>
                <a:gd name="T64" fmla="*/ 0 w 74"/>
                <a:gd name="T65" fmla="*/ 46 h 46"/>
                <a:gd name="T66" fmla="*/ 25 w 74"/>
                <a:gd name="T67" fmla="*/ 46 h 46"/>
                <a:gd name="T68" fmla="*/ 37 w 74"/>
                <a:gd name="T69" fmla="*/ 46 h 46"/>
                <a:gd name="T70" fmla="*/ 50 w 74"/>
                <a:gd name="T71" fmla="*/ 46 h 46"/>
                <a:gd name="T72" fmla="*/ 74 w 74"/>
                <a:gd name="T73" fmla="*/ 46 h 46"/>
                <a:gd name="T74" fmla="*/ 74 w 74"/>
                <a:gd name="T7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46">
                  <a:moveTo>
                    <a:pt x="74" y="46"/>
                  </a:moveTo>
                  <a:lnTo>
                    <a:pt x="74" y="38"/>
                  </a:lnTo>
                  <a:lnTo>
                    <a:pt x="62" y="30"/>
                  </a:lnTo>
                  <a:lnTo>
                    <a:pt x="62" y="23"/>
                  </a:lnTo>
                  <a:lnTo>
                    <a:pt x="62" y="15"/>
                  </a:lnTo>
                  <a:lnTo>
                    <a:pt x="62" y="7"/>
                  </a:lnTo>
                  <a:lnTo>
                    <a:pt x="50" y="7"/>
                  </a:lnTo>
                  <a:lnTo>
                    <a:pt x="50" y="0"/>
                  </a:lnTo>
                  <a:lnTo>
                    <a:pt x="37" y="0"/>
                  </a:lnTo>
                  <a:lnTo>
                    <a:pt x="25" y="0"/>
                  </a:lnTo>
                  <a:lnTo>
                    <a:pt x="25" y="7"/>
                  </a:lnTo>
                  <a:lnTo>
                    <a:pt x="13" y="7"/>
                  </a:lnTo>
                  <a:lnTo>
                    <a:pt x="13" y="15"/>
                  </a:lnTo>
                  <a:lnTo>
                    <a:pt x="13" y="23"/>
                  </a:lnTo>
                  <a:lnTo>
                    <a:pt x="0" y="30"/>
                  </a:lnTo>
                  <a:lnTo>
                    <a:pt x="0" y="38"/>
                  </a:lnTo>
                  <a:lnTo>
                    <a:pt x="0" y="46"/>
                  </a:lnTo>
                  <a:lnTo>
                    <a:pt x="25" y="46"/>
                  </a:lnTo>
                  <a:lnTo>
                    <a:pt x="37" y="46"/>
                  </a:lnTo>
                  <a:lnTo>
                    <a:pt x="50" y="46"/>
                  </a:lnTo>
                  <a:lnTo>
                    <a:pt x="74" y="4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43"/>
            <p:cNvSpPr>
              <a:spLocks/>
            </p:cNvSpPr>
            <p:nvPr/>
          </p:nvSpPr>
          <p:spPr bwMode="auto">
            <a:xfrm>
              <a:off x="6009" y="7185"/>
              <a:ext cx="321" cy="208"/>
            </a:xfrm>
            <a:custGeom>
              <a:avLst/>
              <a:gdLst>
                <a:gd name="T0" fmla="*/ 0 w 321"/>
                <a:gd name="T1" fmla="*/ 0 h 208"/>
                <a:gd name="T2" fmla="*/ 62 w 321"/>
                <a:gd name="T3" fmla="*/ 0 h 208"/>
                <a:gd name="T4" fmla="*/ 62 w 321"/>
                <a:gd name="T5" fmla="*/ 31 h 208"/>
                <a:gd name="T6" fmla="*/ 74 w 321"/>
                <a:gd name="T7" fmla="*/ 62 h 208"/>
                <a:gd name="T8" fmla="*/ 87 w 321"/>
                <a:gd name="T9" fmla="*/ 100 h 208"/>
                <a:gd name="T10" fmla="*/ 87 w 321"/>
                <a:gd name="T11" fmla="*/ 131 h 208"/>
                <a:gd name="T12" fmla="*/ 99 w 321"/>
                <a:gd name="T13" fmla="*/ 100 h 208"/>
                <a:gd name="T14" fmla="*/ 111 w 321"/>
                <a:gd name="T15" fmla="*/ 62 h 208"/>
                <a:gd name="T16" fmla="*/ 111 w 321"/>
                <a:gd name="T17" fmla="*/ 31 h 208"/>
                <a:gd name="T18" fmla="*/ 124 w 321"/>
                <a:gd name="T19" fmla="*/ 0 h 208"/>
                <a:gd name="T20" fmla="*/ 136 w 321"/>
                <a:gd name="T21" fmla="*/ 0 h 208"/>
                <a:gd name="T22" fmla="*/ 160 w 321"/>
                <a:gd name="T23" fmla="*/ 0 h 208"/>
                <a:gd name="T24" fmla="*/ 173 w 321"/>
                <a:gd name="T25" fmla="*/ 0 h 208"/>
                <a:gd name="T26" fmla="*/ 185 w 321"/>
                <a:gd name="T27" fmla="*/ 0 h 208"/>
                <a:gd name="T28" fmla="*/ 197 w 321"/>
                <a:gd name="T29" fmla="*/ 31 h 208"/>
                <a:gd name="T30" fmla="*/ 210 w 321"/>
                <a:gd name="T31" fmla="*/ 62 h 208"/>
                <a:gd name="T32" fmla="*/ 210 w 321"/>
                <a:gd name="T33" fmla="*/ 100 h 208"/>
                <a:gd name="T34" fmla="*/ 222 w 321"/>
                <a:gd name="T35" fmla="*/ 131 h 208"/>
                <a:gd name="T36" fmla="*/ 234 w 321"/>
                <a:gd name="T37" fmla="*/ 100 h 208"/>
                <a:gd name="T38" fmla="*/ 234 w 321"/>
                <a:gd name="T39" fmla="*/ 62 h 208"/>
                <a:gd name="T40" fmla="*/ 247 w 321"/>
                <a:gd name="T41" fmla="*/ 31 h 208"/>
                <a:gd name="T42" fmla="*/ 247 w 321"/>
                <a:gd name="T43" fmla="*/ 0 h 208"/>
                <a:gd name="T44" fmla="*/ 321 w 321"/>
                <a:gd name="T45" fmla="*/ 0 h 208"/>
                <a:gd name="T46" fmla="*/ 296 w 321"/>
                <a:gd name="T47" fmla="*/ 54 h 208"/>
                <a:gd name="T48" fmla="*/ 284 w 321"/>
                <a:gd name="T49" fmla="*/ 100 h 208"/>
                <a:gd name="T50" fmla="*/ 271 w 321"/>
                <a:gd name="T51" fmla="*/ 154 h 208"/>
                <a:gd name="T52" fmla="*/ 259 w 321"/>
                <a:gd name="T53" fmla="*/ 185 h 208"/>
                <a:gd name="T54" fmla="*/ 247 w 321"/>
                <a:gd name="T55" fmla="*/ 208 h 208"/>
                <a:gd name="T56" fmla="*/ 234 w 321"/>
                <a:gd name="T57" fmla="*/ 208 h 208"/>
                <a:gd name="T58" fmla="*/ 222 w 321"/>
                <a:gd name="T59" fmla="*/ 208 h 208"/>
                <a:gd name="T60" fmla="*/ 210 w 321"/>
                <a:gd name="T61" fmla="*/ 208 h 208"/>
                <a:gd name="T62" fmla="*/ 185 w 321"/>
                <a:gd name="T63" fmla="*/ 208 h 208"/>
                <a:gd name="T64" fmla="*/ 185 w 321"/>
                <a:gd name="T65" fmla="*/ 192 h 208"/>
                <a:gd name="T66" fmla="*/ 185 w 321"/>
                <a:gd name="T67" fmla="*/ 177 h 208"/>
                <a:gd name="T68" fmla="*/ 173 w 321"/>
                <a:gd name="T69" fmla="*/ 146 h 208"/>
                <a:gd name="T70" fmla="*/ 160 w 321"/>
                <a:gd name="T71" fmla="*/ 116 h 208"/>
                <a:gd name="T72" fmla="*/ 160 w 321"/>
                <a:gd name="T73" fmla="*/ 85 h 208"/>
                <a:gd name="T74" fmla="*/ 148 w 321"/>
                <a:gd name="T75" fmla="*/ 100 h 208"/>
                <a:gd name="T76" fmla="*/ 148 w 321"/>
                <a:gd name="T77" fmla="*/ 116 h 208"/>
                <a:gd name="T78" fmla="*/ 136 w 321"/>
                <a:gd name="T79" fmla="*/ 146 h 208"/>
                <a:gd name="T80" fmla="*/ 124 w 321"/>
                <a:gd name="T81" fmla="*/ 177 h 208"/>
                <a:gd name="T82" fmla="*/ 124 w 321"/>
                <a:gd name="T83" fmla="*/ 192 h 208"/>
                <a:gd name="T84" fmla="*/ 124 w 321"/>
                <a:gd name="T85" fmla="*/ 208 h 208"/>
                <a:gd name="T86" fmla="*/ 99 w 321"/>
                <a:gd name="T87" fmla="*/ 208 h 208"/>
                <a:gd name="T88" fmla="*/ 87 w 321"/>
                <a:gd name="T89" fmla="*/ 208 h 208"/>
                <a:gd name="T90" fmla="*/ 74 w 321"/>
                <a:gd name="T91" fmla="*/ 208 h 208"/>
                <a:gd name="T92" fmla="*/ 62 w 321"/>
                <a:gd name="T93" fmla="*/ 208 h 208"/>
                <a:gd name="T94" fmla="*/ 50 w 321"/>
                <a:gd name="T95" fmla="*/ 185 h 208"/>
                <a:gd name="T96" fmla="*/ 37 w 321"/>
                <a:gd name="T97" fmla="*/ 154 h 208"/>
                <a:gd name="T98" fmla="*/ 25 w 321"/>
                <a:gd name="T99" fmla="*/ 100 h 208"/>
                <a:gd name="T100" fmla="*/ 13 w 321"/>
                <a:gd name="T101" fmla="*/ 54 h 208"/>
                <a:gd name="T102" fmla="*/ 0 w 321"/>
                <a:gd name="T10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1" h="208">
                  <a:moveTo>
                    <a:pt x="0" y="0"/>
                  </a:moveTo>
                  <a:lnTo>
                    <a:pt x="62" y="0"/>
                  </a:lnTo>
                  <a:lnTo>
                    <a:pt x="62" y="31"/>
                  </a:lnTo>
                  <a:lnTo>
                    <a:pt x="74" y="62"/>
                  </a:lnTo>
                  <a:lnTo>
                    <a:pt x="87" y="100"/>
                  </a:lnTo>
                  <a:lnTo>
                    <a:pt x="87" y="131"/>
                  </a:lnTo>
                  <a:lnTo>
                    <a:pt x="99" y="100"/>
                  </a:lnTo>
                  <a:lnTo>
                    <a:pt x="111" y="62"/>
                  </a:lnTo>
                  <a:lnTo>
                    <a:pt x="111" y="31"/>
                  </a:lnTo>
                  <a:lnTo>
                    <a:pt x="124" y="0"/>
                  </a:lnTo>
                  <a:lnTo>
                    <a:pt x="136" y="0"/>
                  </a:lnTo>
                  <a:lnTo>
                    <a:pt x="160" y="0"/>
                  </a:lnTo>
                  <a:lnTo>
                    <a:pt x="173" y="0"/>
                  </a:lnTo>
                  <a:lnTo>
                    <a:pt x="185" y="0"/>
                  </a:lnTo>
                  <a:lnTo>
                    <a:pt x="197" y="31"/>
                  </a:lnTo>
                  <a:lnTo>
                    <a:pt x="210" y="62"/>
                  </a:lnTo>
                  <a:lnTo>
                    <a:pt x="210" y="100"/>
                  </a:lnTo>
                  <a:lnTo>
                    <a:pt x="222" y="131"/>
                  </a:lnTo>
                  <a:lnTo>
                    <a:pt x="234" y="100"/>
                  </a:lnTo>
                  <a:lnTo>
                    <a:pt x="234" y="62"/>
                  </a:lnTo>
                  <a:lnTo>
                    <a:pt x="247" y="31"/>
                  </a:lnTo>
                  <a:lnTo>
                    <a:pt x="247" y="0"/>
                  </a:lnTo>
                  <a:lnTo>
                    <a:pt x="321" y="0"/>
                  </a:lnTo>
                  <a:lnTo>
                    <a:pt x="296" y="54"/>
                  </a:lnTo>
                  <a:lnTo>
                    <a:pt x="284" y="100"/>
                  </a:lnTo>
                  <a:lnTo>
                    <a:pt x="271" y="154"/>
                  </a:lnTo>
                  <a:lnTo>
                    <a:pt x="259" y="185"/>
                  </a:lnTo>
                  <a:lnTo>
                    <a:pt x="247" y="208"/>
                  </a:lnTo>
                  <a:lnTo>
                    <a:pt x="234" y="208"/>
                  </a:lnTo>
                  <a:lnTo>
                    <a:pt x="222" y="208"/>
                  </a:lnTo>
                  <a:lnTo>
                    <a:pt x="210" y="208"/>
                  </a:lnTo>
                  <a:lnTo>
                    <a:pt x="185" y="208"/>
                  </a:lnTo>
                  <a:lnTo>
                    <a:pt x="185" y="192"/>
                  </a:lnTo>
                  <a:lnTo>
                    <a:pt x="185" y="177"/>
                  </a:lnTo>
                  <a:lnTo>
                    <a:pt x="173" y="146"/>
                  </a:lnTo>
                  <a:lnTo>
                    <a:pt x="160" y="116"/>
                  </a:lnTo>
                  <a:lnTo>
                    <a:pt x="160" y="85"/>
                  </a:lnTo>
                  <a:lnTo>
                    <a:pt x="148" y="100"/>
                  </a:lnTo>
                  <a:lnTo>
                    <a:pt x="148" y="116"/>
                  </a:lnTo>
                  <a:lnTo>
                    <a:pt x="136" y="146"/>
                  </a:lnTo>
                  <a:lnTo>
                    <a:pt x="124" y="177"/>
                  </a:lnTo>
                  <a:lnTo>
                    <a:pt x="124" y="192"/>
                  </a:lnTo>
                  <a:lnTo>
                    <a:pt x="124" y="208"/>
                  </a:lnTo>
                  <a:lnTo>
                    <a:pt x="99" y="208"/>
                  </a:lnTo>
                  <a:lnTo>
                    <a:pt x="87" y="208"/>
                  </a:lnTo>
                  <a:lnTo>
                    <a:pt x="74" y="208"/>
                  </a:lnTo>
                  <a:lnTo>
                    <a:pt x="62" y="208"/>
                  </a:lnTo>
                  <a:lnTo>
                    <a:pt x="50" y="185"/>
                  </a:lnTo>
                  <a:lnTo>
                    <a:pt x="37" y="154"/>
                  </a:lnTo>
                  <a:lnTo>
                    <a:pt x="25" y="100"/>
                  </a:lnTo>
                  <a:lnTo>
                    <a:pt x="13" y="5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2"/>
            <p:cNvSpPr>
              <a:spLocks/>
            </p:cNvSpPr>
            <p:nvPr/>
          </p:nvSpPr>
          <p:spPr bwMode="auto">
            <a:xfrm>
              <a:off x="6009" y="7185"/>
              <a:ext cx="321" cy="208"/>
            </a:xfrm>
            <a:custGeom>
              <a:avLst/>
              <a:gdLst>
                <a:gd name="T0" fmla="*/ 0 w 321"/>
                <a:gd name="T1" fmla="*/ 0 h 208"/>
                <a:gd name="T2" fmla="*/ 62 w 321"/>
                <a:gd name="T3" fmla="*/ 0 h 208"/>
                <a:gd name="T4" fmla="*/ 62 w 321"/>
                <a:gd name="T5" fmla="*/ 31 h 208"/>
                <a:gd name="T6" fmla="*/ 74 w 321"/>
                <a:gd name="T7" fmla="*/ 62 h 208"/>
                <a:gd name="T8" fmla="*/ 87 w 321"/>
                <a:gd name="T9" fmla="*/ 100 h 208"/>
                <a:gd name="T10" fmla="*/ 87 w 321"/>
                <a:gd name="T11" fmla="*/ 131 h 208"/>
                <a:gd name="T12" fmla="*/ 99 w 321"/>
                <a:gd name="T13" fmla="*/ 100 h 208"/>
                <a:gd name="T14" fmla="*/ 111 w 321"/>
                <a:gd name="T15" fmla="*/ 62 h 208"/>
                <a:gd name="T16" fmla="*/ 111 w 321"/>
                <a:gd name="T17" fmla="*/ 31 h 208"/>
                <a:gd name="T18" fmla="*/ 124 w 321"/>
                <a:gd name="T19" fmla="*/ 0 h 208"/>
                <a:gd name="T20" fmla="*/ 136 w 321"/>
                <a:gd name="T21" fmla="*/ 0 h 208"/>
                <a:gd name="T22" fmla="*/ 160 w 321"/>
                <a:gd name="T23" fmla="*/ 0 h 208"/>
                <a:gd name="T24" fmla="*/ 173 w 321"/>
                <a:gd name="T25" fmla="*/ 0 h 208"/>
                <a:gd name="T26" fmla="*/ 185 w 321"/>
                <a:gd name="T27" fmla="*/ 0 h 208"/>
                <a:gd name="T28" fmla="*/ 197 w 321"/>
                <a:gd name="T29" fmla="*/ 31 h 208"/>
                <a:gd name="T30" fmla="*/ 210 w 321"/>
                <a:gd name="T31" fmla="*/ 62 h 208"/>
                <a:gd name="T32" fmla="*/ 210 w 321"/>
                <a:gd name="T33" fmla="*/ 100 h 208"/>
                <a:gd name="T34" fmla="*/ 222 w 321"/>
                <a:gd name="T35" fmla="*/ 131 h 208"/>
                <a:gd name="T36" fmla="*/ 234 w 321"/>
                <a:gd name="T37" fmla="*/ 100 h 208"/>
                <a:gd name="T38" fmla="*/ 234 w 321"/>
                <a:gd name="T39" fmla="*/ 62 h 208"/>
                <a:gd name="T40" fmla="*/ 247 w 321"/>
                <a:gd name="T41" fmla="*/ 31 h 208"/>
                <a:gd name="T42" fmla="*/ 247 w 321"/>
                <a:gd name="T43" fmla="*/ 0 h 208"/>
                <a:gd name="T44" fmla="*/ 321 w 321"/>
                <a:gd name="T45" fmla="*/ 0 h 208"/>
                <a:gd name="T46" fmla="*/ 296 w 321"/>
                <a:gd name="T47" fmla="*/ 54 h 208"/>
                <a:gd name="T48" fmla="*/ 284 w 321"/>
                <a:gd name="T49" fmla="*/ 100 h 208"/>
                <a:gd name="T50" fmla="*/ 271 w 321"/>
                <a:gd name="T51" fmla="*/ 154 h 208"/>
                <a:gd name="T52" fmla="*/ 259 w 321"/>
                <a:gd name="T53" fmla="*/ 185 h 208"/>
                <a:gd name="T54" fmla="*/ 247 w 321"/>
                <a:gd name="T55" fmla="*/ 208 h 208"/>
                <a:gd name="T56" fmla="*/ 234 w 321"/>
                <a:gd name="T57" fmla="*/ 208 h 208"/>
                <a:gd name="T58" fmla="*/ 222 w 321"/>
                <a:gd name="T59" fmla="*/ 208 h 208"/>
                <a:gd name="T60" fmla="*/ 210 w 321"/>
                <a:gd name="T61" fmla="*/ 208 h 208"/>
                <a:gd name="T62" fmla="*/ 185 w 321"/>
                <a:gd name="T63" fmla="*/ 208 h 208"/>
                <a:gd name="T64" fmla="*/ 185 w 321"/>
                <a:gd name="T65" fmla="*/ 192 h 208"/>
                <a:gd name="T66" fmla="*/ 185 w 321"/>
                <a:gd name="T67" fmla="*/ 177 h 208"/>
                <a:gd name="T68" fmla="*/ 173 w 321"/>
                <a:gd name="T69" fmla="*/ 146 h 208"/>
                <a:gd name="T70" fmla="*/ 160 w 321"/>
                <a:gd name="T71" fmla="*/ 116 h 208"/>
                <a:gd name="T72" fmla="*/ 160 w 321"/>
                <a:gd name="T73" fmla="*/ 85 h 208"/>
                <a:gd name="T74" fmla="*/ 148 w 321"/>
                <a:gd name="T75" fmla="*/ 100 h 208"/>
                <a:gd name="T76" fmla="*/ 148 w 321"/>
                <a:gd name="T77" fmla="*/ 116 h 208"/>
                <a:gd name="T78" fmla="*/ 136 w 321"/>
                <a:gd name="T79" fmla="*/ 146 h 208"/>
                <a:gd name="T80" fmla="*/ 124 w 321"/>
                <a:gd name="T81" fmla="*/ 177 h 208"/>
                <a:gd name="T82" fmla="*/ 124 w 321"/>
                <a:gd name="T83" fmla="*/ 192 h 208"/>
                <a:gd name="T84" fmla="*/ 124 w 321"/>
                <a:gd name="T85" fmla="*/ 208 h 208"/>
                <a:gd name="T86" fmla="*/ 99 w 321"/>
                <a:gd name="T87" fmla="*/ 208 h 208"/>
                <a:gd name="T88" fmla="*/ 87 w 321"/>
                <a:gd name="T89" fmla="*/ 208 h 208"/>
                <a:gd name="T90" fmla="*/ 74 w 321"/>
                <a:gd name="T91" fmla="*/ 208 h 208"/>
                <a:gd name="T92" fmla="*/ 62 w 321"/>
                <a:gd name="T93" fmla="*/ 208 h 208"/>
                <a:gd name="T94" fmla="*/ 50 w 321"/>
                <a:gd name="T95" fmla="*/ 185 h 208"/>
                <a:gd name="T96" fmla="*/ 37 w 321"/>
                <a:gd name="T97" fmla="*/ 154 h 208"/>
                <a:gd name="T98" fmla="*/ 25 w 321"/>
                <a:gd name="T99" fmla="*/ 100 h 208"/>
                <a:gd name="T100" fmla="*/ 13 w 321"/>
                <a:gd name="T101" fmla="*/ 54 h 208"/>
                <a:gd name="T102" fmla="*/ 0 w 321"/>
                <a:gd name="T10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1" h="208">
                  <a:moveTo>
                    <a:pt x="0" y="0"/>
                  </a:moveTo>
                  <a:lnTo>
                    <a:pt x="62" y="0"/>
                  </a:lnTo>
                  <a:lnTo>
                    <a:pt x="62" y="31"/>
                  </a:lnTo>
                  <a:lnTo>
                    <a:pt x="74" y="62"/>
                  </a:lnTo>
                  <a:lnTo>
                    <a:pt x="87" y="100"/>
                  </a:lnTo>
                  <a:lnTo>
                    <a:pt x="87" y="131"/>
                  </a:lnTo>
                  <a:lnTo>
                    <a:pt x="99" y="100"/>
                  </a:lnTo>
                  <a:lnTo>
                    <a:pt x="111" y="62"/>
                  </a:lnTo>
                  <a:lnTo>
                    <a:pt x="111" y="31"/>
                  </a:lnTo>
                  <a:lnTo>
                    <a:pt x="124" y="0"/>
                  </a:lnTo>
                  <a:lnTo>
                    <a:pt x="136" y="0"/>
                  </a:lnTo>
                  <a:lnTo>
                    <a:pt x="160" y="0"/>
                  </a:lnTo>
                  <a:lnTo>
                    <a:pt x="173" y="0"/>
                  </a:lnTo>
                  <a:lnTo>
                    <a:pt x="185" y="0"/>
                  </a:lnTo>
                  <a:lnTo>
                    <a:pt x="197" y="31"/>
                  </a:lnTo>
                  <a:lnTo>
                    <a:pt x="210" y="62"/>
                  </a:lnTo>
                  <a:lnTo>
                    <a:pt x="210" y="100"/>
                  </a:lnTo>
                  <a:lnTo>
                    <a:pt x="222" y="131"/>
                  </a:lnTo>
                  <a:lnTo>
                    <a:pt x="234" y="100"/>
                  </a:lnTo>
                  <a:lnTo>
                    <a:pt x="234" y="62"/>
                  </a:lnTo>
                  <a:lnTo>
                    <a:pt x="247" y="31"/>
                  </a:lnTo>
                  <a:lnTo>
                    <a:pt x="247" y="0"/>
                  </a:lnTo>
                  <a:lnTo>
                    <a:pt x="321" y="0"/>
                  </a:lnTo>
                  <a:lnTo>
                    <a:pt x="296" y="54"/>
                  </a:lnTo>
                  <a:lnTo>
                    <a:pt x="284" y="100"/>
                  </a:lnTo>
                  <a:lnTo>
                    <a:pt x="271" y="154"/>
                  </a:lnTo>
                  <a:lnTo>
                    <a:pt x="259" y="185"/>
                  </a:lnTo>
                  <a:lnTo>
                    <a:pt x="247" y="208"/>
                  </a:lnTo>
                  <a:lnTo>
                    <a:pt x="234" y="208"/>
                  </a:lnTo>
                  <a:lnTo>
                    <a:pt x="222" y="208"/>
                  </a:lnTo>
                  <a:lnTo>
                    <a:pt x="210" y="208"/>
                  </a:lnTo>
                  <a:lnTo>
                    <a:pt x="185" y="208"/>
                  </a:lnTo>
                  <a:lnTo>
                    <a:pt x="185" y="192"/>
                  </a:lnTo>
                  <a:lnTo>
                    <a:pt x="185" y="177"/>
                  </a:lnTo>
                  <a:lnTo>
                    <a:pt x="173" y="146"/>
                  </a:lnTo>
                  <a:lnTo>
                    <a:pt x="160" y="116"/>
                  </a:lnTo>
                  <a:lnTo>
                    <a:pt x="160" y="85"/>
                  </a:lnTo>
                  <a:lnTo>
                    <a:pt x="148" y="100"/>
                  </a:lnTo>
                  <a:lnTo>
                    <a:pt x="148" y="116"/>
                  </a:lnTo>
                  <a:lnTo>
                    <a:pt x="136" y="146"/>
                  </a:lnTo>
                  <a:lnTo>
                    <a:pt x="124" y="177"/>
                  </a:lnTo>
                  <a:lnTo>
                    <a:pt x="124" y="192"/>
                  </a:lnTo>
                  <a:lnTo>
                    <a:pt x="124" y="208"/>
                  </a:lnTo>
                  <a:lnTo>
                    <a:pt x="99" y="208"/>
                  </a:lnTo>
                  <a:lnTo>
                    <a:pt x="87" y="208"/>
                  </a:lnTo>
                  <a:lnTo>
                    <a:pt x="74" y="208"/>
                  </a:lnTo>
                  <a:lnTo>
                    <a:pt x="62" y="208"/>
                  </a:lnTo>
                  <a:lnTo>
                    <a:pt x="50" y="185"/>
                  </a:lnTo>
                  <a:lnTo>
                    <a:pt x="37" y="154"/>
                  </a:lnTo>
                  <a:lnTo>
                    <a:pt x="25" y="100"/>
                  </a:lnTo>
                  <a:lnTo>
                    <a:pt x="13" y="54"/>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41"/>
            <p:cNvSpPr>
              <a:spLocks noEditPoints="1"/>
            </p:cNvSpPr>
            <p:nvPr/>
          </p:nvSpPr>
          <p:spPr bwMode="auto">
            <a:xfrm>
              <a:off x="6342" y="7101"/>
              <a:ext cx="74" cy="292"/>
            </a:xfrm>
            <a:custGeom>
              <a:avLst/>
              <a:gdLst>
                <a:gd name="T0" fmla="*/ 0 w 74"/>
                <a:gd name="T1" fmla="*/ 0 h 292"/>
                <a:gd name="T2" fmla="*/ 74 w 74"/>
                <a:gd name="T3" fmla="*/ 0 h 292"/>
                <a:gd name="T4" fmla="*/ 74 w 74"/>
                <a:gd name="T5" fmla="*/ 15 h 292"/>
                <a:gd name="T6" fmla="*/ 74 w 74"/>
                <a:gd name="T7" fmla="*/ 31 h 292"/>
                <a:gd name="T8" fmla="*/ 74 w 74"/>
                <a:gd name="T9" fmla="*/ 46 h 292"/>
                <a:gd name="T10" fmla="*/ 74 w 74"/>
                <a:gd name="T11" fmla="*/ 54 h 292"/>
                <a:gd name="T12" fmla="*/ 0 w 74"/>
                <a:gd name="T13" fmla="*/ 54 h 292"/>
                <a:gd name="T14" fmla="*/ 0 w 74"/>
                <a:gd name="T15" fmla="*/ 46 h 292"/>
                <a:gd name="T16" fmla="*/ 0 w 74"/>
                <a:gd name="T17" fmla="*/ 31 h 292"/>
                <a:gd name="T18" fmla="*/ 0 w 74"/>
                <a:gd name="T19" fmla="*/ 15 h 292"/>
                <a:gd name="T20" fmla="*/ 0 w 74"/>
                <a:gd name="T21" fmla="*/ 0 h 292"/>
                <a:gd name="T22" fmla="*/ 0 w 74"/>
                <a:gd name="T23" fmla="*/ 0 h 292"/>
                <a:gd name="T24" fmla="*/ 0 w 74"/>
                <a:gd name="T25" fmla="*/ 84 h 292"/>
                <a:gd name="T26" fmla="*/ 74 w 74"/>
                <a:gd name="T27" fmla="*/ 84 h 292"/>
                <a:gd name="T28" fmla="*/ 74 w 74"/>
                <a:gd name="T29" fmla="*/ 138 h 292"/>
                <a:gd name="T30" fmla="*/ 74 w 74"/>
                <a:gd name="T31" fmla="*/ 184 h 292"/>
                <a:gd name="T32" fmla="*/ 74 w 74"/>
                <a:gd name="T33" fmla="*/ 238 h 292"/>
                <a:gd name="T34" fmla="*/ 74 w 74"/>
                <a:gd name="T35" fmla="*/ 292 h 292"/>
                <a:gd name="T36" fmla="*/ 0 w 74"/>
                <a:gd name="T37" fmla="*/ 292 h 292"/>
                <a:gd name="T38" fmla="*/ 0 w 74"/>
                <a:gd name="T39" fmla="*/ 238 h 292"/>
                <a:gd name="T40" fmla="*/ 0 w 74"/>
                <a:gd name="T41" fmla="*/ 184 h 292"/>
                <a:gd name="T42" fmla="*/ 0 w 74"/>
                <a:gd name="T43" fmla="*/ 138 h 292"/>
                <a:gd name="T44" fmla="*/ 0 w 74"/>
                <a:gd name="T45" fmla="*/ 84 h 292"/>
                <a:gd name="T46" fmla="*/ 0 w 74"/>
                <a:gd name="T47" fmla="*/ 8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292">
                  <a:moveTo>
                    <a:pt x="0" y="0"/>
                  </a:moveTo>
                  <a:lnTo>
                    <a:pt x="74" y="0"/>
                  </a:lnTo>
                  <a:lnTo>
                    <a:pt x="74" y="15"/>
                  </a:lnTo>
                  <a:lnTo>
                    <a:pt x="74" y="31"/>
                  </a:lnTo>
                  <a:lnTo>
                    <a:pt x="74" y="46"/>
                  </a:lnTo>
                  <a:lnTo>
                    <a:pt x="74" y="54"/>
                  </a:lnTo>
                  <a:lnTo>
                    <a:pt x="0" y="54"/>
                  </a:lnTo>
                  <a:lnTo>
                    <a:pt x="0" y="46"/>
                  </a:lnTo>
                  <a:lnTo>
                    <a:pt x="0" y="31"/>
                  </a:lnTo>
                  <a:lnTo>
                    <a:pt x="0" y="15"/>
                  </a:lnTo>
                  <a:lnTo>
                    <a:pt x="0" y="0"/>
                  </a:lnTo>
                  <a:close/>
                  <a:moveTo>
                    <a:pt x="0" y="84"/>
                  </a:moveTo>
                  <a:lnTo>
                    <a:pt x="74" y="84"/>
                  </a:lnTo>
                  <a:lnTo>
                    <a:pt x="74" y="138"/>
                  </a:lnTo>
                  <a:lnTo>
                    <a:pt x="74" y="184"/>
                  </a:lnTo>
                  <a:lnTo>
                    <a:pt x="74" y="238"/>
                  </a:lnTo>
                  <a:lnTo>
                    <a:pt x="74" y="292"/>
                  </a:lnTo>
                  <a:lnTo>
                    <a:pt x="0" y="292"/>
                  </a:lnTo>
                  <a:lnTo>
                    <a:pt x="0" y="238"/>
                  </a:lnTo>
                  <a:lnTo>
                    <a:pt x="0" y="184"/>
                  </a:lnTo>
                  <a:lnTo>
                    <a:pt x="0" y="138"/>
                  </a:lnTo>
                  <a:lnTo>
                    <a:pt x="0"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0"/>
            <p:cNvSpPr>
              <a:spLocks/>
            </p:cNvSpPr>
            <p:nvPr/>
          </p:nvSpPr>
          <p:spPr bwMode="auto">
            <a:xfrm>
              <a:off x="6342" y="7101"/>
              <a:ext cx="74" cy="54"/>
            </a:xfrm>
            <a:custGeom>
              <a:avLst/>
              <a:gdLst>
                <a:gd name="T0" fmla="*/ 0 w 74"/>
                <a:gd name="T1" fmla="*/ 0 h 54"/>
                <a:gd name="T2" fmla="*/ 74 w 74"/>
                <a:gd name="T3" fmla="*/ 0 h 54"/>
                <a:gd name="T4" fmla="*/ 74 w 74"/>
                <a:gd name="T5" fmla="*/ 15 h 54"/>
                <a:gd name="T6" fmla="*/ 74 w 74"/>
                <a:gd name="T7" fmla="*/ 31 h 54"/>
                <a:gd name="T8" fmla="*/ 74 w 74"/>
                <a:gd name="T9" fmla="*/ 46 h 54"/>
                <a:gd name="T10" fmla="*/ 74 w 74"/>
                <a:gd name="T11" fmla="*/ 54 h 54"/>
                <a:gd name="T12" fmla="*/ 0 w 74"/>
                <a:gd name="T13" fmla="*/ 54 h 54"/>
                <a:gd name="T14" fmla="*/ 0 w 74"/>
                <a:gd name="T15" fmla="*/ 46 h 54"/>
                <a:gd name="T16" fmla="*/ 0 w 74"/>
                <a:gd name="T17" fmla="*/ 31 h 54"/>
                <a:gd name="T18" fmla="*/ 0 w 74"/>
                <a:gd name="T19" fmla="*/ 15 h 54"/>
                <a:gd name="T20" fmla="*/ 0 w 74"/>
                <a:gd name="T21" fmla="*/ 0 h 54"/>
                <a:gd name="T22" fmla="*/ 0 w 74"/>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4">
                  <a:moveTo>
                    <a:pt x="0" y="0"/>
                  </a:moveTo>
                  <a:lnTo>
                    <a:pt x="74" y="0"/>
                  </a:lnTo>
                  <a:lnTo>
                    <a:pt x="74" y="15"/>
                  </a:lnTo>
                  <a:lnTo>
                    <a:pt x="74" y="31"/>
                  </a:lnTo>
                  <a:lnTo>
                    <a:pt x="74" y="46"/>
                  </a:lnTo>
                  <a:lnTo>
                    <a:pt x="74" y="54"/>
                  </a:lnTo>
                  <a:lnTo>
                    <a:pt x="0" y="54"/>
                  </a:lnTo>
                  <a:lnTo>
                    <a:pt x="0" y="46"/>
                  </a:lnTo>
                  <a:lnTo>
                    <a:pt x="0" y="31"/>
                  </a:lnTo>
                  <a:lnTo>
                    <a:pt x="0" y="15"/>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39"/>
            <p:cNvSpPr>
              <a:spLocks/>
            </p:cNvSpPr>
            <p:nvPr/>
          </p:nvSpPr>
          <p:spPr bwMode="auto">
            <a:xfrm>
              <a:off x="6342" y="7185"/>
              <a:ext cx="74" cy="208"/>
            </a:xfrm>
            <a:custGeom>
              <a:avLst/>
              <a:gdLst>
                <a:gd name="T0" fmla="*/ 0 w 74"/>
                <a:gd name="T1" fmla="*/ 0 h 208"/>
                <a:gd name="T2" fmla="*/ 74 w 74"/>
                <a:gd name="T3" fmla="*/ 0 h 208"/>
                <a:gd name="T4" fmla="*/ 74 w 74"/>
                <a:gd name="T5" fmla="*/ 54 h 208"/>
                <a:gd name="T6" fmla="*/ 74 w 74"/>
                <a:gd name="T7" fmla="*/ 100 h 208"/>
                <a:gd name="T8" fmla="*/ 74 w 74"/>
                <a:gd name="T9" fmla="*/ 154 h 208"/>
                <a:gd name="T10" fmla="*/ 74 w 74"/>
                <a:gd name="T11" fmla="*/ 208 h 208"/>
                <a:gd name="T12" fmla="*/ 0 w 74"/>
                <a:gd name="T13" fmla="*/ 208 h 208"/>
                <a:gd name="T14" fmla="*/ 0 w 74"/>
                <a:gd name="T15" fmla="*/ 154 h 208"/>
                <a:gd name="T16" fmla="*/ 0 w 74"/>
                <a:gd name="T17" fmla="*/ 100 h 208"/>
                <a:gd name="T18" fmla="*/ 0 w 74"/>
                <a:gd name="T19" fmla="*/ 54 h 208"/>
                <a:gd name="T20" fmla="*/ 0 w 74"/>
                <a:gd name="T21" fmla="*/ 0 h 208"/>
                <a:gd name="T22" fmla="*/ 0 w 74"/>
                <a:gd name="T2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208">
                  <a:moveTo>
                    <a:pt x="0" y="0"/>
                  </a:moveTo>
                  <a:lnTo>
                    <a:pt x="74" y="0"/>
                  </a:lnTo>
                  <a:lnTo>
                    <a:pt x="74" y="54"/>
                  </a:lnTo>
                  <a:lnTo>
                    <a:pt x="74" y="100"/>
                  </a:lnTo>
                  <a:lnTo>
                    <a:pt x="74" y="154"/>
                  </a:lnTo>
                  <a:lnTo>
                    <a:pt x="74" y="208"/>
                  </a:lnTo>
                  <a:lnTo>
                    <a:pt x="0" y="208"/>
                  </a:lnTo>
                  <a:lnTo>
                    <a:pt x="0" y="154"/>
                  </a:lnTo>
                  <a:lnTo>
                    <a:pt x="0" y="100"/>
                  </a:lnTo>
                  <a:lnTo>
                    <a:pt x="0" y="54"/>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38"/>
            <p:cNvSpPr>
              <a:spLocks/>
            </p:cNvSpPr>
            <p:nvPr/>
          </p:nvSpPr>
          <p:spPr bwMode="auto">
            <a:xfrm>
              <a:off x="6453" y="7101"/>
              <a:ext cx="123" cy="299"/>
            </a:xfrm>
            <a:custGeom>
              <a:avLst/>
              <a:gdLst>
                <a:gd name="T0" fmla="*/ 86 w 123"/>
                <a:gd name="T1" fmla="*/ 84 h 299"/>
                <a:gd name="T2" fmla="*/ 111 w 123"/>
                <a:gd name="T3" fmla="*/ 84 h 299"/>
                <a:gd name="T4" fmla="*/ 123 w 123"/>
                <a:gd name="T5" fmla="*/ 84 h 299"/>
                <a:gd name="T6" fmla="*/ 111 w 123"/>
                <a:gd name="T7" fmla="*/ 138 h 299"/>
                <a:gd name="T8" fmla="*/ 98 w 123"/>
                <a:gd name="T9" fmla="*/ 138 h 299"/>
                <a:gd name="T10" fmla="*/ 86 w 123"/>
                <a:gd name="T11" fmla="*/ 161 h 299"/>
                <a:gd name="T12" fmla="*/ 86 w 123"/>
                <a:gd name="T13" fmla="*/ 200 h 299"/>
                <a:gd name="T14" fmla="*/ 86 w 123"/>
                <a:gd name="T15" fmla="*/ 223 h 299"/>
                <a:gd name="T16" fmla="*/ 86 w 123"/>
                <a:gd name="T17" fmla="*/ 223 h 299"/>
                <a:gd name="T18" fmla="*/ 86 w 123"/>
                <a:gd name="T19" fmla="*/ 230 h 299"/>
                <a:gd name="T20" fmla="*/ 86 w 123"/>
                <a:gd name="T21" fmla="*/ 230 h 299"/>
                <a:gd name="T22" fmla="*/ 86 w 123"/>
                <a:gd name="T23" fmla="*/ 238 h 299"/>
                <a:gd name="T24" fmla="*/ 98 w 123"/>
                <a:gd name="T25" fmla="*/ 238 h 299"/>
                <a:gd name="T26" fmla="*/ 98 w 123"/>
                <a:gd name="T27" fmla="*/ 238 h 299"/>
                <a:gd name="T28" fmla="*/ 98 w 123"/>
                <a:gd name="T29" fmla="*/ 238 h 299"/>
                <a:gd name="T30" fmla="*/ 98 w 123"/>
                <a:gd name="T31" fmla="*/ 238 h 299"/>
                <a:gd name="T32" fmla="*/ 111 w 123"/>
                <a:gd name="T33" fmla="*/ 238 h 299"/>
                <a:gd name="T34" fmla="*/ 111 w 123"/>
                <a:gd name="T35" fmla="*/ 238 h 299"/>
                <a:gd name="T36" fmla="*/ 123 w 123"/>
                <a:gd name="T37" fmla="*/ 238 h 299"/>
                <a:gd name="T38" fmla="*/ 123 w 123"/>
                <a:gd name="T39" fmla="*/ 253 h 299"/>
                <a:gd name="T40" fmla="*/ 123 w 123"/>
                <a:gd name="T41" fmla="*/ 276 h 299"/>
                <a:gd name="T42" fmla="*/ 111 w 123"/>
                <a:gd name="T43" fmla="*/ 292 h 299"/>
                <a:gd name="T44" fmla="*/ 98 w 123"/>
                <a:gd name="T45" fmla="*/ 299 h 299"/>
                <a:gd name="T46" fmla="*/ 86 w 123"/>
                <a:gd name="T47" fmla="*/ 299 h 299"/>
                <a:gd name="T48" fmla="*/ 86 w 123"/>
                <a:gd name="T49" fmla="*/ 299 h 299"/>
                <a:gd name="T50" fmla="*/ 74 w 123"/>
                <a:gd name="T51" fmla="*/ 299 h 299"/>
                <a:gd name="T52" fmla="*/ 61 w 123"/>
                <a:gd name="T53" fmla="*/ 299 h 299"/>
                <a:gd name="T54" fmla="*/ 49 w 123"/>
                <a:gd name="T55" fmla="*/ 292 h 299"/>
                <a:gd name="T56" fmla="*/ 49 w 123"/>
                <a:gd name="T57" fmla="*/ 292 h 299"/>
                <a:gd name="T58" fmla="*/ 37 w 123"/>
                <a:gd name="T59" fmla="*/ 284 h 299"/>
                <a:gd name="T60" fmla="*/ 37 w 123"/>
                <a:gd name="T61" fmla="*/ 284 h 299"/>
                <a:gd name="T62" fmla="*/ 24 w 123"/>
                <a:gd name="T63" fmla="*/ 276 h 299"/>
                <a:gd name="T64" fmla="*/ 24 w 123"/>
                <a:gd name="T65" fmla="*/ 269 h 299"/>
                <a:gd name="T66" fmla="*/ 24 w 123"/>
                <a:gd name="T67" fmla="*/ 261 h 299"/>
                <a:gd name="T68" fmla="*/ 24 w 123"/>
                <a:gd name="T69" fmla="*/ 246 h 299"/>
                <a:gd name="T70" fmla="*/ 24 w 123"/>
                <a:gd name="T71" fmla="*/ 238 h 299"/>
                <a:gd name="T72" fmla="*/ 24 w 123"/>
                <a:gd name="T73" fmla="*/ 230 h 299"/>
                <a:gd name="T74" fmla="*/ 24 w 123"/>
                <a:gd name="T75" fmla="*/ 223 h 299"/>
                <a:gd name="T76" fmla="*/ 24 w 123"/>
                <a:gd name="T77" fmla="*/ 138 h 299"/>
                <a:gd name="T78" fmla="*/ 12 w 123"/>
                <a:gd name="T79" fmla="*/ 138 h 299"/>
                <a:gd name="T80" fmla="*/ 0 w 123"/>
                <a:gd name="T81" fmla="*/ 138 h 299"/>
                <a:gd name="T82" fmla="*/ 0 w 123"/>
                <a:gd name="T83" fmla="*/ 84 h 299"/>
                <a:gd name="T84" fmla="*/ 12 w 123"/>
                <a:gd name="T85" fmla="*/ 84 h 299"/>
                <a:gd name="T86" fmla="*/ 24 w 123"/>
                <a:gd name="T87" fmla="*/ 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 h="299">
                  <a:moveTo>
                    <a:pt x="86" y="0"/>
                  </a:moveTo>
                  <a:lnTo>
                    <a:pt x="86" y="84"/>
                  </a:lnTo>
                  <a:lnTo>
                    <a:pt x="98" y="84"/>
                  </a:lnTo>
                  <a:lnTo>
                    <a:pt x="111" y="84"/>
                  </a:lnTo>
                  <a:lnTo>
                    <a:pt x="123" y="84"/>
                  </a:lnTo>
                  <a:lnTo>
                    <a:pt x="123" y="138"/>
                  </a:lnTo>
                  <a:lnTo>
                    <a:pt x="111" y="138"/>
                  </a:lnTo>
                  <a:lnTo>
                    <a:pt x="98" y="138"/>
                  </a:lnTo>
                  <a:lnTo>
                    <a:pt x="86" y="138"/>
                  </a:lnTo>
                  <a:lnTo>
                    <a:pt x="86" y="161"/>
                  </a:lnTo>
                  <a:lnTo>
                    <a:pt x="86" y="177"/>
                  </a:lnTo>
                  <a:lnTo>
                    <a:pt x="86" y="200"/>
                  </a:lnTo>
                  <a:lnTo>
                    <a:pt x="86" y="215"/>
                  </a:lnTo>
                  <a:lnTo>
                    <a:pt x="86" y="223"/>
                  </a:lnTo>
                  <a:lnTo>
                    <a:pt x="86" y="230"/>
                  </a:lnTo>
                  <a:lnTo>
                    <a:pt x="86" y="238"/>
                  </a:lnTo>
                  <a:lnTo>
                    <a:pt x="98" y="238"/>
                  </a:lnTo>
                  <a:lnTo>
                    <a:pt x="98" y="246"/>
                  </a:lnTo>
                  <a:lnTo>
                    <a:pt x="98" y="238"/>
                  </a:lnTo>
                  <a:lnTo>
                    <a:pt x="111" y="238"/>
                  </a:lnTo>
                  <a:lnTo>
                    <a:pt x="123" y="238"/>
                  </a:lnTo>
                  <a:lnTo>
                    <a:pt x="123" y="253"/>
                  </a:lnTo>
                  <a:lnTo>
                    <a:pt x="123" y="261"/>
                  </a:lnTo>
                  <a:lnTo>
                    <a:pt x="123" y="276"/>
                  </a:lnTo>
                  <a:lnTo>
                    <a:pt x="123" y="292"/>
                  </a:lnTo>
                  <a:lnTo>
                    <a:pt x="111" y="292"/>
                  </a:lnTo>
                  <a:lnTo>
                    <a:pt x="111" y="299"/>
                  </a:lnTo>
                  <a:lnTo>
                    <a:pt x="98" y="299"/>
                  </a:lnTo>
                  <a:lnTo>
                    <a:pt x="86" y="299"/>
                  </a:lnTo>
                  <a:lnTo>
                    <a:pt x="74" y="299"/>
                  </a:lnTo>
                  <a:lnTo>
                    <a:pt x="61" y="299"/>
                  </a:lnTo>
                  <a:lnTo>
                    <a:pt x="49" y="299"/>
                  </a:lnTo>
                  <a:lnTo>
                    <a:pt x="49" y="292"/>
                  </a:lnTo>
                  <a:lnTo>
                    <a:pt x="37" y="292"/>
                  </a:lnTo>
                  <a:lnTo>
                    <a:pt x="37" y="284"/>
                  </a:lnTo>
                  <a:lnTo>
                    <a:pt x="24" y="276"/>
                  </a:lnTo>
                  <a:lnTo>
                    <a:pt x="24" y="269"/>
                  </a:lnTo>
                  <a:lnTo>
                    <a:pt x="24" y="261"/>
                  </a:lnTo>
                  <a:lnTo>
                    <a:pt x="24" y="253"/>
                  </a:lnTo>
                  <a:lnTo>
                    <a:pt x="24" y="246"/>
                  </a:lnTo>
                  <a:lnTo>
                    <a:pt x="24" y="238"/>
                  </a:lnTo>
                  <a:lnTo>
                    <a:pt x="24" y="230"/>
                  </a:lnTo>
                  <a:lnTo>
                    <a:pt x="24" y="223"/>
                  </a:lnTo>
                  <a:lnTo>
                    <a:pt x="24" y="215"/>
                  </a:lnTo>
                  <a:lnTo>
                    <a:pt x="24" y="138"/>
                  </a:lnTo>
                  <a:lnTo>
                    <a:pt x="12" y="138"/>
                  </a:lnTo>
                  <a:lnTo>
                    <a:pt x="0" y="138"/>
                  </a:lnTo>
                  <a:lnTo>
                    <a:pt x="0" y="84"/>
                  </a:lnTo>
                  <a:lnTo>
                    <a:pt x="12" y="84"/>
                  </a:lnTo>
                  <a:lnTo>
                    <a:pt x="24" y="84"/>
                  </a:lnTo>
                  <a:lnTo>
                    <a:pt x="24" y="46"/>
                  </a:lnTo>
                  <a:lnTo>
                    <a:pt x="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7"/>
            <p:cNvSpPr>
              <a:spLocks/>
            </p:cNvSpPr>
            <p:nvPr/>
          </p:nvSpPr>
          <p:spPr bwMode="auto">
            <a:xfrm>
              <a:off x="6453" y="7101"/>
              <a:ext cx="123" cy="299"/>
            </a:xfrm>
            <a:custGeom>
              <a:avLst/>
              <a:gdLst>
                <a:gd name="T0" fmla="*/ 86 w 123"/>
                <a:gd name="T1" fmla="*/ 84 h 299"/>
                <a:gd name="T2" fmla="*/ 111 w 123"/>
                <a:gd name="T3" fmla="*/ 84 h 299"/>
                <a:gd name="T4" fmla="*/ 123 w 123"/>
                <a:gd name="T5" fmla="*/ 84 h 299"/>
                <a:gd name="T6" fmla="*/ 111 w 123"/>
                <a:gd name="T7" fmla="*/ 138 h 299"/>
                <a:gd name="T8" fmla="*/ 98 w 123"/>
                <a:gd name="T9" fmla="*/ 138 h 299"/>
                <a:gd name="T10" fmla="*/ 86 w 123"/>
                <a:gd name="T11" fmla="*/ 161 h 299"/>
                <a:gd name="T12" fmla="*/ 86 w 123"/>
                <a:gd name="T13" fmla="*/ 200 h 299"/>
                <a:gd name="T14" fmla="*/ 86 w 123"/>
                <a:gd name="T15" fmla="*/ 223 h 299"/>
                <a:gd name="T16" fmla="*/ 86 w 123"/>
                <a:gd name="T17" fmla="*/ 223 h 299"/>
                <a:gd name="T18" fmla="*/ 86 w 123"/>
                <a:gd name="T19" fmla="*/ 230 h 299"/>
                <a:gd name="T20" fmla="*/ 86 w 123"/>
                <a:gd name="T21" fmla="*/ 230 h 299"/>
                <a:gd name="T22" fmla="*/ 86 w 123"/>
                <a:gd name="T23" fmla="*/ 238 h 299"/>
                <a:gd name="T24" fmla="*/ 98 w 123"/>
                <a:gd name="T25" fmla="*/ 238 h 299"/>
                <a:gd name="T26" fmla="*/ 98 w 123"/>
                <a:gd name="T27" fmla="*/ 238 h 299"/>
                <a:gd name="T28" fmla="*/ 98 w 123"/>
                <a:gd name="T29" fmla="*/ 238 h 299"/>
                <a:gd name="T30" fmla="*/ 98 w 123"/>
                <a:gd name="T31" fmla="*/ 238 h 299"/>
                <a:gd name="T32" fmla="*/ 111 w 123"/>
                <a:gd name="T33" fmla="*/ 238 h 299"/>
                <a:gd name="T34" fmla="*/ 111 w 123"/>
                <a:gd name="T35" fmla="*/ 238 h 299"/>
                <a:gd name="T36" fmla="*/ 123 w 123"/>
                <a:gd name="T37" fmla="*/ 238 h 299"/>
                <a:gd name="T38" fmla="*/ 123 w 123"/>
                <a:gd name="T39" fmla="*/ 253 h 299"/>
                <a:gd name="T40" fmla="*/ 123 w 123"/>
                <a:gd name="T41" fmla="*/ 276 h 299"/>
                <a:gd name="T42" fmla="*/ 111 w 123"/>
                <a:gd name="T43" fmla="*/ 292 h 299"/>
                <a:gd name="T44" fmla="*/ 98 w 123"/>
                <a:gd name="T45" fmla="*/ 299 h 299"/>
                <a:gd name="T46" fmla="*/ 86 w 123"/>
                <a:gd name="T47" fmla="*/ 299 h 299"/>
                <a:gd name="T48" fmla="*/ 86 w 123"/>
                <a:gd name="T49" fmla="*/ 299 h 299"/>
                <a:gd name="T50" fmla="*/ 74 w 123"/>
                <a:gd name="T51" fmla="*/ 299 h 299"/>
                <a:gd name="T52" fmla="*/ 61 w 123"/>
                <a:gd name="T53" fmla="*/ 299 h 299"/>
                <a:gd name="T54" fmla="*/ 49 w 123"/>
                <a:gd name="T55" fmla="*/ 292 h 299"/>
                <a:gd name="T56" fmla="*/ 49 w 123"/>
                <a:gd name="T57" fmla="*/ 292 h 299"/>
                <a:gd name="T58" fmla="*/ 37 w 123"/>
                <a:gd name="T59" fmla="*/ 284 h 299"/>
                <a:gd name="T60" fmla="*/ 37 w 123"/>
                <a:gd name="T61" fmla="*/ 284 h 299"/>
                <a:gd name="T62" fmla="*/ 24 w 123"/>
                <a:gd name="T63" fmla="*/ 276 h 299"/>
                <a:gd name="T64" fmla="*/ 24 w 123"/>
                <a:gd name="T65" fmla="*/ 269 h 299"/>
                <a:gd name="T66" fmla="*/ 24 w 123"/>
                <a:gd name="T67" fmla="*/ 261 h 299"/>
                <a:gd name="T68" fmla="*/ 24 w 123"/>
                <a:gd name="T69" fmla="*/ 246 h 299"/>
                <a:gd name="T70" fmla="*/ 24 w 123"/>
                <a:gd name="T71" fmla="*/ 238 h 299"/>
                <a:gd name="T72" fmla="*/ 24 w 123"/>
                <a:gd name="T73" fmla="*/ 230 h 299"/>
                <a:gd name="T74" fmla="*/ 24 w 123"/>
                <a:gd name="T75" fmla="*/ 223 h 299"/>
                <a:gd name="T76" fmla="*/ 24 w 123"/>
                <a:gd name="T77" fmla="*/ 138 h 299"/>
                <a:gd name="T78" fmla="*/ 12 w 123"/>
                <a:gd name="T79" fmla="*/ 138 h 299"/>
                <a:gd name="T80" fmla="*/ 0 w 123"/>
                <a:gd name="T81" fmla="*/ 138 h 299"/>
                <a:gd name="T82" fmla="*/ 0 w 123"/>
                <a:gd name="T83" fmla="*/ 84 h 299"/>
                <a:gd name="T84" fmla="*/ 12 w 123"/>
                <a:gd name="T85" fmla="*/ 84 h 299"/>
                <a:gd name="T86" fmla="*/ 24 w 123"/>
                <a:gd name="T87" fmla="*/ 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 h="299">
                  <a:moveTo>
                    <a:pt x="86" y="0"/>
                  </a:moveTo>
                  <a:lnTo>
                    <a:pt x="86" y="84"/>
                  </a:lnTo>
                  <a:lnTo>
                    <a:pt x="98" y="84"/>
                  </a:lnTo>
                  <a:lnTo>
                    <a:pt x="111" y="84"/>
                  </a:lnTo>
                  <a:lnTo>
                    <a:pt x="123" y="84"/>
                  </a:lnTo>
                  <a:lnTo>
                    <a:pt x="123" y="138"/>
                  </a:lnTo>
                  <a:lnTo>
                    <a:pt x="111" y="138"/>
                  </a:lnTo>
                  <a:lnTo>
                    <a:pt x="98" y="138"/>
                  </a:lnTo>
                  <a:lnTo>
                    <a:pt x="86" y="138"/>
                  </a:lnTo>
                  <a:lnTo>
                    <a:pt x="86" y="161"/>
                  </a:lnTo>
                  <a:lnTo>
                    <a:pt x="86" y="177"/>
                  </a:lnTo>
                  <a:lnTo>
                    <a:pt x="86" y="200"/>
                  </a:lnTo>
                  <a:lnTo>
                    <a:pt x="86" y="215"/>
                  </a:lnTo>
                  <a:lnTo>
                    <a:pt x="86" y="223"/>
                  </a:lnTo>
                  <a:lnTo>
                    <a:pt x="86" y="230"/>
                  </a:lnTo>
                  <a:lnTo>
                    <a:pt x="86" y="238"/>
                  </a:lnTo>
                  <a:lnTo>
                    <a:pt x="98" y="238"/>
                  </a:lnTo>
                  <a:lnTo>
                    <a:pt x="98" y="246"/>
                  </a:lnTo>
                  <a:lnTo>
                    <a:pt x="98" y="238"/>
                  </a:lnTo>
                  <a:lnTo>
                    <a:pt x="111" y="238"/>
                  </a:lnTo>
                  <a:lnTo>
                    <a:pt x="123" y="238"/>
                  </a:lnTo>
                  <a:lnTo>
                    <a:pt x="123" y="253"/>
                  </a:lnTo>
                  <a:lnTo>
                    <a:pt x="123" y="261"/>
                  </a:lnTo>
                  <a:lnTo>
                    <a:pt x="123" y="276"/>
                  </a:lnTo>
                  <a:lnTo>
                    <a:pt x="123" y="292"/>
                  </a:lnTo>
                  <a:lnTo>
                    <a:pt x="111" y="292"/>
                  </a:lnTo>
                  <a:lnTo>
                    <a:pt x="111" y="299"/>
                  </a:lnTo>
                  <a:lnTo>
                    <a:pt x="98" y="299"/>
                  </a:lnTo>
                  <a:lnTo>
                    <a:pt x="86" y="299"/>
                  </a:lnTo>
                  <a:lnTo>
                    <a:pt x="74" y="299"/>
                  </a:lnTo>
                  <a:lnTo>
                    <a:pt x="61" y="299"/>
                  </a:lnTo>
                  <a:lnTo>
                    <a:pt x="49" y="299"/>
                  </a:lnTo>
                  <a:lnTo>
                    <a:pt x="49" y="292"/>
                  </a:lnTo>
                  <a:lnTo>
                    <a:pt x="37" y="292"/>
                  </a:lnTo>
                  <a:lnTo>
                    <a:pt x="37" y="284"/>
                  </a:lnTo>
                  <a:lnTo>
                    <a:pt x="24" y="276"/>
                  </a:lnTo>
                  <a:lnTo>
                    <a:pt x="24" y="269"/>
                  </a:lnTo>
                  <a:lnTo>
                    <a:pt x="24" y="261"/>
                  </a:lnTo>
                  <a:lnTo>
                    <a:pt x="24" y="253"/>
                  </a:lnTo>
                  <a:lnTo>
                    <a:pt x="24" y="246"/>
                  </a:lnTo>
                  <a:lnTo>
                    <a:pt x="24" y="238"/>
                  </a:lnTo>
                  <a:lnTo>
                    <a:pt x="24" y="230"/>
                  </a:lnTo>
                  <a:lnTo>
                    <a:pt x="24" y="223"/>
                  </a:lnTo>
                  <a:lnTo>
                    <a:pt x="24" y="215"/>
                  </a:lnTo>
                  <a:lnTo>
                    <a:pt x="24" y="138"/>
                  </a:lnTo>
                  <a:lnTo>
                    <a:pt x="12" y="138"/>
                  </a:lnTo>
                  <a:lnTo>
                    <a:pt x="0" y="138"/>
                  </a:lnTo>
                  <a:lnTo>
                    <a:pt x="0" y="84"/>
                  </a:lnTo>
                  <a:lnTo>
                    <a:pt x="12" y="84"/>
                  </a:lnTo>
                  <a:lnTo>
                    <a:pt x="24" y="84"/>
                  </a:lnTo>
                  <a:lnTo>
                    <a:pt x="24" y="46"/>
                  </a:lnTo>
                  <a:lnTo>
                    <a:pt x="86"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36"/>
            <p:cNvSpPr>
              <a:spLocks/>
            </p:cNvSpPr>
            <p:nvPr/>
          </p:nvSpPr>
          <p:spPr bwMode="auto">
            <a:xfrm>
              <a:off x="6613" y="7101"/>
              <a:ext cx="184" cy="292"/>
            </a:xfrm>
            <a:custGeom>
              <a:avLst/>
              <a:gdLst>
                <a:gd name="T0" fmla="*/ 12 w 184"/>
                <a:gd name="T1" fmla="*/ 0 h 292"/>
                <a:gd name="T2" fmla="*/ 49 w 184"/>
                <a:gd name="T3" fmla="*/ 0 h 292"/>
                <a:gd name="T4" fmla="*/ 61 w 184"/>
                <a:gd name="T5" fmla="*/ 107 h 292"/>
                <a:gd name="T6" fmla="*/ 74 w 184"/>
                <a:gd name="T7" fmla="*/ 100 h 292"/>
                <a:gd name="T8" fmla="*/ 74 w 184"/>
                <a:gd name="T9" fmla="*/ 92 h 292"/>
                <a:gd name="T10" fmla="*/ 86 w 184"/>
                <a:gd name="T11" fmla="*/ 92 h 292"/>
                <a:gd name="T12" fmla="*/ 98 w 184"/>
                <a:gd name="T13" fmla="*/ 84 h 292"/>
                <a:gd name="T14" fmla="*/ 98 w 184"/>
                <a:gd name="T15" fmla="*/ 84 h 292"/>
                <a:gd name="T16" fmla="*/ 111 w 184"/>
                <a:gd name="T17" fmla="*/ 77 h 292"/>
                <a:gd name="T18" fmla="*/ 111 w 184"/>
                <a:gd name="T19" fmla="*/ 77 h 292"/>
                <a:gd name="T20" fmla="*/ 123 w 184"/>
                <a:gd name="T21" fmla="*/ 77 h 292"/>
                <a:gd name="T22" fmla="*/ 135 w 184"/>
                <a:gd name="T23" fmla="*/ 77 h 292"/>
                <a:gd name="T24" fmla="*/ 135 w 184"/>
                <a:gd name="T25" fmla="*/ 77 h 292"/>
                <a:gd name="T26" fmla="*/ 148 w 184"/>
                <a:gd name="T27" fmla="*/ 77 h 292"/>
                <a:gd name="T28" fmla="*/ 148 w 184"/>
                <a:gd name="T29" fmla="*/ 84 h 292"/>
                <a:gd name="T30" fmla="*/ 160 w 184"/>
                <a:gd name="T31" fmla="*/ 84 h 292"/>
                <a:gd name="T32" fmla="*/ 160 w 184"/>
                <a:gd name="T33" fmla="*/ 92 h 292"/>
                <a:gd name="T34" fmla="*/ 160 w 184"/>
                <a:gd name="T35" fmla="*/ 92 h 292"/>
                <a:gd name="T36" fmla="*/ 172 w 184"/>
                <a:gd name="T37" fmla="*/ 100 h 292"/>
                <a:gd name="T38" fmla="*/ 172 w 184"/>
                <a:gd name="T39" fmla="*/ 100 h 292"/>
                <a:gd name="T40" fmla="*/ 172 w 184"/>
                <a:gd name="T41" fmla="*/ 107 h 292"/>
                <a:gd name="T42" fmla="*/ 172 w 184"/>
                <a:gd name="T43" fmla="*/ 115 h 292"/>
                <a:gd name="T44" fmla="*/ 184 w 184"/>
                <a:gd name="T45" fmla="*/ 123 h 292"/>
                <a:gd name="T46" fmla="*/ 184 w 184"/>
                <a:gd name="T47" fmla="*/ 130 h 292"/>
                <a:gd name="T48" fmla="*/ 184 w 184"/>
                <a:gd name="T49" fmla="*/ 138 h 292"/>
                <a:gd name="T50" fmla="*/ 184 w 184"/>
                <a:gd name="T51" fmla="*/ 146 h 292"/>
                <a:gd name="T52" fmla="*/ 184 w 184"/>
                <a:gd name="T53" fmla="*/ 161 h 292"/>
                <a:gd name="T54" fmla="*/ 184 w 184"/>
                <a:gd name="T55" fmla="*/ 230 h 292"/>
                <a:gd name="T56" fmla="*/ 184 w 184"/>
                <a:gd name="T57" fmla="*/ 292 h 292"/>
                <a:gd name="T58" fmla="*/ 111 w 184"/>
                <a:gd name="T59" fmla="*/ 269 h 292"/>
                <a:gd name="T60" fmla="*/ 111 w 184"/>
                <a:gd name="T61" fmla="*/ 207 h 292"/>
                <a:gd name="T62" fmla="*/ 111 w 184"/>
                <a:gd name="T63" fmla="*/ 169 h 292"/>
                <a:gd name="T64" fmla="*/ 111 w 184"/>
                <a:gd name="T65" fmla="*/ 161 h 292"/>
                <a:gd name="T66" fmla="*/ 111 w 184"/>
                <a:gd name="T67" fmla="*/ 153 h 292"/>
                <a:gd name="T68" fmla="*/ 111 w 184"/>
                <a:gd name="T69" fmla="*/ 153 h 292"/>
                <a:gd name="T70" fmla="*/ 111 w 184"/>
                <a:gd name="T71" fmla="*/ 146 h 292"/>
                <a:gd name="T72" fmla="*/ 98 w 184"/>
                <a:gd name="T73" fmla="*/ 146 h 292"/>
                <a:gd name="T74" fmla="*/ 98 w 184"/>
                <a:gd name="T75" fmla="*/ 138 h 292"/>
                <a:gd name="T76" fmla="*/ 98 w 184"/>
                <a:gd name="T77" fmla="*/ 138 h 292"/>
                <a:gd name="T78" fmla="*/ 86 w 184"/>
                <a:gd name="T79" fmla="*/ 138 h 292"/>
                <a:gd name="T80" fmla="*/ 86 w 184"/>
                <a:gd name="T81" fmla="*/ 138 h 292"/>
                <a:gd name="T82" fmla="*/ 74 w 184"/>
                <a:gd name="T83" fmla="*/ 146 h 292"/>
                <a:gd name="T84" fmla="*/ 74 w 184"/>
                <a:gd name="T85" fmla="*/ 146 h 292"/>
                <a:gd name="T86" fmla="*/ 74 w 184"/>
                <a:gd name="T87" fmla="*/ 153 h 292"/>
                <a:gd name="T88" fmla="*/ 74 w 184"/>
                <a:gd name="T89" fmla="*/ 153 h 292"/>
                <a:gd name="T90" fmla="*/ 61 w 184"/>
                <a:gd name="T91" fmla="*/ 161 h 292"/>
                <a:gd name="T92" fmla="*/ 61 w 184"/>
                <a:gd name="T93" fmla="*/ 177 h 292"/>
                <a:gd name="T94" fmla="*/ 61 w 184"/>
                <a:gd name="T95" fmla="*/ 184 h 292"/>
                <a:gd name="T96" fmla="*/ 61 w 184"/>
                <a:gd name="T97" fmla="*/ 215 h 292"/>
                <a:gd name="T98" fmla="*/ 61 w 184"/>
                <a:gd name="T99" fmla="*/ 269 h 292"/>
                <a:gd name="T100" fmla="*/ 49 w 184"/>
                <a:gd name="T101" fmla="*/ 292 h 292"/>
                <a:gd name="T102" fmla="*/ 12 w 184"/>
                <a:gd name="T103" fmla="*/ 292 h 292"/>
                <a:gd name="T104" fmla="*/ 0 w 184"/>
                <a:gd name="T105" fmla="*/ 223 h 292"/>
                <a:gd name="T106" fmla="*/ 0 w 184"/>
                <a:gd name="T107" fmla="*/ 77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4" h="292">
                  <a:moveTo>
                    <a:pt x="0" y="0"/>
                  </a:moveTo>
                  <a:lnTo>
                    <a:pt x="12" y="0"/>
                  </a:lnTo>
                  <a:lnTo>
                    <a:pt x="37" y="0"/>
                  </a:lnTo>
                  <a:lnTo>
                    <a:pt x="49" y="0"/>
                  </a:lnTo>
                  <a:lnTo>
                    <a:pt x="61" y="0"/>
                  </a:lnTo>
                  <a:lnTo>
                    <a:pt x="61" y="107"/>
                  </a:lnTo>
                  <a:lnTo>
                    <a:pt x="74" y="107"/>
                  </a:lnTo>
                  <a:lnTo>
                    <a:pt x="74" y="100"/>
                  </a:lnTo>
                  <a:lnTo>
                    <a:pt x="74" y="92"/>
                  </a:lnTo>
                  <a:lnTo>
                    <a:pt x="86" y="92"/>
                  </a:lnTo>
                  <a:lnTo>
                    <a:pt x="86" y="84"/>
                  </a:lnTo>
                  <a:lnTo>
                    <a:pt x="98" y="84"/>
                  </a:lnTo>
                  <a:lnTo>
                    <a:pt x="98" y="77"/>
                  </a:lnTo>
                  <a:lnTo>
                    <a:pt x="111" y="77"/>
                  </a:lnTo>
                  <a:lnTo>
                    <a:pt x="123" y="77"/>
                  </a:lnTo>
                  <a:lnTo>
                    <a:pt x="135" y="77"/>
                  </a:lnTo>
                  <a:lnTo>
                    <a:pt x="148" y="77"/>
                  </a:lnTo>
                  <a:lnTo>
                    <a:pt x="148" y="84"/>
                  </a:lnTo>
                  <a:lnTo>
                    <a:pt x="160" y="84"/>
                  </a:lnTo>
                  <a:lnTo>
                    <a:pt x="160" y="92"/>
                  </a:lnTo>
                  <a:lnTo>
                    <a:pt x="172" y="100"/>
                  </a:lnTo>
                  <a:lnTo>
                    <a:pt x="172" y="107"/>
                  </a:lnTo>
                  <a:lnTo>
                    <a:pt x="172" y="115"/>
                  </a:lnTo>
                  <a:lnTo>
                    <a:pt x="184" y="115"/>
                  </a:lnTo>
                  <a:lnTo>
                    <a:pt x="184" y="123"/>
                  </a:lnTo>
                  <a:lnTo>
                    <a:pt x="184" y="130"/>
                  </a:lnTo>
                  <a:lnTo>
                    <a:pt x="184" y="138"/>
                  </a:lnTo>
                  <a:lnTo>
                    <a:pt x="184" y="146"/>
                  </a:lnTo>
                  <a:lnTo>
                    <a:pt x="184" y="153"/>
                  </a:lnTo>
                  <a:lnTo>
                    <a:pt x="184" y="161"/>
                  </a:lnTo>
                  <a:lnTo>
                    <a:pt x="184" y="192"/>
                  </a:lnTo>
                  <a:lnTo>
                    <a:pt x="184" y="230"/>
                  </a:lnTo>
                  <a:lnTo>
                    <a:pt x="184" y="261"/>
                  </a:lnTo>
                  <a:lnTo>
                    <a:pt x="184" y="292"/>
                  </a:lnTo>
                  <a:lnTo>
                    <a:pt x="111" y="292"/>
                  </a:lnTo>
                  <a:lnTo>
                    <a:pt x="111" y="269"/>
                  </a:lnTo>
                  <a:lnTo>
                    <a:pt x="111" y="238"/>
                  </a:lnTo>
                  <a:lnTo>
                    <a:pt x="111" y="207"/>
                  </a:lnTo>
                  <a:lnTo>
                    <a:pt x="111" y="177"/>
                  </a:lnTo>
                  <a:lnTo>
                    <a:pt x="111" y="169"/>
                  </a:lnTo>
                  <a:lnTo>
                    <a:pt x="111" y="161"/>
                  </a:lnTo>
                  <a:lnTo>
                    <a:pt x="111" y="153"/>
                  </a:lnTo>
                  <a:lnTo>
                    <a:pt x="111" y="146"/>
                  </a:lnTo>
                  <a:lnTo>
                    <a:pt x="98" y="146"/>
                  </a:lnTo>
                  <a:lnTo>
                    <a:pt x="98" y="138"/>
                  </a:lnTo>
                  <a:lnTo>
                    <a:pt x="86" y="138"/>
                  </a:lnTo>
                  <a:lnTo>
                    <a:pt x="86" y="146"/>
                  </a:lnTo>
                  <a:lnTo>
                    <a:pt x="74" y="146"/>
                  </a:lnTo>
                  <a:lnTo>
                    <a:pt x="74" y="153"/>
                  </a:lnTo>
                  <a:lnTo>
                    <a:pt x="74" y="161"/>
                  </a:lnTo>
                  <a:lnTo>
                    <a:pt x="61" y="161"/>
                  </a:lnTo>
                  <a:lnTo>
                    <a:pt x="61" y="169"/>
                  </a:lnTo>
                  <a:lnTo>
                    <a:pt x="61" y="177"/>
                  </a:lnTo>
                  <a:lnTo>
                    <a:pt x="61" y="184"/>
                  </a:lnTo>
                  <a:lnTo>
                    <a:pt x="61" y="192"/>
                  </a:lnTo>
                  <a:lnTo>
                    <a:pt x="61" y="215"/>
                  </a:lnTo>
                  <a:lnTo>
                    <a:pt x="61" y="246"/>
                  </a:lnTo>
                  <a:lnTo>
                    <a:pt x="61" y="269"/>
                  </a:lnTo>
                  <a:lnTo>
                    <a:pt x="61" y="292"/>
                  </a:lnTo>
                  <a:lnTo>
                    <a:pt x="49" y="292"/>
                  </a:lnTo>
                  <a:lnTo>
                    <a:pt x="37" y="292"/>
                  </a:lnTo>
                  <a:lnTo>
                    <a:pt x="12" y="292"/>
                  </a:lnTo>
                  <a:lnTo>
                    <a:pt x="0" y="292"/>
                  </a:lnTo>
                  <a:lnTo>
                    <a:pt x="0" y="223"/>
                  </a:lnTo>
                  <a:lnTo>
                    <a:pt x="0" y="146"/>
                  </a:lnTo>
                  <a:lnTo>
                    <a:pt x="0" y="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35"/>
            <p:cNvSpPr>
              <a:spLocks/>
            </p:cNvSpPr>
            <p:nvPr/>
          </p:nvSpPr>
          <p:spPr bwMode="auto">
            <a:xfrm>
              <a:off x="6613" y="7101"/>
              <a:ext cx="184" cy="292"/>
            </a:xfrm>
            <a:custGeom>
              <a:avLst/>
              <a:gdLst>
                <a:gd name="T0" fmla="*/ 12 w 184"/>
                <a:gd name="T1" fmla="*/ 0 h 292"/>
                <a:gd name="T2" fmla="*/ 49 w 184"/>
                <a:gd name="T3" fmla="*/ 0 h 292"/>
                <a:gd name="T4" fmla="*/ 61 w 184"/>
                <a:gd name="T5" fmla="*/ 107 h 292"/>
                <a:gd name="T6" fmla="*/ 74 w 184"/>
                <a:gd name="T7" fmla="*/ 100 h 292"/>
                <a:gd name="T8" fmla="*/ 74 w 184"/>
                <a:gd name="T9" fmla="*/ 92 h 292"/>
                <a:gd name="T10" fmla="*/ 86 w 184"/>
                <a:gd name="T11" fmla="*/ 92 h 292"/>
                <a:gd name="T12" fmla="*/ 98 w 184"/>
                <a:gd name="T13" fmla="*/ 84 h 292"/>
                <a:gd name="T14" fmla="*/ 98 w 184"/>
                <a:gd name="T15" fmla="*/ 84 h 292"/>
                <a:gd name="T16" fmla="*/ 111 w 184"/>
                <a:gd name="T17" fmla="*/ 77 h 292"/>
                <a:gd name="T18" fmla="*/ 111 w 184"/>
                <a:gd name="T19" fmla="*/ 77 h 292"/>
                <a:gd name="T20" fmla="*/ 123 w 184"/>
                <a:gd name="T21" fmla="*/ 77 h 292"/>
                <a:gd name="T22" fmla="*/ 135 w 184"/>
                <a:gd name="T23" fmla="*/ 77 h 292"/>
                <a:gd name="T24" fmla="*/ 135 w 184"/>
                <a:gd name="T25" fmla="*/ 77 h 292"/>
                <a:gd name="T26" fmla="*/ 148 w 184"/>
                <a:gd name="T27" fmla="*/ 77 h 292"/>
                <a:gd name="T28" fmla="*/ 148 w 184"/>
                <a:gd name="T29" fmla="*/ 84 h 292"/>
                <a:gd name="T30" fmla="*/ 160 w 184"/>
                <a:gd name="T31" fmla="*/ 84 h 292"/>
                <a:gd name="T32" fmla="*/ 160 w 184"/>
                <a:gd name="T33" fmla="*/ 92 h 292"/>
                <a:gd name="T34" fmla="*/ 160 w 184"/>
                <a:gd name="T35" fmla="*/ 92 h 292"/>
                <a:gd name="T36" fmla="*/ 172 w 184"/>
                <a:gd name="T37" fmla="*/ 100 h 292"/>
                <a:gd name="T38" fmla="*/ 172 w 184"/>
                <a:gd name="T39" fmla="*/ 100 h 292"/>
                <a:gd name="T40" fmla="*/ 172 w 184"/>
                <a:gd name="T41" fmla="*/ 107 h 292"/>
                <a:gd name="T42" fmla="*/ 172 w 184"/>
                <a:gd name="T43" fmla="*/ 115 h 292"/>
                <a:gd name="T44" fmla="*/ 184 w 184"/>
                <a:gd name="T45" fmla="*/ 123 h 292"/>
                <a:gd name="T46" fmla="*/ 184 w 184"/>
                <a:gd name="T47" fmla="*/ 130 h 292"/>
                <a:gd name="T48" fmla="*/ 184 w 184"/>
                <a:gd name="T49" fmla="*/ 138 h 292"/>
                <a:gd name="T50" fmla="*/ 184 w 184"/>
                <a:gd name="T51" fmla="*/ 146 h 292"/>
                <a:gd name="T52" fmla="*/ 184 w 184"/>
                <a:gd name="T53" fmla="*/ 161 h 292"/>
                <a:gd name="T54" fmla="*/ 184 w 184"/>
                <a:gd name="T55" fmla="*/ 230 h 292"/>
                <a:gd name="T56" fmla="*/ 184 w 184"/>
                <a:gd name="T57" fmla="*/ 292 h 292"/>
                <a:gd name="T58" fmla="*/ 111 w 184"/>
                <a:gd name="T59" fmla="*/ 269 h 292"/>
                <a:gd name="T60" fmla="*/ 111 w 184"/>
                <a:gd name="T61" fmla="*/ 207 h 292"/>
                <a:gd name="T62" fmla="*/ 111 w 184"/>
                <a:gd name="T63" fmla="*/ 169 h 292"/>
                <a:gd name="T64" fmla="*/ 111 w 184"/>
                <a:gd name="T65" fmla="*/ 161 h 292"/>
                <a:gd name="T66" fmla="*/ 111 w 184"/>
                <a:gd name="T67" fmla="*/ 153 h 292"/>
                <a:gd name="T68" fmla="*/ 111 w 184"/>
                <a:gd name="T69" fmla="*/ 153 h 292"/>
                <a:gd name="T70" fmla="*/ 111 w 184"/>
                <a:gd name="T71" fmla="*/ 146 h 292"/>
                <a:gd name="T72" fmla="*/ 98 w 184"/>
                <a:gd name="T73" fmla="*/ 146 h 292"/>
                <a:gd name="T74" fmla="*/ 98 w 184"/>
                <a:gd name="T75" fmla="*/ 138 h 292"/>
                <a:gd name="T76" fmla="*/ 98 w 184"/>
                <a:gd name="T77" fmla="*/ 138 h 292"/>
                <a:gd name="T78" fmla="*/ 86 w 184"/>
                <a:gd name="T79" fmla="*/ 138 h 292"/>
                <a:gd name="T80" fmla="*/ 86 w 184"/>
                <a:gd name="T81" fmla="*/ 138 h 292"/>
                <a:gd name="T82" fmla="*/ 74 w 184"/>
                <a:gd name="T83" fmla="*/ 146 h 292"/>
                <a:gd name="T84" fmla="*/ 74 w 184"/>
                <a:gd name="T85" fmla="*/ 146 h 292"/>
                <a:gd name="T86" fmla="*/ 74 w 184"/>
                <a:gd name="T87" fmla="*/ 153 h 292"/>
                <a:gd name="T88" fmla="*/ 74 w 184"/>
                <a:gd name="T89" fmla="*/ 153 h 292"/>
                <a:gd name="T90" fmla="*/ 61 w 184"/>
                <a:gd name="T91" fmla="*/ 161 h 292"/>
                <a:gd name="T92" fmla="*/ 61 w 184"/>
                <a:gd name="T93" fmla="*/ 177 h 292"/>
                <a:gd name="T94" fmla="*/ 61 w 184"/>
                <a:gd name="T95" fmla="*/ 184 h 292"/>
                <a:gd name="T96" fmla="*/ 61 w 184"/>
                <a:gd name="T97" fmla="*/ 215 h 292"/>
                <a:gd name="T98" fmla="*/ 61 w 184"/>
                <a:gd name="T99" fmla="*/ 269 h 292"/>
                <a:gd name="T100" fmla="*/ 49 w 184"/>
                <a:gd name="T101" fmla="*/ 292 h 292"/>
                <a:gd name="T102" fmla="*/ 12 w 184"/>
                <a:gd name="T103" fmla="*/ 292 h 292"/>
                <a:gd name="T104" fmla="*/ 0 w 184"/>
                <a:gd name="T105" fmla="*/ 223 h 292"/>
                <a:gd name="T106" fmla="*/ 0 w 184"/>
                <a:gd name="T107" fmla="*/ 77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4" h="292">
                  <a:moveTo>
                    <a:pt x="0" y="0"/>
                  </a:moveTo>
                  <a:lnTo>
                    <a:pt x="12" y="0"/>
                  </a:lnTo>
                  <a:lnTo>
                    <a:pt x="37" y="0"/>
                  </a:lnTo>
                  <a:lnTo>
                    <a:pt x="49" y="0"/>
                  </a:lnTo>
                  <a:lnTo>
                    <a:pt x="61" y="0"/>
                  </a:lnTo>
                  <a:lnTo>
                    <a:pt x="61" y="107"/>
                  </a:lnTo>
                  <a:lnTo>
                    <a:pt x="74" y="107"/>
                  </a:lnTo>
                  <a:lnTo>
                    <a:pt x="74" y="100"/>
                  </a:lnTo>
                  <a:lnTo>
                    <a:pt x="74" y="92"/>
                  </a:lnTo>
                  <a:lnTo>
                    <a:pt x="86" y="92"/>
                  </a:lnTo>
                  <a:lnTo>
                    <a:pt x="86" y="84"/>
                  </a:lnTo>
                  <a:lnTo>
                    <a:pt x="98" y="84"/>
                  </a:lnTo>
                  <a:lnTo>
                    <a:pt x="98" y="77"/>
                  </a:lnTo>
                  <a:lnTo>
                    <a:pt x="111" y="77"/>
                  </a:lnTo>
                  <a:lnTo>
                    <a:pt x="123" y="77"/>
                  </a:lnTo>
                  <a:lnTo>
                    <a:pt x="135" y="77"/>
                  </a:lnTo>
                  <a:lnTo>
                    <a:pt x="148" y="77"/>
                  </a:lnTo>
                  <a:lnTo>
                    <a:pt x="148" y="84"/>
                  </a:lnTo>
                  <a:lnTo>
                    <a:pt x="160" y="84"/>
                  </a:lnTo>
                  <a:lnTo>
                    <a:pt x="160" y="92"/>
                  </a:lnTo>
                  <a:lnTo>
                    <a:pt x="172" y="100"/>
                  </a:lnTo>
                  <a:lnTo>
                    <a:pt x="172" y="107"/>
                  </a:lnTo>
                  <a:lnTo>
                    <a:pt x="172" y="115"/>
                  </a:lnTo>
                  <a:lnTo>
                    <a:pt x="184" y="115"/>
                  </a:lnTo>
                  <a:lnTo>
                    <a:pt x="184" y="123"/>
                  </a:lnTo>
                  <a:lnTo>
                    <a:pt x="184" y="130"/>
                  </a:lnTo>
                  <a:lnTo>
                    <a:pt x="184" y="138"/>
                  </a:lnTo>
                  <a:lnTo>
                    <a:pt x="184" y="146"/>
                  </a:lnTo>
                  <a:lnTo>
                    <a:pt x="184" y="153"/>
                  </a:lnTo>
                  <a:lnTo>
                    <a:pt x="184" y="161"/>
                  </a:lnTo>
                  <a:lnTo>
                    <a:pt x="184" y="192"/>
                  </a:lnTo>
                  <a:lnTo>
                    <a:pt x="184" y="230"/>
                  </a:lnTo>
                  <a:lnTo>
                    <a:pt x="184" y="261"/>
                  </a:lnTo>
                  <a:lnTo>
                    <a:pt x="184" y="292"/>
                  </a:lnTo>
                  <a:lnTo>
                    <a:pt x="111" y="292"/>
                  </a:lnTo>
                  <a:lnTo>
                    <a:pt x="111" y="269"/>
                  </a:lnTo>
                  <a:lnTo>
                    <a:pt x="111" y="238"/>
                  </a:lnTo>
                  <a:lnTo>
                    <a:pt x="111" y="207"/>
                  </a:lnTo>
                  <a:lnTo>
                    <a:pt x="111" y="177"/>
                  </a:lnTo>
                  <a:lnTo>
                    <a:pt x="111" y="169"/>
                  </a:lnTo>
                  <a:lnTo>
                    <a:pt x="111" y="161"/>
                  </a:lnTo>
                  <a:lnTo>
                    <a:pt x="111" y="153"/>
                  </a:lnTo>
                  <a:lnTo>
                    <a:pt x="111" y="146"/>
                  </a:lnTo>
                  <a:lnTo>
                    <a:pt x="98" y="146"/>
                  </a:lnTo>
                  <a:lnTo>
                    <a:pt x="98" y="138"/>
                  </a:lnTo>
                  <a:lnTo>
                    <a:pt x="86" y="138"/>
                  </a:lnTo>
                  <a:lnTo>
                    <a:pt x="86" y="146"/>
                  </a:lnTo>
                  <a:lnTo>
                    <a:pt x="74" y="146"/>
                  </a:lnTo>
                  <a:lnTo>
                    <a:pt x="74" y="153"/>
                  </a:lnTo>
                  <a:lnTo>
                    <a:pt x="74" y="161"/>
                  </a:lnTo>
                  <a:lnTo>
                    <a:pt x="61" y="161"/>
                  </a:lnTo>
                  <a:lnTo>
                    <a:pt x="61" y="169"/>
                  </a:lnTo>
                  <a:lnTo>
                    <a:pt x="61" y="177"/>
                  </a:lnTo>
                  <a:lnTo>
                    <a:pt x="61" y="184"/>
                  </a:lnTo>
                  <a:lnTo>
                    <a:pt x="61" y="192"/>
                  </a:lnTo>
                  <a:lnTo>
                    <a:pt x="61" y="215"/>
                  </a:lnTo>
                  <a:lnTo>
                    <a:pt x="61" y="246"/>
                  </a:lnTo>
                  <a:lnTo>
                    <a:pt x="61" y="269"/>
                  </a:lnTo>
                  <a:lnTo>
                    <a:pt x="61" y="292"/>
                  </a:lnTo>
                  <a:lnTo>
                    <a:pt x="49" y="292"/>
                  </a:lnTo>
                  <a:lnTo>
                    <a:pt x="37" y="292"/>
                  </a:lnTo>
                  <a:lnTo>
                    <a:pt x="12" y="292"/>
                  </a:lnTo>
                  <a:lnTo>
                    <a:pt x="0" y="292"/>
                  </a:lnTo>
                  <a:lnTo>
                    <a:pt x="0" y="223"/>
                  </a:lnTo>
                  <a:lnTo>
                    <a:pt x="0" y="146"/>
                  </a:lnTo>
                  <a:lnTo>
                    <a:pt x="0" y="77"/>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34"/>
            <p:cNvSpPr>
              <a:spLocks noEditPoints="1"/>
            </p:cNvSpPr>
            <p:nvPr/>
          </p:nvSpPr>
          <p:spPr bwMode="auto">
            <a:xfrm>
              <a:off x="6945" y="7178"/>
              <a:ext cx="197" cy="222"/>
            </a:xfrm>
            <a:custGeom>
              <a:avLst/>
              <a:gdLst>
                <a:gd name="T0" fmla="*/ 0 w 197"/>
                <a:gd name="T1" fmla="*/ 69 h 222"/>
                <a:gd name="T2" fmla="*/ 13 w 197"/>
                <a:gd name="T3" fmla="*/ 46 h 222"/>
                <a:gd name="T4" fmla="*/ 13 w 197"/>
                <a:gd name="T5" fmla="*/ 30 h 222"/>
                <a:gd name="T6" fmla="*/ 25 w 197"/>
                <a:gd name="T7" fmla="*/ 15 h 222"/>
                <a:gd name="T8" fmla="*/ 50 w 197"/>
                <a:gd name="T9" fmla="*/ 7 h 222"/>
                <a:gd name="T10" fmla="*/ 62 w 197"/>
                <a:gd name="T11" fmla="*/ 0 h 222"/>
                <a:gd name="T12" fmla="*/ 99 w 197"/>
                <a:gd name="T13" fmla="*/ 0 h 222"/>
                <a:gd name="T14" fmla="*/ 123 w 197"/>
                <a:gd name="T15" fmla="*/ 0 h 222"/>
                <a:gd name="T16" fmla="*/ 148 w 197"/>
                <a:gd name="T17" fmla="*/ 7 h 222"/>
                <a:gd name="T18" fmla="*/ 173 w 197"/>
                <a:gd name="T19" fmla="*/ 15 h 222"/>
                <a:gd name="T20" fmla="*/ 185 w 197"/>
                <a:gd name="T21" fmla="*/ 30 h 222"/>
                <a:gd name="T22" fmla="*/ 185 w 197"/>
                <a:gd name="T23" fmla="*/ 53 h 222"/>
                <a:gd name="T24" fmla="*/ 197 w 197"/>
                <a:gd name="T25" fmla="*/ 69 h 222"/>
                <a:gd name="T26" fmla="*/ 197 w 197"/>
                <a:gd name="T27" fmla="*/ 169 h 222"/>
                <a:gd name="T28" fmla="*/ 197 w 197"/>
                <a:gd name="T29" fmla="*/ 192 h 222"/>
                <a:gd name="T30" fmla="*/ 197 w 197"/>
                <a:gd name="T31" fmla="*/ 199 h 222"/>
                <a:gd name="T32" fmla="*/ 197 w 197"/>
                <a:gd name="T33" fmla="*/ 215 h 222"/>
                <a:gd name="T34" fmla="*/ 136 w 197"/>
                <a:gd name="T35" fmla="*/ 215 h 222"/>
                <a:gd name="T36" fmla="*/ 136 w 197"/>
                <a:gd name="T37" fmla="*/ 207 h 222"/>
                <a:gd name="T38" fmla="*/ 136 w 197"/>
                <a:gd name="T39" fmla="*/ 192 h 222"/>
                <a:gd name="T40" fmla="*/ 111 w 197"/>
                <a:gd name="T41" fmla="*/ 207 h 222"/>
                <a:gd name="T42" fmla="*/ 99 w 197"/>
                <a:gd name="T43" fmla="*/ 215 h 222"/>
                <a:gd name="T44" fmla="*/ 74 w 197"/>
                <a:gd name="T45" fmla="*/ 222 h 222"/>
                <a:gd name="T46" fmla="*/ 37 w 197"/>
                <a:gd name="T47" fmla="*/ 222 h 222"/>
                <a:gd name="T48" fmla="*/ 13 w 197"/>
                <a:gd name="T49" fmla="*/ 207 h 222"/>
                <a:gd name="T50" fmla="*/ 0 w 197"/>
                <a:gd name="T51" fmla="*/ 176 h 222"/>
                <a:gd name="T52" fmla="*/ 0 w 197"/>
                <a:gd name="T53" fmla="*/ 153 h 222"/>
                <a:gd name="T54" fmla="*/ 13 w 197"/>
                <a:gd name="T55" fmla="*/ 123 h 222"/>
                <a:gd name="T56" fmla="*/ 13 w 197"/>
                <a:gd name="T57" fmla="*/ 115 h 222"/>
                <a:gd name="T58" fmla="*/ 25 w 197"/>
                <a:gd name="T59" fmla="*/ 107 h 222"/>
                <a:gd name="T60" fmla="*/ 50 w 197"/>
                <a:gd name="T61" fmla="*/ 100 h 222"/>
                <a:gd name="T62" fmla="*/ 62 w 197"/>
                <a:gd name="T63" fmla="*/ 92 h 222"/>
                <a:gd name="T64" fmla="*/ 86 w 197"/>
                <a:gd name="T65" fmla="*/ 92 h 222"/>
                <a:gd name="T66" fmla="*/ 99 w 197"/>
                <a:gd name="T67" fmla="*/ 84 h 222"/>
                <a:gd name="T68" fmla="*/ 111 w 197"/>
                <a:gd name="T69" fmla="*/ 84 h 222"/>
                <a:gd name="T70" fmla="*/ 123 w 197"/>
                <a:gd name="T71" fmla="*/ 69 h 222"/>
                <a:gd name="T72" fmla="*/ 123 w 197"/>
                <a:gd name="T73" fmla="*/ 53 h 222"/>
                <a:gd name="T74" fmla="*/ 111 w 197"/>
                <a:gd name="T75" fmla="*/ 53 h 222"/>
                <a:gd name="T76" fmla="*/ 99 w 197"/>
                <a:gd name="T77" fmla="*/ 46 h 222"/>
                <a:gd name="T78" fmla="*/ 86 w 197"/>
                <a:gd name="T79" fmla="*/ 53 h 222"/>
                <a:gd name="T80" fmla="*/ 74 w 197"/>
                <a:gd name="T81" fmla="*/ 61 h 222"/>
                <a:gd name="T82" fmla="*/ 74 w 197"/>
                <a:gd name="T83" fmla="*/ 76 h 222"/>
                <a:gd name="T84" fmla="*/ 111 w 197"/>
                <a:gd name="T85" fmla="*/ 123 h 222"/>
                <a:gd name="T86" fmla="*/ 74 w 197"/>
                <a:gd name="T87" fmla="*/ 130 h 222"/>
                <a:gd name="T88" fmla="*/ 74 w 197"/>
                <a:gd name="T89" fmla="*/ 146 h 222"/>
                <a:gd name="T90" fmla="*/ 62 w 197"/>
                <a:gd name="T91" fmla="*/ 153 h 222"/>
                <a:gd name="T92" fmla="*/ 62 w 197"/>
                <a:gd name="T93" fmla="*/ 161 h 222"/>
                <a:gd name="T94" fmla="*/ 74 w 197"/>
                <a:gd name="T95" fmla="*/ 169 h 222"/>
                <a:gd name="T96" fmla="*/ 74 w 197"/>
                <a:gd name="T97" fmla="*/ 176 h 222"/>
                <a:gd name="T98" fmla="*/ 99 w 197"/>
                <a:gd name="T99" fmla="*/ 176 h 222"/>
                <a:gd name="T100" fmla="*/ 111 w 197"/>
                <a:gd name="T101" fmla="*/ 169 h 222"/>
                <a:gd name="T102" fmla="*/ 111 w 197"/>
                <a:gd name="T103" fmla="*/ 161 h 222"/>
                <a:gd name="T104" fmla="*/ 123 w 197"/>
                <a:gd name="T105" fmla="*/ 153 h 222"/>
                <a:gd name="T106" fmla="*/ 123 w 197"/>
                <a:gd name="T107" fmla="*/ 138 h 222"/>
                <a:gd name="T108" fmla="*/ 123 w 197"/>
                <a:gd name="T109"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7" h="222">
                  <a:moveTo>
                    <a:pt x="74" y="76"/>
                  </a:moveTo>
                  <a:lnTo>
                    <a:pt x="50" y="69"/>
                  </a:lnTo>
                  <a:lnTo>
                    <a:pt x="37" y="69"/>
                  </a:lnTo>
                  <a:lnTo>
                    <a:pt x="25" y="69"/>
                  </a:lnTo>
                  <a:lnTo>
                    <a:pt x="0" y="69"/>
                  </a:lnTo>
                  <a:lnTo>
                    <a:pt x="0" y="61"/>
                  </a:lnTo>
                  <a:lnTo>
                    <a:pt x="0" y="53"/>
                  </a:lnTo>
                  <a:lnTo>
                    <a:pt x="13" y="53"/>
                  </a:lnTo>
                  <a:lnTo>
                    <a:pt x="13" y="46"/>
                  </a:lnTo>
                  <a:lnTo>
                    <a:pt x="13" y="38"/>
                  </a:lnTo>
                  <a:lnTo>
                    <a:pt x="13" y="30"/>
                  </a:lnTo>
                  <a:lnTo>
                    <a:pt x="25" y="23"/>
                  </a:lnTo>
                  <a:lnTo>
                    <a:pt x="25" y="15"/>
                  </a:lnTo>
                  <a:lnTo>
                    <a:pt x="37" y="15"/>
                  </a:lnTo>
                  <a:lnTo>
                    <a:pt x="37" y="7"/>
                  </a:lnTo>
                  <a:lnTo>
                    <a:pt x="50" y="7"/>
                  </a:lnTo>
                  <a:lnTo>
                    <a:pt x="62" y="7"/>
                  </a:lnTo>
                  <a:lnTo>
                    <a:pt x="62" y="0"/>
                  </a:lnTo>
                  <a:lnTo>
                    <a:pt x="74" y="0"/>
                  </a:lnTo>
                  <a:lnTo>
                    <a:pt x="86" y="0"/>
                  </a:lnTo>
                  <a:lnTo>
                    <a:pt x="99" y="0"/>
                  </a:lnTo>
                  <a:lnTo>
                    <a:pt x="111" y="0"/>
                  </a:lnTo>
                  <a:lnTo>
                    <a:pt x="123" y="0"/>
                  </a:lnTo>
                  <a:lnTo>
                    <a:pt x="136" y="0"/>
                  </a:lnTo>
                  <a:lnTo>
                    <a:pt x="148" y="7"/>
                  </a:lnTo>
                  <a:lnTo>
                    <a:pt x="160" y="7"/>
                  </a:lnTo>
                  <a:lnTo>
                    <a:pt x="160" y="15"/>
                  </a:lnTo>
                  <a:lnTo>
                    <a:pt x="173" y="15"/>
                  </a:lnTo>
                  <a:lnTo>
                    <a:pt x="173" y="23"/>
                  </a:lnTo>
                  <a:lnTo>
                    <a:pt x="185" y="23"/>
                  </a:lnTo>
                  <a:lnTo>
                    <a:pt x="185" y="30"/>
                  </a:lnTo>
                  <a:lnTo>
                    <a:pt x="185" y="38"/>
                  </a:lnTo>
                  <a:lnTo>
                    <a:pt x="185" y="46"/>
                  </a:lnTo>
                  <a:lnTo>
                    <a:pt x="185" y="53"/>
                  </a:lnTo>
                  <a:lnTo>
                    <a:pt x="185" y="61"/>
                  </a:lnTo>
                  <a:lnTo>
                    <a:pt x="197" y="61"/>
                  </a:lnTo>
                  <a:lnTo>
                    <a:pt x="197" y="69"/>
                  </a:lnTo>
                  <a:lnTo>
                    <a:pt x="197" y="76"/>
                  </a:lnTo>
                  <a:lnTo>
                    <a:pt x="197" y="100"/>
                  </a:lnTo>
                  <a:lnTo>
                    <a:pt x="197" y="123"/>
                  </a:lnTo>
                  <a:lnTo>
                    <a:pt x="197" y="146"/>
                  </a:lnTo>
                  <a:lnTo>
                    <a:pt x="197" y="169"/>
                  </a:lnTo>
                  <a:lnTo>
                    <a:pt x="197" y="176"/>
                  </a:lnTo>
                  <a:lnTo>
                    <a:pt x="197" y="184"/>
                  </a:lnTo>
                  <a:lnTo>
                    <a:pt x="197" y="192"/>
                  </a:lnTo>
                  <a:lnTo>
                    <a:pt x="197" y="199"/>
                  </a:lnTo>
                  <a:lnTo>
                    <a:pt x="197" y="207"/>
                  </a:lnTo>
                  <a:lnTo>
                    <a:pt x="197" y="215"/>
                  </a:lnTo>
                  <a:lnTo>
                    <a:pt x="185" y="215"/>
                  </a:lnTo>
                  <a:lnTo>
                    <a:pt x="173" y="215"/>
                  </a:lnTo>
                  <a:lnTo>
                    <a:pt x="148" y="215"/>
                  </a:lnTo>
                  <a:lnTo>
                    <a:pt x="136" y="215"/>
                  </a:lnTo>
                  <a:lnTo>
                    <a:pt x="136" y="207"/>
                  </a:lnTo>
                  <a:lnTo>
                    <a:pt x="136" y="199"/>
                  </a:lnTo>
                  <a:lnTo>
                    <a:pt x="136" y="192"/>
                  </a:lnTo>
                  <a:lnTo>
                    <a:pt x="123" y="192"/>
                  </a:lnTo>
                  <a:lnTo>
                    <a:pt x="123" y="199"/>
                  </a:lnTo>
                  <a:lnTo>
                    <a:pt x="111" y="207"/>
                  </a:lnTo>
                  <a:lnTo>
                    <a:pt x="111" y="215"/>
                  </a:lnTo>
                  <a:lnTo>
                    <a:pt x="99" y="215"/>
                  </a:lnTo>
                  <a:lnTo>
                    <a:pt x="86" y="222"/>
                  </a:lnTo>
                  <a:lnTo>
                    <a:pt x="74" y="222"/>
                  </a:lnTo>
                  <a:lnTo>
                    <a:pt x="62" y="222"/>
                  </a:lnTo>
                  <a:lnTo>
                    <a:pt x="50" y="222"/>
                  </a:lnTo>
                  <a:lnTo>
                    <a:pt x="37" y="222"/>
                  </a:lnTo>
                  <a:lnTo>
                    <a:pt x="37" y="215"/>
                  </a:lnTo>
                  <a:lnTo>
                    <a:pt x="25" y="215"/>
                  </a:lnTo>
                  <a:lnTo>
                    <a:pt x="13" y="207"/>
                  </a:lnTo>
                  <a:lnTo>
                    <a:pt x="13" y="199"/>
                  </a:lnTo>
                  <a:lnTo>
                    <a:pt x="13" y="192"/>
                  </a:lnTo>
                  <a:lnTo>
                    <a:pt x="0" y="192"/>
                  </a:lnTo>
                  <a:lnTo>
                    <a:pt x="0" y="184"/>
                  </a:lnTo>
                  <a:lnTo>
                    <a:pt x="0" y="176"/>
                  </a:lnTo>
                  <a:lnTo>
                    <a:pt x="0" y="169"/>
                  </a:lnTo>
                  <a:lnTo>
                    <a:pt x="0" y="161"/>
                  </a:lnTo>
                  <a:lnTo>
                    <a:pt x="0" y="153"/>
                  </a:lnTo>
                  <a:lnTo>
                    <a:pt x="0" y="146"/>
                  </a:lnTo>
                  <a:lnTo>
                    <a:pt x="0" y="138"/>
                  </a:lnTo>
                  <a:lnTo>
                    <a:pt x="0" y="130"/>
                  </a:lnTo>
                  <a:lnTo>
                    <a:pt x="13" y="123"/>
                  </a:lnTo>
                  <a:lnTo>
                    <a:pt x="13" y="115"/>
                  </a:lnTo>
                  <a:lnTo>
                    <a:pt x="25" y="107"/>
                  </a:lnTo>
                  <a:lnTo>
                    <a:pt x="37" y="107"/>
                  </a:lnTo>
                  <a:lnTo>
                    <a:pt x="37" y="100"/>
                  </a:lnTo>
                  <a:lnTo>
                    <a:pt x="50" y="100"/>
                  </a:lnTo>
                  <a:lnTo>
                    <a:pt x="62" y="100"/>
                  </a:lnTo>
                  <a:lnTo>
                    <a:pt x="62" y="92"/>
                  </a:lnTo>
                  <a:lnTo>
                    <a:pt x="74" y="92"/>
                  </a:lnTo>
                  <a:lnTo>
                    <a:pt x="86" y="92"/>
                  </a:lnTo>
                  <a:lnTo>
                    <a:pt x="99" y="84"/>
                  </a:lnTo>
                  <a:lnTo>
                    <a:pt x="111" y="84"/>
                  </a:lnTo>
                  <a:lnTo>
                    <a:pt x="123" y="76"/>
                  </a:lnTo>
                  <a:lnTo>
                    <a:pt x="123" y="69"/>
                  </a:lnTo>
                  <a:lnTo>
                    <a:pt x="123" y="61"/>
                  </a:lnTo>
                  <a:lnTo>
                    <a:pt x="123" y="53"/>
                  </a:lnTo>
                  <a:lnTo>
                    <a:pt x="111" y="53"/>
                  </a:lnTo>
                  <a:lnTo>
                    <a:pt x="111" y="46"/>
                  </a:lnTo>
                  <a:lnTo>
                    <a:pt x="99" y="46"/>
                  </a:lnTo>
                  <a:lnTo>
                    <a:pt x="86" y="53"/>
                  </a:lnTo>
                  <a:lnTo>
                    <a:pt x="74" y="53"/>
                  </a:lnTo>
                  <a:lnTo>
                    <a:pt x="74" y="61"/>
                  </a:lnTo>
                  <a:lnTo>
                    <a:pt x="74" y="69"/>
                  </a:lnTo>
                  <a:lnTo>
                    <a:pt x="74" y="76"/>
                  </a:lnTo>
                  <a:close/>
                  <a:moveTo>
                    <a:pt x="123" y="115"/>
                  </a:moveTo>
                  <a:lnTo>
                    <a:pt x="123" y="123"/>
                  </a:lnTo>
                  <a:lnTo>
                    <a:pt x="111" y="123"/>
                  </a:lnTo>
                  <a:lnTo>
                    <a:pt x="99" y="130"/>
                  </a:lnTo>
                  <a:lnTo>
                    <a:pt x="86" y="130"/>
                  </a:lnTo>
                  <a:lnTo>
                    <a:pt x="74" y="130"/>
                  </a:lnTo>
                  <a:lnTo>
                    <a:pt x="74" y="138"/>
                  </a:lnTo>
                  <a:lnTo>
                    <a:pt x="74" y="146"/>
                  </a:lnTo>
                  <a:lnTo>
                    <a:pt x="62" y="146"/>
                  </a:lnTo>
                  <a:lnTo>
                    <a:pt x="62" y="153"/>
                  </a:lnTo>
                  <a:lnTo>
                    <a:pt x="62" y="161"/>
                  </a:lnTo>
                  <a:lnTo>
                    <a:pt x="62" y="169"/>
                  </a:lnTo>
                  <a:lnTo>
                    <a:pt x="74" y="169"/>
                  </a:lnTo>
                  <a:lnTo>
                    <a:pt x="74" y="176"/>
                  </a:lnTo>
                  <a:lnTo>
                    <a:pt x="86" y="176"/>
                  </a:lnTo>
                  <a:lnTo>
                    <a:pt x="99" y="176"/>
                  </a:lnTo>
                  <a:lnTo>
                    <a:pt x="111" y="169"/>
                  </a:lnTo>
                  <a:lnTo>
                    <a:pt x="111" y="161"/>
                  </a:lnTo>
                  <a:lnTo>
                    <a:pt x="123" y="161"/>
                  </a:lnTo>
                  <a:lnTo>
                    <a:pt x="123" y="153"/>
                  </a:lnTo>
                  <a:lnTo>
                    <a:pt x="123" y="146"/>
                  </a:lnTo>
                  <a:lnTo>
                    <a:pt x="123" y="138"/>
                  </a:lnTo>
                  <a:lnTo>
                    <a:pt x="123" y="130"/>
                  </a:lnTo>
                  <a:lnTo>
                    <a:pt x="123" y="123"/>
                  </a:lnTo>
                  <a:lnTo>
                    <a:pt x="123"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3"/>
            <p:cNvSpPr>
              <a:spLocks/>
            </p:cNvSpPr>
            <p:nvPr/>
          </p:nvSpPr>
          <p:spPr bwMode="auto">
            <a:xfrm>
              <a:off x="6945" y="7178"/>
              <a:ext cx="197" cy="222"/>
            </a:xfrm>
            <a:custGeom>
              <a:avLst/>
              <a:gdLst>
                <a:gd name="T0" fmla="*/ 25 w 197"/>
                <a:gd name="T1" fmla="*/ 69 h 222"/>
                <a:gd name="T2" fmla="*/ 13 w 197"/>
                <a:gd name="T3" fmla="*/ 53 h 222"/>
                <a:gd name="T4" fmla="*/ 13 w 197"/>
                <a:gd name="T5" fmla="*/ 38 h 222"/>
                <a:gd name="T6" fmla="*/ 25 w 197"/>
                <a:gd name="T7" fmla="*/ 23 h 222"/>
                <a:gd name="T8" fmla="*/ 25 w 197"/>
                <a:gd name="T9" fmla="*/ 15 h 222"/>
                <a:gd name="T10" fmla="*/ 37 w 197"/>
                <a:gd name="T11" fmla="*/ 7 h 222"/>
                <a:gd name="T12" fmla="*/ 62 w 197"/>
                <a:gd name="T13" fmla="*/ 7 h 222"/>
                <a:gd name="T14" fmla="*/ 74 w 197"/>
                <a:gd name="T15" fmla="*/ 0 h 222"/>
                <a:gd name="T16" fmla="*/ 99 w 197"/>
                <a:gd name="T17" fmla="*/ 0 h 222"/>
                <a:gd name="T18" fmla="*/ 123 w 197"/>
                <a:gd name="T19" fmla="*/ 0 h 222"/>
                <a:gd name="T20" fmla="*/ 148 w 197"/>
                <a:gd name="T21" fmla="*/ 7 h 222"/>
                <a:gd name="T22" fmla="*/ 160 w 197"/>
                <a:gd name="T23" fmla="*/ 15 h 222"/>
                <a:gd name="T24" fmla="*/ 173 w 197"/>
                <a:gd name="T25" fmla="*/ 23 h 222"/>
                <a:gd name="T26" fmla="*/ 185 w 197"/>
                <a:gd name="T27" fmla="*/ 38 h 222"/>
                <a:gd name="T28" fmla="*/ 185 w 197"/>
                <a:gd name="T29" fmla="*/ 53 h 222"/>
                <a:gd name="T30" fmla="*/ 197 w 197"/>
                <a:gd name="T31" fmla="*/ 69 h 222"/>
                <a:gd name="T32" fmla="*/ 197 w 197"/>
                <a:gd name="T33" fmla="*/ 123 h 222"/>
                <a:gd name="T34" fmla="*/ 197 w 197"/>
                <a:gd name="T35" fmla="*/ 176 h 222"/>
                <a:gd name="T36" fmla="*/ 197 w 197"/>
                <a:gd name="T37" fmla="*/ 192 h 222"/>
                <a:gd name="T38" fmla="*/ 197 w 197"/>
                <a:gd name="T39" fmla="*/ 199 h 222"/>
                <a:gd name="T40" fmla="*/ 197 w 197"/>
                <a:gd name="T41" fmla="*/ 215 h 222"/>
                <a:gd name="T42" fmla="*/ 148 w 197"/>
                <a:gd name="T43" fmla="*/ 215 h 222"/>
                <a:gd name="T44" fmla="*/ 136 w 197"/>
                <a:gd name="T45" fmla="*/ 215 h 222"/>
                <a:gd name="T46" fmla="*/ 136 w 197"/>
                <a:gd name="T47" fmla="*/ 199 h 222"/>
                <a:gd name="T48" fmla="*/ 136 w 197"/>
                <a:gd name="T49" fmla="*/ 192 h 222"/>
                <a:gd name="T50" fmla="*/ 123 w 197"/>
                <a:gd name="T51" fmla="*/ 199 h 222"/>
                <a:gd name="T52" fmla="*/ 111 w 197"/>
                <a:gd name="T53" fmla="*/ 215 h 222"/>
                <a:gd name="T54" fmla="*/ 86 w 197"/>
                <a:gd name="T55" fmla="*/ 222 h 222"/>
                <a:gd name="T56" fmla="*/ 74 w 197"/>
                <a:gd name="T57" fmla="*/ 222 h 222"/>
                <a:gd name="T58" fmla="*/ 37 w 197"/>
                <a:gd name="T59" fmla="*/ 222 h 222"/>
                <a:gd name="T60" fmla="*/ 13 w 197"/>
                <a:gd name="T61" fmla="*/ 207 h 222"/>
                <a:gd name="T62" fmla="*/ 0 w 197"/>
                <a:gd name="T63" fmla="*/ 192 h 222"/>
                <a:gd name="T64" fmla="*/ 0 w 197"/>
                <a:gd name="T65" fmla="*/ 169 h 222"/>
                <a:gd name="T66" fmla="*/ 0 w 197"/>
                <a:gd name="T67" fmla="*/ 146 h 222"/>
                <a:gd name="T68" fmla="*/ 13 w 197"/>
                <a:gd name="T69" fmla="*/ 123 h 222"/>
                <a:gd name="T70" fmla="*/ 13 w 197"/>
                <a:gd name="T71" fmla="*/ 115 h 222"/>
                <a:gd name="T72" fmla="*/ 25 w 197"/>
                <a:gd name="T73" fmla="*/ 107 h 222"/>
                <a:gd name="T74" fmla="*/ 37 w 197"/>
                <a:gd name="T75" fmla="*/ 107 h 222"/>
                <a:gd name="T76" fmla="*/ 50 w 197"/>
                <a:gd name="T77" fmla="*/ 100 h 222"/>
                <a:gd name="T78" fmla="*/ 62 w 197"/>
                <a:gd name="T79" fmla="*/ 92 h 222"/>
                <a:gd name="T80" fmla="*/ 86 w 197"/>
                <a:gd name="T81" fmla="*/ 92 h 222"/>
                <a:gd name="T82" fmla="*/ 99 w 197"/>
                <a:gd name="T83" fmla="*/ 84 h 222"/>
                <a:gd name="T84" fmla="*/ 99 w 197"/>
                <a:gd name="T85" fmla="*/ 84 h 222"/>
                <a:gd name="T86" fmla="*/ 111 w 197"/>
                <a:gd name="T87" fmla="*/ 84 h 222"/>
                <a:gd name="T88" fmla="*/ 123 w 197"/>
                <a:gd name="T89" fmla="*/ 69 h 222"/>
                <a:gd name="T90" fmla="*/ 123 w 197"/>
                <a:gd name="T91" fmla="*/ 61 h 222"/>
                <a:gd name="T92" fmla="*/ 123 w 197"/>
                <a:gd name="T93" fmla="*/ 53 h 222"/>
                <a:gd name="T94" fmla="*/ 111 w 197"/>
                <a:gd name="T95" fmla="*/ 46 h 222"/>
                <a:gd name="T96" fmla="*/ 99 w 197"/>
                <a:gd name="T97" fmla="*/ 46 h 222"/>
                <a:gd name="T98" fmla="*/ 86 w 197"/>
                <a:gd name="T99" fmla="*/ 53 h 222"/>
                <a:gd name="T100" fmla="*/ 74 w 197"/>
                <a:gd name="T101" fmla="*/ 61 h 222"/>
                <a:gd name="T102" fmla="*/ 74 w 197"/>
                <a:gd name="T103" fmla="*/ 6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 h="222">
                  <a:moveTo>
                    <a:pt x="74" y="76"/>
                  </a:moveTo>
                  <a:lnTo>
                    <a:pt x="50" y="69"/>
                  </a:lnTo>
                  <a:lnTo>
                    <a:pt x="37" y="69"/>
                  </a:lnTo>
                  <a:lnTo>
                    <a:pt x="25" y="69"/>
                  </a:lnTo>
                  <a:lnTo>
                    <a:pt x="0" y="69"/>
                  </a:lnTo>
                  <a:lnTo>
                    <a:pt x="0" y="61"/>
                  </a:lnTo>
                  <a:lnTo>
                    <a:pt x="0" y="53"/>
                  </a:lnTo>
                  <a:lnTo>
                    <a:pt x="13" y="53"/>
                  </a:lnTo>
                  <a:lnTo>
                    <a:pt x="13" y="46"/>
                  </a:lnTo>
                  <a:lnTo>
                    <a:pt x="13" y="38"/>
                  </a:lnTo>
                  <a:lnTo>
                    <a:pt x="13" y="30"/>
                  </a:lnTo>
                  <a:lnTo>
                    <a:pt x="25" y="23"/>
                  </a:lnTo>
                  <a:lnTo>
                    <a:pt x="25" y="15"/>
                  </a:lnTo>
                  <a:lnTo>
                    <a:pt x="37" y="15"/>
                  </a:lnTo>
                  <a:lnTo>
                    <a:pt x="37" y="7"/>
                  </a:lnTo>
                  <a:lnTo>
                    <a:pt x="50" y="7"/>
                  </a:lnTo>
                  <a:lnTo>
                    <a:pt x="62" y="7"/>
                  </a:lnTo>
                  <a:lnTo>
                    <a:pt x="62" y="0"/>
                  </a:lnTo>
                  <a:lnTo>
                    <a:pt x="74" y="0"/>
                  </a:lnTo>
                  <a:lnTo>
                    <a:pt x="86" y="0"/>
                  </a:lnTo>
                  <a:lnTo>
                    <a:pt x="99" y="0"/>
                  </a:lnTo>
                  <a:lnTo>
                    <a:pt x="111" y="0"/>
                  </a:lnTo>
                  <a:lnTo>
                    <a:pt x="123" y="0"/>
                  </a:lnTo>
                  <a:lnTo>
                    <a:pt x="136" y="0"/>
                  </a:lnTo>
                  <a:lnTo>
                    <a:pt x="148" y="7"/>
                  </a:lnTo>
                  <a:lnTo>
                    <a:pt x="160" y="7"/>
                  </a:lnTo>
                  <a:lnTo>
                    <a:pt x="160" y="15"/>
                  </a:lnTo>
                  <a:lnTo>
                    <a:pt x="173" y="15"/>
                  </a:lnTo>
                  <a:lnTo>
                    <a:pt x="173" y="23"/>
                  </a:lnTo>
                  <a:lnTo>
                    <a:pt x="185" y="23"/>
                  </a:lnTo>
                  <a:lnTo>
                    <a:pt x="185" y="30"/>
                  </a:lnTo>
                  <a:lnTo>
                    <a:pt x="185" y="38"/>
                  </a:lnTo>
                  <a:lnTo>
                    <a:pt x="185" y="46"/>
                  </a:lnTo>
                  <a:lnTo>
                    <a:pt x="185" y="53"/>
                  </a:lnTo>
                  <a:lnTo>
                    <a:pt x="185" y="61"/>
                  </a:lnTo>
                  <a:lnTo>
                    <a:pt x="197" y="61"/>
                  </a:lnTo>
                  <a:lnTo>
                    <a:pt x="197" y="69"/>
                  </a:lnTo>
                  <a:lnTo>
                    <a:pt x="197" y="76"/>
                  </a:lnTo>
                  <a:lnTo>
                    <a:pt x="197" y="100"/>
                  </a:lnTo>
                  <a:lnTo>
                    <a:pt x="197" y="123"/>
                  </a:lnTo>
                  <a:lnTo>
                    <a:pt x="197" y="146"/>
                  </a:lnTo>
                  <a:lnTo>
                    <a:pt x="197" y="169"/>
                  </a:lnTo>
                  <a:lnTo>
                    <a:pt x="197" y="176"/>
                  </a:lnTo>
                  <a:lnTo>
                    <a:pt x="197" y="184"/>
                  </a:lnTo>
                  <a:lnTo>
                    <a:pt x="197" y="192"/>
                  </a:lnTo>
                  <a:lnTo>
                    <a:pt x="197" y="199"/>
                  </a:lnTo>
                  <a:lnTo>
                    <a:pt x="197" y="207"/>
                  </a:lnTo>
                  <a:lnTo>
                    <a:pt x="197" y="215"/>
                  </a:lnTo>
                  <a:lnTo>
                    <a:pt x="185" y="215"/>
                  </a:lnTo>
                  <a:lnTo>
                    <a:pt x="173" y="215"/>
                  </a:lnTo>
                  <a:lnTo>
                    <a:pt x="148" y="215"/>
                  </a:lnTo>
                  <a:lnTo>
                    <a:pt x="136" y="215"/>
                  </a:lnTo>
                  <a:lnTo>
                    <a:pt x="136" y="207"/>
                  </a:lnTo>
                  <a:lnTo>
                    <a:pt x="136" y="199"/>
                  </a:lnTo>
                  <a:lnTo>
                    <a:pt x="136" y="192"/>
                  </a:lnTo>
                  <a:lnTo>
                    <a:pt x="123" y="192"/>
                  </a:lnTo>
                  <a:lnTo>
                    <a:pt x="123" y="199"/>
                  </a:lnTo>
                  <a:lnTo>
                    <a:pt x="111" y="207"/>
                  </a:lnTo>
                  <a:lnTo>
                    <a:pt x="111" y="215"/>
                  </a:lnTo>
                  <a:lnTo>
                    <a:pt x="99" y="215"/>
                  </a:lnTo>
                  <a:lnTo>
                    <a:pt x="86" y="222"/>
                  </a:lnTo>
                  <a:lnTo>
                    <a:pt x="74" y="222"/>
                  </a:lnTo>
                  <a:lnTo>
                    <a:pt x="62" y="222"/>
                  </a:lnTo>
                  <a:lnTo>
                    <a:pt x="50" y="222"/>
                  </a:lnTo>
                  <a:lnTo>
                    <a:pt x="37" y="222"/>
                  </a:lnTo>
                  <a:lnTo>
                    <a:pt x="37" y="215"/>
                  </a:lnTo>
                  <a:lnTo>
                    <a:pt x="25" y="215"/>
                  </a:lnTo>
                  <a:lnTo>
                    <a:pt x="13" y="207"/>
                  </a:lnTo>
                  <a:lnTo>
                    <a:pt x="13" y="199"/>
                  </a:lnTo>
                  <a:lnTo>
                    <a:pt x="13" y="192"/>
                  </a:lnTo>
                  <a:lnTo>
                    <a:pt x="0" y="192"/>
                  </a:lnTo>
                  <a:lnTo>
                    <a:pt x="0" y="184"/>
                  </a:lnTo>
                  <a:lnTo>
                    <a:pt x="0" y="176"/>
                  </a:lnTo>
                  <a:lnTo>
                    <a:pt x="0" y="169"/>
                  </a:lnTo>
                  <a:lnTo>
                    <a:pt x="0" y="161"/>
                  </a:lnTo>
                  <a:lnTo>
                    <a:pt x="0" y="153"/>
                  </a:lnTo>
                  <a:lnTo>
                    <a:pt x="0" y="146"/>
                  </a:lnTo>
                  <a:lnTo>
                    <a:pt x="0" y="138"/>
                  </a:lnTo>
                  <a:lnTo>
                    <a:pt x="0" y="130"/>
                  </a:lnTo>
                  <a:lnTo>
                    <a:pt x="13" y="123"/>
                  </a:lnTo>
                  <a:lnTo>
                    <a:pt x="13" y="115"/>
                  </a:lnTo>
                  <a:lnTo>
                    <a:pt x="25" y="107"/>
                  </a:lnTo>
                  <a:lnTo>
                    <a:pt x="37" y="107"/>
                  </a:lnTo>
                  <a:lnTo>
                    <a:pt x="37" y="100"/>
                  </a:lnTo>
                  <a:lnTo>
                    <a:pt x="50" y="100"/>
                  </a:lnTo>
                  <a:lnTo>
                    <a:pt x="62" y="100"/>
                  </a:lnTo>
                  <a:lnTo>
                    <a:pt x="62" y="92"/>
                  </a:lnTo>
                  <a:lnTo>
                    <a:pt x="74" y="92"/>
                  </a:lnTo>
                  <a:lnTo>
                    <a:pt x="86" y="92"/>
                  </a:lnTo>
                  <a:lnTo>
                    <a:pt x="99" y="84"/>
                  </a:lnTo>
                  <a:lnTo>
                    <a:pt x="111" y="84"/>
                  </a:lnTo>
                  <a:lnTo>
                    <a:pt x="123" y="76"/>
                  </a:lnTo>
                  <a:lnTo>
                    <a:pt x="123" y="69"/>
                  </a:lnTo>
                  <a:lnTo>
                    <a:pt x="123" y="61"/>
                  </a:lnTo>
                  <a:lnTo>
                    <a:pt x="123" y="53"/>
                  </a:lnTo>
                  <a:lnTo>
                    <a:pt x="111" y="53"/>
                  </a:lnTo>
                  <a:lnTo>
                    <a:pt x="111" y="46"/>
                  </a:lnTo>
                  <a:lnTo>
                    <a:pt x="99" y="46"/>
                  </a:lnTo>
                  <a:lnTo>
                    <a:pt x="86" y="53"/>
                  </a:lnTo>
                  <a:lnTo>
                    <a:pt x="74" y="53"/>
                  </a:lnTo>
                  <a:lnTo>
                    <a:pt x="74" y="61"/>
                  </a:lnTo>
                  <a:lnTo>
                    <a:pt x="74" y="69"/>
                  </a:lnTo>
                  <a:lnTo>
                    <a:pt x="74" y="7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32"/>
            <p:cNvSpPr>
              <a:spLocks/>
            </p:cNvSpPr>
            <p:nvPr/>
          </p:nvSpPr>
          <p:spPr bwMode="auto">
            <a:xfrm>
              <a:off x="7007" y="7293"/>
              <a:ext cx="61" cy="61"/>
            </a:xfrm>
            <a:custGeom>
              <a:avLst/>
              <a:gdLst>
                <a:gd name="T0" fmla="*/ 61 w 61"/>
                <a:gd name="T1" fmla="*/ 8 h 61"/>
                <a:gd name="T2" fmla="*/ 49 w 61"/>
                <a:gd name="T3" fmla="*/ 8 h 61"/>
                <a:gd name="T4" fmla="*/ 37 w 61"/>
                <a:gd name="T5" fmla="*/ 15 h 61"/>
                <a:gd name="T6" fmla="*/ 24 w 61"/>
                <a:gd name="T7" fmla="*/ 15 h 61"/>
                <a:gd name="T8" fmla="*/ 12 w 61"/>
                <a:gd name="T9" fmla="*/ 23 h 61"/>
                <a:gd name="T10" fmla="*/ 12 w 61"/>
                <a:gd name="T11" fmla="*/ 23 h 61"/>
                <a:gd name="T12" fmla="*/ 12 w 61"/>
                <a:gd name="T13" fmla="*/ 31 h 61"/>
                <a:gd name="T14" fmla="*/ 0 w 61"/>
                <a:gd name="T15" fmla="*/ 31 h 61"/>
                <a:gd name="T16" fmla="*/ 0 w 61"/>
                <a:gd name="T17" fmla="*/ 38 h 61"/>
                <a:gd name="T18" fmla="*/ 0 w 61"/>
                <a:gd name="T19" fmla="*/ 38 h 61"/>
                <a:gd name="T20" fmla="*/ 0 w 61"/>
                <a:gd name="T21" fmla="*/ 46 h 61"/>
                <a:gd name="T22" fmla="*/ 0 w 61"/>
                <a:gd name="T23" fmla="*/ 46 h 61"/>
                <a:gd name="T24" fmla="*/ 0 w 61"/>
                <a:gd name="T25" fmla="*/ 54 h 61"/>
                <a:gd name="T26" fmla="*/ 12 w 61"/>
                <a:gd name="T27" fmla="*/ 54 h 61"/>
                <a:gd name="T28" fmla="*/ 12 w 61"/>
                <a:gd name="T29" fmla="*/ 54 h 61"/>
                <a:gd name="T30" fmla="*/ 12 w 61"/>
                <a:gd name="T31" fmla="*/ 61 h 61"/>
                <a:gd name="T32" fmla="*/ 12 w 61"/>
                <a:gd name="T33" fmla="*/ 61 h 61"/>
                <a:gd name="T34" fmla="*/ 24 w 61"/>
                <a:gd name="T35" fmla="*/ 61 h 61"/>
                <a:gd name="T36" fmla="*/ 24 w 61"/>
                <a:gd name="T37" fmla="*/ 61 h 61"/>
                <a:gd name="T38" fmla="*/ 37 w 61"/>
                <a:gd name="T39" fmla="*/ 61 h 61"/>
                <a:gd name="T40" fmla="*/ 37 w 61"/>
                <a:gd name="T41" fmla="*/ 61 h 61"/>
                <a:gd name="T42" fmla="*/ 49 w 61"/>
                <a:gd name="T43" fmla="*/ 54 h 61"/>
                <a:gd name="T44" fmla="*/ 49 w 61"/>
                <a:gd name="T45" fmla="*/ 54 h 61"/>
                <a:gd name="T46" fmla="*/ 49 w 61"/>
                <a:gd name="T47" fmla="*/ 54 h 61"/>
                <a:gd name="T48" fmla="*/ 61 w 61"/>
                <a:gd name="T49" fmla="*/ 46 h 61"/>
                <a:gd name="T50" fmla="*/ 61 w 61"/>
                <a:gd name="T51" fmla="*/ 38 h 61"/>
                <a:gd name="T52" fmla="*/ 61 w 61"/>
                <a:gd name="T53" fmla="*/ 38 h 61"/>
                <a:gd name="T54" fmla="*/ 61 w 61"/>
                <a:gd name="T55" fmla="*/ 31 h 61"/>
                <a:gd name="T56" fmla="*/ 61 w 61"/>
                <a:gd name="T57" fmla="*/ 23 h 61"/>
                <a:gd name="T58" fmla="*/ 61 w 61"/>
                <a:gd name="T59" fmla="*/ 15 h 61"/>
                <a:gd name="T60" fmla="*/ 61 w 61"/>
                <a:gd name="T61" fmla="*/ 8 h 61"/>
                <a:gd name="T62" fmla="*/ 61 w 61"/>
                <a:gd name="T63" fmla="*/ 8 h 61"/>
                <a:gd name="T64" fmla="*/ 61 w 61"/>
                <a:gd name="T6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61">
                  <a:moveTo>
                    <a:pt x="61" y="0"/>
                  </a:moveTo>
                  <a:lnTo>
                    <a:pt x="61" y="8"/>
                  </a:lnTo>
                  <a:lnTo>
                    <a:pt x="49" y="8"/>
                  </a:lnTo>
                  <a:lnTo>
                    <a:pt x="37" y="15"/>
                  </a:lnTo>
                  <a:lnTo>
                    <a:pt x="24" y="15"/>
                  </a:lnTo>
                  <a:lnTo>
                    <a:pt x="12" y="15"/>
                  </a:lnTo>
                  <a:lnTo>
                    <a:pt x="12" y="23"/>
                  </a:lnTo>
                  <a:lnTo>
                    <a:pt x="12" y="31"/>
                  </a:lnTo>
                  <a:lnTo>
                    <a:pt x="0" y="31"/>
                  </a:lnTo>
                  <a:lnTo>
                    <a:pt x="0" y="38"/>
                  </a:lnTo>
                  <a:lnTo>
                    <a:pt x="0" y="46"/>
                  </a:lnTo>
                  <a:lnTo>
                    <a:pt x="0" y="54"/>
                  </a:lnTo>
                  <a:lnTo>
                    <a:pt x="12" y="54"/>
                  </a:lnTo>
                  <a:lnTo>
                    <a:pt x="12" y="61"/>
                  </a:lnTo>
                  <a:lnTo>
                    <a:pt x="24" y="61"/>
                  </a:lnTo>
                  <a:lnTo>
                    <a:pt x="37" y="61"/>
                  </a:lnTo>
                  <a:lnTo>
                    <a:pt x="49" y="54"/>
                  </a:lnTo>
                  <a:lnTo>
                    <a:pt x="49" y="46"/>
                  </a:lnTo>
                  <a:lnTo>
                    <a:pt x="61" y="46"/>
                  </a:lnTo>
                  <a:lnTo>
                    <a:pt x="61" y="38"/>
                  </a:lnTo>
                  <a:lnTo>
                    <a:pt x="61" y="31"/>
                  </a:lnTo>
                  <a:lnTo>
                    <a:pt x="61" y="23"/>
                  </a:lnTo>
                  <a:lnTo>
                    <a:pt x="61" y="15"/>
                  </a:lnTo>
                  <a:lnTo>
                    <a:pt x="61" y="8"/>
                  </a:lnTo>
                  <a:lnTo>
                    <a:pt x="61"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31"/>
            <p:cNvSpPr>
              <a:spLocks/>
            </p:cNvSpPr>
            <p:nvPr/>
          </p:nvSpPr>
          <p:spPr bwMode="auto">
            <a:xfrm>
              <a:off x="7278" y="7101"/>
              <a:ext cx="234" cy="292"/>
            </a:xfrm>
            <a:custGeom>
              <a:avLst/>
              <a:gdLst>
                <a:gd name="T0" fmla="*/ 0 w 234"/>
                <a:gd name="T1" fmla="*/ 0 h 292"/>
                <a:gd name="T2" fmla="*/ 61 w 234"/>
                <a:gd name="T3" fmla="*/ 0 h 292"/>
                <a:gd name="T4" fmla="*/ 111 w 234"/>
                <a:gd name="T5" fmla="*/ 0 h 292"/>
                <a:gd name="T6" fmla="*/ 172 w 234"/>
                <a:gd name="T7" fmla="*/ 0 h 292"/>
                <a:gd name="T8" fmla="*/ 234 w 234"/>
                <a:gd name="T9" fmla="*/ 0 h 292"/>
                <a:gd name="T10" fmla="*/ 234 w 234"/>
                <a:gd name="T11" fmla="*/ 23 h 292"/>
                <a:gd name="T12" fmla="*/ 234 w 234"/>
                <a:gd name="T13" fmla="*/ 38 h 292"/>
                <a:gd name="T14" fmla="*/ 234 w 234"/>
                <a:gd name="T15" fmla="*/ 54 h 292"/>
                <a:gd name="T16" fmla="*/ 234 w 234"/>
                <a:gd name="T17" fmla="*/ 77 h 292"/>
                <a:gd name="T18" fmla="*/ 197 w 234"/>
                <a:gd name="T19" fmla="*/ 77 h 292"/>
                <a:gd name="T20" fmla="*/ 160 w 234"/>
                <a:gd name="T21" fmla="*/ 77 h 292"/>
                <a:gd name="T22" fmla="*/ 160 w 234"/>
                <a:gd name="T23" fmla="*/ 292 h 292"/>
                <a:gd name="T24" fmla="*/ 135 w 234"/>
                <a:gd name="T25" fmla="*/ 292 h 292"/>
                <a:gd name="T26" fmla="*/ 111 w 234"/>
                <a:gd name="T27" fmla="*/ 292 h 292"/>
                <a:gd name="T28" fmla="*/ 98 w 234"/>
                <a:gd name="T29" fmla="*/ 292 h 292"/>
                <a:gd name="T30" fmla="*/ 74 w 234"/>
                <a:gd name="T31" fmla="*/ 292 h 292"/>
                <a:gd name="T32" fmla="*/ 74 w 234"/>
                <a:gd name="T33" fmla="*/ 77 h 292"/>
                <a:gd name="T34" fmla="*/ 37 w 234"/>
                <a:gd name="T35" fmla="*/ 77 h 292"/>
                <a:gd name="T36" fmla="*/ 0 w 234"/>
                <a:gd name="T37" fmla="*/ 77 h 292"/>
                <a:gd name="T38" fmla="*/ 0 w 234"/>
                <a:gd name="T39" fmla="*/ 54 h 292"/>
                <a:gd name="T40" fmla="*/ 0 w 234"/>
                <a:gd name="T41" fmla="*/ 38 h 292"/>
                <a:gd name="T42" fmla="*/ 0 w 234"/>
                <a:gd name="T43" fmla="*/ 23 h 292"/>
                <a:gd name="T44" fmla="*/ 0 w 234"/>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4" h="292">
                  <a:moveTo>
                    <a:pt x="0" y="0"/>
                  </a:moveTo>
                  <a:lnTo>
                    <a:pt x="61" y="0"/>
                  </a:lnTo>
                  <a:lnTo>
                    <a:pt x="111" y="0"/>
                  </a:lnTo>
                  <a:lnTo>
                    <a:pt x="172" y="0"/>
                  </a:lnTo>
                  <a:lnTo>
                    <a:pt x="234" y="0"/>
                  </a:lnTo>
                  <a:lnTo>
                    <a:pt x="234" y="23"/>
                  </a:lnTo>
                  <a:lnTo>
                    <a:pt x="234" y="38"/>
                  </a:lnTo>
                  <a:lnTo>
                    <a:pt x="234" y="54"/>
                  </a:lnTo>
                  <a:lnTo>
                    <a:pt x="234" y="77"/>
                  </a:lnTo>
                  <a:lnTo>
                    <a:pt x="197" y="77"/>
                  </a:lnTo>
                  <a:lnTo>
                    <a:pt x="160" y="77"/>
                  </a:lnTo>
                  <a:lnTo>
                    <a:pt x="160" y="292"/>
                  </a:lnTo>
                  <a:lnTo>
                    <a:pt x="135" y="292"/>
                  </a:lnTo>
                  <a:lnTo>
                    <a:pt x="111" y="292"/>
                  </a:lnTo>
                  <a:lnTo>
                    <a:pt x="98" y="292"/>
                  </a:lnTo>
                  <a:lnTo>
                    <a:pt x="74" y="292"/>
                  </a:lnTo>
                  <a:lnTo>
                    <a:pt x="74" y="77"/>
                  </a:lnTo>
                  <a:lnTo>
                    <a:pt x="37" y="77"/>
                  </a:lnTo>
                  <a:lnTo>
                    <a:pt x="0" y="77"/>
                  </a:lnTo>
                  <a:lnTo>
                    <a:pt x="0" y="54"/>
                  </a:lnTo>
                  <a:lnTo>
                    <a:pt x="0" y="38"/>
                  </a:lnTo>
                  <a:lnTo>
                    <a:pt x="0" y="2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0"/>
            <p:cNvSpPr>
              <a:spLocks/>
            </p:cNvSpPr>
            <p:nvPr/>
          </p:nvSpPr>
          <p:spPr bwMode="auto">
            <a:xfrm>
              <a:off x="7278" y="7101"/>
              <a:ext cx="234" cy="292"/>
            </a:xfrm>
            <a:custGeom>
              <a:avLst/>
              <a:gdLst>
                <a:gd name="T0" fmla="*/ 0 w 234"/>
                <a:gd name="T1" fmla="*/ 0 h 292"/>
                <a:gd name="T2" fmla="*/ 61 w 234"/>
                <a:gd name="T3" fmla="*/ 0 h 292"/>
                <a:gd name="T4" fmla="*/ 111 w 234"/>
                <a:gd name="T5" fmla="*/ 0 h 292"/>
                <a:gd name="T6" fmla="*/ 172 w 234"/>
                <a:gd name="T7" fmla="*/ 0 h 292"/>
                <a:gd name="T8" fmla="*/ 234 w 234"/>
                <a:gd name="T9" fmla="*/ 0 h 292"/>
                <a:gd name="T10" fmla="*/ 234 w 234"/>
                <a:gd name="T11" fmla="*/ 23 h 292"/>
                <a:gd name="T12" fmla="*/ 234 w 234"/>
                <a:gd name="T13" fmla="*/ 38 h 292"/>
                <a:gd name="T14" fmla="*/ 234 w 234"/>
                <a:gd name="T15" fmla="*/ 54 h 292"/>
                <a:gd name="T16" fmla="*/ 234 w 234"/>
                <a:gd name="T17" fmla="*/ 77 h 292"/>
                <a:gd name="T18" fmla="*/ 197 w 234"/>
                <a:gd name="T19" fmla="*/ 77 h 292"/>
                <a:gd name="T20" fmla="*/ 160 w 234"/>
                <a:gd name="T21" fmla="*/ 77 h 292"/>
                <a:gd name="T22" fmla="*/ 160 w 234"/>
                <a:gd name="T23" fmla="*/ 292 h 292"/>
                <a:gd name="T24" fmla="*/ 135 w 234"/>
                <a:gd name="T25" fmla="*/ 292 h 292"/>
                <a:gd name="T26" fmla="*/ 111 w 234"/>
                <a:gd name="T27" fmla="*/ 292 h 292"/>
                <a:gd name="T28" fmla="*/ 98 w 234"/>
                <a:gd name="T29" fmla="*/ 292 h 292"/>
                <a:gd name="T30" fmla="*/ 74 w 234"/>
                <a:gd name="T31" fmla="*/ 292 h 292"/>
                <a:gd name="T32" fmla="*/ 74 w 234"/>
                <a:gd name="T33" fmla="*/ 77 h 292"/>
                <a:gd name="T34" fmla="*/ 37 w 234"/>
                <a:gd name="T35" fmla="*/ 77 h 292"/>
                <a:gd name="T36" fmla="*/ 0 w 234"/>
                <a:gd name="T37" fmla="*/ 77 h 292"/>
                <a:gd name="T38" fmla="*/ 0 w 234"/>
                <a:gd name="T39" fmla="*/ 54 h 292"/>
                <a:gd name="T40" fmla="*/ 0 w 234"/>
                <a:gd name="T41" fmla="*/ 38 h 292"/>
                <a:gd name="T42" fmla="*/ 0 w 234"/>
                <a:gd name="T43" fmla="*/ 23 h 292"/>
                <a:gd name="T44" fmla="*/ 0 w 234"/>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4" h="292">
                  <a:moveTo>
                    <a:pt x="0" y="0"/>
                  </a:moveTo>
                  <a:lnTo>
                    <a:pt x="61" y="0"/>
                  </a:lnTo>
                  <a:lnTo>
                    <a:pt x="111" y="0"/>
                  </a:lnTo>
                  <a:lnTo>
                    <a:pt x="172" y="0"/>
                  </a:lnTo>
                  <a:lnTo>
                    <a:pt x="234" y="0"/>
                  </a:lnTo>
                  <a:lnTo>
                    <a:pt x="234" y="23"/>
                  </a:lnTo>
                  <a:lnTo>
                    <a:pt x="234" y="38"/>
                  </a:lnTo>
                  <a:lnTo>
                    <a:pt x="234" y="54"/>
                  </a:lnTo>
                  <a:lnTo>
                    <a:pt x="234" y="77"/>
                  </a:lnTo>
                  <a:lnTo>
                    <a:pt x="197" y="77"/>
                  </a:lnTo>
                  <a:lnTo>
                    <a:pt x="160" y="77"/>
                  </a:lnTo>
                  <a:lnTo>
                    <a:pt x="160" y="292"/>
                  </a:lnTo>
                  <a:lnTo>
                    <a:pt x="135" y="292"/>
                  </a:lnTo>
                  <a:lnTo>
                    <a:pt x="111" y="292"/>
                  </a:lnTo>
                  <a:lnTo>
                    <a:pt x="98" y="292"/>
                  </a:lnTo>
                  <a:lnTo>
                    <a:pt x="74" y="292"/>
                  </a:lnTo>
                  <a:lnTo>
                    <a:pt x="74" y="77"/>
                  </a:lnTo>
                  <a:lnTo>
                    <a:pt x="37" y="77"/>
                  </a:lnTo>
                  <a:lnTo>
                    <a:pt x="0" y="77"/>
                  </a:lnTo>
                  <a:lnTo>
                    <a:pt x="0" y="54"/>
                  </a:lnTo>
                  <a:lnTo>
                    <a:pt x="0" y="38"/>
                  </a:lnTo>
                  <a:lnTo>
                    <a:pt x="0" y="23"/>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29"/>
            <p:cNvSpPr>
              <a:spLocks/>
            </p:cNvSpPr>
            <p:nvPr/>
          </p:nvSpPr>
          <p:spPr bwMode="auto">
            <a:xfrm>
              <a:off x="7524" y="7178"/>
              <a:ext cx="135" cy="215"/>
            </a:xfrm>
            <a:custGeom>
              <a:avLst/>
              <a:gdLst>
                <a:gd name="T0" fmla="*/ 12 w 135"/>
                <a:gd name="T1" fmla="*/ 7 h 215"/>
                <a:gd name="T2" fmla="*/ 49 w 135"/>
                <a:gd name="T3" fmla="*/ 7 h 215"/>
                <a:gd name="T4" fmla="*/ 62 w 135"/>
                <a:gd name="T5" fmla="*/ 15 h 215"/>
                <a:gd name="T6" fmla="*/ 62 w 135"/>
                <a:gd name="T7" fmla="*/ 30 h 215"/>
                <a:gd name="T8" fmla="*/ 62 w 135"/>
                <a:gd name="T9" fmla="*/ 30 h 215"/>
                <a:gd name="T10" fmla="*/ 74 w 135"/>
                <a:gd name="T11" fmla="*/ 23 h 215"/>
                <a:gd name="T12" fmla="*/ 74 w 135"/>
                <a:gd name="T13" fmla="*/ 15 h 215"/>
                <a:gd name="T14" fmla="*/ 86 w 135"/>
                <a:gd name="T15" fmla="*/ 7 h 215"/>
                <a:gd name="T16" fmla="*/ 86 w 135"/>
                <a:gd name="T17" fmla="*/ 7 h 215"/>
                <a:gd name="T18" fmla="*/ 86 w 135"/>
                <a:gd name="T19" fmla="*/ 0 h 215"/>
                <a:gd name="T20" fmla="*/ 99 w 135"/>
                <a:gd name="T21" fmla="*/ 0 h 215"/>
                <a:gd name="T22" fmla="*/ 99 w 135"/>
                <a:gd name="T23" fmla="*/ 0 h 215"/>
                <a:gd name="T24" fmla="*/ 111 w 135"/>
                <a:gd name="T25" fmla="*/ 0 h 215"/>
                <a:gd name="T26" fmla="*/ 123 w 135"/>
                <a:gd name="T27" fmla="*/ 0 h 215"/>
                <a:gd name="T28" fmla="*/ 123 w 135"/>
                <a:gd name="T29" fmla="*/ 7 h 215"/>
                <a:gd name="T30" fmla="*/ 135 w 135"/>
                <a:gd name="T31" fmla="*/ 7 h 215"/>
                <a:gd name="T32" fmla="*/ 135 w 135"/>
                <a:gd name="T33" fmla="*/ 23 h 215"/>
                <a:gd name="T34" fmla="*/ 123 w 135"/>
                <a:gd name="T35" fmla="*/ 53 h 215"/>
                <a:gd name="T36" fmla="*/ 111 w 135"/>
                <a:gd name="T37" fmla="*/ 69 h 215"/>
                <a:gd name="T38" fmla="*/ 111 w 135"/>
                <a:gd name="T39" fmla="*/ 69 h 215"/>
                <a:gd name="T40" fmla="*/ 111 w 135"/>
                <a:gd name="T41" fmla="*/ 61 h 215"/>
                <a:gd name="T42" fmla="*/ 99 w 135"/>
                <a:gd name="T43" fmla="*/ 61 h 215"/>
                <a:gd name="T44" fmla="*/ 99 w 135"/>
                <a:gd name="T45" fmla="*/ 61 h 215"/>
                <a:gd name="T46" fmla="*/ 86 w 135"/>
                <a:gd name="T47" fmla="*/ 61 h 215"/>
                <a:gd name="T48" fmla="*/ 86 w 135"/>
                <a:gd name="T49" fmla="*/ 69 h 215"/>
                <a:gd name="T50" fmla="*/ 86 w 135"/>
                <a:gd name="T51" fmla="*/ 76 h 215"/>
                <a:gd name="T52" fmla="*/ 74 w 135"/>
                <a:gd name="T53" fmla="*/ 76 h 215"/>
                <a:gd name="T54" fmla="*/ 74 w 135"/>
                <a:gd name="T55" fmla="*/ 84 h 215"/>
                <a:gd name="T56" fmla="*/ 74 w 135"/>
                <a:gd name="T57" fmla="*/ 92 h 215"/>
                <a:gd name="T58" fmla="*/ 74 w 135"/>
                <a:gd name="T59" fmla="*/ 100 h 215"/>
                <a:gd name="T60" fmla="*/ 74 w 135"/>
                <a:gd name="T61" fmla="*/ 107 h 215"/>
                <a:gd name="T62" fmla="*/ 74 w 135"/>
                <a:gd name="T63" fmla="*/ 115 h 215"/>
                <a:gd name="T64" fmla="*/ 74 w 135"/>
                <a:gd name="T65" fmla="*/ 130 h 215"/>
                <a:gd name="T66" fmla="*/ 74 w 135"/>
                <a:gd name="T67" fmla="*/ 138 h 215"/>
                <a:gd name="T68" fmla="*/ 74 w 135"/>
                <a:gd name="T69" fmla="*/ 184 h 215"/>
                <a:gd name="T70" fmla="*/ 0 w 135"/>
                <a:gd name="T71" fmla="*/ 215 h 215"/>
                <a:gd name="T72" fmla="*/ 0 w 135"/>
                <a:gd name="T73" fmla="*/ 107 h 215"/>
                <a:gd name="T74" fmla="*/ 0 w 135"/>
                <a:gd name="T75" fmla="*/ 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5" h="215">
                  <a:moveTo>
                    <a:pt x="0" y="7"/>
                  </a:moveTo>
                  <a:lnTo>
                    <a:pt x="12" y="7"/>
                  </a:lnTo>
                  <a:lnTo>
                    <a:pt x="37" y="7"/>
                  </a:lnTo>
                  <a:lnTo>
                    <a:pt x="49" y="7"/>
                  </a:lnTo>
                  <a:lnTo>
                    <a:pt x="62" y="7"/>
                  </a:lnTo>
                  <a:lnTo>
                    <a:pt x="62" y="15"/>
                  </a:lnTo>
                  <a:lnTo>
                    <a:pt x="62" y="23"/>
                  </a:lnTo>
                  <a:lnTo>
                    <a:pt x="62" y="30"/>
                  </a:lnTo>
                  <a:lnTo>
                    <a:pt x="62" y="38"/>
                  </a:lnTo>
                  <a:lnTo>
                    <a:pt x="62" y="30"/>
                  </a:lnTo>
                  <a:lnTo>
                    <a:pt x="74" y="30"/>
                  </a:lnTo>
                  <a:lnTo>
                    <a:pt x="74" y="23"/>
                  </a:lnTo>
                  <a:lnTo>
                    <a:pt x="74" y="15"/>
                  </a:lnTo>
                  <a:lnTo>
                    <a:pt x="86" y="7"/>
                  </a:lnTo>
                  <a:lnTo>
                    <a:pt x="86" y="0"/>
                  </a:lnTo>
                  <a:lnTo>
                    <a:pt x="99" y="0"/>
                  </a:lnTo>
                  <a:lnTo>
                    <a:pt x="111" y="0"/>
                  </a:lnTo>
                  <a:lnTo>
                    <a:pt x="123" y="0"/>
                  </a:lnTo>
                  <a:lnTo>
                    <a:pt x="123" y="7"/>
                  </a:lnTo>
                  <a:lnTo>
                    <a:pt x="135" y="7"/>
                  </a:lnTo>
                  <a:lnTo>
                    <a:pt x="135" y="23"/>
                  </a:lnTo>
                  <a:lnTo>
                    <a:pt x="123" y="38"/>
                  </a:lnTo>
                  <a:lnTo>
                    <a:pt x="123" y="53"/>
                  </a:lnTo>
                  <a:lnTo>
                    <a:pt x="123" y="69"/>
                  </a:lnTo>
                  <a:lnTo>
                    <a:pt x="111" y="69"/>
                  </a:lnTo>
                  <a:lnTo>
                    <a:pt x="111" y="61"/>
                  </a:lnTo>
                  <a:lnTo>
                    <a:pt x="99" y="61"/>
                  </a:lnTo>
                  <a:lnTo>
                    <a:pt x="86" y="61"/>
                  </a:lnTo>
                  <a:lnTo>
                    <a:pt x="86" y="69"/>
                  </a:lnTo>
                  <a:lnTo>
                    <a:pt x="86" y="76"/>
                  </a:lnTo>
                  <a:lnTo>
                    <a:pt x="74" y="76"/>
                  </a:lnTo>
                  <a:lnTo>
                    <a:pt x="74" y="84"/>
                  </a:lnTo>
                  <a:lnTo>
                    <a:pt x="74" y="92"/>
                  </a:lnTo>
                  <a:lnTo>
                    <a:pt x="74" y="100"/>
                  </a:lnTo>
                  <a:lnTo>
                    <a:pt x="74" y="107"/>
                  </a:lnTo>
                  <a:lnTo>
                    <a:pt x="74" y="115"/>
                  </a:lnTo>
                  <a:lnTo>
                    <a:pt x="74" y="123"/>
                  </a:lnTo>
                  <a:lnTo>
                    <a:pt x="74" y="130"/>
                  </a:lnTo>
                  <a:lnTo>
                    <a:pt x="74" y="138"/>
                  </a:lnTo>
                  <a:lnTo>
                    <a:pt x="74" y="146"/>
                  </a:lnTo>
                  <a:lnTo>
                    <a:pt x="74" y="184"/>
                  </a:lnTo>
                  <a:lnTo>
                    <a:pt x="74" y="215"/>
                  </a:lnTo>
                  <a:lnTo>
                    <a:pt x="0" y="215"/>
                  </a:lnTo>
                  <a:lnTo>
                    <a:pt x="0" y="161"/>
                  </a:lnTo>
                  <a:lnTo>
                    <a:pt x="0" y="107"/>
                  </a:lnTo>
                  <a:lnTo>
                    <a:pt x="0" y="61"/>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8"/>
            <p:cNvSpPr>
              <a:spLocks noEditPoints="1"/>
            </p:cNvSpPr>
            <p:nvPr/>
          </p:nvSpPr>
          <p:spPr bwMode="auto">
            <a:xfrm>
              <a:off x="7684" y="7101"/>
              <a:ext cx="62" cy="292"/>
            </a:xfrm>
            <a:custGeom>
              <a:avLst/>
              <a:gdLst>
                <a:gd name="T0" fmla="*/ 0 w 62"/>
                <a:gd name="T1" fmla="*/ 0 h 292"/>
                <a:gd name="T2" fmla="*/ 62 w 62"/>
                <a:gd name="T3" fmla="*/ 0 h 292"/>
                <a:gd name="T4" fmla="*/ 62 w 62"/>
                <a:gd name="T5" fmla="*/ 15 h 292"/>
                <a:gd name="T6" fmla="*/ 62 w 62"/>
                <a:gd name="T7" fmla="*/ 31 h 292"/>
                <a:gd name="T8" fmla="*/ 62 w 62"/>
                <a:gd name="T9" fmla="*/ 46 h 292"/>
                <a:gd name="T10" fmla="*/ 62 w 62"/>
                <a:gd name="T11" fmla="*/ 54 h 292"/>
                <a:gd name="T12" fmla="*/ 0 w 62"/>
                <a:gd name="T13" fmla="*/ 54 h 292"/>
                <a:gd name="T14" fmla="*/ 0 w 62"/>
                <a:gd name="T15" fmla="*/ 46 h 292"/>
                <a:gd name="T16" fmla="*/ 0 w 62"/>
                <a:gd name="T17" fmla="*/ 31 h 292"/>
                <a:gd name="T18" fmla="*/ 0 w 62"/>
                <a:gd name="T19" fmla="*/ 15 h 292"/>
                <a:gd name="T20" fmla="*/ 0 w 62"/>
                <a:gd name="T21" fmla="*/ 0 h 292"/>
                <a:gd name="T22" fmla="*/ 0 w 62"/>
                <a:gd name="T23" fmla="*/ 0 h 292"/>
                <a:gd name="T24" fmla="*/ 0 w 62"/>
                <a:gd name="T25" fmla="*/ 84 h 292"/>
                <a:gd name="T26" fmla="*/ 62 w 62"/>
                <a:gd name="T27" fmla="*/ 84 h 292"/>
                <a:gd name="T28" fmla="*/ 62 w 62"/>
                <a:gd name="T29" fmla="*/ 138 h 292"/>
                <a:gd name="T30" fmla="*/ 62 w 62"/>
                <a:gd name="T31" fmla="*/ 184 h 292"/>
                <a:gd name="T32" fmla="*/ 62 w 62"/>
                <a:gd name="T33" fmla="*/ 238 h 292"/>
                <a:gd name="T34" fmla="*/ 62 w 62"/>
                <a:gd name="T35" fmla="*/ 292 h 292"/>
                <a:gd name="T36" fmla="*/ 0 w 62"/>
                <a:gd name="T37" fmla="*/ 292 h 292"/>
                <a:gd name="T38" fmla="*/ 0 w 62"/>
                <a:gd name="T39" fmla="*/ 238 h 292"/>
                <a:gd name="T40" fmla="*/ 0 w 62"/>
                <a:gd name="T41" fmla="*/ 184 h 292"/>
                <a:gd name="T42" fmla="*/ 0 w 62"/>
                <a:gd name="T43" fmla="*/ 138 h 292"/>
                <a:gd name="T44" fmla="*/ 0 w 62"/>
                <a:gd name="T45" fmla="*/ 84 h 292"/>
                <a:gd name="T46" fmla="*/ 0 w 62"/>
                <a:gd name="T47" fmla="*/ 8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292">
                  <a:moveTo>
                    <a:pt x="0" y="0"/>
                  </a:moveTo>
                  <a:lnTo>
                    <a:pt x="62" y="0"/>
                  </a:lnTo>
                  <a:lnTo>
                    <a:pt x="62" y="15"/>
                  </a:lnTo>
                  <a:lnTo>
                    <a:pt x="62" y="31"/>
                  </a:lnTo>
                  <a:lnTo>
                    <a:pt x="62" y="46"/>
                  </a:lnTo>
                  <a:lnTo>
                    <a:pt x="62" y="54"/>
                  </a:lnTo>
                  <a:lnTo>
                    <a:pt x="0" y="54"/>
                  </a:lnTo>
                  <a:lnTo>
                    <a:pt x="0" y="46"/>
                  </a:lnTo>
                  <a:lnTo>
                    <a:pt x="0" y="31"/>
                  </a:lnTo>
                  <a:lnTo>
                    <a:pt x="0" y="15"/>
                  </a:lnTo>
                  <a:lnTo>
                    <a:pt x="0" y="0"/>
                  </a:lnTo>
                  <a:close/>
                  <a:moveTo>
                    <a:pt x="0" y="84"/>
                  </a:moveTo>
                  <a:lnTo>
                    <a:pt x="62" y="84"/>
                  </a:lnTo>
                  <a:lnTo>
                    <a:pt x="62" y="138"/>
                  </a:lnTo>
                  <a:lnTo>
                    <a:pt x="62" y="184"/>
                  </a:lnTo>
                  <a:lnTo>
                    <a:pt x="62" y="238"/>
                  </a:lnTo>
                  <a:lnTo>
                    <a:pt x="62" y="292"/>
                  </a:lnTo>
                  <a:lnTo>
                    <a:pt x="0" y="292"/>
                  </a:lnTo>
                  <a:lnTo>
                    <a:pt x="0" y="238"/>
                  </a:lnTo>
                  <a:lnTo>
                    <a:pt x="0" y="184"/>
                  </a:lnTo>
                  <a:lnTo>
                    <a:pt x="0" y="138"/>
                  </a:lnTo>
                  <a:lnTo>
                    <a:pt x="0"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7"/>
            <p:cNvSpPr>
              <a:spLocks/>
            </p:cNvSpPr>
            <p:nvPr/>
          </p:nvSpPr>
          <p:spPr bwMode="auto">
            <a:xfrm>
              <a:off x="7684" y="7101"/>
              <a:ext cx="62" cy="54"/>
            </a:xfrm>
            <a:custGeom>
              <a:avLst/>
              <a:gdLst>
                <a:gd name="T0" fmla="*/ 0 w 62"/>
                <a:gd name="T1" fmla="*/ 0 h 54"/>
                <a:gd name="T2" fmla="*/ 62 w 62"/>
                <a:gd name="T3" fmla="*/ 0 h 54"/>
                <a:gd name="T4" fmla="*/ 62 w 62"/>
                <a:gd name="T5" fmla="*/ 15 h 54"/>
                <a:gd name="T6" fmla="*/ 62 w 62"/>
                <a:gd name="T7" fmla="*/ 31 h 54"/>
                <a:gd name="T8" fmla="*/ 62 w 62"/>
                <a:gd name="T9" fmla="*/ 46 h 54"/>
                <a:gd name="T10" fmla="*/ 62 w 62"/>
                <a:gd name="T11" fmla="*/ 54 h 54"/>
                <a:gd name="T12" fmla="*/ 0 w 62"/>
                <a:gd name="T13" fmla="*/ 54 h 54"/>
                <a:gd name="T14" fmla="*/ 0 w 62"/>
                <a:gd name="T15" fmla="*/ 46 h 54"/>
                <a:gd name="T16" fmla="*/ 0 w 62"/>
                <a:gd name="T17" fmla="*/ 31 h 54"/>
                <a:gd name="T18" fmla="*/ 0 w 62"/>
                <a:gd name="T19" fmla="*/ 15 h 54"/>
                <a:gd name="T20" fmla="*/ 0 w 62"/>
                <a:gd name="T21" fmla="*/ 0 h 54"/>
                <a:gd name="T22" fmla="*/ 0 w 62"/>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54">
                  <a:moveTo>
                    <a:pt x="0" y="0"/>
                  </a:moveTo>
                  <a:lnTo>
                    <a:pt x="62" y="0"/>
                  </a:lnTo>
                  <a:lnTo>
                    <a:pt x="62" y="15"/>
                  </a:lnTo>
                  <a:lnTo>
                    <a:pt x="62" y="31"/>
                  </a:lnTo>
                  <a:lnTo>
                    <a:pt x="62" y="46"/>
                  </a:lnTo>
                  <a:lnTo>
                    <a:pt x="62" y="54"/>
                  </a:lnTo>
                  <a:lnTo>
                    <a:pt x="0" y="54"/>
                  </a:lnTo>
                  <a:lnTo>
                    <a:pt x="0" y="46"/>
                  </a:lnTo>
                  <a:lnTo>
                    <a:pt x="0" y="31"/>
                  </a:lnTo>
                  <a:lnTo>
                    <a:pt x="0" y="15"/>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26"/>
            <p:cNvSpPr>
              <a:spLocks/>
            </p:cNvSpPr>
            <p:nvPr/>
          </p:nvSpPr>
          <p:spPr bwMode="auto">
            <a:xfrm>
              <a:off x="7684" y="7185"/>
              <a:ext cx="62" cy="208"/>
            </a:xfrm>
            <a:custGeom>
              <a:avLst/>
              <a:gdLst>
                <a:gd name="T0" fmla="*/ 0 w 62"/>
                <a:gd name="T1" fmla="*/ 0 h 208"/>
                <a:gd name="T2" fmla="*/ 62 w 62"/>
                <a:gd name="T3" fmla="*/ 0 h 208"/>
                <a:gd name="T4" fmla="*/ 62 w 62"/>
                <a:gd name="T5" fmla="*/ 54 h 208"/>
                <a:gd name="T6" fmla="*/ 62 w 62"/>
                <a:gd name="T7" fmla="*/ 100 h 208"/>
                <a:gd name="T8" fmla="*/ 62 w 62"/>
                <a:gd name="T9" fmla="*/ 154 h 208"/>
                <a:gd name="T10" fmla="*/ 62 w 62"/>
                <a:gd name="T11" fmla="*/ 208 h 208"/>
                <a:gd name="T12" fmla="*/ 0 w 62"/>
                <a:gd name="T13" fmla="*/ 208 h 208"/>
                <a:gd name="T14" fmla="*/ 0 w 62"/>
                <a:gd name="T15" fmla="*/ 154 h 208"/>
                <a:gd name="T16" fmla="*/ 0 w 62"/>
                <a:gd name="T17" fmla="*/ 100 h 208"/>
                <a:gd name="T18" fmla="*/ 0 w 62"/>
                <a:gd name="T19" fmla="*/ 54 h 208"/>
                <a:gd name="T20" fmla="*/ 0 w 62"/>
                <a:gd name="T21" fmla="*/ 0 h 208"/>
                <a:gd name="T22" fmla="*/ 0 w 62"/>
                <a:gd name="T2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08">
                  <a:moveTo>
                    <a:pt x="0" y="0"/>
                  </a:moveTo>
                  <a:lnTo>
                    <a:pt x="62" y="0"/>
                  </a:lnTo>
                  <a:lnTo>
                    <a:pt x="62" y="54"/>
                  </a:lnTo>
                  <a:lnTo>
                    <a:pt x="62" y="100"/>
                  </a:lnTo>
                  <a:lnTo>
                    <a:pt x="62" y="154"/>
                  </a:lnTo>
                  <a:lnTo>
                    <a:pt x="62" y="208"/>
                  </a:lnTo>
                  <a:lnTo>
                    <a:pt x="0" y="208"/>
                  </a:lnTo>
                  <a:lnTo>
                    <a:pt x="0" y="154"/>
                  </a:lnTo>
                  <a:lnTo>
                    <a:pt x="0" y="100"/>
                  </a:lnTo>
                  <a:lnTo>
                    <a:pt x="0" y="54"/>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25"/>
            <p:cNvSpPr>
              <a:spLocks noEditPoints="1"/>
            </p:cNvSpPr>
            <p:nvPr/>
          </p:nvSpPr>
          <p:spPr bwMode="auto">
            <a:xfrm>
              <a:off x="7783" y="7178"/>
              <a:ext cx="197" cy="222"/>
            </a:xfrm>
            <a:custGeom>
              <a:avLst/>
              <a:gdLst>
                <a:gd name="T0" fmla="*/ 0 w 197"/>
                <a:gd name="T1" fmla="*/ 69 h 222"/>
                <a:gd name="T2" fmla="*/ 12 w 197"/>
                <a:gd name="T3" fmla="*/ 46 h 222"/>
                <a:gd name="T4" fmla="*/ 12 w 197"/>
                <a:gd name="T5" fmla="*/ 30 h 222"/>
                <a:gd name="T6" fmla="*/ 37 w 197"/>
                <a:gd name="T7" fmla="*/ 15 h 222"/>
                <a:gd name="T8" fmla="*/ 49 w 197"/>
                <a:gd name="T9" fmla="*/ 7 h 222"/>
                <a:gd name="T10" fmla="*/ 61 w 197"/>
                <a:gd name="T11" fmla="*/ 0 h 222"/>
                <a:gd name="T12" fmla="*/ 98 w 197"/>
                <a:gd name="T13" fmla="*/ 0 h 222"/>
                <a:gd name="T14" fmla="*/ 123 w 197"/>
                <a:gd name="T15" fmla="*/ 0 h 222"/>
                <a:gd name="T16" fmla="*/ 147 w 197"/>
                <a:gd name="T17" fmla="*/ 7 h 222"/>
                <a:gd name="T18" fmla="*/ 172 w 197"/>
                <a:gd name="T19" fmla="*/ 15 h 222"/>
                <a:gd name="T20" fmla="*/ 184 w 197"/>
                <a:gd name="T21" fmla="*/ 30 h 222"/>
                <a:gd name="T22" fmla="*/ 197 w 197"/>
                <a:gd name="T23" fmla="*/ 53 h 222"/>
                <a:gd name="T24" fmla="*/ 197 w 197"/>
                <a:gd name="T25" fmla="*/ 76 h 222"/>
                <a:gd name="T26" fmla="*/ 197 w 197"/>
                <a:gd name="T27" fmla="*/ 176 h 222"/>
                <a:gd name="T28" fmla="*/ 197 w 197"/>
                <a:gd name="T29" fmla="*/ 192 h 222"/>
                <a:gd name="T30" fmla="*/ 197 w 197"/>
                <a:gd name="T31" fmla="*/ 207 h 222"/>
                <a:gd name="T32" fmla="*/ 172 w 197"/>
                <a:gd name="T33" fmla="*/ 215 h 222"/>
                <a:gd name="T34" fmla="*/ 135 w 197"/>
                <a:gd name="T35" fmla="*/ 215 h 222"/>
                <a:gd name="T36" fmla="*/ 135 w 197"/>
                <a:gd name="T37" fmla="*/ 207 h 222"/>
                <a:gd name="T38" fmla="*/ 135 w 197"/>
                <a:gd name="T39" fmla="*/ 192 h 222"/>
                <a:gd name="T40" fmla="*/ 123 w 197"/>
                <a:gd name="T41" fmla="*/ 207 h 222"/>
                <a:gd name="T42" fmla="*/ 98 w 197"/>
                <a:gd name="T43" fmla="*/ 215 h 222"/>
                <a:gd name="T44" fmla="*/ 74 w 197"/>
                <a:gd name="T45" fmla="*/ 222 h 222"/>
                <a:gd name="T46" fmla="*/ 37 w 197"/>
                <a:gd name="T47" fmla="*/ 222 h 222"/>
                <a:gd name="T48" fmla="*/ 12 w 197"/>
                <a:gd name="T49" fmla="*/ 207 h 222"/>
                <a:gd name="T50" fmla="*/ 0 w 197"/>
                <a:gd name="T51" fmla="*/ 176 h 222"/>
                <a:gd name="T52" fmla="*/ 0 w 197"/>
                <a:gd name="T53" fmla="*/ 153 h 222"/>
                <a:gd name="T54" fmla="*/ 12 w 197"/>
                <a:gd name="T55" fmla="*/ 123 h 222"/>
                <a:gd name="T56" fmla="*/ 12 w 197"/>
                <a:gd name="T57" fmla="*/ 115 h 222"/>
                <a:gd name="T58" fmla="*/ 24 w 197"/>
                <a:gd name="T59" fmla="*/ 107 h 222"/>
                <a:gd name="T60" fmla="*/ 49 w 197"/>
                <a:gd name="T61" fmla="*/ 100 h 222"/>
                <a:gd name="T62" fmla="*/ 61 w 197"/>
                <a:gd name="T63" fmla="*/ 92 h 222"/>
                <a:gd name="T64" fmla="*/ 86 w 197"/>
                <a:gd name="T65" fmla="*/ 92 h 222"/>
                <a:gd name="T66" fmla="*/ 98 w 197"/>
                <a:gd name="T67" fmla="*/ 84 h 222"/>
                <a:gd name="T68" fmla="*/ 123 w 197"/>
                <a:gd name="T69" fmla="*/ 76 h 222"/>
                <a:gd name="T70" fmla="*/ 123 w 197"/>
                <a:gd name="T71" fmla="*/ 61 h 222"/>
                <a:gd name="T72" fmla="*/ 123 w 197"/>
                <a:gd name="T73" fmla="*/ 53 h 222"/>
                <a:gd name="T74" fmla="*/ 110 w 197"/>
                <a:gd name="T75" fmla="*/ 46 h 222"/>
                <a:gd name="T76" fmla="*/ 98 w 197"/>
                <a:gd name="T77" fmla="*/ 46 h 222"/>
                <a:gd name="T78" fmla="*/ 74 w 197"/>
                <a:gd name="T79" fmla="*/ 53 h 222"/>
                <a:gd name="T80" fmla="*/ 74 w 197"/>
                <a:gd name="T81" fmla="*/ 61 h 222"/>
                <a:gd name="T82" fmla="*/ 123 w 197"/>
                <a:gd name="T83" fmla="*/ 115 h 222"/>
                <a:gd name="T84" fmla="*/ 98 w 197"/>
                <a:gd name="T85" fmla="*/ 130 h 222"/>
                <a:gd name="T86" fmla="*/ 74 w 197"/>
                <a:gd name="T87" fmla="*/ 138 h 222"/>
                <a:gd name="T88" fmla="*/ 74 w 197"/>
                <a:gd name="T89" fmla="*/ 146 h 222"/>
                <a:gd name="T90" fmla="*/ 61 w 197"/>
                <a:gd name="T91" fmla="*/ 161 h 222"/>
                <a:gd name="T92" fmla="*/ 74 w 197"/>
                <a:gd name="T93" fmla="*/ 169 h 222"/>
                <a:gd name="T94" fmla="*/ 74 w 197"/>
                <a:gd name="T95" fmla="*/ 176 h 222"/>
                <a:gd name="T96" fmla="*/ 86 w 197"/>
                <a:gd name="T97" fmla="*/ 176 h 222"/>
                <a:gd name="T98" fmla="*/ 98 w 197"/>
                <a:gd name="T99" fmla="*/ 176 h 222"/>
                <a:gd name="T100" fmla="*/ 110 w 197"/>
                <a:gd name="T101" fmla="*/ 169 h 222"/>
                <a:gd name="T102" fmla="*/ 123 w 197"/>
                <a:gd name="T103" fmla="*/ 153 h 222"/>
                <a:gd name="T104" fmla="*/ 123 w 197"/>
                <a:gd name="T105" fmla="*/ 146 h 222"/>
                <a:gd name="T106" fmla="*/ 123 w 197"/>
                <a:gd name="T107"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222">
                  <a:moveTo>
                    <a:pt x="74" y="76"/>
                  </a:moveTo>
                  <a:lnTo>
                    <a:pt x="49" y="69"/>
                  </a:lnTo>
                  <a:lnTo>
                    <a:pt x="37" y="69"/>
                  </a:lnTo>
                  <a:lnTo>
                    <a:pt x="24" y="69"/>
                  </a:lnTo>
                  <a:lnTo>
                    <a:pt x="0" y="69"/>
                  </a:lnTo>
                  <a:lnTo>
                    <a:pt x="0" y="61"/>
                  </a:lnTo>
                  <a:lnTo>
                    <a:pt x="0" y="53"/>
                  </a:lnTo>
                  <a:lnTo>
                    <a:pt x="12" y="53"/>
                  </a:lnTo>
                  <a:lnTo>
                    <a:pt x="12" y="46"/>
                  </a:lnTo>
                  <a:lnTo>
                    <a:pt x="12" y="38"/>
                  </a:lnTo>
                  <a:lnTo>
                    <a:pt x="12" y="30"/>
                  </a:lnTo>
                  <a:lnTo>
                    <a:pt x="24" y="23"/>
                  </a:lnTo>
                  <a:lnTo>
                    <a:pt x="24" y="15"/>
                  </a:lnTo>
                  <a:lnTo>
                    <a:pt x="37" y="15"/>
                  </a:lnTo>
                  <a:lnTo>
                    <a:pt x="37" y="7"/>
                  </a:lnTo>
                  <a:lnTo>
                    <a:pt x="49" y="7"/>
                  </a:lnTo>
                  <a:lnTo>
                    <a:pt x="61" y="7"/>
                  </a:lnTo>
                  <a:lnTo>
                    <a:pt x="61" y="0"/>
                  </a:lnTo>
                  <a:lnTo>
                    <a:pt x="74" y="0"/>
                  </a:lnTo>
                  <a:lnTo>
                    <a:pt x="86" y="0"/>
                  </a:lnTo>
                  <a:lnTo>
                    <a:pt x="98" y="0"/>
                  </a:lnTo>
                  <a:lnTo>
                    <a:pt x="110" y="0"/>
                  </a:lnTo>
                  <a:lnTo>
                    <a:pt x="123" y="0"/>
                  </a:lnTo>
                  <a:lnTo>
                    <a:pt x="135" y="0"/>
                  </a:lnTo>
                  <a:lnTo>
                    <a:pt x="147" y="7"/>
                  </a:lnTo>
                  <a:lnTo>
                    <a:pt x="160" y="7"/>
                  </a:lnTo>
                  <a:lnTo>
                    <a:pt x="160" y="15"/>
                  </a:lnTo>
                  <a:lnTo>
                    <a:pt x="172" y="15"/>
                  </a:lnTo>
                  <a:lnTo>
                    <a:pt x="172" y="23"/>
                  </a:lnTo>
                  <a:lnTo>
                    <a:pt x="184" y="23"/>
                  </a:lnTo>
                  <a:lnTo>
                    <a:pt x="184" y="30"/>
                  </a:lnTo>
                  <a:lnTo>
                    <a:pt x="184" y="38"/>
                  </a:lnTo>
                  <a:lnTo>
                    <a:pt x="184" y="46"/>
                  </a:lnTo>
                  <a:lnTo>
                    <a:pt x="197" y="53"/>
                  </a:lnTo>
                  <a:lnTo>
                    <a:pt x="197" y="61"/>
                  </a:lnTo>
                  <a:lnTo>
                    <a:pt x="197" y="69"/>
                  </a:lnTo>
                  <a:lnTo>
                    <a:pt x="197" y="76"/>
                  </a:lnTo>
                  <a:lnTo>
                    <a:pt x="197" y="100"/>
                  </a:lnTo>
                  <a:lnTo>
                    <a:pt x="197" y="123"/>
                  </a:lnTo>
                  <a:lnTo>
                    <a:pt x="197" y="146"/>
                  </a:lnTo>
                  <a:lnTo>
                    <a:pt x="197" y="169"/>
                  </a:lnTo>
                  <a:lnTo>
                    <a:pt x="197" y="176"/>
                  </a:lnTo>
                  <a:lnTo>
                    <a:pt x="197" y="184"/>
                  </a:lnTo>
                  <a:lnTo>
                    <a:pt x="197" y="192"/>
                  </a:lnTo>
                  <a:lnTo>
                    <a:pt x="197" y="199"/>
                  </a:lnTo>
                  <a:lnTo>
                    <a:pt x="197" y="207"/>
                  </a:lnTo>
                  <a:lnTo>
                    <a:pt x="197" y="215"/>
                  </a:lnTo>
                  <a:lnTo>
                    <a:pt x="184" y="215"/>
                  </a:lnTo>
                  <a:lnTo>
                    <a:pt x="172" y="215"/>
                  </a:lnTo>
                  <a:lnTo>
                    <a:pt x="160" y="215"/>
                  </a:lnTo>
                  <a:lnTo>
                    <a:pt x="135" y="215"/>
                  </a:lnTo>
                  <a:lnTo>
                    <a:pt x="135" y="207"/>
                  </a:lnTo>
                  <a:lnTo>
                    <a:pt x="135" y="199"/>
                  </a:lnTo>
                  <a:lnTo>
                    <a:pt x="135" y="192"/>
                  </a:lnTo>
                  <a:lnTo>
                    <a:pt x="123" y="199"/>
                  </a:lnTo>
                  <a:lnTo>
                    <a:pt x="123" y="207"/>
                  </a:lnTo>
                  <a:lnTo>
                    <a:pt x="110" y="207"/>
                  </a:lnTo>
                  <a:lnTo>
                    <a:pt x="110" y="215"/>
                  </a:lnTo>
                  <a:lnTo>
                    <a:pt x="98" y="215"/>
                  </a:lnTo>
                  <a:lnTo>
                    <a:pt x="86" y="222"/>
                  </a:lnTo>
                  <a:lnTo>
                    <a:pt x="74" y="222"/>
                  </a:lnTo>
                  <a:lnTo>
                    <a:pt x="61" y="222"/>
                  </a:lnTo>
                  <a:lnTo>
                    <a:pt x="49" y="222"/>
                  </a:lnTo>
                  <a:lnTo>
                    <a:pt x="37" y="222"/>
                  </a:lnTo>
                  <a:lnTo>
                    <a:pt x="37" y="215"/>
                  </a:lnTo>
                  <a:lnTo>
                    <a:pt x="24" y="215"/>
                  </a:lnTo>
                  <a:lnTo>
                    <a:pt x="24" y="207"/>
                  </a:lnTo>
                  <a:lnTo>
                    <a:pt x="12" y="207"/>
                  </a:lnTo>
                  <a:lnTo>
                    <a:pt x="12" y="199"/>
                  </a:lnTo>
                  <a:lnTo>
                    <a:pt x="12" y="192"/>
                  </a:lnTo>
                  <a:lnTo>
                    <a:pt x="0" y="192"/>
                  </a:lnTo>
                  <a:lnTo>
                    <a:pt x="0" y="184"/>
                  </a:lnTo>
                  <a:lnTo>
                    <a:pt x="0" y="176"/>
                  </a:lnTo>
                  <a:lnTo>
                    <a:pt x="0" y="169"/>
                  </a:lnTo>
                  <a:lnTo>
                    <a:pt x="0" y="161"/>
                  </a:lnTo>
                  <a:lnTo>
                    <a:pt x="0" y="153"/>
                  </a:lnTo>
                  <a:lnTo>
                    <a:pt x="0" y="146"/>
                  </a:lnTo>
                  <a:lnTo>
                    <a:pt x="0" y="138"/>
                  </a:lnTo>
                  <a:lnTo>
                    <a:pt x="0" y="130"/>
                  </a:lnTo>
                  <a:lnTo>
                    <a:pt x="12" y="123"/>
                  </a:lnTo>
                  <a:lnTo>
                    <a:pt x="12" y="115"/>
                  </a:lnTo>
                  <a:lnTo>
                    <a:pt x="24" y="115"/>
                  </a:lnTo>
                  <a:lnTo>
                    <a:pt x="24" y="107"/>
                  </a:lnTo>
                  <a:lnTo>
                    <a:pt x="37" y="107"/>
                  </a:lnTo>
                  <a:lnTo>
                    <a:pt x="37" y="100"/>
                  </a:lnTo>
                  <a:lnTo>
                    <a:pt x="49" y="100"/>
                  </a:lnTo>
                  <a:lnTo>
                    <a:pt x="61" y="100"/>
                  </a:lnTo>
                  <a:lnTo>
                    <a:pt x="61" y="92"/>
                  </a:lnTo>
                  <a:lnTo>
                    <a:pt x="74" y="92"/>
                  </a:lnTo>
                  <a:lnTo>
                    <a:pt x="86" y="92"/>
                  </a:lnTo>
                  <a:lnTo>
                    <a:pt x="98" y="84"/>
                  </a:lnTo>
                  <a:lnTo>
                    <a:pt x="110" y="84"/>
                  </a:lnTo>
                  <a:lnTo>
                    <a:pt x="123" y="76"/>
                  </a:lnTo>
                  <a:lnTo>
                    <a:pt x="123" y="69"/>
                  </a:lnTo>
                  <a:lnTo>
                    <a:pt x="123" y="61"/>
                  </a:lnTo>
                  <a:lnTo>
                    <a:pt x="123" y="53"/>
                  </a:lnTo>
                  <a:lnTo>
                    <a:pt x="110" y="53"/>
                  </a:lnTo>
                  <a:lnTo>
                    <a:pt x="110" y="46"/>
                  </a:lnTo>
                  <a:lnTo>
                    <a:pt x="98" y="46"/>
                  </a:lnTo>
                  <a:lnTo>
                    <a:pt x="86" y="53"/>
                  </a:lnTo>
                  <a:lnTo>
                    <a:pt x="74" y="53"/>
                  </a:lnTo>
                  <a:lnTo>
                    <a:pt x="74" y="61"/>
                  </a:lnTo>
                  <a:lnTo>
                    <a:pt x="74" y="69"/>
                  </a:lnTo>
                  <a:lnTo>
                    <a:pt x="74" y="76"/>
                  </a:lnTo>
                  <a:close/>
                  <a:moveTo>
                    <a:pt x="123" y="115"/>
                  </a:moveTo>
                  <a:lnTo>
                    <a:pt x="123" y="123"/>
                  </a:lnTo>
                  <a:lnTo>
                    <a:pt x="110" y="123"/>
                  </a:lnTo>
                  <a:lnTo>
                    <a:pt x="98" y="130"/>
                  </a:lnTo>
                  <a:lnTo>
                    <a:pt x="86" y="130"/>
                  </a:lnTo>
                  <a:lnTo>
                    <a:pt x="74" y="138"/>
                  </a:lnTo>
                  <a:lnTo>
                    <a:pt x="74" y="146"/>
                  </a:lnTo>
                  <a:lnTo>
                    <a:pt x="61" y="146"/>
                  </a:lnTo>
                  <a:lnTo>
                    <a:pt x="61" y="153"/>
                  </a:lnTo>
                  <a:lnTo>
                    <a:pt x="61" y="161"/>
                  </a:lnTo>
                  <a:lnTo>
                    <a:pt x="74" y="169"/>
                  </a:lnTo>
                  <a:lnTo>
                    <a:pt x="74" y="176"/>
                  </a:lnTo>
                  <a:lnTo>
                    <a:pt x="86" y="176"/>
                  </a:lnTo>
                  <a:lnTo>
                    <a:pt x="98" y="176"/>
                  </a:lnTo>
                  <a:lnTo>
                    <a:pt x="110" y="176"/>
                  </a:lnTo>
                  <a:lnTo>
                    <a:pt x="110" y="169"/>
                  </a:lnTo>
                  <a:lnTo>
                    <a:pt x="123" y="161"/>
                  </a:lnTo>
                  <a:lnTo>
                    <a:pt x="123" y="153"/>
                  </a:lnTo>
                  <a:lnTo>
                    <a:pt x="123" y="146"/>
                  </a:lnTo>
                  <a:lnTo>
                    <a:pt x="123" y="138"/>
                  </a:lnTo>
                  <a:lnTo>
                    <a:pt x="123" y="130"/>
                  </a:lnTo>
                  <a:lnTo>
                    <a:pt x="123" y="123"/>
                  </a:lnTo>
                  <a:lnTo>
                    <a:pt x="123"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4"/>
            <p:cNvSpPr>
              <a:spLocks/>
            </p:cNvSpPr>
            <p:nvPr/>
          </p:nvSpPr>
          <p:spPr bwMode="auto">
            <a:xfrm>
              <a:off x="7783" y="7178"/>
              <a:ext cx="197" cy="222"/>
            </a:xfrm>
            <a:custGeom>
              <a:avLst/>
              <a:gdLst>
                <a:gd name="T0" fmla="*/ 24 w 197"/>
                <a:gd name="T1" fmla="*/ 69 h 222"/>
                <a:gd name="T2" fmla="*/ 12 w 197"/>
                <a:gd name="T3" fmla="*/ 53 h 222"/>
                <a:gd name="T4" fmla="*/ 12 w 197"/>
                <a:gd name="T5" fmla="*/ 38 h 222"/>
                <a:gd name="T6" fmla="*/ 24 w 197"/>
                <a:gd name="T7" fmla="*/ 23 h 222"/>
                <a:gd name="T8" fmla="*/ 37 w 197"/>
                <a:gd name="T9" fmla="*/ 15 h 222"/>
                <a:gd name="T10" fmla="*/ 37 w 197"/>
                <a:gd name="T11" fmla="*/ 7 h 222"/>
                <a:gd name="T12" fmla="*/ 61 w 197"/>
                <a:gd name="T13" fmla="*/ 7 h 222"/>
                <a:gd name="T14" fmla="*/ 74 w 197"/>
                <a:gd name="T15" fmla="*/ 0 h 222"/>
                <a:gd name="T16" fmla="*/ 98 w 197"/>
                <a:gd name="T17" fmla="*/ 0 h 222"/>
                <a:gd name="T18" fmla="*/ 123 w 197"/>
                <a:gd name="T19" fmla="*/ 0 h 222"/>
                <a:gd name="T20" fmla="*/ 147 w 197"/>
                <a:gd name="T21" fmla="*/ 7 h 222"/>
                <a:gd name="T22" fmla="*/ 160 w 197"/>
                <a:gd name="T23" fmla="*/ 15 h 222"/>
                <a:gd name="T24" fmla="*/ 172 w 197"/>
                <a:gd name="T25" fmla="*/ 23 h 222"/>
                <a:gd name="T26" fmla="*/ 184 w 197"/>
                <a:gd name="T27" fmla="*/ 38 h 222"/>
                <a:gd name="T28" fmla="*/ 197 w 197"/>
                <a:gd name="T29" fmla="*/ 53 h 222"/>
                <a:gd name="T30" fmla="*/ 197 w 197"/>
                <a:gd name="T31" fmla="*/ 76 h 222"/>
                <a:gd name="T32" fmla="*/ 197 w 197"/>
                <a:gd name="T33" fmla="*/ 146 h 222"/>
                <a:gd name="T34" fmla="*/ 197 w 197"/>
                <a:gd name="T35" fmla="*/ 184 h 222"/>
                <a:gd name="T36" fmla="*/ 197 w 197"/>
                <a:gd name="T37" fmla="*/ 192 h 222"/>
                <a:gd name="T38" fmla="*/ 197 w 197"/>
                <a:gd name="T39" fmla="*/ 207 h 222"/>
                <a:gd name="T40" fmla="*/ 184 w 197"/>
                <a:gd name="T41" fmla="*/ 215 h 222"/>
                <a:gd name="T42" fmla="*/ 135 w 197"/>
                <a:gd name="T43" fmla="*/ 215 h 222"/>
                <a:gd name="T44" fmla="*/ 135 w 197"/>
                <a:gd name="T45" fmla="*/ 207 h 222"/>
                <a:gd name="T46" fmla="*/ 135 w 197"/>
                <a:gd name="T47" fmla="*/ 199 h 222"/>
                <a:gd name="T48" fmla="*/ 135 w 197"/>
                <a:gd name="T49" fmla="*/ 192 h 222"/>
                <a:gd name="T50" fmla="*/ 123 w 197"/>
                <a:gd name="T51" fmla="*/ 199 h 222"/>
                <a:gd name="T52" fmla="*/ 110 w 197"/>
                <a:gd name="T53" fmla="*/ 215 h 222"/>
                <a:gd name="T54" fmla="*/ 86 w 197"/>
                <a:gd name="T55" fmla="*/ 222 h 222"/>
                <a:gd name="T56" fmla="*/ 74 w 197"/>
                <a:gd name="T57" fmla="*/ 222 h 222"/>
                <a:gd name="T58" fmla="*/ 37 w 197"/>
                <a:gd name="T59" fmla="*/ 222 h 222"/>
                <a:gd name="T60" fmla="*/ 24 w 197"/>
                <a:gd name="T61" fmla="*/ 207 h 222"/>
                <a:gd name="T62" fmla="*/ 0 w 197"/>
                <a:gd name="T63" fmla="*/ 192 h 222"/>
                <a:gd name="T64" fmla="*/ 0 w 197"/>
                <a:gd name="T65" fmla="*/ 169 h 222"/>
                <a:gd name="T66" fmla="*/ 0 w 197"/>
                <a:gd name="T67" fmla="*/ 146 h 222"/>
                <a:gd name="T68" fmla="*/ 12 w 197"/>
                <a:gd name="T69" fmla="*/ 123 h 222"/>
                <a:gd name="T70" fmla="*/ 12 w 197"/>
                <a:gd name="T71" fmla="*/ 115 h 222"/>
                <a:gd name="T72" fmla="*/ 24 w 197"/>
                <a:gd name="T73" fmla="*/ 107 h 222"/>
                <a:gd name="T74" fmla="*/ 37 w 197"/>
                <a:gd name="T75" fmla="*/ 107 h 222"/>
                <a:gd name="T76" fmla="*/ 49 w 197"/>
                <a:gd name="T77" fmla="*/ 100 h 222"/>
                <a:gd name="T78" fmla="*/ 61 w 197"/>
                <a:gd name="T79" fmla="*/ 92 h 222"/>
                <a:gd name="T80" fmla="*/ 86 w 197"/>
                <a:gd name="T81" fmla="*/ 92 h 222"/>
                <a:gd name="T82" fmla="*/ 98 w 197"/>
                <a:gd name="T83" fmla="*/ 84 h 222"/>
                <a:gd name="T84" fmla="*/ 98 w 197"/>
                <a:gd name="T85" fmla="*/ 84 h 222"/>
                <a:gd name="T86" fmla="*/ 123 w 197"/>
                <a:gd name="T87" fmla="*/ 76 h 222"/>
                <a:gd name="T88" fmla="*/ 123 w 197"/>
                <a:gd name="T89" fmla="*/ 61 h 222"/>
                <a:gd name="T90" fmla="*/ 123 w 197"/>
                <a:gd name="T91" fmla="*/ 53 h 222"/>
                <a:gd name="T92" fmla="*/ 110 w 197"/>
                <a:gd name="T93" fmla="*/ 53 h 222"/>
                <a:gd name="T94" fmla="*/ 98 w 197"/>
                <a:gd name="T95" fmla="*/ 46 h 222"/>
                <a:gd name="T96" fmla="*/ 86 w 197"/>
                <a:gd name="T97" fmla="*/ 53 h 222"/>
                <a:gd name="T98" fmla="*/ 74 w 197"/>
                <a:gd name="T99" fmla="*/ 53 h 222"/>
                <a:gd name="T100" fmla="*/ 74 w 197"/>
                <a:gd name="T101" fmla="*/ 61 h 222"/>
                <a:gd name="T102" fmla="*/ 74 w 197"/>
                <a:gd name="T103" fmla="*/ 7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 h="222">
                  <a:moveTo>
                    <a:pt x="74" y="76"/>
                  </a:moveTo>
                  <a:lnTo>
                    <a:pt x="49" y="69"/>
                  </a:lnTo>
                  <a:lnTo>
                    <a:pt x="37" y="69"/>
                  </a:lnTo>
                  <a:lnTo>
                    <a:pt x="24" y="69"/>
                  </a:lnTo>
                  <a:lnTo>
                    <a:pt x="0" y="69"/>
                  </a:lnTo>
                  <a:lnTo>
                    <a:pt x="0" y="61"/>
                  </a:lnTo>
                  <a:lnTo>
                    <a:pt x="0" y="53"/>
                  </a:lnTo>
                  <a:lnTo>
                    <a:pt x="12" y="53"/>
                  </a:lnTo>
                  <a:lnTo>
                    <a:pt x="12" y="46"/>
                  </a:lnTo>
                  <a:lnTo>
                    <a:pt x="12" y="38"/>
                  </a:lnTo>
                  <a:lnTo>
                    <a:pt x="12" y="30"/>
                  </a:lnTo>
                  <a:lnTo>
                    <a:pt x="24" y="23"/>
                  </a:lnTo>
                  <a:lnTo>
                    <a:pt x="24" y="15"/>
                  </a:lnTo>
                  <a:lnTo>
                    <a:pt x="37" y="15"/>
                  </a:lnTo>
                  <a:lnTo>
                    <a:pt x="37" y="7"/>
                  </a:lnTo>
                  <a:lnTo>
                    <a:pt x="49" y="7"/>
                  </a:lnTo>
                  <a:lnTo>
                    <a:pt x="61" y="7"/>
                  </a:lnTo>
                  <a:lnTo>
                    <a:pt x="61" y="0"/>
                  </a:lnTo>
                  <a:lnTo>
                    <a:pt x="74" y="0"/>
                  </a:lnTo>
                  <a:lnTo>
                    <a:pt x="86" y="0"/>
                  </a:lnTo>
                  <a:lnTo>
                    <a:pt x="98" y="0"/>
                  </a:lnTo>
                  <a:lnTo>
                    <a:pt x="110" y="0"/>
                  </a:lnTo>
                  <a:lnTo>
                    <a:pt x="123" y="0"/>
                  </a:lnTo>
                  <a:lnTo>
                    <a:pt x="135" y="0"/>
                  </a:lnTo>
                  <a:lnTo>
                    <a:pt x="147" y="7"/>
                  </a:lnTo>
                  <a:lnTo>
                    <a:pt x="160" y="7"/>
                  </a:lnTo>
                  <a:lnTo>
                    <a:pt x="160" y="15"/>
                  </a:lnTo>
                  <a:lnTo>
                    <a:pt x="172" y="15"/>
                  </a:lnTo>
                  <a:lnTo>
                    <a:pt x="172" y="23"/>
                  </a:lnTo>
                  <a:lnTo>
                    <a:pt x="184" y="23"/>
                  </a:lnTo>
                  <a:lnTo>
                    <a:pt x="184" y="30"/>
                  </a:lnTo>
                  <a:lnTo>
                    <a:pt x="184" y="38"/>
                  </a:lnTo>
                  <a:lnTo>
                    <a:pt x="184" y="46"/>
                  </a:lnTo>
                  <a:lnTo>
                    <a:pt x="197" y="53"/>
                  </a:lnTo>
                  <a:lnTo>
                    <a:pt x="197" y="61"/>
                  </a:lnTo>
                  <a:lnTo>
                    <a:pt x="197" y="69"/>
                  </a:lnTo>
                  <a:lnTo>
                    <a:pt x="197" y="76"/>
                  </a:lnTo>
                  <a:lnTo>
                    <a:pt x="197" y="100"/>
                  </a:lnTo>
                  <a:lnTo>
                    <a:pt x="197" y="123"/>
                  </a:lnTo>
                  <a:lnTo>
                    <a:pt x="197" y="146"/>
                  </a:lnTo>
                  <a:lnTo>
                    <a:pt x="197" y="169"/>
                  </a:lnTo>
                  <a:lnTo>
                    <a:pt x="197" y="176"/>
                  </a:lnTo>
                  <a:lnTo>
                    <a:pt x="197" y="184"/>
                  </a:lnTo>
                  <a:lnTo>
                    <a:pt x="197" y="192"/>
                  </a:lnTo>
                  <a:lnTo>
                    <a:pt x="197" y="199"/>
                  </a:lnTo>
                  <a:lnTo>
                    <a:pt x="197" y="207"/>
                  </a:lnTo>
                  <a:lnTo>
                    <a:pt x="197" y="215"/>
                  </a:lnTo>
                  <a:lnTo>
                    <a:pt x="184" y="215"/>
                  </a:lnTo>
                  <a:lnTo>
                    <a:pt x="172" y="215"/>
                  </a:lnTo>
                  <a:lnTo>
                    <a:pt x="160" y="215"/>
                  </a:lnTo>
                  <a:lnTo>
                    <a:pt x="135" y="215"/>
                  </a:lnTo>
                  <a:lnTo>
                    <a:pt x="135" y="207"/>
                  </a:lnTo>
                  <a:lnTo>
                    <a:pt x="135" y="199"/>
                  </a:lnTo>
                  <a:lnTo>
                    <a:pt x="135" y="192"/>
                  </a:lnTo>
                  <a:lnTo>
                    <a:pt x="123" y="199"/>
                  </a:lnTo>
                  <a:lnTo>
                    <a:pt x="123" y="207"/>
                  </a:lnTo>
                  <a:lnTo>
                    <a:pt x="110" y="207"/>
                  </a:lnTo>
                  <a:lnTo>
                    <a:pt x="110" y="215"/>
                  </a:lnTo>
                  <a:lnTo>
                    <a:pt x="98" y="215"/>
                  </a:lnTo>
                  <a:lnTo>
                    <a:pt x="86" y="222"/>
                  </a:lnTo>
                  <a:lnTo>
                    <a:pt x="74" y="222"/>
                  </a:lnTo>
                  <a:lnTo>
                    <a:pt x="61" y="222"/>
                  </a:lnTo>
                  <a:lnTo>
                    <a:pt x="49" y="222"/>
                  </a:lnTo>
                  <a:lnTo>
                    <a:pt x="37" y="222"/>
                  </a:lnTo>
                  <a:lnTo>
                    <a:pt x="37" y="215"/>
                  </a:lnTo>
                  <a:lnTo>
                    <a:pt x="24" y="215"/>
                  </a:lnTo>
                  <a:lnTo>
                    <a:pt x="24" y="207"/>
                  </a:lnTo>
                  <a:lnTo>
                    <a:pt x="12" y="207"/>
                  </a:lnTo>
                  <a:lnTo>
                    <a:pt x="12" y="199"/>
                  </a:lnTo>
                  <a:lnTo>
                    <a:pt x="12" y="192"/>
                  </a:lnTo>
                  <a:lnTo>
                    <a:pt x="0" y="192"/>
                  </a:lnTo>
                  <a:lnTo>
                    <a:pt x="0" y="184"/>
                  </a:lnTo>
                  <a:lnTo>
                    <a:pt x="0" y="176"/>
                  </a:lnTo>
                  <a:lnTo>
                    <a:pt x="0" y="169"/>
                  </a:lnTo>
                  <a:lnTo>
                    <a:pt x="0" y="161"/>
                  </a:lnTo>
                  <a:lnTo>
                    <a:pt x="0" y="153"/>
                  </a:lnTo>
                  <a:lnTo>
                    <a:pt x="0" y="146"/>
                  </a:lnTo>
                  <a:lnTo>
                    <a:pt x="0" y="138"/>
                  </a:lnTo>
                  <a:lnTo>
                    <a:pt x="0" y="130"/>
                  </a:lnTo>
                  <a:lnTo>
                    <a:pt x="12" y="123"/>
                  </a:lnTo>
                  <a:lnTo>
                    <a:pt x="12" y="115"/>
                  </a:lnTo>
                  <a:lnTo>
                    <a:pt x="24" y="115"/>
                  </a:lnTo>
                  <a:lnTo>
                    <a:pt x="24" y="107"/>
                  </a:lnTo>
                  <a:lnTo>
                    <a:pt x="37" y="107"/>
                  </a:lnTo>
                  <a:lnTo>
                    <a:pt x="37" y="100"/>
                  </a:lnTo>
                  <a:lnTo>
                    <a:pt x="49" y="100"/>
                  </a:lnTo>
                  <a:lnTo>
                    <a:pt x="61" y="100"/>
                  </a:lnTo>
                  <a:lnTo>
                    <a:pt x="61" y="92"/>
                  </a:lnTo>
                  <a:lnTo>
                    <a:pt x="74" y="92"/>
                  </a:lnTo>
                  <a:lnTo>
                    <a:pt x="86" y="92"/>
                  </a:lnTo>
                  <a:lnTo>
                    <a:pt x="98" y="84"/>
                  </a:lnTo>
                  <a:lnTo>
                    <a:pt x="110" y="84"/>
                  </a:lnTo>
                  <a:lnTo>
                    <a:pt x="123" y="76"/>
                  </a:lnTo>
                  <a:lnTo>
                    <a:pt x="123" y="69"/>
                  </a:lnTo>
                  <a:lnTo>
                    <a:pt x="123" y="61"/>
                  </a:lnTo>
                  <a:lnTo>
                    <a:pt x="123" y="53"/>
                  </a:lnTo>
                  <a:lnTo>
                    <a:pt x="110" y="53"/>
                  </a:lnTo>
                  <a:lnTo>
                    <a:pt x="110" y="46"/>
                  </a:lnTo>
                  <a:lnTo>
                    <a:pt x="98" y="46"/>
                  </a:lnTo>
                  <a:lnTo>
                    <a:pt x="86" y="53"/>
                  </a:lnTo>
                  <a:lnTo>
                    <a:pt x="74" y="53"/>
                  </a:lnTo>
                  <a:lnTo>
                    <a:pt x="74" y="61"/>
                  </a:lnTo>
                  <a:lnTo>
                    <a:pt x="74" y="69"/>
                  </a:lnTo>
                  <a:lnTo>
                    <a:pt x="74" y="76"/>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7844" y="7293"/>
              <a:ext cx="62" cy="61"/>
            </a:xfrm>
            <a:custGeom>
              <a:avLst/>
              <a:gdLst>
                <a:gd name="T0" fmla="*/ 62 w 62"/>
                <a:gd name="T1" fmla="*/ 8 h 61"/>
                <a:gd name="T2" fmla="*/ 49 w 62"/>
                <a:gd name="T3" fmla="*/ 8 h 61"/>
                <a:gd name="T4" fmla="*/ 37 w 62"/>
                <a:gd name="T5" fmla="*/ 15 h 61"/>
                <a:gd name="T6" fmla="*/ 25 w 62"/>
                <a:gd name="T7" fmla="*/ 15 h 61"/>
                <a:gd name="T8" fmla="*/ 13 w 62"/>
                <a:gd name="T9" fmla="*/ 23 h 61"/>
                <a:gd name="T10" fmla="*/ 13 w 62"/>
                <a:gd name="T11" fmla="*/ 23 h 61"/>
                <a:gd name="T12" fmla="*/ 13 w 62"/>
                <a:gd name="T13" fmla="*/ 31 h 61"/>
                <a:gd name="T14" fmla="*/ 13 w 62"/>
                <a:gd name="T15" fmla="*/ 31 h 61"/>
                <a:gd name="T16" fmla="*/ 0 w 62"/>
                <a:gd name="T17" fmla="*/ 38 h 61"/>
                <a:gd name="T18" fmla="*/ 0 w 62"/>
                <a:gd name="T19" fmla="*/ 38 h 61"/>
                <a:gd name="T20" fmla="*/ 0 w 62"/>
                <a:gd name="T21" fmla="*/ 46 h 61"/>
                <a:gd name="T22" fmla="*/ 0 w 62"/>
                <a:gd name="T23" fmla="*/ 46 h 61"/>
                <a:gd name="T24" fmla="*/ 13 w 62"/>
                <a:gd name="T25" fmla="*/ 54 h 61"/>
                <a:gd name="T26" fmla="*/ 13 w 62"/>
                <a:gd name="T27" fmla="*/ 54 h 61"/>
                <a:gd name="T28" fmla="*/ 13 w 62"/>
                <a:gd name="T29" fmla="*/ 61 h 61"/>
                <a:gd name="T30" fmla="*/ 13 w 62"/>
                <a:gd name="T31" fmla="*/ 61 h 61"/>
                <a:gd name="T32" fmla="*/ 25 w 62"/>
                <a:gd name="T33" fmla="*/ 61 h 61"/>
                <a:gd name="T34" fmla="*/ 25 w 62"/>
                <a:gd name="T35" fmla="*/ 61 h 61"/>
                <a:gd name="T36" fmla="*/ 37 w 62"/>
                <a:gd name="T37" fmla="*/ 61 h 61"/>
                <a:gd name="T38" fmla="*/ 37 w 62"/>
                <a:gd name="T39" fmla="*/ 61 h 61"/>
                <a:gd name="T40" fmla="*/ 49 w 62"/>
                <a:gd name="T41" fmla="*/ 61 h 61"/>
                <a:gd name="T42" fmla="*/ 49 w 62"/>
                <a:gd name="T43" fmla="*/ 54 h 61"/>
                <a:gd name="T44" fmla="*/ 49 w 62"/>
                <a:gd name="T45" fmla="*/ 54 h 61"/>
                <a:gd name="T46" fmla="*/ 62 w 62"/>
                <a:gd name="T47" fmla="*/ 46 h 61"/>
                <a:gd name="T48" fmla="*/ 62 w 62"/>
                <a:gd name="T49" fmla="*/ 46 h 61"/>
                <a:gd name="T50" fmla="*/ 62 w 62"/>
                <a:gd name="T51" fmla="*/ 38 h 61"/>
                <a:gd name="T52" fmla="*/ 62 w 62"/>
                <a:gd name="T53" fmla="*/ 31 h 61"/>
                <a:gd name="T54" fmla="*/ 62 w 62"/>
                <a:gd name="T55" fmla="*/ 31 h 61"/>
                <a:gd name="T56" fmla="*/ 62 w 62"/>
                <a:gd name="T57" fmla="*/ 23 h 61"/>
                <a:gd name="T58" fmla="*/ 62 w 62"/>
                <a:gd name="T59" fmla="*/ 15 h 61"/>
                <a:gd name="T60" fmla="*/ 62 w 62"/>
                <a:gd name="T61" fmla="*/ 8 h 61"/>
                <a:gd name="T62" fmla="*/ 62 w 62"/>
                <a:gd name="T6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 h="61">
                  <a:moveTo>
                    <a:pt x="62" y="0"/>
                  </a:moveTo>
                  <a:lnTo>
                    <a:pt x="62" y="8"/>
                  </a:lnTo>
                  <a:lnTo>
                    <a:pt x="49" y="8"/>
                  </a:lnTo>
                  <a:lnTo>
                    <a:pt x="37" y="15"/>
                  </a:lnTo>
                  <a:lnTo>
                    <a:pt x="25" y="15"/>
                  </a:lnTo>
                  <a:lnTo>
                    <a:pt x="13" y="23"/>
                  </a:lnTo>
                  <a:lnTo>
                    <a:pt x="13" y="31"/>
                  </a:lnTo>
                  <a:lnTo>
                    <a:pt x="0" y="31"/>
                  </a:lnTo>
                  <a:lnTo>
                    <a:pt x="0" y="38"/>
                  </a:lnTo>
                  <a:lnTo>
                    <a:pt x="0" y="46"/>
                  </a:lnTo>
                  <a:lnTo>
                    <a:pt x="13" y="54"/>
                  </a:lnTo>
                  <a:lnTo>
                    <a:pt x="13" y="61"/>
                  </a:lnTo>
                  <a:lnTo>
                    <a:pt x="25" y="61"/>
                  </a:lnTo>
                  <a:lnTo>
                    <a:pt x="37" y="61"/>
                  </a:lnTo>
                  <a:lnTo>
                    <a:pt x="49" y="61"/>
                  </a:lnTo>
                  <a:lnTo>
                    <a:pt x="49" y="54"/>
                  </a:lnTo>
                  <a:lnTo>
                    <a:pt x="62" y="46"/>
                  </a:lnTo>
                  <a:lnTo>
                    <a:pt x="62" y="38"/>
                  </a:lnTo>
                  <a:lnTo>
                    <a:pt x="62" y="31"/>
                  </a:lnTo>
                  <a:lnTo>
                    <a:pt x="62" y="23"/>
                  </a:lnTo>
                  <a:lnTo>
                    <a:pt x="62" y="15"/>
                  </a:lnTo>
                  <a:lnTo>
                    <a:pt x="62" y="8"/>
                  </a:lnTo>
                  <a:lnTo>
                    <a:pt x="62"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
            <p:cNvSpPr>
              <a:spLocks/>
            </p:cNvSpPr>
            <p:nvPr/>
          </p:nvSpPr>
          <p:spPr bwMode="auto">
            <a:xfrm>
              <a:off x="8017" y="7101"/>
              <a:ext cx="73" cy="292"/>
            </a:xfrm>
            <a:custGeom>
              <a:avLst/>
              <a:gdLst>
                <a:gd name="T0" fmla="*/ 0 w 73"/>
                <a:gd name="T1" fmla="*/ 0 h 292"/>
                <a:gd name="T2" fmla="*/ 73 w 73"/>
                <a:gd name="T3" fmla="*/ 0 h 292"/>
                <a:gd name="T4" fmla="*/ 73 w 73"/>
                <a:gd name="T5" fmla="*/ 77 h 292"/>
                <a:gd name="T6" fmla="*/ 73 w 73"/>
                <a:gd name="T7" fmla="*/ 146 h 292"/>
                <a:gd name="T8" fmla="*/ 73 w 73"/>
                <a:gd name="T9" fmla="*/ 223 h 292"/>
                <a:gd name="T10" fmla="*/ 73 w 73"/>
                <a:gd name="T11" fmla="*/ 292 h 292"/>
                <a:gd name="T12" fmla="*/ 0 w 73"/>
                <a:gd name="T13" fmla="*/ 292 h 292"/>
                <a:gd name="T14" fmla="*/ 0 w 73"/>
                <a:gd name="T15" fmla="*/ 223 h 292"/>
                <a:gd name="T16" fmla="*/ 0 w 73"/>
                <a:gd name="T17" fmla="*/ 146 h 292"/>
                <a:gd name="T18" fmla="*/ 0 w 73"/>
                <a:gd name="T19" fmla="*/ 77 h 292"/>
                <a:gd name="T20" fmla="*/ 0 w 73"/>
                <a:gd name="T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292">
                  <a:moveTo>
                    <a:pt x="0" y="0"/>
                  </a:moveTo>
                  <a:lnTo>
                    <a:pt x="73" y="0"/>
                  </a:lnTo>
                  <a:lnTo>
                    <a:pt x="73" y="77"/>
                  </a:lnTo>
                  <a:lnTo>
                    <a:pt x="73" y="146"/>
                  </a:lnTo>
                  <a:lnTo>
                    <a:pt x="73" y="223"/>
                  </a:lnTo>
                  <a:lnTo>
                    <a:pt x="73" y="292"/>
                  </a:lnTo>
                  <a:lnTo>
                    <a:pt x="0" y="292"/>
                  </a:lnTo>
                  <a:lnTo>
                    <a:pt x="0" y="223"/>
                  </a:lnTo>
                  <a:lnTo>
                    <a:pt x="0" y="146"/>
                  </a:lnTo>
                  <a:lnTo>
                    <a:pt x="0" y="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auto">
            <a:xfrm>
              <a:off x="8017" y="7101"/>
              <a:ext cx="73" cy="292"/>
            </a:xfrm>
            <a:custGeom>
              <a:avLst/>
              <a:gdLst>
                <a:gd name="T0" fmla="*/ 0 w 73"/>
                <a:gd name="T1" fmla="*/ 0 h 292"/>
                <a:gd name="T2" fmla="*/ 73 w 73"/>
                <a:gd name="T3" fmla="*/ 0 h 292"/>
                <a:gd name="T4" fmla="*/ 73 w 73"/>
                <a:gd name="T5" fmla="*/ 77 h 292"/>
                <a:gd name="T6" fmla="*/ 73 w 73"/>
                <a:gd name="T7" fmla="*/ 146 h 292"/>
                <a:gd name="T8" fmla="*/ 73 w 73"/>
                <a:gd name="T9" fmla="*/ 223 h 292"/>
                <a:gd name="T10" fmla="*/ 73 w 73"/>
                <a:gd name="T11" fmla="*/ 292 h 292"/>
                <a:gd name="T12" fmla="*/ 0 w 73"/>
                <a:gd name="T13" fmla="*/ 292 h 292"/>
                <a:gd name="T14" fmla="*/ 0 w 73"/>
                <a:gd name="T15" fmla="*/ 223 h 292"/>
                <a:gd name="T16" fmla="*/ 0 w 73"/>
                <a:gd name="T17" fmla="*/ 146 h 292"/>
                <a:gd name="T18" fmla="*/ 0 w 73"/>
                <a:gd name="T19" fmla="*/ 77 h 292"/>
                <a:gd name="T20" fmla="*/ 0 w 73"/>
                <a:gd name="T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292">
                  <a:moveTo>
                    <a:pt x="0" y="0"/>
                  </a:moveTo>
                  <a:lnTo>
                    <a:pt x="73" y="0"/>
                  </a:lnTo>
                  <a:lnTo>
                    <a:pt x="73" y="77"/>
                  </a:lnTo>
                  <a:lnTo>
                    <a:pt x="73" y="146"/>
                  </a:lnTo>
                  <a:lnTo>
                    <a:pt x="73" y="223"/>
                  </a:lnTo>
                  <a:lnTo>
                    <a:pt x="73" y="292"/>
                  </a:lnTo>
                  <a:lnTo>
                    <a:pt x="0" y="292"/>
                  </a:lnTo>
                  <a:lnTo>
                    <a:pt x="0" y="223"/>
                  </a:lnTo>
                  <a:lnTo>
                    <a:pt x="0" y="146"/>
                  </a:lnTo>
                  <a:lnTo>
                    <a:pt x="0" y="77"/>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Rectangle 20"/>
            <p:cNvSpPr>
              <a:spLocks noChangeArrowheads="1"/>
            </p:cNvSpPr>
            <p:nvPr/>
          </p:nvSpPr>
          <p:spPr bwMode="auto">
            <a:xfrm>
              <a:off x="5160" y="7923"/>
              <a:ext cx="88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Buy SmartDra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7" name="Rectangle 19"/>
            <p:cNvSpPr>
              <a:spLocks noChangeArrowheads="1"/>
            </p:cNvSpPr>
            <p:nvPr/>
          </p:nvSpPr>
          <p:spPr bwMode="auto">
            <a:xfrm>
              <a:off x="6194" y="7923"/>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8" name="Rectangle 18"/>
            <p:cNvSpPr>
              <a:spLocks noChangeArrowheads="1"/>
            </p:cNvSpPr>
            <p:nvPr/>
          </p:nvSpPr>
          <p:spPr bwMode="auto">
            <a:xfrm>
              <a:off x="6231" y="7923"/>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9" name="Rectangle 17"/>
            <p:cNvSpPr>
              <a:spLocks noChangeArrowheads="1"/>
            </p:cNvSpPr>
            <p:nvPr/>
          </p:nvSpPr>
          <p:spPr bwMode="auto">
            <a:xfrm>
              <a:off x="6280" y="7923"/>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0" name="Rectangle 16"/>
            <p:cNvSpPr>
              <a:spLocks noChangeArrowheads="1"/>
            </p:cNvSpPr>
            <p:nvPr/>
          </p:nvSpPr>
          <p:spPr bwMode="auto">
            <a:xfrm>
              <a:off x="6330" y="7923"/>
              <a:ext cx="16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purchased copies print this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1" name="Rectangle 15"/>
            <p:cNvSpPr>
              <a:spLocks noChangeArrowheads="1"/>
            </p:cNvSpPr>
            <p:nvPr/>
          </p:nvSpPr>
          <p:spPr bwMode="auto">
            <a:xfrm>
              <a:off x="7610" y="8100"/>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2" name="Rectangle 14"/>
            <p:cNvSpPr>
              <a:spLocks noChangeArrowheads="1"/>
            </p:cNvSpPr>
            <p:nvPr/>
          </p:nvSpPr>
          <p:spPr bwMode="auto">
            <a:xfrm>
              <a:off x="4987" y="8285"/>
              <a:ext cx="6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Visit www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 name="Rectangle 13"/>
            <p:cNvSpPr>
              <a:spLocks noChangeArrowheads="1"/>
            </p:cNvSpPr>
            <p:nvPr/>
          </p:nvSpPr>
          <p:spPr bwMode="auto">
            <a:xfrm>
              <a:off x="5628" y="8285"/>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 name="Rectangle 12"/>
            <p:cNvSpPr>
              <a:spLocks noChangeArrowheads="1"/>
            </p:cNvSpPr>
            <p:nvPr/>
          </p:nvSpPr>
          <p:spPr bwMode="auto">
            <a:xfrm>
              <a:off x="6366" y="8285"/>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5" name="Rectangle 11"/>
            <p:cNvSpPr>
              <a:spLocks noChangeArrowheads="1"/>
            </p:cNvSpPr>
            <p:nvPr/>
          </p:nvSpPr>
          <p:spPr bwMode="auto">
            <a:xfrm>
              <a:off x="6403" y="8285"/>
              <a:ext cx="69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com or call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6" name="Rectangle 10"/>
            <p:cNvSpPr>
              <a:spLocks noChangeArrowheads="1"/>
            </p:cNvSpPr>
            <p:nvPr/>
          </p:nvSpPr>
          <p:spPr bwMode="auto">
            <a:xfrm>
              <a:off x="7167" y="8285"/>
              <a:ext cx="7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7" name="Rectangle 9"/>
            <p:cNvSpPr>
              <a:spLocks noChangeArrowheads="1"/>
            </p:cNvSpPr>
            <p:nvPr/>
          </p:nvSpPr>
          <p:spPr bwMode="auto">
            <a:xfrm>
              <a:off x="7241" y="8285"/>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8" name="Rectangle 8"/>
            <p:cNvSpPr>
              <a:spLocks noChangeArrowheads="1"/>
            </p:cNvSpPr>
            <p:nvPr/>
          </p:nvSpPr>
          <p:spPr bwMode="auto">
            <a:xfrm>
              <a:off x="7290" y="8285"/>
              <a:ext cx="22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800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9" name="Rectangle 7"/>
            <p:cNvSpPr>
              <a:spLocks noChangeArrowheads="1"/>
            </p:cNvSpPr>
            <p:nvPr/>
          </p:nvSpPr>
          <p:spPr bwMode="auto">
            <a:xfrm>
              <a:off x="7536" y="8285"/>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0" name="Rectangle 6"/>
            <p:cNvSpPr>
              <a:spLocks noChangeArrowheads="1"/>
            </p:cNvSpPr>
            <p:nvPr/>
          </p:nvSpPr>
          <p:spPr bwMode="auto">
            <a:xfrm>
              <a:off x="7586" y="8285"/>
              <a:ext cx="22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768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 name="Rectangle 5"/>
            <p:cNvSpPr>
              <a:spLocks noChangeArrowheads="1"/>
            </p:cNvSpPr>
            <p:nvPr/>
          </p:nvSpPr>
          <p:spPr bwMode="auto">
            <a:xfrm>
              <a:off x="7832" y="8285"/>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2" name="Rectangle 4"/>
            <p:cNvSpPr>
              <a:spLocks noChangeArrowheads="1"/>
            </p:cNvSpPr>
            <p:nvPr/>
          </p:nvSpPr>
          <p:spPr bwMode="auto">
            <a:xfrm>
              <a:off x="7881" y="8285"/>
              <a:ext cx="15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39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3" name="Rectangle 3"/>
            <p:cNvSpPr>
              <a:spLocks noChangeArrowheads="1"/>
            </p:cNvSpPr>
            <p:nvPr/>
          </p:nvSpPr>
          <p:spPr bwMode="auto">
            <a:xfrm>
              <a:off x="8214" y="8285"/>
              <a:ext cx="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 name="Rectangle 2"/>
            <p:cNvSpPr>
              <a:spLocks noChangeArrowheads="1"/>
            </p:cNvSpPr>
            <p:nvPr/>
          </p:nvSpPr>
          <p:spPr bwMode="auto">
            <a:xfrm>
              <a:off x="4680" y="6996"/>
              <a:ext cx="3940" cy="14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8883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54525350"/>
              </p:ext>
            </p:extLst>
          </p:nvPr>
        </p:nvGraphicFramePr>
        <p:xfrm>
          <a:off x="1905000" y="1371600"/>
          <a:ext cx="5832475" cy="3814762"/>
        </p:xfrm>
        <a:graphic>
          <a:graphicData uri="http://schemas.openxmlformats.org/presentationml/2006/ole">
            <mc:AlternateContent xmlns:mc="http://schemas.openxmlformats.org/markup-compatibility/2006">
              <mc:Choice xmlns:v="urn:schemas-microsoft-com:vml" Requires="v">
                <p:oleObj spid="_x0000_s6148" name="Picture" r:id="rId3" imgW="5476320" imgH="3807360" progId="Word.Picture.8">
                  <p:embed/>
                </p:oleObj>
              </mc:Choice>
              <mc:Fallback>
                <p:oleObj name="Picture" r:id="rId3" imgW="5476320" imgH="380736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371600"/>
                        <a:ext cx="5832475"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803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b="20268"/>
          <a:stretch>
            <a:fillRect/>
          </a:stretch>
        </p:blipFill>
        <p:spPr bwMode="auto">
          <a:xfrm>
            <a:off x="1905000" y="76200"/>
            <a:ext cx="5486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854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35980877"/>
              </p:ext>
            </p:extLst>
          </p:nvPr>
        </p:nvGraphicFramePr>
        <p:xfrm>
          <a:off x="1752600" y="1066800"/>
          <a:ext cx="4991100" cy="4607169"/>
        </p:xfrm>
        <a:graphic>
          <a:graphicData uri="http://schemas.openxmlformats.org/presentationml/2006/ole">
            <mc:AlternateContent xmlns:mc="http://schemas.openxmlformats.org/markup-compatibility/2006">
              <mc:Choice xmlns:v="urn:schemas-microsoft-com:vml" Requires="v">
                <p:oleObj spid="_x0000_s8195" r:id="rId3" imgW="7838967" imgH="11776388" progId="SmartDraw.2">
                  <p:embed/>
                </p:oleObj>
              </mc:Choice>
              <mc:Fallback>
                <p:oleObj r:id="rId3" imgW="7838967" imgH="11776388"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2357" r="45576" b="64171"/>
                      <a:stretch>
                        <a:fillRect/>
                      </a:stretch>
                    </p:blipFill>
                    <p:spPr bwMode="auto">
                      <a:xfrm>
                        <a:off x="1752600" y="1066800"/>
                        <a:ext cx="4991100" cy="4607169"/>
                      </a:xfrm>
                      <a:prstGeom prst="rect">
                        <a:avLst/>
                      </a:prstGeom>
                      <a:noFill/>
                    </p:spPr>
                  </p:pic>
                </p:oleObj>
              </mc:Fallback>
            </mc:AlternateContent>
          </a:graphicData>
        </a:graphic>
      </p:graphicFrame>
    </p:spTree>
    <p:extLst>
      <p:ext uri="{BB962C8B-B14F-4D97-AF65-F5344CB8AC3E}">
        <p14:creationId xmlns:p14="http://schemas.microsoft.com/office/powerpoint/2010/main" val="274856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1828800" y="1463040"/>
            <a:ext cx="5486400" cy="393192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1828800" y="1463040"/>
            <a:ext cx="5486400" cy="393192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1828800" y="1463040"/>
            <a:ext cx="5486400" cy="393192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1828800" y="1463040"/>
            <a:ext cx="5486400" cy="393192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1828800" y="1463040"/>
            <a:ext cx="5486400" cy="393192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4000" b="1" dirty="0" smtClean="0"/>
              <a:t>Existing System</a:t>
            </a:r>
            <a:endParaRPr lang="en-US" sz="4000" dirty="0"/>
          </a:p>
        </p:txBody>
      </p:sp>
      <p:sp>
        <p:nvSpPr>
          <p:cNvPr id="3" name="Content Placeholder 2"/>
          <p:cNvSpPr>
            <a:spLocks noGrp="1"/>
          </p:cNvSpPr>
          <p:nvPr>
            <p:ph idx="1"/>
          </p:nvPr>
        </p:nvSpPr>
        <p:spPr>
          <a:xfrm>
            <a:off x="304800" y="1981200"/>
            <a:ext cx="8229600" cy="4876800"/>
          </a:xfrm>
        </p:spPr>
        <p:txBody>
          <a:bodyPr>
            <a:noAutofit/>
          </a:bodyPr>
          <a:lstStyle/>
          <a:p>
            <a:pPr algn="just"/>
            <a:r>
              <a:rPr lang="en-US" sz="1800" dirty="0" smtClean="0"/>
              <a:t>The project entitled “</a:t>
            </a:r>
            <a:r>
              <a:rPr lang="en-US" sz="1800" b="1" dirty="0" smtClean="0"/>
              <a:t>e-Business Mart</a:t>
            </a:r>
            <a:r>
              <a:rPr lang="en-US" sz="1800" dirty="0" smtClean="0"/>
              <a:t>” provides entire information of a business online.  </a:t>
            </a:r>
            <a:r>
              <a:rPr lang="en-US" sz="1800" b="1" dirty="0" smtClean="0"/>
              <a:t>e-Business Mart </a:t>
            </a:r>
            <a:r>
              <a:rPr lang="en-US" sz="1800" dirty="0" smtClean="0"/>
              <a:t> project  provides information related to products, business, industries,  factories, tenders and various other information related to business. The project gives many benefits to buyers and sellers.  </a:t>
            </a:r>
          </a:p>
          <a:p>
            <a:r>
              <a:rPr lang="en-US" sz="1800"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1828800" y="1463040"/>
            <a:ext cx="5486400" cy="393192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srcRect/>
          <a:stretch>
            <a:fillRect/>
          </a:stretch>
        </p:blipFill>
        <p:spPr bwMode="auto">
          <a:xfrm>
            <a:off x="1828800" y="1463040"/>
            <a:ext cx="5486400" cy="393192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1828800" y="1463040"/>
            <a:ext cx="5486400" cy="393192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1828800" y="1463040"/>
            <a:ext cx="5486400" cy="393192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On Line </a:t>
            </a:r>
            <a:r>
              <a:rPr lang="en-US" dirty="0" err="1" smtClean="0"/>
              <a:t>Emart</a:t>
            </a:r>
            <a:r>
              <a:rPr lang="en-US" dirty="0" smtClean="0"/>
              <a:t> Solutions can be further developed into a separate, automated system with the following enhancements:</a:t>
            </a:r>
          </a:p>
          <a:p>
            <a:r>
              <a:rPr lang="en-US" dirty="0" smtClean="0"/>
              <a:t> </a:t>
            </a:r>
          </a:p>
          <a:p>
            <a:pPr lvl="0"/>
            <a:r>
              <a:rPr lang="en-US" dirty="0" smtClean="0"/>
              <a:t>A mail server can be implemented to send mails directly from the system to the inbox of the recipient. The code needed for the same is being implemented except the mail server.</a:t>
            </a:r>
          </a:p>
          <a:p>
            <a:pPr lvl="0"/>
            <a:r>
              <a:rPr lang="en-US" dirty="0" smtClean="0"/>
              <a:t>Help file can be included. The system, as of now, does not support any help facility for the users of the system. A help menu can be provided with a special function key and help command in the main page itself. Help can be either introduced as a separate window, a reference to a printed manual or as one or two line suggestion produced in a fixed screen location.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pPr algn="ctr"/>
            <a:r>
              <a:rPr lang="en-US" b="1" dirty="0" err="1" smtClean="0"/>
              <a:t>Dis</a:t>
            </a:r>
            <a:r>
              <a:rPr lang="en-US" b="1" dirty="0" smtClean="0"/>
              <a:t> advantages</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pPr algn="just"/>
            <a:r>
              <a:rPr lang="en-US" sz="1800" dirty="0" smtClean="0"/>
              <a:t>The existed system is b2b is through business weekly magazines, news papers advertisements and marketing executives marketing.  </a:t>
            </a:r>
            <a:endParaRPr lang="en-US" sz="1800" dirty="0" smtClean="0"/>
          </a:p>
          <a:p>
            <a:pPr algn="just"/>
            <a:r>
              <a:rPr lang="en-US" sz="1800" dirty="0" smtClean="0"/>
              <a:t>The </a:t>
            </a:r>
            <a:r>
              <a:rPr lang="en-US" sz="1800" dirty="0" smtClean="0"/>
              <a:t>existing is costly and covers only certain regions because giving advertisements, appointing marketing executives and processing the business in costly factor. </a:t>
            </a:r>
            <a:endParaRPr lang="en-US" sz="1800" dirty="0" smtClean="0"/>
          </a:p>
          <a:p>
            <a:pPr algn="just"/>
            <a:r>
              <a:rPr lang="en-US" sz="1800" dirty="0" smtClean="0"/>
              <a:t>The </a:t>
            </a:r>
            <a:r>
              <a:rPr lang="en-US" sz="1800" dirty="0" smtClean="0"/>
              <a:t>businessmen cannot also find competitive business market so the buyers and sellers will be in a static process.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lvl="0" algn="ctr"/>
            <a:r>
              <a:rPr lang="en-US" b="1" dirty="0" smtClean="0"/>
              <a:t>Proposed System</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pPr algn="just"/>
            <a:endParaRPr lang="en-US" sz="2000" dirty="0" smtClean="0"/>
          </a:p>
          <a:p>
            <a:pPr algn="just"/>
            <a:r>
              <a:rPr lang="en-US" sz="2000" dirty="0" smtClean="0"/>
              <a:t>In </a:t>
            </a:r>
            <a:r>
              <a:rPr lang="en-US" sz="2000" dirty="0" smtClean="0"/>
              <a:t>the proposed project e-Business Mart interacts buyers and sellers to trade with each other at a common, reliable &amp; transparent platform. </a:t>
            </a:r>
            <a:endParaRPr lang="en-US" sz="2000" dirty="0" smtClean="0"/>
          </a:p>
          <a:p>
            <a:pPr algn="just"/>
            <a:r>
              <a:rPr lang="en-US" sz="2000" dirty="0" smtClean="0"/>
              <a:t>The </a:t>
            </a:r>
            <a:r>
              <a:rPr lang="en-US" sz="2000" dirty="0" smtClean="0"/>
              <a:t>project is a web portal providing a marketplace to generate business leads, find suppliers, post trade offers, test market, business news, tenders information, mail communication, trade enquiries, export and import companies information, products information, company information etc., </a:t>
            </a:r>
          </a:p>
          <a:p>
            <a:pPr algn="just"/>
            <a:r>
              <a:rPr lang="en-US" sz="20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Advantages</a:t>
            </a:r>
            <a:endParaRPr lang="en-US" dirty="0"/>
          </a:p>
        </p:txBody>
      </p:sp>
      <p:sp>
        <p:nvSpPr>
          <p:cNvPr id="3" name="Content Placeholder 2"/>
          <p:cNvSpPr>
            <a:spLocks noGrp="1"/>
          </p:cNvSpPr>
          <p:nvPr>
            <p:ph idx="1"/>
          </p:nvPr>
        </p:nvSpPr>
        <p:spPr>
          <a:xfrm>
            <a:off x="457200" y="1905000"/>
            <a:ext cx="8229600" cy="4038600"/>
          </a:xfrm>
        </p:spPr>
        <p:txBody>
          <a:bodyPr>
            <a:noAutofit/>
          </a:bodyPr>
          <a:lstStyle/>
          <a:p>
            <a:r>
              <a:rPr lang="en-US" sz="1400" dirty="0" smtClean="0"/>
              <a:t>We design a reliable and transparent platform for providing all the facilities. When the web portal is designed, businessmen all over country will have fast and best interaction and communication.</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3200" b="1" dirty="0" smtClean="0"/>
              <a:t>Hardware and software</a:t>
            </a:r>
            <a:endParaRPr lang="en-US" sz="3200" dirty="0"/>
          </a:p>
        </p:txBody>
      </p:sp>
      <p:sp>
        <p:nvSpPr>
          <p:cNvPr id="3" name="Content Placeholder 2"/>
          <p:cNvSpPr>
            <a:spLocks noGrp="1"/>
          </p:cNvSpPr>
          <p:nvPr>
            <p:ph idx="1"/>
          </p:nvPr>
        </p:nvSpPr>
        <p:spPr>
          <a:xfrm>
            <a:off x="457200" y="1447800"/>
            <a:ext cx="8229600" cy="4876800"/>
          </a:xfrm>
        </p:spPr>
        <p:txBody>
          <a:bodyPr>
            <a:noAutofit/>
          </a:bodyPr>
          <a:lstStyle/>
          <a:p>
            <a:endParaRPr lang="en-US" sz="2000" u="sng" dirty="0" smtClean="0"/>
          </a:p>
          <a:p>
            <a:endParaRPr lang="en-US" sz="2000" u="sng" dirty="0" smtClean="0"/>
          </a:p>
          <a:p>
            <a:r>
              <a:rPr lang="en-US" sz="2000" u="sng" dirty="0" smtClean="0"/>
              <a:t>Software Specification</a:t>
            </a:r>
            <a:r>
              <a:rPr lang="en-US" sz="2000" dirty="0" smtClean="0"/>
              <a:t>:</a:t>
            </a:r>
          </a:p>
          <a:p>
            <a:r>
              <a:rPr lang="en-US" sz="2000" b="1" dirty="0" smtClean="0"/>
              <a:t>Programming	:	</a:t>
            </a:r>
            <a:r>
              <a:rPr lang="en-US" sz="2000" dirty="0" smtClean="0"/>
              <a:t>java </a:t>
            </a:r>
          </a:p>
          <a:p>
            <a:r>
              <a:rPr lang="en-US" sz="2000" dirty="0" smtClean="0"/>
              <a:t>Database		: 	oracle</a:t>
            </a:r>
          </a:p>
          <a:p>
            <a:endParaRPr lang="en-US" sz="2000" u="sng" dirty="0" smtClean="0"/>
          </a:p>
          <a:p>
            <a:r>
              <a:rPr lang="en-US" sz="2000" u="sng" dirty="0" smtClean="0"/>
              <a:t>Hardware Specification</a:t>
            </a:r>
            <a:r>
              <a:rPr lang="en-US" sz="2000" dirty="0" smtClean="0"/>
              <a:t>:</a:t>
            </a:r>
          </a:p>
          <a:p>
            <a:r>
              <a:rPr lang="en-US" sz="2000" dirty="0" smtClean="0"/>
              <a:t>		</a:t>
            </a:r>
            <a:r>
              <a:rPr lang="en-US" sz="2000" b="1" dirty="0" smtClean="0"/>
              <a:t>Processor </a:t>
            </a:r>
            <a:r>
              <a:rPr lang="en-US" sz="2000" dirty="0" smtClean="0"/>
              <a:t>		:	Pentium-IV</a:t>
            </a:r>
          </a:p>
          <a:p>
            <a:r>
              <a:rPr lang="en-US" sz="2000" u="sng" dirty="0" smtClean="0"/>
              <a:t>		</a:t>
            </a:r>
            <a:r>
              <a:rPr lang="en-US" sz="2000" b="1" dirty="0" smtClean="0"/>
              <a:t>Hard Disc		:	</a:t>
            </a:r>
            <a:r>
              <a:rPr lang="en-US" sz="2000" dirty="0" smtClean="0"/>
              <a:t>40GB</a:t>
            </a:r>
          </a:p>
          <a:p>
            <a:r>
              <a:rPr lang="en-US" sz="2000" dirty="0" smtClean="0"/>
              <a:t>		</a:t>
            </a:r>
            <a:r>
              <a:rPr lang="en-US" sz="2000" b="1" dirty="0" smtClean="0"/>
              <a:t>RAM			:	</a:t>
            </a:r>
            <a:r>
              <a:rPr lang="en-US" sz="2000" dirty="0" smtClean="0"/>
              <a:t>512GB</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b="32071"/>
          <a:stretch>
            <a:fillRect/>
          </a:stretch>
        </p:blipFill>
        <p:spPr bwMode="auto">
          <a:xfrm>
            <a:off x="2209800" y="838200"/>
            <a:ext cx="54864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829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t="9030" b="18298"/>
          <a:stretch>
            <a:fillRect/>
          </a:stretch>
        </p:blipFill>
        <p:spPr bwMode="auto">
          <a:xfrm>
            <a:off x="1600200" y="457200"/>
            <a:ext cx="5486400" cy="580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39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t="8156" b="18298"/>
          <a:stretch>
            <a:fillRect/>
          </a:stretch>
        </p:blipFill>
        <p:spPr bwMode="auto">
          <a:xfrm>
            <a:off x="1676400" y="381000"/>
            <a:ext cx="5486400" cy="586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8883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TotalTime>
  <Words>327</Words>
  <Application>Microsoft Office PowerPoint</Application>
  <PresentationFormat>On-screen Show (4:3)</PresentationFormat>
  <Paragraphs>76</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27" baseType="lpstr">
      <vt:lpstr>Flow</vt:lpstr>
      <vt:lpstr>Microsoft Word Picture</vt:lpstr>
      <vt:lpstr>SmartDraw.2</vt:lpstr>
      <vt:lpstr>ABSTRACT</vt:lpstr>
      <vt:lpstr>Existing System</vt:lpstr>
      <vt:lpstr>Dis advantages</vt:lpstr>
      <vt:lpstr>Proposed System</vt:lpstr>
      <vt:lpstr>Advantages</vt:lpstr>
      <vt:lpstr>Hardware and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Rating Prediction by Exploring Social Mobile Users’ Geographical Locations </dc:title>
  <dc:creator>Home</dc:creator>
  <cp:lastModifiedBy>GARGEYINI</cp:lastModifiedBy>
  <cp:revision>18</cp:revision>
  <dcterms:created xsi:type="dcterms:W3CDTF">2016-07-23T05:04:54Z</dcterms:created>
  <dcterms:modified xsi:type="dcterms:W3CDTF">2020-12-11T03:41:12Z</dcterms:modified>
</cp:coreProperties>
</file>