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7547-89F9-EFFF-44F1-2586C107F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256B7-674C-D480-3DC4-80583135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7450-7D25-422B-DEE5-306BBB6F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D541-72D6-7C3B-4ADE-317CC761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C015-0A19-F076-3FE2-DEBEC65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3524-8592-4B34-1007-20769632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24B41-9753-1955-1AB0-62D9E22E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60E2-5B2B-5558-6F7E-855C66F0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D5AC-35CC-2FFD-662E-63CC6CFA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8B00-8E84-BA10-98F4-0E0AD27A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5D9EA-C4F4-0538-4899-F5B73B754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BC1A6-693B-A057-EA36-9C1A9370A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FAF7-E2E7-620B-27E0-D0F58F04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6BF4-C242-F16C-5C16-3EC85F7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6A58-8834-F092-74A6-59EFC945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2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D897-A8B5-96B7-E4B4-A268F3E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155F-8C09-050F-1937-75C954A1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0996-B392-AC87-4BA3-F22930F2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93F8-1415-0BC6-039F-9A9A3FD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896B-451A-250C-1137-6D39D218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BDA-1418-AE54-6006-85DF44C1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8925-41F4-DC43-7B1E-30A85070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01FE-3954-103C-5792-AED49CFD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D093-634D-D5D8-2807-4FB989F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34FD-50AA-027E-430E-66CB7B77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5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A9F4-7A8F-AA4F-FED4-B88201F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4999-4E9D-7307-46AF-C9A877B0A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F5FDB-BD78-278D-57CC-E90205B06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51FC-A85F-D8C8-A2C1-21F4C9E6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46A4E-A7BB-3D94-B224-141B3F9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9A762-4787-CC53-CC6C-E330C9B2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BBDE-86DF-C7A0-F856-594F7E98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D7AD-DBE3-BAD2-FB1B-48B7931C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4CA08-111E-3D44-F534-299CDF05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79602-1EB5-4688-D5BB-3AF064413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A4192-7720-8AFF-03A4-F825D0E92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F6C78-BEA3-7323-6040-A42B01BA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E8B50-0475-B466-21DA-43A83AD7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362C1-F038-96B7-67CA-6D5C77E4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4829-A4FC-BBAA-F1EA-F4CE398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16205-4592-6D8C-4B54-51C24246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C4493-D1A2-F742-659A-45031DC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270B8-EDD5-F1A7-750C-86B469B9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6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A47A1-7B14-049E-47E7-04321288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A1EB4-01DB-3DC9-30E0-B9170872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07338-76F5-0827-9763-FA3B12E2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0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B2F2-B9AA-01FD-3DB1-413FA468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5FE5-F84A-F602-C418-454D3A4F0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2052A-3CBE-7829-F5A2-6A3D0407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C970C-4A11-5EE9-41BA-15FEF6B8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3E6B3-63B4-EC27-25C3-287AD28A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26DC-1299-1636-E4CB-11EE6C5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41C8-4B3E-2A46-6697-C4847343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69420-767B-72C1-2AC2-34DA1FD3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1A99B-69F0-B76F-09F0-306312133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2629-CCC6-E3DC-ED51-E55E9BF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EC7B-F5CC-E497-72DA-89CC48B2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24BF-C75F-7480-9D05-A58139E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8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6E246-AAA7-9FAA-C7A1-67A4426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78A7-F9E2-92A5-1DF7-30C588F9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4056-5B4E-2F2B-3913-FFFE2C14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A8BC-499A-4C87-ACA2-46203CBE8310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4ED7-2327-8B09-27A0-1B7B0854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B8E8-A51E-2485-B1E2-187ED15E5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3ED6F-4B86-4780-A116-1BAF683E6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5B1A-6D52-F2B1-579F-0025DD8D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238" y="-1677442"/>
            <a:ext cx="8442533" cy="2526528"/>
          </a:xfrm>
        </p:spPr>
        <p:txBody>
          <a:bodyPr>
            <a:normAutofit/>
          </a:bodyPr>
          <a:lstStyle/>
          <a:p>
            <a:r>
              <a:rPr lang="en-IN" sz="4000" b="1" dirty="0"/>
              <a:t>EP 2 : MESH TOPOLGY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54085-4F68-7EF9-7550-363F4BF1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" y="849086"/>
            <a:ext cx="12112705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52BE8-5A9A-1A34-0535-DBCA47796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8609" cy="6858000"/>
          </a:xfrm>
        </p:spPr>
      </p:pic>
    </p:spTree>
    <p:extLst>
      <p:ext uri="{BB962C8B-B14F-4D97-AF65-F5344CB8AC3E}">
        <p14:creationId xmlns:p14="http://schemas.microsoft.com/office/powerpoint/2010/main" val="5588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1FCE7-35DC-A3C9-4A8B-CBB9D4C5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931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A142F-4C3B-7892-5950-10A7C0A92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522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B103D-9ED1-623E-3689-7146CCB9B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767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EP 2 : MESH TOPOLGY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Daya Reddy</dc:creator>
  <cp:lastModifiedBy>Daya Reddy</cp:lastModifiedBy>
  <cp:revision>1</cp:revision>
  <dcterms:created xsi:type="dcterms:W3CDTF">2024-07-30T08:07:42Z</dcterms:created>
  <dcterms:modified xsi:type="dcterms:W3CDTF">2024-07-30T08:12:41Z</dcterms:modified>
</cp:coreProperties>
</file>