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9" r:id="rId6"/>
    <p:sldId id="28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44651-563E-4247-B3AC-CEB618BF3136}" v="7" dt="2022-01-03T14:22:52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ELA-ANA LUPEA" userId="S::mihaela.lupea@ubbcluj.ro::867230c0-1d89-4650-82fd-1d1bb4e91f48" providerId="AD" clId="Web-{11144651-563E-4247-B3AC-CEB618BF3136}"/>
    <pc:docChg chg="modSld">
      <pc:chgData name="MIHAELA-ANA LUPEA" userId="S::mihaela.lupea@ubbcluj.ro::867230c0-1d89-4650-82fd-1d1bb4e91f48" providerId="AD" clId="Web-{11144651-563E-4247-B3AC-CEB618BF3136}" dt="2022-01-03T14:22:52.801" v="6" actId="1076"/>
      <pc:docMkLst>
        <pc:docMk/>
      </pc:docMkLst>
      <pc:sldChg chg="addSp delSp modSp">
        <pc:chgData name="MIHAELA-ANA LUPEA" userId="S::mihaela.lupea@ubbcluj.ro::867230c0-1d89-4650-82fd-1d1bb4e91f48" providerId="AD" clId="Web-{11144651-563E-4247-B3AC-CEB618BF3136}" dt="2022-01-03T14:22:52.801" v="6" actId="1076"/>
        <pc:sldMkLst>
          <pc:docMk/>
          <pc:sldMk cId="52273611" sldId="271"/>
        </pc:sldMkLst>
        <pc:picChg chg="del">
          <ac:chgData name="MIHAELA-ANA LUPEA" userId="S::mihaela.lupea@ubbcluj.ro::867230c0-1d89-4650-82fd-1d1bb4e91f48" providerId="AD" clId="Web-{11144651-563E-4247-B3AC-CEB618BF3136}" dt="2022-01-03T14:22:24.441" v="0"/>
          <ac:picMkLst>
            <pc:docMk/>
            <pc:sldMk cId="52273611" sldId="271"/>
            <ac:picMk id="5" creationId="{00000000-0000-0000-0000-000000000000}"/>
          </ac:picMkLst>
        </pc:picChg>
        <pc:picChg chg="add mod">
          <ac:chgData name="MIHAELA-ANA LUPEA" userId="S::mihaela.lupea@ubbcluj.ro::867230c0-1d89-4650-82fd-1d1bb4e91f48" providerId="AD" clId="Web-{11144651-563E-4247-B3AC-CEB618BF3136}" dt="2022-01-03T14:22:52.801" v="6" actId="1076"/>
          <ac:picMkLst>
            <pc:docMk/>
            <pc:sldMk cId="52273611" sldId="271"/>
            <ac:picMk id="7" creationId="{FBB9E485-3B32-459A-95C0-394503759F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0EB9E-C430-48A7-AFC2-28A079AD924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52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9355A-FCEF-4D12-9F7D-E09A9306E1D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78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823C7-9DA1-45AA-9246-A8B4F97B31E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27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167A06-91AB-470A-AF71-0DCB16A3AD5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34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7F0088-56CA-492A-9CCB-E338D65B862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910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B2078-F94F-48F9-914F-8C13A76656F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0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99F08-3039-4B31-94BB-768E368554D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07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4560C-2F36-4213-AD0A-87AAF6AEF93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70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1BEE0-4333-4C0A-8FB6-16B580D9BE1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81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C54F5-88C1-4D4A-8049-840D8F7797B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4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050F8-EC14-40C1-B601-BCC4B626F73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31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0801A67-5BF9-49DF-87E1-6EAA674D96D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611188" y="1268413"/>
            <a:ext cx="7772400" cy="1470025"/>
          </a:xfrm>
        </p:spPr>
        <p:txBody>
          <a:bodyPr anchor="ctr"/>
          <a:lstStyle/>
          <a:p>
            <a:r>
              <a:rPr lang="en-US" sz="4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Quine-Mc’Clusky’s</a:t>
            </a:r>
            <a:r>
              <a:rPr 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br>
              <a:rPr 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 </a:t>
            </a:r>
            <a:r>
              <a:rPr lang="en-US" sz="4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Moisil’s</a:t>
            </a:r>
            <a:r>
              <a:rPr 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simplification methods</a:t>
            </a:r>
            <a:endParaRPr lang="es-ES" sz="44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sz="2400" b="1" u="sng" dirty="0"/>
              <a:t>Example 2</a:t>
            </a:r>
            <a:r>
              <a:rPr lang="en-US" sz="2400" dirty="0"/>
              <a:t>. Simplify the Boolean Function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9119" y="764704"/>
            <a:ext cx="7696200" cy="41044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4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1787" y="369629"/>
            <a:ext cx="8229600" cy="562074"/>
          </a:xfrm>
        </p:spPr>
        <p:txBody>
          <a:bodyPr/>
          <a:lstStyle/>
          <a:p>
            <a:r>
              <a:rPr lang="en-US" sz="2400" b="1" u="sng" dirty="0"/>
              <a:t>Example 2 – Factorization process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1854" y="1254378"/>
            <a:ext cx="5029200" cy="4453753"/>
          </a:xfrm>
          <a:prstGeom prst="rect">
            <a:avLst/>
          </a:prstGeom>
          <a:noFill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5" y="856247"/>
            <a:ext cx="45593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05" y="5708131"/>
            <a:ext cx="648072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65066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85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/>
          <a:lstStyle/>
          <a:p>
            <a:r>
              <a:rPr lang="en-US" sz="2800" b="1" u="sng" dirty="0"/>
              <a:t>Example 2 (contd.)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1" y="1124744"/>
            <a:ext cx="8020050" cy="3672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5229200"/>
            <a:ext cx="5505450" cy="1152525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33174" y="692696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Correspondence </a:t>
            </a:r>
            <a:r>
              <a:rPr lang="en-US" b="1" dirty="0" smtClean="0"/>
              <a:t>table</a:t>
            </a:r>
            <a:r>
              <a:rPr lang="en-US" dirty="0" smtClean="0"/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3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2981"/>
            <a:ext cx="8229600" cy="562074"/>
          </a:xfrm>
        </p:spPr>
        <p:txBody>
          <a:bodyPr/>
          <a:lstStyle/>
          <a:p>
            <a:r>
              <a:rPr lang="en-US" sz="2800" b="1" u="sng" dirty="0"/>
              <a:t>Example 3. </a:t>
            </a:r>
            <a:r>
              <a:rPr lang="en-US" sz="2800" dirty="0"/>
              <a:t>Simplify the Boolean Function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438" y="1144721"/>
            <a:ext cx="8153400" cy="3608275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38" y="185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8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8624"/>
            <a:ext cx="8296275" cy="362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27729"/>
            <a:ext cx="8229600" cy="1008113"/>
          </a:xfrm>
        </p:spPr>
        <p:txBody>
          <a:bodyPr/>
          <a:lstStyle/>
          <a:p>
            <a:endParaRPr lang="en-US" sz="240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09" y="284887"/>
            <a:ext cx="7704856" cy="477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29200" y="2204790"/>
            <a:ext cx="396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Example </a:t>
            </a:r>
            <a:r>
              <a:rPr lang="en-US" b="1" dirty="0"/>
              <a:t>3 – Factorization process</a:t>
            </a:r>
            <a:endParaRPr lang="en-US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323342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932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15" y="275099"/>
            <a:ext cx="8229600" cy="791947"/>
          </a:xfrm>
        </p:spPr>
        <p:txBody>
          <a:bodyPr/>
          <a:lstStyle/>
          <a:p>
            <a:r>
              <a:rPr lang="en-US" sz="2800" b="1" u="sng" dirty="0"/>
              <a:t>Example </a:t>
            </a:r>
            <a:r>
              <a:rPr lang="en-US" sz="2800" b="1" dirty="0"/>
              <a:t>3 – Central </a:t>
            </a:r>
            <a:r>
              <a:rPr lang="en-US" sz="2800" b="1" dirty="0" err="1"/>
              <a:t>Monoms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15" y="948372"/>
            <a:ext cx="8201025" cy="714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15" y="1721876"/>
            <a:ext cx="6219825" cy="3895725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FBB9E485-3B32-459A-95C0-394503759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13" y="5676731"/>
            <a:ext cx="6072414" cy="8113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72479" y="1721876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Correspondence table</a:t>
            </a:r>
            <a:r>
              <a:rPr lang="en-US" dirty="0"/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3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9" y="325341"/>
            <a:ext cx="845379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8598" y="5069686"/>
            <a:ext cx="58336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/>
              <a:t>Example 3</a:t>
            </a:r>
            <a:r>
              <a:rPr lang="en-US" sz="3200" b="1"/>
              <a:t> – simplified forms</a:t>
            </a:r>
            <a:endParaRPr lang="en-US" sz="320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947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786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4544" y="434296"/>
            <a:ext cx="8229600" cy="1143000"/>
          </a:xfrm>
        </p:spPr>
        <p:txBody>
          <a:bodyPr/>
          <a:lstStyle/>
          <a:p>
            <a:r>
              <a:rPr lang="ro-RO" sz="3200" b="1" u="sng"/>
              <a:t>Moisil’s simplification method </a:t>
            </a:r>
            <a:r>
              <a:rPr lang="en-US" b="1" i="1"/>
              <a:t/>
            </a:r>
            <a:br>
              <a:rPr lang="en-US" b="1" i="1"/>
            </a:b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8" y="1484784"/>
            <a:ext cx="7924800" cy="2880319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38215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30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28" y="490768"/>
            <a:ext cx="8229600" cy="202034"/>
          </a:xfrm>
        </p:spPr>
        <p:txBody>
          <a:bodyPr/>
          <a:lstStyle/>
          <a:p>
            <a:r>
              <a:rPr lang="en-US" sz="2400" b="1" u="sng" dirty="0"/>
              <a:t>Example 4</a:t>
            </a:r>
            <a:r>
              <a:rPr lang="en-US" sz="2400" dirty="0"/>
              <a:t>. Simplify the Boolean Function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8" y="765169"/>
            <a:ext cx="7848600" cy="415401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92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38736" cy="634082"/>
          </a:xfrm>
        </p:spPr>
        <p:txBody>
          <a:bodyPr/>
          <a:lstStyle/>
          <a:p>
            <a:r>
              <a:rPr lang="en-US" sz="2400" b="1" u="sng"/>
              <a:t>Example 4</a:t>
            </a:r>
            <a:r>
              <a:rPr lang="en-US" sz="2400" b="1"/>
              <a:t> (contd.)</a:t>
            </a:r>
            <a:endParaRPr lang="en-US" sz="240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816" y="993586"/>
            <a:ext cx="6833063" cy="444052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887" y="511646"/>
            <a:ext cx="42672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77281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46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37" y="535076"/>
            <a:ext cx="8321707" cy="4194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" y="5979782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14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67" y="0"/>
            <a:ext cx="8229600" cy="634082"/>
          </a:xfrm>
        </p:spPr>
        <p:txBody>
          <a:bodyPr/>
          <a:lstStyle/>
          <a:p>
            <a:r>
              <a:rPr lang="en-US" sz="2800" b="1" u="sng" dirty="0"/>
              <a:t>Example 4</a:t>
            </a:r>
            <a:r>
              <a:rPr lang="en-US" sz="2800" b="1" dirty="0"/>
              <a:t> (contd.)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668" y="634082"/>
            <a:ext cx="8382000" cy="5625263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963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454" y="115044"/>
            <a:ext cx="8229600" cy="562074"/>
          </a:xfrm>
        </p:spPr>
        <p:txBody>
          <a:bodyPr/>
          <a:lstStyle/>
          <a:p>
            <a:r>
              <a:rPr lang="en-US" sz="2800" b="1" u="sng" dirty="0"/>
              <a:t>Example 4</a:t>
            </a:r>
            <a:r>
              <a:rPr lang="en-US" sz="2800" b="1" dirty="0"/>
              <a:t> (contd.)</a:t>
            </a:r>
            <a:endParaRPr lang="en-US" sz="28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96" y="697531"/>
            <a:ext cx="7696200" cy="573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054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771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3" y="278554"/>
            <a:ext cx="6120679" cy="654367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03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30" y="507330"/>
            <a:ext cx="6802492" cy="46299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61590" y="1014407"/>
            <a:ext cx="18494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General</a:t>
            </a:r>
          </a:p>
          <a:p>
            <a:r>
              <a:rPr lang="en-US" sz="2000" b="1" dirty="0"/>
              <a:t>Simplification </a:t>
            </a:r>
          </a:p>
          <a:p>
            <a:r>
              <a:rPr lang="en-US" sz="2000" b="1" dirty="0"/>
              <a:t>Algorithm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07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4181" y="758911"/>
            <a:ext cx="2664296" cy="1143000"/>
          </a:xfrm>
        </p:spPr>
        <p:txBody>
          <a:bodyPr/>
          <a:lstStyle/>
          <a:p>
            <a:r>
              <a:rPr lang="en-US" b="1" dirty="0"/>
              <a:t>Quine’s method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26154"/>
            <a:ext cx="6982691" cy="4785678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07" y="601303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28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8600" y="4725144"/>
            <a:ext cx="8229600" cy="1143000"/>
          </a:xfrm>
        </p:spPr>
        <p:txBody>
          <a:bodyPr/>
          <a:lstStyle/>
          <a:p>
            <a:r>
              <a:rPr lang="en-US" sz="3200" b="1" u="sng" err="1"/>
              <a:t>Quine’s</a:t>
            </a:r>
            <a:r>
              <a:rPr lang="en-US" sz="3200" b="1" u="sng"/>
              <a:t> Method </a:t>
            </a:r>
            <a:r>
              <a:rPr lang="en-US" sz="3200" b="1"/>
              <a:t>–description (I)</a:t>
            </a:r>
            <a:endParaRPr lang="en-US" sz="32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74079"/>
            <a:ext cx="8820365" cy="4134794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9" y="608416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67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00608" y="5085184"/>
            <a:ext cx="8229600" cy="1143000"/>
          </a:xfrm>
        </p:spPr>
        <p:txBody>
          <a:bodyPr/>
          <a:lstStyle/>
          <a:p>
            <a:r>
              <a:rPr lang="en-US" sz="3200" b="1" u="sng" err="1"/>
              <a:t>Quine’s</a:t>
            </a:r>
            <a:r>
              <a:rPr lang="en-US" sz="3200" b="1" u="sng"/>
              <a:t> Method </a:t>
            </a:r>
            <a:r>
              <a:rPr lang="en-US" sz="3200" b="1"/>
              <a:t>–description (II)</a:t>
            </a:r>
            <a:endParaRPr lang="en-US" sz="320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2633" y="449133"/>
            <a:ext cx="8001000" cy="4315409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841" y="15522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37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00608" y="5229200"/>
            <a:ext cx="8229600" cy="1143000"/>
          </a:xfrm>
        </p:spPr>
        <p:txBody>
          <a:bodyPr/>
          <a:lstStyle/>
          <a:p>
            <a:r>
              <a:rPr lang="en-US" sz="3200" b="1" u="sng" err="1"/>
              <a:t>Quine’s</a:t>
            </a:r>
            <a:r>
              <a:rPr lang="en-US" sz="3200" b="1" u="sng"/>
              <a:t> Method </a:t>
            </a:r>
            <a:r>
              <a:rPr lang="en-US" sz="3200" b="1"/>
              <a:t>–description (III)</a:t>
            </a:r>
            <a:endParaRPr lang="en-US" sz="320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80" y="548893"/>
            <a:ext cx="7677150" cy="426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6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8355"/>
            <a:ext cx="8229600" cy="1143000"/>
          </a:xfrm>
        </p:spPr>
        <p:txBody>
          <a:bodyPr/>
          <a:lstStyle/>
          <a:p>
            <a:r>
              <a:rPr lang="en-US" sz="2800" b="1" u="sng"/>
              <a:t>Example 1</a:t>
            </a:r>
            <a:r>
              <a:rPr lang="en-US" sz="2800"/>
              <a:t>. Simplify the Boolean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211" y="26807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071702"/>
            <a:ext cx="5181600" cy="333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628800"/>
            <a:ext cx="6300192" cy="46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8600" y="5445224"/>
            <a:ext cx="8229600" cy="1143000"/>
          </a:xfrm>
        </p:spPr>
        <p:txBody>
          <a:bodyPr/>
          <a:lstStyle/>
          <a:p>
            <a:r>
              <a:rPr lang="en-US" sz="3200" b="1" u="sng"/>
              <a:t>Example 1 (contd.)</a:t>
            </a:r>
            <a:endParaRPr lang="en-US" sz="320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738"/>
            <a:ext cx="7643813" cy="479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24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3ED583A30E24F8919E2C8E1A2CFE0" ma:contentTypeVersion="3" ma:contentTypeDescription="Create a new document." ma:contentTypeScope="" ma:versionID="60a71b3b8a0c70ff0f8ae4459dcd225d">
  <xsd:schema xmlns:xsd="http://www.w3.org/2001/XMLSchema" xmlns:xs="http://www.w3.org/2001/XMLSchema" xmlns:p="http://schemas.microsoft.com/office/2006/metadata/properties" xmlns:ns2="84f5ebbe-e4a1-4f2d-be05-153acf23f567" targetNamespace="http://schemas.microsoft.com/office/2006/metadata/properties" ma:root="true" ma:fieldsID="cf4352c0fe1c4027dd59df58abab31d0" ns2:_="">
    <xsd:import namespace="84f5ebbe-e4a1-4f2d-be05-153acf23f5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5ebbe-e4a1-4f2d-be05-153acf23f5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F27F8A-F09F-43E1-8A57-1233E904317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C070F6-B46F-44BB-83C8-2BBA74DA79C0}"/>
</file>

<file path=customXml/itemProps3.xml><?xml version="1.0" encoding="utf-8"?>
<ds:datastoreItem xmlns:ds="http://schemas.openxmlformats.org/officeDocument/2006/customXml" ds:itemID="{3018DED9-C330-46F2-9CCC-6FAA76A174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109</Words>
  <Application>Microsoft Office PowerPoint</Application>
  <PresentationFormat>On-screen Show (4:3)</PresentationFormat>
  <Paragraphs>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Diseño predeterminado</vt:lpstr>
      <vt:lpstr>Quine-Mc’Clusky’s   and  Moisil’s        simplification methods</vt:lpstr>
      <vt:lpstr>PowerPoint Presentation</vt:lpstr>
      <vt:lpstr>PowerPoint Presentation</vt:lpstr>
      <vt:lpstr>Quine’s method</vt:lpstr>
      <vt:lpstr>Quine’s Method –description (I)</vt:lpstr>
      <vt:lpstr>Quine’s Method –description (II)</vt:lpstr>
      <vt:lpstr>Quine’s Method –description (III)</vt:lpstr>
      <vt:lpstr>Example 1. Simplify the Boolean Function</vt:lpstr>
      <vt:lpstr>Example 1 (contd.)</vt:lpstr>
      <vt:lpstr>Example 2. Simplify the Boolean Function</vt:lpstr>
      <vt:lpstr>Example 2 – Factorization process</vt:lpstr>
      <vt:lpstr>Example 2 (contd.)</vt:lpstr>
      <vt:lpstr>Example 3. Simplify the Boolean Function</vt:lpstr>
      <vt:lpstr>PowerPoint Presentation</vt:lpstr>
      <vt:lpstr>Example 3 – Central Monoms</vt:lpstr>
      <vt:lpstr>PowerPoint Presentation</vt:lpstr>
      <vt:lpstr>Moisil’s simplification method  </vt:lpstr>
      <vt:lpstr>Example 4. Simplify the Boolean Function</vt:lpstr>
      <vt:lpstr>Example 4 (contd.)</vt:lpstr>
      <vt:lpstr>Example 4 (contd.)</vt:lpstr>
      <vt:lpstr>Example 4 (contd.)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Windows User</cp:lastModifiedBy>
  <cp:revision>12</cp:revision>
  <dcterms:created xsi:type="dcterms:W3CDTF">2010-05-23T14:28:12Z</dcterms:created>
  <dcterms:modified xsi:type="dcterms:W3CDTF">2022-12-20T18:44:34Z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0x010100FC23ED583A30E24F8919E2C8E1A2CFE0</vt:lpwstr>
  </property>
</Properties>
</file>