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78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64" r:id="rId21"/>
    <p:sldId id="276" r:id="rId22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4660"/>
  </p:normalViewPr>
  <p:slideViewPr>
    <p:cSldViewPr>
      <p:cViewPr varScale="1">
        <p:scale>
          <a:sx n="78" d="100"/>
          <a:sy n="78" d="100"/>
        </p:scale>
        <p:origin x="1507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dirty="0" smtClean="0"/>
              <a:t>Numeration systems</a:t>
            </a:r>
            <a:endParaRPr lang="ro-RO" sz="3200" u="sng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" y="1311744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8763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https://www.youtube.com/watch?v=cZH0YnFpjwU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76225"/>
            <a:ext cx="8782050" cy="627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8100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2204"/>
            <a:ext cx="7772400" cy="4672821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" y="1143000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4196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4" y="1306902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059" y="1128409"/>
            <a:ext cx="632515" cy="7925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8" y="1128409"/>
            <a:ext cx="8220075" cy="506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it is recommended for </a:t>
            </a:r>
            <a:r>
              <a:rPr lang="en-US" sz="2200" b="1" i="1" dirty="0" smtClean="0"/>
              <a:t>b </a:t>
            </a:r>
            <a:r>
              <a:rPr lang="en-US" sz="2200" dirty="0" smtClean="0"/>
              <a:t>&gt; </a:t>
            </a:r>
            <a:r>
              <a:rPr lang="en-US" sz="2200" b="1" i="1" dirty="0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calculations are performed in the source base (</a:t>
            </a:r>
            <a:r>
              <a:rPr lang="en-US" sz="2200" b="1" i="1" dirty="0" smtClean="0"/>
              <a:t>b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integer part the method of </a:t>
            </a:r>
            <a:r>
              <a:rPr lang="en-US" sz="2200" b="1" i="1" dirty="0" smtClean="0"/>
              <a:t>successive divisions</a:t>
            </a:r>
            <a:r>
              <a:rPr lang="en-US" sz="2200" dirty="0" smtClean="0"/>
              <a:t> 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fractional part we apply a complementary method: </a:t>
            </a:r>
            <a:r>
              <a:rPr lang="en-US" sz="2200" b="1" i="1" dirty="0" smtClean="0"/>
              <a:t>successive multiplications </a:t>
            </a:r>
            <a:r>
              <a:rPr lang="en-US" sz="2200" dirty="0" smtClean="0"/>
              <a:t>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</a:t>
            </a:r>
            <a:endParaRPr lang="ro-RO" sz="2200" dirty="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At the mental level </a:t>
            </a:r>
            <a:r>
              <a:rPr lang="en-US" sz="2400" b="1" dirty="0" smtClean="0"/>
              <a:t>people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values</a:t>
            </a:r>
            <a:r>
              <a:rPr lang="en-US" sz="2400" dirty="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Computers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number representations</a:t>
            </a:r>
            <a:r>
              <a:rPr lang="en-US" sz="2400" dirty="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dirty="0" smtClean="0"/>
          </a:p>
          <a:p>
            <a:pPr eaLnBrk="1" hangingPunct="1">
              <a:lnSpc>
                <a:spcPct val="115000"/>
              </a:lnSpc>
            </a:pPr>
            <a:r>
              <a:rPr lang="en-US" sz="2400" b="1" dirty="0" smtClean="0"/>
              <a:t>Numeration system </a:t>
            </a:r>
            <a:r>
              <a:rPr lang="en-US" sz="2400" dirty="0" smtClean="0"/>
              <a:t>-  </a:t>
            </a:r>
            <a:r>
              <a:rPr lang="en-US" sz="2200" dirty="0" smtClean="0"/>
              <a:t>a set of rules for the representation and manipulation (operations) of numerical values using symbols called </a:t>
            </a:r>
            <a:r>
              <a:rPr lang="en-US" sz="2200" b="1" dirty="0" smtClean="0"/>
              <a:t>digits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400" dirty="0" smtClean="0"/>
              <a:t>The total number of digits is called </a:t>
            </a:r>
            <a:r>
              <a:rPr lang="en-US" sz="2400" b="1" dirty="0" smtClean="0"/>
              <a:t>numeration base</a:t>
            </a:r>
            <a:r>
              <a:rPr lang="en-US" sz="2400" dirty="0" smtClean="0"/>
              <a:t>(radix)</a:t>
            </a:r>
            <a:r>
              <a:rPr lang="en-US" sz="2400" b="1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dirty="0" smtClean="0"/>
              <a:t>    Classification of numeration systems:</a:t>
            </a:r>
            <a:endParaRPr lang="en-US" sz="2400" dirty="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dirty="0" smtClean="0"/>
              <a:t> </a:t>
            </a:r>
            <a:r>
              <a:rPr lang="en-US" sz="2200" b="1" dirty="0" smtClean="0"/>
              <a:t>	positional systems</a:t>
            </a:r>
            <a:r>
              <a:rPr lang="en-US" sz="2200" dirty="0" smtClean="0"/>
              <a:t> and </a:t>
            </a:r>
            <a:r>
              <a:rPr lang="en-US" sz="2200" b="1" dirty="0" smtClean="0"/>
              <a:t>non-positional systems</a:t>
            </a:r>
            <a:endParaRPr lang="ro-RO" sz="2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1722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81" y="1717295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1" y="838200"/>
            <a:ext cx="8785225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56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153400" cy="43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218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2" ma:contentTypeDescription="Create a new document." ma:contentTypeScope="" ma:versionID="e2d9ae0e5b47d79aefb4fcf5ae63620f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37529dde061239cab4b1df3754398e16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FF3995-D797-4E2B-9A73-DA1FBAF39AE1}"/>
</file>

<file path=customXml/itemProps2.xml><?xml version="1.0" encoding="utf-8"?>
<ds:datastoreItem xmlns:ds="http://schemas.openxmlformats.org/officeDocument/2006/customXml" ds:itemID="{065B1BD4-6EDB-4A19-8350-14425092FCD1}"/>
</file>

<file path=customXml/itemProps3.xml><?xml version="1.0" encoding="utf-8"?>
<ds:datastoreItem xmlns:ds="http://schemas.openxmlformats.org/officeDocument/2006/customXml" ds:itemID="{8E67BEE5-1CC5-41B2-8932-20ADCC09D91B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2665</TotalTime>
  <Words>1064</Words>
  <Application>Microsoft Office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Examples</vt:lpstr>
      <vt:lpstr>Examples</vt:lpstr>
      <vt:lpstr>PowerPoint Presentation</vt:lpstr>
      <vt:lpstr>PowerPoint Presentation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Windows User</cp:lastModifiedBy>
  <cp:revision>78</cp:revision>
  <dcterms:created xsi:type="dcterms:W3CDTF">2017-10-04T15:14:35Z</dcterms:created>
  <dcterms:modified xsi:type="dcterms:W3CDTF">2022-10-05T18:57:39Z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