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5" r:id="rId12"/>
    <p:sldId id="282" r:id="rId13"/>
    <p:sldId id="280" r:id="rId14"/>
    <p:sldId id="279" r:id="rId15"/>
    <p:sldId id="278" r:id="rId16"/>
    <p:sldId id="266" r:id="rId17"/>
    <p:sldId id="276" r:id="rId18"/>
    <p:sldId id="267" r:id="rId19"/>
    <p:sldId id="281" r:id="rId20"/>
    <p:sldId id="269" r:id="rId21"/>
    <p:sldId id="270" r:id="rId22"/>
    <p:sldId id="284" r:id="rId23"/>
    <p:sldId id="283" r:id="rId24"/>
    <p:sldId id="286" r:id="rId25"/>
    <p:sldId id="287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69" y="914400"/>
            <a:ext cx="6240462" cy="319087"/>
          </a:xfrm>
        </p:spPr>
        <p:txBody>
          <a:bodyPr/>
          <a:lstStyle/>
          <a:p>
            <a:r>
              <a:rPr lang="en-US" sz="3200" dirty="0" smtClean="0"/>
              <a:t>Theoretical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6781800" cy="648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944100"/>
            <a:ext cx="4086225" cy="574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58477"/>
            <a:ext cx="3790950" cy="5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64" y="423306"/>
            <a:ext cx="6638336" cy="5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93037" cy="1004887"/>
          </a:xfrm>
        </p:spPr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15375" cy="4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</a:t>
            </a:r>
            <a:r>
              <a:rPr lang="en-GB" sz="2200" dirty="0" smtClean="0"/>
              <a:t>sub-formulas</a:t>
            </a:r>
            <a:r>
              <a:rPr lang="en-GB" sz="2200" dirty="0" smtClean="0"/>
              <a:t>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9" y="426273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1CC4A-838D-4314-B6FD-661FD6200820}"/>
</file>

<file path=customXml/itemProps2.xml><?xml version="1.0" encoding="utf-8"?>
<ds:datastoreItem xmlns:ds="http://schemas.openxmlformats.org/officeDocument/2006/customXml" ds:itemID="{AD8B1A84-3499-4E72-8C4F-25B31B6ED1C5}"/>
</file>

<file path=customXml/itemProps3.xml><?xml version="1.0" encoding="utf-8"?>
<ds:datastoreItem xmlns:ds="http://schemas.openxmlformats.org/officeDocument/2006/customXml" ds:itemID="{B3A9E6A2-CC57-44C2-9CD8-8BFE2123C277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3231</TotalTime>
  <Words>165</Words>
  <Application>Microsoft Office PowerPoint</Application>
  <PresentationFormat>On-screen Show (4:3)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Theoretical results</vt:lpstr>
      <vt:lpstr>Predicate logic - undecidable</vt:lpstr>
      <vt:lpstr>PowerPoint Presentation</vt:lpstr>
      <vt:lpstr>Example 2</vt:lpstr>
      <vt:lpstr>PowerPoint Presentation</vt:lpstr>
      <vt:lpstr>Example 3.  Prove the validity of </vt:lpstr>
      <vt:lpstr>Example 4. Build two different semantic tableaux for the formula: 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  <vt:lpstr>Famous Aristotle Quotes</vt:lpstr>
      <vt:lpstr>Famous Aristotle Quotes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Windows User</cp:lastModifiedBy>
  <cp:revision>82</cp:revision>
  <dcterms:created xsi:type="dcterms:W3CDTF">2017-11-03T20:27:27Z</dcterms:created>
  <dcterms:modified xsi:type="dcterms:W3CDTF">2022-11-09T20:45:37Z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