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91" r:id="rId2"/>
    <p:sldId id="260" r:id="rId3"/>
    <p:sldId id="272" r:id="rId4"/>
    <p:sldId id="282" r:id="rId5"/>
    <p:sldId id="273" r:id="rId6"/>
    <p:sldId id="274" r:id="rId7"/>
    <p:sldId id="287" r:id="rId8"/>
    <p:sldId id="276" r:id="rId9"/>
    <p:sldId id="277" r:id="rId10"/>
    <p:sldId id="278" r:id="rId11"/>
    <p:sldId id="283" r:id="rId12"/>
    <p:sldId id="279" r:id="rId13"/>
    <p:sldId id="289" r:id="rId14"/>
    <p:sldId id="281" r:id="rId15"/>
    <p:sldId id="263" r:id="rId16"/>
    <p:sldId id="264" r:id="rId17"/>
    <p:sldId id="261" r:id="rId18"/>
    <p:sldId id="265" r:id="rId19"/>
    <p:sldId id="290" r:id="rId20"/>
    <p:sldId id="284" r:id="rId21"/>
    <p:sldId id="285" r:id="rId22"/>
    <p:sldId id="28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7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972175" cy="547687"/>
          </a:xfrm>
        </p:spPr>
        <p:txBody>
          <a:bodyPr/>
          <a:lstStyle/>
          <a:p>
            <a:r>
              <a:rPr lang="en-US" sz="3200" dirty="0" smtClean="0"/>
              <a:t>Logic quotes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7" cy="547687"/>
          </a:xfrm>
        </p:spPr>
        <p:txBody>
          <a:bodyPr/>
          <a:lstStyle/>
          <a:p>
            <a:r>
              <a:rPr lang="en-US" sz="2400" b="1" dirty="0"/>
              <a:t>Example 4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14400"/>
            <a:ext cx="8555037" cy="5641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05000"/>
            <a:ext cx="1904999" cy="119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17" y="1905000"/>
            <a:ext cx="3693622" cy="163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948782"/>
            <a:ext cx="3713164" cy="211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948782"/>
            <a:ext cx="3657601" cy="23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z="3200" dirty="0" smtClean="0"/>
              <a:t>Example 6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296150" cy="916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3" y="2059109"/>
            <a:ext cx="6385034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14" y="3271860"/>
            <a:ext cx="5048541" cy="274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23" y="168276"/>
            <a:ext cx="7793037" cy="700087"/>
          </a:xfrm>
        </p:spPr>
        <p:txBody>
          <a:bodyPr/>
          <a:lstStyle/>
          <a:p>
            <a:r>
              <a:rPr lang="en-US" sz="2800" b="1" dirty="0"/>
              <a:t>Example 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4" y="868363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50" y="4648200"/>
            <a:ext cx="2546250" cy="199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7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0517"/>
            <a:ext cx="6621462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12132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7 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20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9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9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9(contd.)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6"/>
            <a:ext cx="7793037" cy="471487"/>
          </a:xfrm>
        </p:spPr>
        <p:txBody>
          <a:bodyPr/>
          <a:lstStyle/>
          <a:p>
            <a:r>
              <a:rPr lang="en-US" sz="2400" b="1" dirty="0"/>
              <a:t>Example 1</a:t>
            </a:r>
            <a:r>
              <a:rPr lang="en-US" sz="2400" dirty="0"/>
              <a:t> Transform into normal forms the formula: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10" y="1113794"/>
            <a:ext cx="4272742" cy="74272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219200"/>
            <a:ext cx="4158172" cy="685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805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7" y="1851472"/>
            <a:ext cx="4501342" cy="71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8" y="2662735"/>
            <a:ext cx="4459238" cy="637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" y="3321052"/>
            <a:ext cx="4402012" cy="97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1" y="4289301"/>
            <a:ext cx="4436659" cy="2021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533" y="1905000"/>
            <a:ext cx="4241261" cy="695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9516" y="2600975"/>
            <a:ext cx="4053031" cy="6695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4897" y="3270529"/>
            <a:ext cx="4057650" cy="760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7284" y="4031338"/>
            <a:ext cx="3952875" cy="1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251" y="1986165"/>
            <a:ext cx="7772400" cy="2419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059469"/>
            <a:ext cx="83058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406479"/>
            <a:ext cx="7796213" cy="206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05A96-55B3-4EFE-8E09-969BF39FC158}"/>
</file>

<file path=customXml/itemProps2.xml><?xml version="1.0" encoding="utf-8"?>
<ds:datastoreItem xmlns:ds="http://schemas.openxmlformats.org/officeDocument/2006/customXml" ds:itemID="{4326A8D1-9824-4C0A-A19C-764F2A2C0348}"/>
</file>

<file path=customXml/itemProps3.xml><?xml version="1.0" encoding="utf-8"?>
<ds:datastoreItem xmlns:ds="http://schemas.openxmlformats.org/officeDocument/2006/customXml" ds:itemID="{D1CAA828-1E49-41B9-8E90-9E88EB96FEA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6381</TotalTime>
  <Words>110</Words>
  <Application>Microsoft Office PowerPoint</Application>
  <PresentationFormat>On-screen Show (4:3)</PresentationFormat>
  <Paragraphs>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Calibri</vt:lpstr>
      <vt:lpstr>Tahoma</vt:lpstr>
      <vt:lpstr>Wingdings</vt:lpstr>
      <vt:lpstr>Blends</vt:lpstr>
      <vt:lpstr>Logic quotes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7 (contd.)</vt:lpstr>
      <vt:lpstr>Example 7 (contd.)</vt:lpstr>
      <vt:lpstr>Example 8</vt:lpstr>
      <vt:lpstr>Example 9</vt:lpstr>
      <vt:lpstr>Example 9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Windows User</cp:lastModifiedBy>
  <cp:revision>116</cp:revision>
  <dcterms:created xsi:type="dcterms:W3CDTF">2017-11-03T20:27:27Z</dcterms:created>
  <dcterms:modified xsi:type="dcterms:W3CDTF">2022-11-24T16:38:42Z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