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0"/>
  </p:notesMasterIdLst>
  <p:sldIdLst>
    <p:sldId id="278" r:id="rId5"/>
    <p:sldId id="279" r:id="rId6"/>
    <p:sldId id="280" r:id="rId7"/>
    <p:sldId id="284" r:id="rId8"/>
    <p:sldId id="281" r:id="rId9"/>
    <p:sldId id="282" r:id="rId10"/>
    <p:sldId id="289" r:id="rId11"/>
    <p:sldId id="290" r:id="rId12"/>
    <p:sldId id="292" r:id="rId13"/>
    <p:sldId id="293" r:id="rId14"/>
    <p:sldId id="294" r:id="rId15"/>
    <p:sldId id="295" r:id="rId16"/>
    <p:sldId id="296" r:id="rId17"/>
    <p:sldId id="297" r:id="rId18"/>
    <p:sldId id="298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shu sharma" userId="23bab20399b8496f" providerId="LiveId" clId="{F4DC33E9-8763-4A8C-BC61-DD7AFCF4FB55}"/>
    <pc:docChg chg="undo redo custSel addSld delSld modSld">
      <pc:chgData name="vanshu sharma" userId="23bab20399b8496f" providerId="LiveId" clId="{F4DC33E9-8763-4A8C-BC61-DD7AFCF4FB55}" dt="2024-02-01T13:24:28.220" v="204" actId="1076"/>
      <pc:docMkLst>
        <pc:docMk/>
      </pc:docMkLst>
      <pc:sldChg chg="addSp delSp modSp mod">
        <pc:chgData name="vanshu sharma" userId="23bab20399b8496f" providerId="LiveId" clId="{F4DC33E9-8763-4A8C-BC61-DD7AFCF4FB55}" dt="2024-02-01T13:12:06.856" v="34" actId="14100"/>
        <pc:sldMkLst>
          <pc:docMk/>
          <pc:sldMk cId="685681062" sldId="282"/>
        </pc:sldMkLst>
        <pc:spChg chg="del mod">
          <ac:chgData name="vanshu sharma" userId="23bab20399b8496f" providerId="LiveId" clId="{F4DC33E9-8763-4A8C-BC61-DD7AFCF4FB55}" dt="2024-02-01T13:09:22.803" v="5" actId="478"/>
          <ac:spMkLst>
            <pc:docMk/>
            <pc:sldMk cId="685681062" sldId="282"/>
            <ac:spMk id="2" creationId="{FD5E8954-9BCB-7FD9-A210-38DC54382D45}"/>
          </ac:spMkLst>
        </pc:spChg>
        <pc:spChg chg="add del mod">
          <ac:chgData name="vanshu sharma" userId="23bab20399b8496f" providerId="LiveId" clId="{F4DC33E9-8763-4A8C-BC61-DD7AFCF4FB55}" dt="2024-02-01T13:11:33.082" v="28" actId="108"/>
          <ac:spMkLst>
            <pc:docMk/>
            <pc:sldMk cId="685681062" sldId="282"/>
            <ac:spMk id="4" creationId="{D2BBD890-6A99-C160-C084-2916E2310718}"/>
          </ac:spMkLst>
        </pc:spChg>
        <pc:spChg chg="del">
          <ac:chgData name="vanshu sharma" userId="23bab20399b8496f" providerId="LiveId" clId="{F4DC33E9-8763-4A8C-BC61-DD7AFCF4FB55}" dt="2024-02-01T13:09:36.335" v="8" actId="478"/>
          <ac:spMkLst>
            <pc:docMk/>
            <pc:sldMk cId="685681062" sldId="282"/>
            <ac:spMk id="5" creationId="{EEE736C0-59DE-A4DF-7A05-6F22D48CC0D3}"/>
          </ac:spMkLst>
        </pc:spChg>
        <pc:spChg chg="del">
          <ac:chgData name="vanshu sharma" userId="23bab20399b8496f" providerId="LiveId" clId="{F4DC33E9-8763-4A8C-BC61-DD7AFCF4FB55}" dt="2024-02-01T13:09:28.162" v="6" actId="478"/>
          <ac:spMkLst>
            <pc:docMk/>
            <pc:sldMk cId="685681062" sldId="282"/>
            <ac:spMk id="6" creationId="{8E016EE4-D06F-BB48-F27D-14F290F0FE86}"/>
          </ac:spMkLst>
        </pc:spChg>
        <pc:spChg chg="add del mod">
          <ac:chgData name="vanshu sharma" userId="23bab20399b8496f" providerId="LiveId" clId="{F4DC33E9-8763-4A8C-BC61-DD7AFCF4FB55}" dt="2024-02-01T13:09:31.401" v="7" actId="478"/>
          <ac:spMkLst>
            <pc:docMk/>
            <pc:sldMk cId="685681062" sldId="282"/>
            <ac:spMk id="7" creationId="{C8C0DB3F-99D6-6327-BA28-3FFFB261AE29}"/>
          </ac:spMkLst>
        </pc:spChg>
        <pc:spChg chg="add del mod">
          <ac:chgData name="vanshu sharma" userId="23bab20399b8496f" providerId="LiveId" clId="{F4DC33E9-8763-4A8C-BC61-DD7AFCF4FB55}" dt="2024-02-01T13:09:41.252" v="9" actId="478"/>
          <ac:spMkLst>
            <pc:docMk/>
            <pc:sldMk cId="685681062" sldId="282"/>
            <ac:spMk id="9" creationId="{79F56905-44B3-3A82-7572-675FF1EB7A28}"/>
          </ac:spMkLst>
        </pc:spChg>
        <pc:picChg chg="add mod">
          <ac:chgData name="vanshu sharma" userId="23bab20399b8496f" providerId="LiveId" clId="{F4DC33E9-8763-4A8C-BC61-DD7AFCF4FB55}" dt="2024-02-01T13:12:06.856" v="34" actId="14100"/>
          <ac:picMkLst>
            <pc:docMk/>
            <pc:sldMk cId="685681062" sldId="282"/>
            <ac:picMk id="11" creationId="{E142F304-1E5D-422A-E806-B13C6368C847}"/>
          </ac:picMkLst>
        </pc:picChg>
      </pc:sldChg>
      <pc:sldChg chg="del">
        <pc:chgData name="vanshu sharma" userId="23bab20399b8496f" providerId="LiveId" clId="{F4DC33E9-8763-4A8C-BC61-DD7AFCF4FB55}" dt="2024-02-01T13:11:41.822" v="29" actId="2696"/>
        <pc:sldMkLst>
          <pc:docMk/>
          <pc:sldMk cId="2011930182" sldId="285"/>
        </pc:sldMkLst>
      </pc:sldChg>
      <pc:sldChg chg="del">
        <pc:chgData name="vanshu sharma" userId="23bab20399b8496f" providerId="LiveId" clId="{F4DC33E9-8763-4A8C-BC61-DD7AFCF4FB55}" dt="2024-02-01T13:11:44.712" v="30" actId="2696"/>
        <pc:sldMkLst>
          <pc:docMk/>
          <pc:sldMk cId="2452269796" sldId="287"/>
        </pc:sldMkLst>
      </pc:sldChg>
      <pc:sldChg chg="del">
        <pc:chgData name="vanshu sharma" userId="23bab20399b8496f" providerId="LiveId" clId="{F4DC33E9-8763-4A8C-BC61-DD7AFCF4FB55}" dt="2024-02-01T13:11:49.606" v="31" actId="2696"/>
        <pc:sldMkLst>
          <pc:docMk/>
          <pc:sldMk cId="1600494506" sldId="288"/>
        </pc:sldMkLst>
      </pc:sldChg>
      <pc:sldChg chg="addSp delSp modSp mod">
        <pc:chgData name="vanshu sharma" userId="23bab20399b8496f" providerId="LiveId" clId="{F4DC33E9-8763-4A8C-BC61-DD7AFCF4FB55}" dt="2024-02-01T13:13:17.337" v="47" actId="207"/>
        <pc:sldMkLst>
          <pc:docMk/>
          <pc:sldMk cId="2502887943" sldId="289"/>
        </pc:sldMkLst>
        <pc:spChg chg="add del mod">
          <ac:chgData name="vanshu sharma" userId="23bab20399b8496f" providerId="LiveId" clId="{F4DC33E9-8763-4A8C-BC61-DD7AFCF4FB55}" dt="2024-02-01T13:12:39.871" v="37" actId="478"/>
          <ac:spMkLst>
            <pc:docMk/>
            <pc:sldMk cId="2502887943" sldId="289"/>
            <ac:spMk id="3" creationId="{CC40D6FB-A51D-A13A-7075-178DB87A2642}"/>
          </ac:spMkLst>
        </pc:spChg>
        <pc:spChg chg="add del mod">
          <ac:chgData name="vanshu sharma" userId="23bab20399b8496f" providerId="LiveId" clId="{F4DC33E9-8763-4A8C-BC61-DD7AFCF4FB55}" dt="2024-02-01T13:12:42.310" v="38" actId="478"/>
          <ac:spMkLst>
            <pc:docMk/>
            <pc:sldMk cId="2502887943" sldId="289"/>
            <ac:spMk id="5" creationId="{A0C26F76-635D-168A-3F2E-A733097E1248}"/>
          </ac:spMkLst>
        </pc:spChg>
        <pc:spChg chg="del">
          <ac:chgData name="vanshu sharma" userId="23bab20399b8496f" providerId="LiveId" clId="{F4DC33E9-8763-4A8C-BC61-DD7AFCF4FB55}" dt="2024-02-01T13:12:36.447" v="36" actId="478"/>
          <ac:spMkLst>
            <pc:docMk/>
            <pc:sldMk cId="2502887943" sldId="289"/>
            <ac:spMk id="7" creationId="{330A5BFC-C134-C072-C14D-9E51A94C8E7E}"/>
          </ac:spMkLst>
        </pc:spChg>
        <pc:spChg chg="add del mod">
          <ac:chgData name="vanshu sharma" userId="23bab20399b8496f" providerId="LiveId" clId="{F4DC33E9-8763-4A8C-BC61-DD7AFCF4FB55}" dt="2024-02-01T13:12:43.613" v="39" actId="478"/>
          <ac:spMkLst>
            <pc:docMk/>
            <pc:sldMk cId="2502887943" sldId="289"/>
            <ac:spMk id="8" creationId="{05F12A19-1A60-922D-B417-9924BA943DCB}"/>
          </ac:spMkLst>
        </pc:spChg>
        <pc:spChg chg="add del mod">
          <ac:chgData name="vanshu sharma" userId="23bab20399b8496f" providerId="LiveId" clId="{F4DC33E9-8763-4A8C-BC61-DD7AFCF4FB55}" dt="2024-02-01T13:12:43.613" v="39" actId="478"/>
          <ac:spMkLst>
            <pc:docMk/>
            <pc:sldMk cId="2502887943" sldId="289"/>
            <ac:spMk id="10" creationId="{9037A60C-D8BA-5E39-317C-F527BC769DD5}"/>
          </ac:spMkLst>
        </pc:spChg>
        <pc:spChg chg="add del mod">
          <ac:chgData name="vanshu sharma" userId="23bab20399b8496f" providerId="LiveId" clId="{F4DC33E9-8763-4A8C-BC61-DD7AFCF4FB55}" dt="2024-02-01T13:12:43.613" v="39" actId="478"/>
          <ac:spMkLst>
            <pc:docMk/>
            <pc:sldMk cId="2502887943" sldId="289"/>
            <ac:spMk id="12" creationId="{1E5285E6-21D9-94D1-63A4-5E710F6AD536}"/>
          </ac:spMkLst>
        </pc:spChg>
        <pc:spChg chg="add del mod">
          <ac:chgData name="vanshu sharma" userId="23bab20399b8496f" providerId="LiveId" clId="{F4DC33E9-8763-4A8C-BC61-DD7AFCF4FB55}" dt="2024-02-01T13:12:43.613" v="39" actId="478"/>
          <ac:spMkLst>
            <pc:docMk/>
            <pc:sldMk cId="2502887943" sldId="289"/>
            <ac:spMk id="14" creationId="{439D52B4-2EEA-086B-0875-CBD9DFF98252}"/>
          </ac:spMkLst>
        </pc:spChg>
        <pc:spChg chg="add del mod">
          <ac:chgData name="vanshu sharma" userId="23bab20399b8496f" providerId="LiveId" clId="{F4DC33E9-8763-4A8C-BC61-DD7AFCF4FB55}" dt="2024-02-01T13:12:43.613" v="39" actId="478"/>
          <ac:spMkLst>
            <pc:docMk/>
            <pc:sldMk cId="2502887943" sldId="289"/>
            <ac:spMk id="16" creationId="{41259FED-659B-E0F2-7B59-CC974F2861DD}"/>
          </ac:spMkLst>
        </pc:spChg>
        <pc:spChg chg="add del mod">
          <ac:chgData name="vanshu sharma" userId="23bab20399b8496f" providerId="LiveId" clId="{F4DC33E9-8763-4A8C-BC61-DD7AFCF4FB55}" dt="2024-02-01T13:12:43.613" v="39" actId="478"/>
          <ac:spMkLst>
            <pc:docMk/>
            <pc:sldMk cId="2502887943" sldId="289"/>
            <ac:spMk id="18" creationId="{C514066B-27F8-5A09-3D6A-40959878B5A2}"/>
          </ac:spMkLst>
        </pc:spChg>
        <pc:spChg chg="add del mod">
          <ac:chgData name="vanshu sharma" userId="23bab20399b8496f" providerId="LiveId" clId="{F4DC33E9-8763-4A8C-BC61-DD7AFCF4FB55}" dt="2024-02-01T13:12:43.613" v="39" actId="478"/>
          <ac:spMkLst>
            <pc:docMk/>
            <pc:sldMk cId="2502887943" sldId="289"/>
            <ac:spMk id="20" creationId="{81D6D98B-BF5C-0309-F5F3-6D3B2D4A3F73}"/>
          </ac:spMkLst>
        </pc:spChg>
        <pc:spChg chg="add del mod">
          <ac:chgData name="vanshu sharma" userId="23bab20399b8496f" providerId="LiveId" clId="{F4DC33E9-8763-4A8C-BC61-DD7AFCF4FB55}" dt="2024-02-01T13:12:43.613" v="39" actId="478"/>
          <ac:spMkLst>
            <pc:docMk/>
            <pc:sldMk cId="2502887943" sldId="289"/>
            <ac:spMk id="22" creationId="{A24EB918-4731-F8F5-9F31-45E1506A9E3B}"/>
          </ac:spMkLst>
        </pc:spChg>
        <pc:spChg chg="del">
          <ac:chgData name="vanshu sharma" userId="23bab20399b8496f" providerId="LiveId" clId="{F4DC33E9-8763-4A8C-BC61-DD7AFCF4FB55}" dt="2024-02-01T13:12:36.447" v="36" actId="478"/>
          <ac:spMkLst>
            <pc:docMk/>
            <pc:sldMk cId="2502887943" sldId="289"/>
            <ac:spMk id="24" creationId="{A3BF8E55-B2B9-104D-F277-08902534735D}"/>
          </ac:spMkLst>
        </pc:spChg>
        <pc:spChg chg="del">
          <ac:chgData name="vanshu sharma" userId="23bab20399b8496f" providerId="LiveId" clId="{F4DC33E9-8763-4A8C-BC61-DD7AFCF4FB55}" dt="2024-02-01T13:12:36.447" v="36" actId="478"/>
          <ac:spMkLst>
            <pc:docMk/>
            <pc:sldMk cId="2502887943" sldId="289"/>
            <ac:spMk id="25" creationId="{BCE9DA14-62AB-A857-6387-1F5D330B3F36}"/>
          </ac:spMkLst>
        </pc:spChg>
        <pc:spChg chg="del">
          <ac:chgData name="vanshu sharma" userId="23bab20399b8496f" providerId="LiveId" clId="{F4DC33E9-8763-4A8C-BC61-DD7AFCF4FB55}" dt="2024-02-01T13:12:36.447" v="36" actId="478"/>
          <ac:spMkLst>
            <pc:docMk/>
            <pc:sldMk cId="2502887943" sldId="289"/>
            <ac:spMk id="26" creationId="{710CB940-D45B-59F1-06E5-9CC94100EF05}"/>
          </ac:spMkLst>
        </pc:spChg>
        <pc:spChg chg="del">
          <ac:chgData name="vanshu sharma" userId="23bab20399b8496f" providerId="LiveId" clId="{F4DC33E9-8763-4A8C-BC61-DD7AFCF4FB55}" dt="2024-02-01T13:12:36.447" v="36" actId="478"/>
          <ac:spMkLst>
            <pc:docMk/>
            <pc:sldMk cId="2502887943" sldId="289"/>
            <ac:spMk id="27" creationId="{A0DA38E3-68A2-4FF9-022B-BA0DF832B1DB}"/>
          </ac:spMkLst>
        </pc:spChg>
        <pc:spChg chg="del">
          <ac:chgData name="vanshu sharma" userId="23bab20399b8496f" providerId="LiveId" clId="{F4DC33E9-8763-4A8C-BC61-DD7AFCF4FB55}" dt="2024-02-01T13:12:36.447" v="36" actId="478"/>
          <ac:spMkLst>
            <pc:docMk/>
            <pc:sldMk cId="2502887943" sldId="289"/>
            <ac:spMk id="28" creationId="{B72BD1AE-7290-BA6E-18FB-8181C0D13E7C}"/>
          </ac:spMkLst>
        </pc:spChg>
        <pc:spChg chg="add del mod">
          <ac:chgData name="vanshu sharma" userId="23bab20399b8496f" providerId="LiveId" clId="{F4DC33E9-8763-4A8C-BC61-DD7AFCF4FB55}" dt="2024-02-01T13:12:43.613" v="39" actId="478"/>
          <ac:spMkLst>
            <pc:docMk/>
            <pc:sldMk cId="2502887943" sldId="289"/>
            <ac:spMk id="29" creationId="{D8371DEC-8386-FF54-FA7F-1B459BD42026}"/>
          </ac:spMkLst>
        </pc:spChg>
        <pc:spChg chg="add mod">
          <ac:chgData name="vanshu sharma" userId="23bab20399b8496f" providerId="LiveId" clId="{F4DC33E9-8763-4A8C-BC61-DD7AFCF4FB55}" dt="2024-02-01T13:13:17.337" v="47" actId="207"/>
          <ac:spMkLst>
            <pc:docMk/>
            <pc:sldMk cId="2502887943" sldId="289"/>
            <ac:spMk id="33" creationId="{8FA97105-4BDB-ECB1-DFC2-21CDE40D3E5B}"/>
          </ac:spMkLst>
        </pc:spChg>
        <pc:spChg chg="del mod">
          <ac:chgData name="vanshu sharma" userId="23bab20399b8496f" providerId="LiveId" clId="{F4DC33E9-8763-4A8C-BC61-DD7AFCF4FB55}" dt="2024-02-01T13:12:36.447" v="36" actId="478"/>
          <ac:spMkLst>
            <pc:docMk/>
            <pc:sldMk cId="2502887943" sldId="289"/>
            <ac:spMk id="56" creationId="{42027341-30B3-44DB-373E-60B96EBF2043}"/>
          </ac:spMkLst>
        </pc:spChg>
        <pc:spChg chg="del">
          <ac:chgData name="vanshu sharma" userId="23bab20399b8496f" providerId="LiveId" clId="{F4DC33E9-8763-4A8C-BC61-DD7AFCF4FB55}" dt="2024-02-01T13:12:36.447" v="36" actId="478"/>
          <ac:spMkLst>
            <pc:docMk/>
            <pc:sldMk cId="2502887943" sldId="289"/>
            <ac:spMk id="57" creationId="{49B99446-8DB8-EAE8-ADEB-8E02F160B106}"/>
          </ac:spMkLst>
        </pc:spChg>
        <pc:spChg chg="del">
          <ac:chgData name="vanshu sharma" userId="23bab20399b8496f" providerId="LiveId" clId="{F4DC33E9-8763-4A8C-BC61-DD7AFCF4FB55}" dt="2024-02-01T13:12:36.447" v="36" actId="478"/>
          <ac:spMkLst>
            <pc:docMk/>
            <pc:sldMk cId="2502887943" sldId="289"/>
            <ac:spMk id="58" creationId="{4F1381C5-2C37-6542-2CC4-2EBF6B0C41D4}"/>
          </ac:spMkLst>
        </pc:spChg>
        <pc:spChg chg="del">
          <ac:chgData name="vanshu sharma" userId="23bab20399b8496f" providerId="LiveId" clId="{F4DC33E9-8763-4A8C-BC61-DD7AFCF4FB55}" dt="2024-02-01T13:12:36.447" v="36" actId="478"/>
          <ac:spMkLst>
            <pc:docMk/>
            <pc:sldMk cId="2502887943" sldId="289"/>
            <ac:spMk id="59" creationId="{9348E88D-CFB1-4BF1-41EC-723BBD602AF2}"/>
          </ac:spMkLst>
        </pc:spChg>
        <pc:spChg chg="del">
          <ac:chgData name="vanshu sharma" userId="23bab20399b8496f" providerId="LiveId" clId="{F4DC33E9-8763-4A8C-BC61-DD7AFCF4FB55}" dt="2024-02-01T13:12:36.447" v="36" actId="478"/>
          <ac:spMkLst>
            <pc:docMk/>
            <pc:sldMk cId="2502887943" sldId="289"/>
            <ac:spMk id="60" creationId="{E1B218F5-E615-C534-C7FC-E55781596535}"/>
          </ac:spMkLst>
        </pc:spChg>
        <pc:spChg chg="del">
          <ac:chgData name="vanshu sharma" userId="23bab20399b8496f" providerId="LiveId" clId="{F4DC33E9-8763-4A8C-BC61-DD7AFCF4FB55}" dt="2024-02-01T13:12:36.447" v="36" actId="478"/>
          <ac:spMkLst>
            <pc:docMk/>
            <pc:sldMk cId="2502887943" sldId="289"/>
            <ac:spMk id="139" creationId="{632DC974-3AFC-3B05-984D-8920F2613BAB}"/>
          </ac:spMkLst>
        </pc:spChg>
        <pc:spChg chg="del">
          <ac:chgData name="vanshu sharma" userId="23bab20399b8496f" providerId="LiveId" clId="{F4DC33E9-8763-4A8C-BC61-DD7AFCF4FB55}" dt="2024-02-01T13:12:36.447" v="36" actId="478"/>
          <ac:spMkLst>
            <pc:docMk/>
            <pc:sldMk cId="2502887943" sldId="289"/>
            <ac:spMk id="141" creationId="{F2040969-B583-70C1-87C1-D19C7BB276E9}"/>
          </ac:spMkLst>
        </pc:spChg>
        <pc:spChg chg="del">
          <ac:chgData name="vanshu sharma" userId="23bab20399b8496f" providerId="LiveId" clId="{F4DC33E9-8763-4A8C-BC61-DD7AFCF4FB55}" dt="2024-02-01T13:12:36.447" v="36" actId="478"/>
          <ac:spMkLst>
            <pc:docMk/>
            <pc:sldMk cId="2502887943" sldId="289"/>
            <ac:spMk id="143" creationId="{916357F2-DD2F-AE73-F0FE-19F36A996C0A}"/>
          </ac:spMkLst>
        </pc:spChg>
        <pc:spChg chg="del">
          <ac:chgData name="vanshu sharma" userId="23bab20399b8496f" providerId="LiveId" clId="{F4DC33E9-8763-4A8C-BC61-DD7AFCF4FB55}" dt="2024-02-01T13:12:36.447" v="36" actId="478"/>
          <ac:spMkLst>
            <pc:docMk/>
            <pc:sldMk cId="2502887943" sldId="289"/>
            <ac:spMk id="145" creationId="{061F8191-7958-A3B6-D754-56FAB2742504}"/>
          </ac:spMkLst>
        </pc:spChg>
        <pc:spChg chg="del">
          <ac:chgData name="vanshu sharma" userId="23bab20399b8496f" providerId="LiveId" clId="{F4DC33E9-8763-4A8C-BC61-DD7AFCF4FB55}" dt="2024-02-01T13:12:36.447" v="36" actId="478"/>
          <ac:spMkLst>
            <pc:docMk/>
            <pc:sldMk cId="2502887943" sldId="289"/>
            <ac:spMk id="147" creationId="{FA6C0651-6CD9-1742-F030-13CC2F6DAC2F}"/>
          </ac:spMkLst>
        </pc:spChg>
        <pc:spChg chg="del">
          <ac:chgData name="vanshu sharma" userId="23bab20399b8496f" providerId="LiveId" clId="{F4DC33E9-8763-4A8C-BC61-DD7AFCF4FB55}" dt="2024-02-01T13:12:36.447" v="36" actId="478"/>
          <ac:spMkLst>
            <pc:docMk/>
            <pc:sldMk cId="2502887943" sldId="289"/>
            <ac:spMk id="175" creationId="{1DECFA06-D307-B47D-DA95-31161374AD30}"/>
          </ac:spMkLst>
        </pc:spChg>
        <pc:picChg chg="add mod">
          <ac:chgData name="vanshu sharma" userId="23bab20399b8496f" providerId="LiveId" clId="{F4DC33E9-8763-4A8C-BC61-DD7AFCF4FB55}" dt="2024-02-01T13:12:56.669" v="43" actId="1076"/>
          <ac:picMkLst>
            <pc:docMk/>
            <pc:sldMk cId="2502887943" sldId="289"/>
            <ac:picMk id="31" creationId="{B47E33A5-073E-373D-C106-0C443D404590}"/>
          </ac:picMkLst>
        </pc:picChg>
      </pc:sldChg>
      <pc:sldChg chg="addSp delSp modSp mod">
        <pc:chgData name="vanshu sharma" userId="23bab20399b8496f" providerId="LiveId" clId="{F4DC33E9-8763-4A8C-BC61-DD7AFCF4FB55}" dt="2024-02-01T13:14:47.563" v="69" actId="14100"/>
        <pc:sldMkLst>
          <pc:docMk/>
          <pc:sldMk cId="3170280394" sldId="290"/>
        </pc:sldMkLst>
        <pc:spChg chg="del mod">
          <ac:chgData name="vanshu sharma" userId="23bab20399b8496f" providerId="LiveId" clId="{F4DC33E9-8763-4A8C-BC61-DD7AFCF4FB55}" dt="2024-02-01T13:13:46.203" v="50" actId="478"/>
          <ac:spMkLst>
            <pc:docMk/>
            <pc:sldMk cId="3170280394" sldId="290"/>
            <ac:spMk id="2" creationId="{86B309B0-6209-D3D0-9D5E-308B9F6E7303}"/>
          </ac:spMkLst>
        </pc:spChg>
        <pc:spChg chg="add del mod">
          <ac:chgData name="vanshu sharma" userId="23bab20399b8496f" providerId="LiveId" clId="{F4DC33E9-8763-4A8C-BC61-DD7AFCF4FB55}" dt="2024-02-01T13:13:48.179" v="51" actId="478"/>
          <ac:spMkLst>
            <pc:docMk/>
            <pc:sldMk cId="3170280394" sldId="290"/>
            <ac:spMk id="4" creationId="{7C3F66E4-F224-44D7-3DC5-6A058F97A4F8}"/>
          </ac:spMkLst>
        </pc:spChg>
        <pc:spChg chg="add del mod">
          <ac:chgData name="vanshu sharma" userId="23bab20399b8496f" providerId="LiveId" clId="{F4DC33E9-8763-4A8C-BC61-DD7AFCF4FB55}" dt="2024-02-01T13:13:48.179" v="51" actId="478"/>
          <ac:spMkLst>
            <pc:docMk/>
            <pc:sldMk cId="3170280394" sldId="290"/>
            <ac:spMk id="6" creationId="{5B42C853-F50F-A5DE-CCA3-A9CFB2D49DEF}"/>
          </ac:spMkLst>
        </pc:spChg>
        <pc:spChg chg="add del mod">
          <ac:chgData name="vanshu sharma" userId="23bab20399b8496f" providerId="LiveId" clId="{F4DC33E9-8763-4A8C-BC61-DD7AFCF4FB55}" dt="2024-02-01T13:13:48.179" v="51" actId="478"/>
          <ac:spMkLst>
            <pc:docMk/>
            <pc:sldMk cId="3170280394" sldId="290"/>
            <ac:spMk id="8" creationId="{8E580587-AEE8-E390-EA7F-0871BDF2692F}"/>
          </ac:spMkLst>
        </pc:spChg>
        <pc:spChg chg="add mod">
          <ac:chgData name="vanshu sharma" userId="23bab20399b8496f" providerId="LiveId" clId="{F4DC33E9-8763-4A8C-BC61-DD7AFCF4FB55}" dt="2024-02-01T13:14:21.661" v="65" actId="207"/>
          <ac:spMkLst>
            <pc:docMk/>
            <pc:sldMk cId="3170280394" sldId="290"/>
            <ac:spMk id="10" creationId="{89590C29-371E-7B99-256F-675FAA172A85}"/>
          </ac:spMkLst>
        </pc:spChg>
        <pc:spChg chg="del">
          <ac:chgData name="vanshu sharma" userId="23bab20399b8496f" providerId="LiveId" clId="{F4DC33E9-8763-4A8C-BC61-DD7AFCF4FB55}" dt="2024-02-01T13:13:46.203" v="50" actId="478"/>
          <ac:spMkLst>
            <pc:docMk/>
            <pc:sldMk cId="3170280394" sldId="290"/>
            <ac:spMk id="11" creationId="{A2C39DD0-CD86-2929-7808-58D17FC2C0A6}"/>
          </ac:spMkLst>
        </pc:spChg>
        <pc:spChg chg="del mod">
          <ac:chgData name="vanshu sharma" userId="23bab20399b8496f" providerId="LiveId" clId="{F4DC33E9-8763-4A8C-BC61-DD7AFCF4FB55}" dt="2024-02-01T13:13:46.203" v="50" actId="478"/>
          <ac:spMkLst>
            <pc:docMk/>
            <pc:sldMk cId="3170280394" sldId="290"/>
            <ac:spMk id="12" creationId="{CE3C1BFF-2275-1E7D-0604-E6F5CFEC01F6}"/>
          </ac:spMkLst>
        </pc:spChg>
        <pc:spChg chg="del">
          <ac:chgData name="vanshu sharma" userId="23bab20399b8496f" providerId="LiveId" clId="{F4DC33E9-8763-4A8C-BC61-DD7AFCF4FB55}" dt="2024-02-01T13:13:46.203" v="50" actId="478"/>
          <ac:spMkLst>
            <pc:docMk/>
            <pc:sldMk cId="3170280394" sldId="290"/>
            <ac:spMk id="13" creationId="{F618F075-837C-1005-19D6-8DC90759CD53}"/>
          </ac:spMkLst>
        </pc:spChg>
        <pc:spChg chg="del">
          <ac:chgData name="vanshu sharma" userId="23bab20399b8496f" providerId="LiveId" clId="{F4DC33E9-8763-4A8C-BC61-DD7AFCF4FB55}" dt="2024-02-01T13:13:46.203" v="50" actId="478"/>
          <ac:spMkLst>
            <pc:docMk/>
            <pc:sldMk cId="3170280394" sldId="290"/>
            <ac:spMk id="14" creationId="{DD1D0BF9-FCAA-67DA-79AB-E6E7E6D2B6A1}"/>
          </ac:spMkLst>
        </pc:spChg>
        <pc:spChg chg="del">
          <ac:chgData name="vanshu sharma" userId="23bab20399b8496f" providerId="LiveId" clId="{F4DC33E9-8763-4A8C-BC61-DD7AFCF4FB55}" dt="2024-02-01T13:13:46.203" v="50" actId="478"/>
          <ac:spMkLst>
            <pc:docMk/>
            <pc:sldMk cId="3170280394" sldId="290"/>
            <ac:spMk id="25" creationId="{5058AE03-D409-0714-CCED-4548A9C92023}"/>
          </ac:spMkLst>
        </pc:spChg>
        <pc:picChg chg="add mod">
          <ac:chgData name="vanshu sharma" userId="23bab20399b8496f" providerId="LiveId" clId="{F4DC33E9-8763-4A8C-BC61-DD7AFCF4FB55}" dt="2024-02-01T13:14:47.563" v="69" actId="14100"/>
          <ac:picMkLst>
            <pc:docMk/>
            <pc:sldMk cId="3170280394" sldId="290"/>
            <ac:picMk id="16" creationId="{3BB48480-5383-8AE9-8666-95DD7E3CE581}"/>
          </ac:picMkLst>
        </pc:picChg>
      </pc:sldChg>
      <pc:sldChg chg="addSp delSp modSp del mod">
        <pc:chgData name="vanshu sharma" userId="23bab20399b8496f" providerId="LiveId" clId="{F4DC33E9-8763-4A8C-BC61-DD7AFCF4FB55}" dt="2024-02-01T13:15:14.944" v="78" actId="2696"/>
        <pc:sldMkLst>
          <pc:docMk/>
          <pc:sldMk cId="249904479" sldId="291"/>
        </pc:sldMkLst>
        <pc:spChg chg="del">
          <ac:chgData name="vanshu sharma" userId="23bab20399b8496f" providerId="LiveId" clId="{F4DC33E9-8763-4A8C-BC61-DD7AFCF4FB55}" dt="2024-02-01T13:14:53.768" v="70" actId="478"/>
          <ac:spMkLst>
            <pc:docMk/>
            <pc:sldMk cId="249904479" sldId="291"/>
            <ac:spMk id="2" creationId="{5FC63C25-FE2A-0C11-2CEA-A80AA78FC365}"/>
          </ac:spMkLst>
        </pc:spChg>
        <pc:spChg chg="del">
          <ac:chgData name="vanshu sharma" userId="23bab20399b8496f" providerId="LiveId" clId="{F4DC33E9-8763-4A8C-BC61-DD7AFCF4FB55}" dt="2024-02-01T13:14:53.768" v="70" actId="478"/>
          <ac:spMkLst>
            <pc:docMk/>
            <pc:sldMk cId="249904479" sldId="291"/>
            <ac:spMk id="3" creationId="{A8753AB0-02A6-E89E-7E23-593DBF52F4E8}"/>
          </ac:spMkLst>
        </pc:spChg>
        <pc:spChg chg="del">
          <ac:chgData name="vanshu sharma" userId="23bab20399b8496f" providerId="LiveId" clId="{F4DC33E9-8763-4A8C-BC61-DD7AFCF4FB55}" dt="2024-02-01T13:14:53.768" v="70" actId="478"/>
          <ac:spMkLst>
            <pc:docMk/>
            <pc:sldMk cId="249904479" sldId="291"/>
            <ac:spMk id="4" creationId="{03745CA7-A767-9133-8871-800B16D5D722}"/>
          </ac:spMkLst>
        </pc:spChg>
        <pc:spChg chg="del">
          <ac:chgData name="vanshu sharma" userId="23bab20399b8496f" providerId="LiveId" clId="{F4DC33E9-8763-4A8C-BC61-DD7AFCF4FB55}" dt="2024-02-01T13:14:53.768" v="70" actId="478"/>
          <ac:spMkLst>
            <pc:docMk/>
            <pc:sldMk cId="249904479" sldId="291"/>
            <ac:spMk id="5" creationId="{C371CEB5-0F43-BA22-C4E7-3A84E631DA11}"/>
          </ac:spMkLst>
        </pc:spChg>
        <pc:spChg chg="del">
          <ac:chgData name="vanshu sharma" userId="23bab20399b8496f" providerId="LiveId" clId="{F4DC33E9-8763-4A8C-BC61-DD7AFCF4FB55}" dt="2024-02-01T13:14:53.768" v="70" actId="478"/>
          <ac:spMkLst>
            <pc:docMk/>
            <pc:sldMk cId="249904479" sldId="291"/>
            <ac:spMk id="6" creationId="{5AD6749A-51D8-599C-7C31-9922CF228D32}"/>
          </ac:spMkLst>
        </pc:spChg>
        <pc:spChg chg="del">
          <ac:chgData name="vanshu sharma" userId="23bab20399b8496f" providerId="LiveId" clId="{F4DC33E9-8763-4A8C-BC61-DD7AFCF4FB55}" dt="2024-02-01T13:14:53.768" v="70" actId="478"/>
          <ac:spMkLst>
            <pc:docMk/>
            <pc:sldMk cId="249904479" sldId="291"/>
            <ac:spMk id="7" creationId="{0BF56CE2-ADEB-1E22-50FB-9F2AB3786483}"/>
          </ac:spMkLst>
        </pc:spChg>
        <pc:spChg chg="del">
          <ac:chgData name="vanshu sharma" userId="23bab20399b8496f" providerId="LiveId" clId="{F4DC33E9-8763-4A8C-BC61-DD7AFCF4FB55}" dt="2024-02-01T13:14:53.768" v="70" actId="478"/>
          <ac:spMkLst>
            <pc:docMk/>
            <pc:sldMk cId="249904479" sldId="291"/>
            <ac:spMk id="8" creationId="{7063C991-877C-CD1D-A03D-547E04121FE0}"/>
          </ac:spMkLst>
        </pc:spChg>
        <pc:spChg chg="add del mod">
          <ac:chgData name="vanshu sharma" userId="23bab20399b8496f" providerId="LiveId" clId="{F4DC33E9-8763-4A8C-BC61-DD7AFCF4FB55}" dt="2024-02-01T13:15:11.844" v="77" actId="478"/>
          <ac:spMkLst>
            <pc:docMk/>
            <pc:sldMk cId="249904479" sldId="291"/>
            <ac:spMk id="10" creationId="{3E6FDD1C-FCE8-0339-B2BB-EE2702695D79}"/>
          </ac:spMkLst>
        </pc:spChg>
        <pc:spChg chg="add del mod">
          <ac:chgData name="vanshu sharma" userId="23bab20399b8496f" providerId="LiveId" clId="{F4DC33E9-8763-4A8C-BC61-DD7AFCF4FB55}" dt="2024-02-01T13:15:11.844" v="77" actId="478"/>
          <ac:spMkLst>
            <pc:docMk/>
            <pc:sldMk cId="249904479" sldId="291"/>
            <ac:spMk id="12" creationId="{2DF67CAD-70EC-8452-B76C-FA405306C1D0}"/>
          </ac:spMkLst>
        </pc:spChg>
        <pc:spChg chg="add del mod">
          <ac:chgData name="vanshu sharma" userId="23bab20399b8496f" providerId="LiveId" clId="{F4DC33E9-8763-4A8C-BC61-DD7AFCF4FB55}" dt="2024-02-01T13:15:11.844" v="77" actId="478"/>
          <ac:spMkLst>
            <pc:docMk/>
            <pc:sldMk cId="249904479" sldId="291"/>
            <ac:spMk id="14" creationId="{773E09F8-2B7B-1E1C-0362-57DB5D0C1C30}"/>
          </ac:spMkLst>
        </pc:spChg>
        <pc:spChg chg="add del mod">
          <ac:chgData name="vanshu sharma" userId="23bab20399b8496f" providerId="LiveId" clId="{F4DC33E9-8763-4A8C-BC61-DD7AFCF4FB55}" dt="2024-02-01T13:15:11.844" v="77" actId="478"/>
          <ac:spMkLst>
            <pc:docMk/>
            <pc:sldMk cId="249904479" sldId="291"/>
            <ac:spMk id="16" creationId="{9FD0BBCF-2DDC-F226-D6CD-35688E58C6EB}"/>
          </ac:spMkLst>
        </pc:spChg>
        <pc:spChg chg="add del mod">
          <ac:chgData name="vanshu sharma" userId="23bab20399b8496f" providerId="LiveId" clId="{F4DC33E9-8763-4A8C-BC61-DD7AFCF4FB55}" dt="2024-02-01T13:15:11.844" v="77" actId="478"/>
          <ac:spMkLst>
            <pc:docMk/>
            <pc:sldMk cId="249904479" sldId="291"/>
            <ac:spMk id="18" creationId="{971A9B83-4BC6-02F8-9F6D-2684F31F9F69}"/>
          </ac:spMkLst>
        </pc:spChg>
        <pc:spChg chg="add del mod">
          <ac:chgData name="vanshu sharma" userId="23bab20399b8496f" providerId="LiveId" clId="{F4DC33E9-8763-4A8C-BC61-DD7AFCF4FB55}" dt="2024-02-01T13:15:11.844" v="77" actId="478"/>
          <ac:spMkLst>
            <pc:docMk/>
            <pc:sldMk cId="249904479" sldId="291"/>
            <ac:spMk id="20" creationId="{B6914726-3D74-B184-4A52-DE9F626453EC}"/>
          </ac:spMkLst>
        </pc:spChg>
        <pc:spChg chg="add del mod">
          <ac:chgData name="vanshu sharma" userId="23bab20399b8496f" providerId="LiveId" clId="{F4DC33E9-8763-4A8C-BC61-DD7AFCF4FB55}" dt="2024-02-01T13:15:11.844" v="77" actId="478"/>
          <ac:spMkLst>
            <pc:docMk/>
            <pc:sldMk cId="249904479" sldId="291"/>
            <ac:spMk id="22" creationId="{3E760568-25F7-3C71-AE76-8204C2E0A099}"/>
          </ac:spMkLst>
        </pc:spChg>
        <pc:spChg chg="add del mod">
          <ac:chgData name="vanshu sharma" userId="23bab20399b8496f" providerId="LiveId" clId="{F4DC33E9-8763-4A8C-BC61-DD7AFCF4FB55}" dt="2024-02-01T13:15:11.844" v="77" actId="478"/>
          <ac:spMkLst>
            <pc:docMk/>
            <pc:sldMk cId="249904479" sldId="291"/>
            <ac:spMk id="24" creationId="{CE939B1F-8095-47E6-E28C-59A623152339}"/>
          </ac:spMkLst>
        </pc:spChg>
        <pc:spChg chg="add del mod">
          <ac:chgData name="vanshu sharma" userId="23bab20399b8496f" providerId="LiveId" clId="{F4DC33E9-8763-4A8C-BC61-DD7AFCF4FB55}" dt="2024-02-01T13:15:11.844" v="77" actId="478"/>
          <ac:spMkLst>
            <pc:docMk/>
            <pc:sldMk cId="249904479" sldId="291"/>
            <ac:spMk id="26" creationId="{229A6A50-A7A1-3551-1E87-C9B7638DA98F}"/>
          </ac:spMkLst>
        </pc:spChg>
        <pc:spChg chg="add del mod">
          <ac:chgData name="vanshu sharma" userId="23bab20399b8496f" providerId="LiveId" clId="{F4DC33E9-8763-4A8C-BC61-DD7AFCF4FB55}" dt="2024-02-01T13:15:11.844" v="77" actId="478"/>
          <ac:spMkLst>
            <pc:docMk/>
            <pc:sldMk cId="249904479" sldId="291"/>
            <ac:spMk id="28" creationId="{8F190092-68FA-1C5B-21B8-07A34EAB3276}"/>
          </ac:spMkLst>
        </pc:spChg>
        <pc:spChg chg="add del mod">
          <ac:chgData name="vanshu sharma" userId="23bab20399b8496f" providerId="LiveId" clId="{F4DC33E9-8763-4A8C-BC61-DD7AFCF4FB55}" dt="2024-02-01T13:15:08.763" v="75" actId="22"/>
          <ac:spMkLst>
            <pc:docMk/>
            <pc:sldMk cId="249904479" sldId="291"/>
            <ac:spMk id="30" creationId="{1CD91AF0-9575-54D1-AE6B-C4E57850E67C}"/>
          </ac:spMkLst>
        </pc:spChg>
        <pc:spChg chg="del">
          <ac:chgData name="vanshu sharma" userId="23bab20399b8496f" providerId="LiveId" clId="{F4DC33E9-8763-4A8C-BC61-DD7AFCF4FB55}" dt="2024-02-01T13:14:53.768" v="70" actId="478"/>
          <ac:spMkLst>
            <pc:docMk/>
            <pc:sldMk cId="249904479" sldId="291"/>
            <ac:spMk id="101" creationId="{A45E958A-ABCE-B639-C555-90CCC88988C5}"/>
          </ac:spMkLst>
        </pc:spChg>
        <pc:spChg chg="del">
          <ac:chgData name="vanshu sharma" userId="23bab20399b8496f" providerId="LiveId" clId="{F4DC33E9-8763-4A8C-BC61-DD7AFCF4FB55}" dt="2024-02-01T13:14:53.768" v="70" actId="478"/>
          <ac:spMkLst>
            <pc:docMk/>
            <pc:sldMk cId="249904479" sldId="291"/>
            <ac:spMk id="102" creationId="{51BDF1B8-4D26-9C08-3102-6224AA6A4D20}"/>
          </ac:spMkLst>
        </pc:spChg>
        <pc:picChg chg="del">
          <ac:chgData name="vanshu sharma" userId="23bab20399b8496f" providerId="LiveId" clId="{F4DC33E9-8763-4A8C-BC61-DD7AFCF4FB55}" dt="2024-02-01T13:14:53.768" v="70" actId="478"/>
          <ac:picMkLst>
            <pc:docMk/>
            <pc:sldMk cId="249904479" sldId="291"/>
            <ac:picMk id="72" creationId="{FD5AE93E-9743-FD3B-C935-638BF9D159CC}"/>
          </ac:picMkLst>
        </pc:picChg>
        <pc:picChg chg="del">
          <ac:chgData name="vanshu sharma" userId="23bab20399b8496f" providerId="LiveId" clId="{F4DC33E9-8763-4A8C-BC61-DD7AFCF4FB55}" dt="2024-02-01T13:14:53.768" v="70" actId="478"/>
          <ac:picMkLst>
            <pc:docMk/>
            <pc:sldMk cId="249904479" sldId="291"/>
            <ac:picMk id="76" creationId="{7541E72A-A0CB-A011-55A9-1126F707D889}"/>
          </ac:picMkLst>
        </pc:picChg>
        <pc:picChg chg="del">
          <ac:chgData name="vanshu sharma" userId="23bab20399b8496f" providerId="LiveId" clId="{F4DC33E9-8763-4A8C-BC61-DD7AFCF4FB55}" dt="2024-02-01T13:14:53.768" v="70" actId="478"/>
          <ac:picMkLst>
            <pc:docMk/>
            <pc:sldMk cId="249904479" sldId="291"/>
            <ac:picMk id="80" creationId="{FCC17566-BE36-5CE0-25C6-8AC132D1479D}"/>
          </ac:picMkLst>
        </pc:picChg>
      </pc:sldChg>
      <pc:sldChg chg="addSp delSp modSp mod">
        <pc:chgData name="vanshu sharma" userId="23bab20399b8496f" providerId="LiveId" clId="{F4DC33E9-8763-4A8C-BC61-DD7AFCF4FB55}" dt="2024-02-01T13:16:16.467" v="93" actId="14100"/>
        <pc:sldMkLst>
          <pc:docMk/>
          <pc:sldMk cId="94818171" sldId="292"/>
        </pc:sldMkLst>
        <pc:spChg chg="del mod">
          <ac:chgData name="vanshu sharma" userId="23bab20399b8496f" providerId="LiveId" clId="{F4DC33E9-8763-4A8C-BC61-DD7AFCF4FB55}" dt="2024-02-01T13:15:38.001" v="85" actId="478"/>
          <ac:spMkLst>
            <pc:docMk/>
            <pc:sldMk cId="94818171" sldId="292"/>
            <ac:spMk id="2" creationId="{B83F7D2E-080D-DBDD-73C4-3C38A2B77908}"/>
          </ac:spMkLst>
        </pc:spChg>
        <pc:spChg chg="add del mod">
          <ac:chgData name="vanshu sharma" userId="23bab20399b8496f" providerId="LiveId" clId="{F4DC33E9-8763-4A8C-BC61-DD7AFCF4FB55}" dt="2024-02-01T13:15:52.277" v="89" actId="207"/>
          <ac:spMkLst>
            <pc:docMk/>
            <pc:sldMk cId="94818171" sldId="292"/>
            <ac:spMk id="3" creationId="{2BE8FDE3-DBA4-6A04-C75D-E56FE92EF368}"/>
          </ac:spMkLst>
        </pc:spChg>
        <pc:spChg chg="add del">
          <ac:chgData name="vanshu sharma" userId="23bab20399b8496f" providerId="LiveId" clId="{F4DC33E9-8763-4A8C-BC61-DD7AFCF4FB55}" dt="2024-02-01T13:15:56.934" v="90" actId="478"/>
          <ac:spMkLst>
            <pc:docMk/>
            <pc:sldMk cId="94818171" sldId="292"/>
            <ac:spMk id="4" creationId="{D5BA2433-990B-A170-369A-3DF4A9B33BFA}"/>
          </ac:spMkLst>
        </pc:spChg>
        <pc:spChg chg="add del">
          <ac:chgData name="vanshu sharma" userId="23bab20399b8496f" providerId="LiveId" clId="{F4DC33E9-8763-4A8C-BC61-DD7AFCF4FB55}" dt="2024-02-01T13:15:47.711" v="88" actId="478"/>
          <ac:spMkLst>
            <pc:docMk/>
            <pc:sldMk cId="94818171" sldId="292"/>
            <ac:spMk id="5" creationId="{BF7F20BE-640F-EFAB-3A43-2AA146DB42BF}"/>
          </ac:spMkLst>
        </pc:spChg>
        <pc:spChg chg="add del mod">
          <ac:chgData name="vanshu sharma" userId="23bab20399b8496f" providerId="LiveId" clId="{F4DC33E9-8763-4A8C-BC61-DD7AFCF4FB55}" dt="2024-02-01T13:15:47.711" v="88" actId="478"/>
          <ac:spMkLst>
            <pc:docMk/>
            <pc:sldMk cId="94818171" sldId="292"/>
            <ac:spMk id="7" creationId="{EE306A27-10C4-488F-52B0-4A00A2FCCA78}"/>
          </ac:spMkLst>
        </pc:spChg>
        <pc:picChg chg="add mod">
          <ac:chgData name="vanshu sharma" userId="23bab20399b8496f" providerId="LiveId" clId="{F4DC33E9-8763-4A8C-BC61-DD7AFCF4FB55}" dt="2024-02-01T13:16:16.467" v="93" actId="14100"/>
          <ac:picMkLst>
            <pc:docMk/>
            <pc:sldMk cId="94818171" sldId="292"/>
            <ac:picMk id="9" creationId="{A1859776-62FB-C027-3651-0E88E05BF957}"/>
          </ac:picMkLst>
        </pc:picChg>
      </pc:sldChg>
      <pc:sldChg chg="addSp delSp modSp mod">
        <pc:chgData name="vanshu sharma" userId="23bab20399b8496f" providerId="LiveId" clId="{F4DC33E9-8763-4A8C-BC61-DD7AFCF4FB55}" dt="2024-02-01T13:17:30.214" v="104" actId="1076"/>
        <pc:sldMkLst>
          <pc:docMk/>
          <pc:sldMk cId="1003962426" sldId="293"/>
        </pc:sldMkLst>
        <pc:spChg chg="del">
          <ac:chgData name="vanshu sharma" userId="23bab20399b8496f" providerId="LiveId" clId="{F4DC33E9-8763-4A8C-BC61-DD7AFCF4FB55}" dt="2024-02-01T13:16:41.262" v="95" actId="478"/>
          <ac:spMkLst>
            <pc:docMk/>
            <pc:sldMk cId="1003962426" sldId="293"/>
            <ac:spMk id="2" creationId="{800AB426-5B7C-607E-D413-5D2C9495CC0A}"/>
          </ac:spMkLst>
        </pc:spChg>
        <pc:spChg chg="mod">
          <ac:chgData name="vanshu sharma" userId="23bab20399b8496f" providerId="LiveId" clId="{F4DC33E9-8763-4A8C-BC61-DD7AFCF4FB55}" dt="2024-02-01T13:17:10.714" v="102" actId="1076"/>
          <ac:spMkLst>
            <pc:docMk/>
            <pc:sldMk cId="1003962426" sldId="293"/>
            <ac:spMk id="3" creationId="{B787DFD8-D262-D485-B1F2-817C5A0928C5}"/>
          </ac:spMkLst>
        </pc:spChg>
        <pc:spChg chg="add del mod">
          <ac:chgData name="vanshu sharma" userId="23bab20399b8496f" providerId="LiveId" clId="{F4DC33E9-8763-4A8C-BC61-DD7AFCF4FB55}" dt="2024-02-01T13:16:48.510" v="96" actId="478"/>
          <ac:spMkLst>
            <pc:docMk/>
            <pc:sldMk cId="1003962426" sldId="293"/>
            <ac:spMk id="5" creationId="{11E244FD-BD2C-32FA-8C7D-C494967C2A54}"/>
          </ac:spMkLst>
        </pc:spChg>
        <pc:picChg chg="add mod">
          <ac:chgData name="vanshu sharma" userId="23bab20399b8496f" providerId="LiveId" clId="{F4DC33E9-8763-4A8C-BC61-DD7AFCF4FB55}" dt="2024-02-01T13:17:30.214" v="104" actId="1076"/>
          <ac:picMkLst>
            <pc:docMk/>
            <pc:sldMk cId="1003962426" sldId="293"/>
            <ac:picMk id="7" creationId="{CEAC65A5-8EB4-47F7-FA77-26068C627837}"/>
          </ac:picMkLst>
        </pc:picChg>
      </pc:sldChg>
      <pc:sldChg chg="addSp delSp modSp new mod">
        <pc:chgData name="vanshu sharma" userId="23bab20399b8496f" providerId="LiveId" clId="{F4DC33E9-8763-4A8C-BC61-DD7AFCF4FB55}" dt="2024-02-01T13:18:28.881" v="112" actId="1076"/>
        <pc:sldMkLst>
          <pc:docMk/>
          <pc:sldMk cId="3107130259" sldId="294"/>
        </pc:sldMkLst>
        <pc:spChg chg="del">
          <ac:chgData name="vanshu sharma" userId="23bab20399b8496f" providerId="LiveId" clId="{F4DC33E9-8763-4A8C-BC61-DD7AFCF4FB55}" dt="2024-02-01T13:17:40.600" v="106" actId="478"/>
          <ac:spMkLst>
            <pc:docMk/>
            <pc:sldMk cId="3107130259" sldId="294"/>
            <ac:spMk id="2" creationId="{58C4210F-C0E0-2AD2-B4C7-656EB36F8A05}"/>
          </ac:spMkLst>
        </pc:spChg>
        <pc:spChg chg="del">
          <ac:chgData name="vanshu sharma" userId="23bab20399b8496f" providerId="LiveId" clId="{F4DC33E9-8763-4A8C-BC61-DD7AFCF4FB55}" dt="2024-02-01T13:17:43.399" v="107" actId="478"/>
          <ac:spMkLst>
            <pc:docMk/>
            <pc:sldMk cId="3107130259" sldId="294"/>
            <ac:spMk id="3" creationId="{B977B179-917B-66C9-2D4D-D8C96D34D074}"/>
          </ac:spMkLst>
        </pc:spChg>
        <pc:spChg chg="add mod">
          <ac:chgData name="vanshu sharma" userId="23bab20399b8496f" providerId="LiveId" clId="{F4DC33E9-8763-4A8C-BC61-DD7AFCF4FB55}" dt="2024-02-01T13:18:28.881" v="112" actId="1076"/>
          <ac:spMkLst>
            <pc:docMk/>
            <pc:sldMk cId="3107130259" sldId="294"/>
            <ac:spMk id="7" creationId="{95FF4423-03FC-F5DA-3647-A0410CD4B9C8}"/>
          </ac:spMkLst>
        </pc:spChg>
        <pc:picChg chg="add mod">
          <ac:chgData name="vanshu sharma" userId="23bab20399b8496f" providerId="LiveId" clId="{F4DC33E9-8763-4A8C-BC61-DD7AFCF4FB55}" dt="2024-02-01T13:18:16.399" v="110" actId="14100"/>
          <ac:picMkLst>
            <pc:docMk/>
            <pc:sldMk cId="3107130259" sldId="294"/>
            <ac:picMk id="5" creationId="{1ACC0608-3DE7-2D49-4E85-9D3C377E49B9}"/>
          </ac:picMkLst>
        </pc:picChg>
      </pc:sldChg>
      <pc:sldChg chg="addSp delSp modSp new mod">
        <pc:chgData name="vanshu sharma" userId="23bab20399b8496f" providerId="LiveId" clId="{F4DC33E9-8763-4A8C-BC61-DD7AFCF4FB55}" dt="2024-02-01T13:24:28.220" v="204" actId="1076"/>
        <pc:sldMkLst>
          <pc:docMk/>
          <pc:sldMk cId="1487521536" sldId="295"/>
        </pc:sldMkLst>
        <pc:spChg chg="add del mod">
          <ac:chgData name="vanshu sharma" userId="23bab20399b8496f" providerId="LiveId" clId="{F4DC33E9-8763-4A8C-BC61-DD7AFCF4FB55}" dt="2024-02-01T13:24:19.800" v="202" actId="1076"/>
          <ac:spMkLst>
            <pc:docMk/>
            <pc:sldMk cId="1487521536" sldId="295"/>
            <ac:spMk id="2" creationId="{40894765-B7CA-D7E2-4DD7-4E1B01CDD0C4}"/>
          </ac:spMkLst>
        </pc:spChg>
        <pc:spChg chg="del">
          <ac:chgData name="vanshu sharma" userId="23bab20399b8496f" providerId="LiveId" clId="{F4DC33E9-8763-4A8C-BC61-DD7AFCF4FB55}" dt="2024-02-01T13:18:52.491" v="114" actId="478"/>
          <ac:spMkLst>
            <pc:docMk/>
            <pc:sldMk cId="1487521536" sldId="295"/>
            <ac:spMk id="3" creationId="{A301FA02-A7F2-A2E7-D03C-AD61FE7CAEC5}"/>
          </ac:spMkLst>
        </pc:spChg>
        <pc:spChg chg="del">
          <ac:chgData name="vanshu sharma" userId="23bab20399b8496f" providerId="LiveId" clId="{F4DC33E9-8763-4A8C-BC61-DD7AFCF4FB55}" dt="2024-02-01T13:19:29.918" v="131" actId="478"/>
          <ac:spMkLst>
            <pc:docMk/>
            <pc:sldMk cId="1487521536" sldId="295"/>
            <ac:spMk id="4" creationId="{68129D21-E150-4B2B-FB33-263761FB3896}"/>
          </ac:spMkLst>
        </pc:spChg>
        <pc:picChg chg="add del mod">
          <ac:chgData name="vanshu sharma" userId="23bab20399b8496f" providerId="LiveId" clId="{F4DC33E9-8763-4A8C-BC61-DD7AFCF4FB55}" dt="2024-02-01T13:19:04.497" v="123" actId="22"/>
          <ac:picMkLst>
            <pc:docMk/>
            <pc:sldMk cId="1487521536" sldId="295"/>
            <ac:picMk id="7" creationId="{AF4766A9-EC8C-3FC3-8F32-20E3CBF7432C}"/>
          </ac:picMkLst>
        </pc:picChg>
        <pc:picChg chg="add mod">
          <ac:chgData name="vanshu sharma" userId="23bab20399b8496f" providerId="LiveId" clId="{F4DC33E9-8763-4A8C-BC61-DD7AFCF4FB55}" dt="2024-02-01T13:24:28.220" v="204" actId="1076"/>
          <ac:picMkLst>
            <pc:docMk/>
            <pc:sldMk cId="1487521536" sldId="295"/>
            <ac:picMk id="9" creationId="{D3547780-4124-38A6-A9F2-ECB5D8D48ADC}"/>
          </ac:picMkLst>
        </pc:picChg>
      </pc:sldChg>
      <pc:sldChg chg="modSp new mod">
        <pc:chgData name="vanshu sharma" userId="23bab20399b8496f" providerId="LiveId" clId="{F4DC33E9-8763-4A8C-BC61-DD7AFCF4FB55}" dt="2024-02-01T13:20:16.204" v="142" actId="207"/>
        <pc:sldMkLst>
          <pc:docMk/>
          <pc:sldMk cId="684955634" sldId="296"/>
        </pc:sldMkLst>
        <pc:spChg chg="mod">
          <ac:chgData name="vanshu sharma" userId="23bab20399b8496f" providerId="LiveId" clId="{F4DC33E9-8763-4A8C-BC61-DD7AFCF4FB55}" dt="2024-02-01T13:19:54.539" v="136" actId="1076"/>
          <ac:spMkLst>
            <pc:docMk/>
            <pc:sldMk cId="684955634" sldId="296"/>
            <ac:spMk id="2" creationId="{B9A530D8-CE59-E417-4C72-E7F24A772C32}"/>
          </ac:spMkLst>
        </pc:spChg>
        <pc:spChg chg="mod">
          <ac:chgData name="vanshu sharma" userId="23bab20399b8496f" providerId="LiveId" clId="{F4DC33E9-8763-4A8C-BC61-DD7AFCF4FB55}" dt="2024-02-01T13:20:16.204" v="142" actId="207"/>
          <ac:spMkLst>
            <pc:docMk/>
            <pc:sldMk cId="684955634" sldId="296"/>
            <ac:spMk id="3" creationId="{897004AF-443E-04F5-3883-459A624DE95D}"/>
          </ac:spMkLst>
        </pc:spChg>
      </pc:sldChg>
      <pc:sldChg chg="delSp modSp new mod">
        <pc:chgData name="vanshu sharma" userId="23bab20399b8496f" providerId="LiveId" clId="{F4DC33E9-8763-4A8C-BC61-DD7AFCF4FB55}" dt="2024-02-01T13:22:47.318" v="175" actId="20577"/>
        <pc:sldMkLst>
          <pc:docMk/>
          <pc:sldMk cId="3671816523" sldId="297"/>
        </pc:sldMkLst>
        <pc:spChg chg="del">
          <ac:chgData name="vanshu sharma" userId="23bab20399b8496f" providerId="LiveId" clId="{F4DC33E9-8763-4A8C-BC61-DD7AFCF4FB55}" dt="2024-02-01T13:20:51.163" v="145" actId="478"/>
          <ac:spMkLst>
            <pc:docMk/>
            <pc:sldMk cId="3671816523" sldId="297"/>
            <ac:spMk id="2" creationId="{23380841-D0BA-5C4B-7720-1CF10F80F6BD}"/>
          </ac:spMkLst>
        </pc:spChg>
        <pc:spChg chg="mod">
          <ac:chgData name="vanshu sharma" userId="23bab20399b8496f" providerId="LiveId" clId="{F4DC33E9-8763-4A8C-BC61-DD7AFCF4FB55}" dt="2024-02-01T13:22:47.318" v="175" actId="20577"/>
          <ac:spMkLst>
            <pc:docMk/>
            <pc:sldMk cId="3671816523" sldId="297"/>
            <ac:spMk id="3" creationId="{01711CEF-CD09-3726-B82B-D46EE6D63D46}"/>
          </ac:spMkLst>
        </pc:spChg>
      </pc:sldChg>
      <pc:sldChg chg="addSp delSp modSp new del mod">
        <pc:chgData name="vanshu sharma" userId="23bab20399b8496f" providerId="LiveId" clId="{F4DC33E9-8763-4A8C-BC61-DD7AFCF4FB55}" dt="2024-02-01T13:23:23.559" v="183" actId="680"/>
        <pc:sldMkLst>
          <pc:docMk/>
          <pc:sldMk cId="1746621843" sldId="298"/>
        </pc:sldMkLst>
        <pc:spChg chg="mod">
          <ac:chgData name="vanshu sharma" userId="23bab20399b8496f" providerId="LiveId" clId="{F4DC33E9-8763-4A8C-BC61-DD7AFCF4FB55}" dt="2024-02-01T13:23:23.206" v="182"/>
          <ac:spMkLst>
            <pc:docMk/>
            <pc:sldMk cId="1746621843" sldId="298"/>
            <ac:spMk id="2" creationId="{C4731177-AE69-950F-D0C0-E7F4179BB363}"/>
          </ac:spMkLst>
        </pc:spChg>
        <pc:spChg chg="add del">
          <ac:chgData name="vanshu sharma" userId="23bab20399b8496f" providerId="LiveId" clId="{F4DC33E9-8763-4A8C-BC61-DD7AFCF4FB55}" dt="2024-02-01T13:23:21.439" v="180" actId="478"/>
          <ac:spMkLst>
            <pc:docMk/>
            <pc:sldMk cId="1746621843" sldId="298"/>
            <ac:spMk id="3" creationId="{B10AA343-C981-1633-B8CF-42F6FFECA49F}"/>
          </ac:spMkLst>
        </pc:spChg>
      </pc:sldChg>
      <pc:sldChg chg="delSp modSp new mod">
        <pc:chgData name="vanshu sharma" userId="23bab20399b8496f" providerId="LiveId" clId="{F4DC33E9-8763-4A8C-BC61-DD7AFCF4FB55}" dt="2024-02-01T13:23:39.997" v="195" actId="14100"/>
        <pc:sldMkLst>
          <pc:docMk/>
          <pc:sldMk cId="3235044161" sldId="298"/>
        </pc:sldMkLst>
        <pc:spChg chg="mod">
          <ac:chgData name="vanshu sharma" userId="23bab20399b8496f" providerId="LiveId" clId="{F4DC33E9-8763-4A8C-BC61-DD7AFCF4FB55}" dt="2024-02-01T13:23:39.997" v="195" actId="14100"/>
          <ac:spMkLst>
            <pc:docMk/>
            <pc:sldMk cId="3235044161" sldId="298"/>
            <ac:spMk id="2" creationId="{827F1E0C-2D95-0F7A-6075-A8CAABD1DDD4}"/>
          </ac:spMkLst>
        </pc:spChg>
        <pc:spChg chg="del">
          <ac:chgData name="vanshu sharma" userId="23bab20399b8496f" providerId="LiveId" clId="{F4DC33E9-8763-4A8C-BC61-DD7AFCF4FB55}" dt="2024-02-01T13:23:32.848" v="185" actId="478"/>
          <ac:spMkLst>
            <pc:docMk/>
            <pc:sldMk cId="3235044161" sldId="298"/>
            <ac:spMk id="3" creationId="{45369BC9-4850-5819-5B4D-47B8AD384D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>
                <a:latin typeface="+mn-lt"/>
                <a:ea typeface="+mn-ea"/>
                <a:cs typeface="+mn-cs"/>
              </a:rPr>
              <a:t>SWIGGY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dirty="0">
                <a:latin typeface="Gill Sans MT"/>
              </a:rPr>
              <a:t>SUBMITTED BY:</a:t>
            </a:r>
          </a:p>
          <a:p>
            <a:r>
              <a:rPr lang="en-US" dirty="0"/>
              <a:t> Lata Sharma</a:t>
            </a:r>
          </a:p>
        </p:txBody>
      </p:sp>
      <p:pic>
        <p:nvPicPr>
          <p:cNvPr id="4" name="Picture 18" descr="Logo&#10;&#10;Description automatically generated">
            <a:extLst>
              <a:ext uri="{FF2B5EF4-FFF2-40B4-BE49-F238E27FC236}">
                <a16:creationId xmlns:a16="http://schemas.microsoft.com/office/drawing/2014/main" id="{F32BF8D3-84C9-CDF4-66E6-066CFD8E3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542" y="-399124"/>
            <a:ext cx="2629140" cy="262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18236"/>
            <a:ext cx="7673309" cy="21762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entury Gothic"/>
              </a:rPr>
              <a:t>China  hotel has highest price of 527/- among all the hotels in Bangalore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entury Gothic"/>
              </a:rPr>
              <a:t>99 Variety Dosa &amp; Tandoori Merchant hotels has least price of 50/- among all the hotels in Bangalore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C65A5-8EB4-47F7-FA77-26068C627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61" y="2549776"/>
            <a:ext cx="3627434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CC0608-3DE7-2D49-4E85-9D3C377E4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06" y="817669"/>
            <a:ext cx="5960145" cy="35134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FF4423-03FC-F5DA-3647-A0410CD4B9C8}"/>
              </a:ext>
            </a:extLst>
          </p:cNvPr>
          <p:cNvSpPr txBox="1"/>
          <p:nvPr/>
        </p:nvSpPr>
        <p:spPr>
          <a:xfrm>
            <a:off x="681135" y="4814796"/>
            <a:ext cx="61022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GB" sz="1800" dirty="0"/>
              <a:t>Only North Indian </a:t>
            </a:r>
            <a:r>
              <a:rPr lang="en-GB" sz="1800" dirty="0" err="1"/>
              <a:t>Cusine</a:t>
            </a:r>
            <a:r>
              <a:rPr lang="en-GB" sz="1800" dirty="0"/>
              <a:t> is mostly available in 12+ shops in </a:t>
            </a:r>
            <a:r>
              <a:rPr lang="en-GB" sz="1800" dirty="0" err="1"/>
              <a:t>Banglore</a:t>
            </a:r>
            <a:r>
              <a:rPr lang="en-GB" sz="1800" dirty="0"/>
              <a:t> and second top cuisine is Desserts and third is Chinses cuisine</a:t>
            </a:r>
            <a:endParaRPr lang="en-US" sz="1800" b="1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0713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4765-B7CA-D7E2-4DD7-4E1B01CD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502" y="594360"/>
            <a:ext cx="9110783" cy="1115941"/>
          </a:xfrm>
        </p:spPr>
        <p:txBody>
          <a:bodyPr/>
          <a:lstStyle/>
          <a:p>
            <a:pPr marL="342900" indent="-342900"/>
            <a:r>
              <a:rPr lang="en-US" sz="6600" b="1" dirty="0">
                <a:latin typeface="Century Gothic"/>
              </a:rPr>
              <a:t>Final Dashboard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00559-005C-C451-5583-A8AFF769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47780-4124-38A6-A9F2-ECB5D8D48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19" y="1710301"/>
            <a:ext cx="9110783" cy="502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2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30D8-CE59-E417-4C72-E7F24A77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76" y="398790"/>
            <a:ext cx="6400800" cy="768096"/>
          </a:xfrm>
        </p:spPr>
        <p:txBody>
          <a:bodyPr/>
          <a:lstStyle/>
          <a:p>
            <a:r>
              <a:rPr lang="en-US" sz="4400" b="1" dirty="0">
                <a:latin typeface="Century Gothic"/>
              </a:rPr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004AF-443E-04F5-3883-459A624DE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881" y="1517903"/>
            <a:ext cx="8804988" cy="4201761"/>
          </a:xfrm>
        </p:spPr>
        <p:txBody>
          <a:bodyPr/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Koramangala area has more number of shops with a total of 61 shops.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'BTM' location is 2nd with 33 shops, followed by 'HSR' with 15 shops.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Khichdi Experiment shop has highest rating of 4.8 and has a best price of 200 Rupees , it is located in Koramangala.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Based on ratings, top 10 shops are located in BTM,HSR &amp; Koramangala.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Only North Indian Cuisine is mostly available in 12+ shops 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55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11CEF-CD09-3726-B82B-D46EE6D6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1" y="120739"/>
            <a:ext cx="6795298" cy="6569310"/>
          </a:xfrm>
        </p:spPr>
        <p:txBody>
          <a:bodyPr/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KORAMANGALA location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Khicidi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Experiment' is the shop with best rating of 4.8 and price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two is 200 Rupees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'Kanti Sweets' shop has less price of 150 Rupees, with a rating of 4.3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'Taco Bell' has a highest price of 00 rupees with a rating of 4.3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In BTM location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'Chinese Bae' is the shop with highest price of 450 Rupees and its rating is 4.5.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'Tandoori Merchant' shop has less price of 100 Rupees, with a rating of 4.2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'99 VARIETY DOSA AND PAV BHAJI- Malli Mane Food' &amp; '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Svadu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Pure Ghee Sweet' has a price of 200 rupees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 with a rating of 4.1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In HSR location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'Mumbai Tiffin' &amp; 'AI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Daaz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' have best rating of 4.4 and price is around 400 Rupees.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'New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Udipi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Grand' has least price of around 150 Rupees, with best rating of 4.3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'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Dindigul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Thalapakatti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Biriyani' shop has high price, with a rating of 4.1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81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1E0C-2D95-0F7A-6075-A8CAABD1D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75103"/>
            <a:ext cx="6002756" cy="2820831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3504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ARCHITECTURE​</a:t>
            </a:r>
          </a:p>
          <a:p>
            <a:r>
              <a:rPr lang="en-US" dirty="0"/>
              <a:t>ETL OPERATIONS</a:t>
            </a:r>
          </a:p>
          <a:p>
            <a:r>
              <a:rPr lang="en-US" dirty="0"/>
              <a:t>INSIGHTS</a:t>
            </a:r>
          </a:p>
          <a:p>
            <a:r>
              <a:rPr lang="en-US" dirty="0"/>
              <a:t>Final Dashboard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648" y="853106"/>
            <a:ext cx="6766560" cy="768096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810445-2F52-6398-2471-4CD0D351C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98" y="1906709"/>
            <a:ext cx="7292890" cy="48280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</a:rPr>
              <a:t>ETL OPERATIONS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460F0-D2D9-7044-17F5-7417C91DCA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Wingdings"/>
              <a:buChar char="v"/>
            </a:pPr>
            <a:r>
              <a:rPr lang="en-US" sz="1800" b="1" dirty="0">
                <a:latin typeface="Century Gothic"/>
                <a:ea typeface="+mn-lt"/>
                <a:cs typeface="+mn-lt"/>
              </a:rPr>
              <a:t>  Cleaning poorly formatted columns from the extracted raw data.</a:t>
            </a:r>
          </a:p>
          <a:p>
            <a:pPr marL="285750" indent="-285750">
              <a:buFont typeface="Wingdings"/>
              <a:buChar char="v"/>
            </a:pPr>
            <a:endParaRPr lang="en-US" sz="1800" b="1" dirty="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1800" b="1" dirty="0">
                <a:latin typeface="Century Gothic"/>
                <a:ea typeface="+mn-lt"/>
                <a:cs typeface="+mn-lt"/>
              </a:rPr>
              <a:t>  Skipping rows with Nan values.</a:t>
            </a:r>
          </a:p>
          <a:p>
            <a:pPr marL="285750" indent="-285750">
              <a:buFont typeface="Wingdings"/>
              <a:buChar char="v"/>
            </a:pPr>
            <a:endParaRPr lang="en-US" sz="1800" b="1" dirty="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1800" b="1" dirty="0">
                <a:latin typeface="Century Gothic"/>
                <a:ea typeface="+mn-lt"/>
                <a:cs typeface="+mn-lt"/>
              </a:rPr>
              <a:t>  Removing duplicated rows.</a:t>
            </a:r>
          </a:p>
          <a:p>
            <a:pPr marL="285750" indent="-285750">
              <a:buFont typeface="Wingdings"/>
              <a:buChar char="v"/>
            </a:pPr>
            <a:endParaRPr lang="en-US" sz="1800" b="1" dirty="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1800" b="1" dirty="0">
                <a:latin typeface="Century Gothic"/>
                <a:ea typeface="+mn-lt"/>
                <a:cs typeface="+mn-lt"/>
              </a:rPr>
              <a:t>  Changing the data types for necessary columns.</a:t>
            </a:r>
            <a:endParaRPr lang="en-US" sz="1800" b="1" dirty="0">
              <a:latin typeface="Century Gothic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1716" y="4588394"/>
            <a:ext cx="6313652" cy="1812406"/>
          </a:xfrm>
        </p:spPr>
        <p:txBody>
          <a:bodyPr/>
          <a:lstStyle/>
          <a:p>
            <a:r>
              <a:rPr lang="en-US" sz="2400" b="1" dirty="0">
                <a:latin typeface="Century Gothic"/>
              </a:rPr>
              <a:t>Locations with more number of shops are: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002060"/>
                </a:solidFill>
                <a:latin typeface="Century Gothic"/>
              </a:rPr>
              <a:t>Koramangala - 63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002060"/>
                </a:solidFill>
                <a:latin typeface="Century Gothic"/>
              </a:rPr>
              <a:t>BTM - 33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002060"/>
                </a:solidFill>
                <a:latin typeface="Century Gothic"/>
              </a:rPr>
              <a:t>HSR - 15</a:t>
            </a:r>
          </a:p>
          <a:p>
            <a:endParaRPr lang="en-US" b="1" dirty="0">
              <a:latin typeface="Century Gothic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42F304-1E5D-422A-E806-B13C6368C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76" y="250324"/>
            <a:ext cx="7556424" cy="393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B47E33A5-073E-373D-C106-0C443D404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603" y="774287"/>
            <a:ext cx="4967854" cy="319561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FA97105-4BDB-ECB1-DFC2-21CDE40D3E5B}"/>
              </a:ext>
            </a:extLst>
          </p:cNvPr>
          <p:cNvSpPr txBox="1"/>
          <p:nvPr/>
        </p:nvSpPr>
        <p:spPr>
          <a:xfrm>
            <a:off x="958721" y="4682708"/>
            <a:ext cx="9109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1800" b="1" dirty="0">
                <a:solidFill>
                  <a:srgbClr val="002060"/>
                </a:solidFill>
                <a:latin typeface="Century Gothic"/>
              </a:rPr>
              <a:t>Koramangala location has more </a:t>
            </a:r>
            <a:r>
              <a:rPr lang="en-US" sz="1800" b="1" dirty="0" err="1">
                <a:solidFill>
                  <a:srgbClr val="002060"/>
                </a:solidFill>
                <a:latin typeface="Century Gothic"/>
              </a:rPr>
              <a:t>i.e</a:t>
            </a:r>
            <a:r>
              <a:rPr lang="en-US" sz="1800" b="1" dirty="0">
                <a:solidFill>
                  <a:srgbClr val="002060"/>
                </a:solidFill>
                <a:latin typeface="Century Gothic"/>
              </a:rPr>
              <a:t>, 53.39 % of availability of hotels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590C29-371E-7B99-256F-675FAA172A85}"/>
              </a:ext>
            </a:extLst>
          </p:cNvPr>
          <p:cNvSpPr txBox="1"/>
          <p:nvPr/>
        </p:nvSpPr>
        <p:spPr>
          <a:xfrm>
            <a:off x="3872204" y="530300"/>
            <a:ext cx="75298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1800" b="1" dirty="0">
                <a:solidFill>
                  <a:srgbClr val="002060"/>
                </a:solidFill>
                <a:latin typeface="Century Gothic"/>
              </a:rPr>
              <a:t>Khichdi Experiment has highest rating of 4.8 with a Price of 100/- per item.</a:t>
            </a:r>
          </a:p>
          <a:p>
            <a:pPr marL="342900" indent="-342900">
              <a:buFont typeface="Wingdings"/>
              <a:buChar char="v"/>
            </a:pPr>
            <a:r>
              <a:rPr lang="en-US" sz="1800" b="1" dirty="0">
                <a:solidFill>
                  <a:srgbClr val="002060"/>
                </a:solidFill>
                <a:latin typeface="Century Gothic"/>
              </a:rPr>
              <a:t>Corner House Ice Cream and Natural Ice Cream are the shops with 4.6 rating, with the prices of 125/- and 75/-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B48480-5383-8AE9-8666-95DD7E3C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074" y="1968956"/>
            <a:ext cx="6500204" cy="46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102" y="1083533"/>
            <a:ext cx="8101771" cy="768096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latin typeface="Century Gothic"/>
              </a:rPr>
              <a:t>In Bangalore  there are 114 Nos of Hotel,8 Nos of locations and 55 Nos of Areas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59776-62FB-C027-3651-0E88E05BF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28" y="2215141"/>
            <a:ext cx="6287294" cy="186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{B1B54C64-653B-4542-B05E-F4CC4A4930AC}tf78438558_win32</Template>
  <TotalTime>19</TotalTime>
  <Words>464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Century Gothic</vt:lpstr>
      <vt:lpstr>Gill Sans MT</vt:lpstr>
      <vt:lpstr>Sabon Next LT</vt:lpstr>
      <vt:lpstr>Wingdings</vt:lpstr>
      <vt:lpstr>Office Theme</vt:lpstr>
      <vt:lpstr>SWIGGY DATA ANALYSIS</vt:lpstr>
      <vt:lpstr>AGENDA</vt:lpstr>
      <vt:lpstr>ARCHITECTURE</vt:lpstr>
      <vt:lpstr>ETL OPERATIONS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Dashboard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SWIGGY DATA ANALYSIS</dc:title>
  <dc:subject/>
  <dc:creator>vanshu sharma</dc:creator>
  <cp:lastModifiedBy>vanshu sharma</cp:lastModifiedBy>
  <cp:revision>1</cp:revision>
  <dcterms:created xsi:type="dcterms:W3CDTF">2024-02-01T13:04:38Z</dcterms:created>
  <dcterms:modified xsi:type="dcterms:W3CDTF">2024-02-01T13:24:30Z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