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4"/>
  </p:sldMasterIdLst>
  <p:sldIdLst>
    <p:sldId id="256" r:id="rId5"/>
    <p:sldId id="272" r:id="rId6"/>
    <p:sldId id="273" r:id="rId7"/>
    <p:sldId id="257" r:id="rId8"/>
    <p:sldId id="263" r:id="rId9"/>
    <p:sldId id="265" r:id="rId10"/>
    <p:sldId id="268" r:id="rId11"/>
    <p:sldId id="269" r:id="rId12"/>
    <p:sldId id="267" r:id="rId13"/>
    <p:sldId id="270" r:id="rId14"/>
    <p:sldId id="271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2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7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8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2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5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4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4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5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7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aps/c4RQhnCMKK9jFGtt7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6801-EDE0-2C82-EF68-F2AA5FC17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550563"/>
            <a:ext cx="6658405" cy="13279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Student Result Management System</a:t>
            </a:r>
            <a:endParaRPr lang="en-US" sz="3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4" name="Picture 3" descr="A group of people using computers&#10;&#10;Description automatically generated">
            <a:extLst>
              <a:ext uri="{FF2B5EF4-FFF2-40B4-BE49-F238E27FC236}">
                <a16:creationId xmlns:a16="http://schemas.microsoft.com/office/drawing/2014/main" id="{73955AD0-E2C8-FBA6-DFDC-3C0158D9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055" y="313185"/>
            <a:ext cx="6082841" cy="348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F7BEA9-8D4F-BDC0-88A5-1FCEB5F87965}"/>
              </a:ext>
            </a:extLst>
          </p:cNvPr>
          <p:cNvSpPr/>
          <p:nvPr/>
        </p:nvSpPr>
        <p:spPr>
          <a:xfrm>
            <a:off x="426803" y="600215"/>
            <a:ext cx="11329147" cy="5916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32A399-F113-B609-8AC9-E7032C9289E8}"/>
              </a:ext>
            </a:extLst>
          </p:cNvPr>
          <p:cNvSpPr txBox="1">
            <a:spLocks/>
          </p:cNvSpPr>
          <p:nvPr/>
        </p:nvSpPr>
        <p:spPr>
          <a:xfrm>
            <a:off x="6096000" y="457200"/>
            <a:ext cx="5483352" cy="5744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6CD6AF-72B3-8F64-D5E9-C01EF9D4ECA1}"/>
              </a:ext>
            </a:extLst>
          </p:cNvPr>
          <p:cNvSpPr/>
          <p:nvPr/>
        </p:nvSpPr>
        <p:spPr>
          <a:xfrm>
            <a:off x="820551" y="1315711"/>
            <a:ext cx="4482352" cy="4818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Student 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65D805-C373-5AEC-EFF5-CF7BA2E52708}"/>
              </a:ext>
            </a:extLst>
          </p:cNvPr>
          <p:cNvSpPr/>
          <p:nvPr/>
        </p:nvSpPr>
        <p:spPr>
          <a:xfrm>
            <a:off x="820551" y="1954446"/>
            <a:ext cx="4482352" cy="4818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Insert New Result 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F596C92-8031-7163-8570-DBE2C5F5B7AC}"/>
              </a:ext>
            </a:extLst>
          </p:cNvPr>
          <p:cNvSpPr/>
          <p:nvPr/>
        </p:nvSpPr>
        <p:spPr>
          <a:xfrm>
            <a:off x="809345" y="3321563"/>
            <a:ext cx="4482352" cy="4818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All Student Result 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994FD84-B33D-8D05-13E5-D58C221BF1A8}"/>
              </a:ext>
            </a:extLst>
          </p:cNvPr>
          <p:cNvSpPr/>
          <p:nvPr/>
        </p:nvSpPr>
        <p:spPr>
          <a:xfrm>
            <a:off x="820550" y="2626798"/>
            <a:ext cx="4482352" cy="48185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Registered Student 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F706E1-22FB-8C6C-D02C-40DBD2E0169D}"/>
              </a:ext>
            </a:extLst>
          </p:cNvPr>
          <p:cNvSpPr/>
          <p:nvPr/>
        </p:nvSpPr>
        <p:spPr>
          <a:xfrm>
            <a:off x="2200055" y="4391724"/>
            <a:ext cx="1700931" cy="4818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 Out  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C825C3-0834-FE36-A4BD-A57E41DC0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53250"/>
              </p:ext>
            </p:extLst>
          </p:nvPr>
        </p:nvGraphicFramePr>
        <p:xfrm>
          <a:off x="6248400" y="1315711"/>
          <a:ext cx="5253318" cy="248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06">
                  <a:extLst>
                    <a:ext uri="{9D8B030D-6E8A-4147-A177-3AD203B41FA5}">
                      <a16:colId xmlns:a16="http://schemas.microsoft.com/office/drawing/2014/main" val="313209468"/>
                    </a:ext>
                  </a:extLst>
                </a:gridCol>
                <a:gridCol w="1751106">
                  <a:extLst>
                    <a:ext uri="{9D8B030D-6E8A-4147-A177-3AD203B41FA5}">
                      <a16:colId xmlns:a16="http://schemas.microsoft.com/office/drawing/2014/main" val="892427140"/>
                    </a:ext>
                  </a:extLst>
                </a:gridCol>
                <a:gridCol w="1751106">
                  <a:extLst>
                    <a:ext uri="{9D8B030D-6E8A-4147-A177-3AD203B41FA5}">
                      <a16:colId xmlns:a16="http://schemas.microsoft.com/office/drawing/2014/main" val="1256419509"/>
                    </a:ext>
                  </a:extLst>
                </a:gridCol>
              </a:tblGrid>
              <a:tr h="497541">
                <a:tc>
                  <a:txBody>
                    <a:bodyPr/>
                    <a:lstStyle/>
                    <a:p>
                      <a:r>
                        <a:rPr lang="en-IN" dirty="0"/>
                        <a:t>Student ID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810958"/>
                  </a:ext>
                </a:extLst>
              </a:tr>
              <a:tr h="497541">
                <a:tc>
                  <a:txBody>
                    <a:bodyPr/>
                    <a:lstStyle/>
                    <a:p>
                      <a:r>
                        <a:rPr lang="en-IN" dirty="0"/>
                        <a:t>S6001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45886"/>
                  </a:ext>
                </a:extLst>
              </a:tr>
              <a:tr h="497541">
                <a:tc>
                  <a:txBody>
                    <a:bodyPr/>
                    <a:lstStyle/>
                    <a:p>
                      <a:r>
                        <a:rPr lang="en-IN" dirty="0"/>
                        <a:t>S6002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521587"/>
                  </a:ext>
                </a:extLst>
              </a:tr>
              <a:tr h="497541">
                <a:tc>
                  <a:txBody>
                    <a:bodyPr/>
                    <a:lstStyle/>
                    <a:p>
                      <a:r>
                        <a:rPr lang="en-IN" dirty="0"/>
                        <a:t>S6003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35160"/>
                  </a:ext>
                </a:extLst>
              </a:tr>
              <a:tr h="497541">
                <a:tc>
                  <a:txBody>
                    <a:bodyPr/>
                    <a:lstStyle/>
                    <a:p>
                      <a:r>
                        <a:rPr lang="en-IN" dirty="0"/>
                        <a:t>S6004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8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38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B38ED4-1CAB-29AA-B35C-90A8B5D7F48C}"/>
              </a:ext>
            </a:extLst>
          </p:cNvPr>
          <p:cNvSpPr/>
          <p:nvPr/>
        </p:nvSpPr>
        <p:spPr>
          <a:xfrm>
            <a:off x="426803" y="600215"/>
            <a:ext cx="11329147" cy="59167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9B46E2-1C0D-843C-9822-1DAB16770B4A}"/>
              </a:ext>
            </a:extLst>
          </p:cNvPr>
          <p:cNvSpPr txBox="1">
            <a:spLocks/>
          </p:cNvSpPr>
          <p:nvPr/>
        </p:nvSpPr>
        <p:spPr>
          <a:xfrm>
            <a:off x="6096000" y="457200"/>
            <a:ext cx="5483352" cy="5744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FE867D-D11B-188D-F047-07DF5F025257}"/>
              </a:ext>
            </a:extLst>
          </p:cNvPr>
          <p:cNvSpPr/>
          <p:nvPr/>
        </p:nvSpPr>
        <p:spPr>
          <a:xfrm>
            <a:off x="820551" y="1315711"/>
            <a:ext cx="4482352" cy="4818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Student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2142ED-3449-280C-1FAA-F20D21796F01}"/>
              </a:ext>
            </a:extLst>
          </p:cNvPr>
          <p:cNvSpPr/>
          <p:nvPr/>
        </p:nvSpPr>
        <p:spPr>
          <a:xfrm>
            <a:off x="820551" y="1954446"/>
            <a:ext cx="4482352" cy="4818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Insert New Result 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44DFD2-3D71-2CB5-1060-331E21A5B185}"/>
              </a:ext>
            </a:extLst>
          </p:cNvPr>
          <p:cNvSpPr/>
          <p:nvPr/>
        </p:nvSpPr>
        <p:spPr>
          <a:xfrm>
            <a:off x="809345" y="3321563"/>
            <a:ext cx="4482352" cy="48185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All Student Result 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480885-950A-5358-DADF-C9E8856B3DBA}"/>
              </a:ext>
            </a:extLst>
          </p:cNvPr>
          <p:cNvSpPr/>
          <p:nvPr/>
        </p:nvSpPr>
        <p:spPr>
          <a:xfrm>
            <a:off x="820550" y="2626798"/>
            <a:ext cx="4482352" cy="4818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Registered Student 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2978DA-90F8-3147-F19D-486FE5CFBF79}"/>
              </a:ext>
            </a:extLst>
          </p:cNvPr>
          <p:cNvSpPr/>
          <p:nvPr/>
        </p:nvSpPr>
        <p:spPr>
          <a:xfrm>
            <a:off x="2061882" y="4423941"/>
            <a:ext cx="2017058" cy="5378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 Out  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B43240-9ECD-7EFC-D152-3A0EA0D2C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54788"/>
              </p:ext>
            </p:extLst>
          </p:nvPr>
        </p:nvGraphicFramePr>
        <p:xfrm>
          <a:off x="6185645" y="1315711"/>
          <a:ext cx="5185804" cy="248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451">
                  <a:extLst>
                    <a:ext uri="{9D8B030D-6E8A-4147-A177-3AD203B41FA5}">
                      <a16:colId xmlns:a16="http://schemas.microsoft.com/office/drawing/2014/main" val="3755242064"/>
                    </a:ext>
                  </a:extLst>
                </a:gridCol>
                <a:gridCol w="1296451">
                  <a:extLst>
                    <a:ext uri="{9D8B030D-6E8A-4147-A177-3AD203B41FA5}">
                      <a16:colId xmlns:a16="http://schemas.microsoft.com/office/drawing/2014/main" val="1595687719"/>
                    </a:ext>
                  </a:extLst>
                </a:gridCol>
                <a:gridCol w="1296451">
                  <a:extLst>
                    <a:ext uri="{9D8B030D-6E8A-4147-A177-3AD203B41FA5}">
                      <a16:colId xmlns:a16="http://schemas.microsoft.com/office/drawing/2014/main" val="3022040462"/>
                    </a:ext>
                  </a:extLst>
                </a:gridCol>
                <a:gridCol w="1296451">
                  <a:extLst>
                    <a:ext uri="{9D8B030D-6E8A-4147-A177-3AD203B41FA5}">
                      <a16:colId xmlns:a16="http://schemas.microsoft.com/office/drawing/2014/main" val="1491071804"/>
                    </a:ext>
                  </a:extLst>
                </a:gridCol>
              </a:tblGrid>
              <a:tr h="497541">
                <a:tc>
                  <a:txBody>
                    <a:bodyPr/>
                    <a:lstStyle/>
                    <a:p>
                      <a:r>
                        <a:rPr lang="en-IN" dirty="0"/>
                        <a:t>Student ID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BIT101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BIT102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BIT103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761875"/>
                  </a:ext>
                </a:extLst>
              </a:tr>
              <a:tr h="497541">
                <a:tc>
                  <a:txBody>
                    <a:bodyPr/>
                    <a:lstStyle/>
                    <a:p>
                      <a:r>
                        <a:rPr lang="en-IN" dirty="0"/>
                        <a:t>S6001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539992"/>
                  </a:ext>
                </a:extLst>
              </a:tr>
              <a:tr h="497541">
                <a:tc>
                  <a:txBody>
                    <a:bodyPr/>
                    <a:lstStyle/>
                    <a:p>
                      <a:r>
                        <a:rPr lang="en-IN" dirty="0"/>
                        <a:t>S6002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741799"/>
                  </a:ext>
                </a:extLst>
              </a:tr>
              <a:tr h="497541">
                <a:tc>
                  <a:txBody>
                    <a:bodyPr/>
                    <a:lstStyle/>
                    <a:p>
                      <a:r>
                        <a:rPr lang="en-IN" dirty="0"/>
                        <a:t>S6003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54848"/>
                  </a:ext>
                </a:extLst>
              </a:tr>
              <a:tr h="497541">
                <a:tc>
                  <a:txBody>
                    <a:bodyPr/>
                    <a:lstStyle/>
                    <a:p>
                      <a:r>
                        <a:rPr lang="en-IN" dirty="0"/>
                        <a:t>S6004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92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00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F93E-0466-C45E-3BE2-4E761C65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Contact Us </a:t>
            </a:r>
          </a:p>
        </p:txBody>
      </p:sp>
      <p:pic>
        <p:nvPicPr>
          <p:cNvPr id="11" name="Picture 10" descr="A person sitting on a pile of books and a computer&#10;&#10;Description automatically generated">
            <a:extLst>
              <a:ext uri="{FF2B5EF4-FFF2-40B4-BE49-F238E27FC236}">
                <a16:creationId xmlns:a16="http://schemas.microsoft.com/office/drawing/2014/main" id="{F5197288-927A-6590-4B9E-6367DD95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8" y="2511340"/>
            <a:ext cx="2411507" cy="2237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3DB49-A34E-D5C8-F408-F8D2275D3C9F}"/>
              </a:ext>
            </a:extLst>
          </p:cNvPr>
          <p:cNvSpPr txBox="1"/>
          <p:nvPr/>
        </p:nvSpPr>
        <p:spPr>
          <a:xfrm>
            <a:off x="6777317" y="537688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Poppins"/>
                <a:cs typeface="Poppins"/>
              </a:rPr>
              <a:t>Level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latin typeface="Poppins"/>
                <a:ea typeface="Poppins"/>
                <a:cs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1 Fake street Sydney, NSW 2000</a:t>
            </a:r>
            <a:endParaRPr lang="en-US" sz="1800" b="1" dirty="0">
              <a:solidFill>
                <a:schemeClr val="tx1"/>
              </a:solidFill>
              <a:ea typeface="+mn-lt"/>
              <a:cs typeface="Poppins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800" dirty="0">
                <a:solidFill>
                  <a:srgbClr val="3D4650"/>
                </a:solidFill>
                <a:ea typeface="+mn-lt"/>
                <a:cs typeface="+mn-lt"/>
              </a:rPr>
              <a:t>     </a:t>
            </a:r>
            <a:r>
              <a:rPr lang="en-US" sz="1800" b="1" dirty="0">
                <a:solidFill>
                  <a:srgbClr val="3D4650"/>
                </a:solidFill>
                <a:ea typeface="+mn-lt"/>
                <a:cs typeface="+mn-lt"/>
              </a:rPr>
              <a:t>+61 433 334 433</a:t>
            </a:r>
            <a:r>
              <a:rPr lang="en-US" sz="1800" dirty="0">
                <a:solidFill>
                  <a:schemeClr val="tx1"/>
                </a:solidFill>
                <a:latin typeface="Poppins"/>
                <a:cs typeface="Poppins"/>
              </a:rPr>
              <a:t>  </a:t>
            </a:r>
            <a:endParaRPr lang="en-US" sz="1800" b="1" dirty="0">
              <a:solidFill>
                <a:schemeClr val="tx1"/>
              </a:solidFill>
              <a:latin typeface="Avenir Next LT Pro"/>
              <a:cs typeface="Poppins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Poppins"/>
                <a:cs typeface="Poppins"/>
              </a:rPr>
              <a:t>     </a:t>
            </a:r>
            <a:r>
              <a:rPr lang="en-US" sz="1800" b="1" dirty="0">
                <a:solidFill>
                  <a:srgbClr val="3D4650"/>
                </a:solidFill>
                <a:ea typeface="+mn-lt"/>
                <a:cs typeface="+mn-lt"/>
              </a:rPr>
              <a:t>info@</a:t>
            </a:r>
            <a:r>
              <a:rPr lang="en-US" b="1" dirty="0">
                <a:solidFill>
                  <a:srgbClr val="3D4650"/>
                </a:solidFill>
                <a:ea typeface="+mn-lt"/>
                <a:cs typeface="+mn-lt"/>
              </a:rPr>
              <a:t>college</a:t>
            </a:r>
            <a:r>
              <a:rPr lang="en-US" sz="1800" b="1" dirty="0">
                <a:solidFill>
                  <a:srgbClr val="3D4650"/>
                </a:solidFill>
                <a:ea typeface="+mn-lt"/>
                <a:cs typeface="+mn-lt"/>
              </a:rPr>
              <a:t>.edu.au</a:t>
            </a:r>
            <a:r>
              <a:rPr lang="en-US" sz="1800" dirty="0">
                <a:solidFill>
                  <a:schemeClr val="tx1"/>
                </a:solidFill>
                <a:latin typeface="Poppins"/>
                <a:cs typeface="Poppins"/>
              </a:rPr>
              <a:t> 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896FD-306E-6306-3257-BBFA2D4B2047}"/>
              </a:ext>
            </a:extLst>
          </p:cNvPr>
          <p:cNvSpPr txBox="1"/>
          <p:nvPr/>
        </p:nvSpPr>
        <p:spPr>
          <a:xfrm>
            <a:off x="537884" y="31412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Söhne"/>
                <a:ea typeface="Söhne"/>
                <a:cs typeface="Söhne"/>
              </a:rPr>
              <a:t>“We're here to assist you. Reach out anytime!”</a:t>
            </a:r>
          </a:p>
          <a:p>
            <a:endParaRPr lang="en-US" sz="1800" dirty="0">
              <a:solidFill>
                <a:schemeClr val="tx1"/>
              </a:solidFill>
              <a:latin typeface="Söhne"/>
              <a:ea typeface="Söhne"/>
              <a:cs typeface="Söhne"/>
            </a:endParaRPr>
          </a:p>
          <a:p>
            <a:endParaRPr lang="en-US" sz="1800" dirty="0">
              <a:solidFill>
                <a:schemeClr val="tx1"/>
              </a:solidFill>
              <a:latin typeface="Söhne"/>
              <a:ea typeface="Söhne"/>
              <a:cs typeface="Söhne"/>
            </a:endParaRPr>
          </a:p>
          <a:p>
            <a:r>
              <a:rPr lang="en-US" sz="1800" dirty="0">
                <a:solidFill>
                  <a:schemeClr val="tx1"/>
                </a:solidFill>
                <a:latin typeface="Söhne"/>
              </a:rPr>
              <a:t>First name: -     ……………………………………</a:t>
            </a:r>
          </a:p>
          <a:p>
            <a:r>
              <a:rPr lang="en-US" sz="1800" dirty="0">
                <a:solidFill>
                  <a:schemeClr val="tx1"/>
                </a:solidFill>
                <a:latin typeface="Söhne"/>
              </a:rPr>
              <a:t>Last name:-   …………………………..</a:t>
            </a:r>
          </a:p>
          <a:p>
            <a:r>
              <a:rPr lang="en-US" sz="1800" dirty="0">
                <a:solidFill>
                  <a:schemeClr val="tx1"/>
                </a:solidFill>
                <a:latin typeface="Söhne"/>
              </a:rPr>
              <a:t>Email: -    ………………………</a:t>
            </a:r>
          </a:p>
          <a:p>
            <a:r>
              <a:rPr lang="en-US" sz="1800" dirty="0">
                <a:solidFill>
                  <a:schemeClr val="tx1"/>
                </a:solidFill>
                <a:latin typeface="Söhne"/>
              </a:rPr>
              <a:t>Phone no.: -    …………………………..</a:t>
            </a:r>
          </a:p>
          <a:p>
            <a:r>
              <a:rPr lang="en-US" sz="1800" dirty="0">
                <a:solidFill>
                  <a:schemeClr val="tx1"/>
                </a:solidFill>
                <a:latin typeface="Söhne"/>
              </a:rPr>
              <a:t>Questions or comments: -     ……………………………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8EA82D-A639-E97C-6F56-8FDAE65E7123}"/>
              </a:ext>
            </a:extLst>
          </p:cNvPr>
          <p:cNvSpPr txBox="1"/>
          <p:nvPr/>
        </p:nvSpPr>
        <p:spPr>
          <a:xfrm>
            <a:off x="1810868" y="5930884"/>
            <a:ext cx="14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E7143-220F-04EB-D88A-826600CDC632}"/>
              </a:ext>
            </a:extLst>
          </p:cNvPr>
          <p:cNvSpPr/>
          <p:nvPr/>
        </p:nvSpPr>
        <p:spPr>
          <a:xfrm>
            <a:off x="1864657" y="5884717"/>
            <a:ext cx="1461247" cy="461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5C3C-20D7-4207-BC02-AA74F096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Posterama"/>
              </a:rPr>
              <a:t>Introduction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022E-4B96-6C92-CB1E-8C97EBB4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7077075" cy="2189571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504020202020204" pitchFamily="34" charset="0"/>
              <a:buChar char="•"/>
            </a:pPr>
            <a:r>
              <a:rPr lang="en-US"/>
              <a:t>Student Management system  generate the Student result record and to add their record </a:t>
            </a:r>
            <a:r>
              <a:rPr lang="en-US">
                <a:ea typeface="+mn-lt"/>
                <a:cs typeface="+mn-lt"/>
              </a:rPr>
              <a:t>update it.</a:t>
            </a:r>
            <a:endParaRPr lang="en-US"/>
          </a:p>
          <a:p>
            <a:pPr marL="457200" indent="-457200">
              <a:buFont typeface="Arial" panose="020B0504020202020204" pitchFamily="34" charset="0"/>
              <a:buChar char="•"/>
            </a:pPr>
            <a:r>
              <a:rPr lang="en-US"/>
              <a:t>This system make easy to store record of each and every student </a:t>
            </a:r>
          </a:p>
          <a:p>
            <a:pPr marL="457200" indent="-457200">
              <a:buFont typeface="Arial" panose="020B05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7" name="Picture 6" descr="A cartoon of a couple of people holding gears&#10;&#10;Description automatically generated">
            <a:extLst>
              <a:ext uri="{FF2B5EF4-FFF2-40B4-BE49-F238E27FC236}">
                <a16:creationId xmlns:a16="http://schemas.microsoft.com/office/drawing/2014/main" id="{B602F1F7-3C3B-4389-471B-45B47C6AF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218" y="1220400"/>
            <a:ext cx="3736108" cy="25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8264-E404-2429-0C9B-0E4A8CF3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Features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8EC4-2D7C-69EB-F89F-9D78966B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Home page </a:t>
            </a:r>
          </a:p>
          <a:p>
            <a:pPr marL="342900" indent="-34290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Student login </a:t>
            </a:r>
          </a:p>
          <a:p>
            <a:pPr marL="342900" indent="-34290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Admin login</a:t>
            </a:r>
          </a:p>
          <a:p>
            <a:pPr marL="342900" indent="-342900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Contact us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6D729-FDC1-0744-48A2-12366905E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91007"/>
            <a:ext cx="4600913" cy="299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7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5E2E-A0F2-6550-E98D-C0710237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Posterama"/>
              </a:rPr>
              <a:t> </a:t>
            </a:r>
            <a:endParaRPr lang="en-US" b="1" dirty="0">
              <a:cs typeface="Posteram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3867C-C738-ADDC-338C-A673D141CC08}"/>
              </a:ext>
            </a:extLst>
          </p:cNvPr>
          <p:cNvSpPr/>
          <p:nvPr/>
        </p:nvSpPr>
        <p:spPr>
          <a:xfrm>
            <a:off x="409488" y="237038"/>
            <a:ext cx="10972800" cy="10239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C07F56-E6B7-E98F-4B42-27DAC86AA1D9}"/>
              </a:ext>
            </a:extLst>
          </p:cNvPr>
          <p:cNvSpPr/>
          <p:nvPr/>
        </p:nvSpPr>
        <p:spPr>
          <a:xfrm>
            <a:off x="686265" y="517286"/>
            <a:ext cx="1293454" cy="4634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kern="1200">
                <a:solidFill>
                  <a:schemeClr val="bg1">
                    <a:lumMod val="95000"/>
                  </a:schemeClr>
                </a:solidFill>
                <a:latin typeface="+mn-lt"/>
                <a:ea typeface="+mn-lt"/>
                <a:cs typeface="+mn-lt"/>
              </a:rPr>
              <a:t>Home</a:t>
            </a:r>
            <a:endParaRPr 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92811-1347-BD0A-E44F-9AA284D74031}"/>
              </a:ext>
            </a:extLst>
          </p:cNvPr>
          <p:cNvSpPr/>
          <p:nvPr/>
        </p:nvSpPr>
        <p:spPr>
          <a:xfrm>
            <a:off x="2179831" y="517285"/>
            <a:ext cx="1293454" cy="46348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 </a:t>
            </a:r>
            <a:endParaRPr lang="en-US" sz="1200" b="1">
              <a:solidFill>
                <a:schemeClr val="tx1"/>
              </a:solidFill>
            </a:endParaRPr>
          </a:p>
        </p:txBody>
      </p:sp>
      <p:pic>
        <p:nvPicPr>
          <p:cNvPr id="20" name="Content Placeholder 19" descr="A blue and white search bar&#10;&#10;Description automatically generated">
            <a:extLst>
              <a:ext uri="{FF2B5EF4-FFF2-40B4-BE49-F238E27FC236}">
                <a16:creationId xmlns:a16="http://schemas.microsoft.com/office/drawing/2014/main" id="{67C06424-EC07-3A3C-1F24-4DEE1FF59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2" t="34263" r="6192" b="42629"/>
          <a:stretch/>
        </p:blipFill>
        <p:spPr>
          <a:xfrm>
            <a:off x="7501370" y="423799"/>
            <a:ext cx="3191759" cy="650457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4A2FC5-7571-E170-E959-64942785C5A1}"/>
              </a:ext>
            </a:extLst>
          </p:cNvPr>
          <p:cNvSpPr txBox="1"/>
          <p:nvPr/>
        </p:nvSpPr>
        <p:spPr>
          <a:xfrm>
            <a:off x="686265" y="4142346"/>
            <a:ext cx="10419246" cy="14837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>
              <a:latin typeface="Söhne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588FD0-5A76-65FC-B0AB-162460A5EBD1}"/>
              </a:ext>
            </a:extLst>
          </p:cNvPr>
          <p:cNvSpPr/>
          <p:nvPr/>
        </p:nvSpPr>
        <p:spPr>
          <a:xfrm>
            <a:off x="3673397" y="517285"/>
            <a:ext cx="1293454" cy="46348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Admin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C84267-FBB1-52F8-4F85-F700583C3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1519"/>
            <a:ext cx="12192000" cy="53194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3E0D6D-F916-5C6F-491A-7308ED390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722" y="1515035"/>
            <a:ext cx="5746407" cy="51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9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FC3620-4D87-7356-F8D9-08BA2787DF1B}"/>
              </a:ext>
            </a:extLst>
          </p:cNvPr>
          <p:cNvSpPr/>
          <p:nvPr/>
        </p:nvSpPr>
        <p:spPr>
          <a:xfrm>
            <a:off x="6091808" y="1349041"/>
            <a:ext cx="5473521" cy="5366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49C452-4247-A149-917D-FEEA0FEAE111}"/>
              </a:ext>
            </a:extLst>
          </p:cNvPr>
          <p:cNvSpPr/>
          <p:nvPr/>
        </p:nvSpPr>
        <p:spPr>
          <a:xfrm>
            <a:off x="6474118" y="1773380"/>
            <a:ext cx="4700788" cy="86932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328C3-4A1D-4107-D5F8-62526694311A}"/>
              </a:ext>
            </a:extLst>
          </p:cNvPr>
          <p:cNvSpPr/>
          <p:nvPr/>
        </p:nvSpPr>
        <p:spPr>
          <a:xfrm>
            <a:off x="7912994" y="4262158"/>
            <a:ext cx="3166056" cy="4185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F0109-0A23-59B2-1008-D0DE38D6DFC7}"/>
              </a:ext>
            </a:extLst>
          </p:cNvPr>
          <p:cNvSpPr/>
          <p:nvPr/>
        </p:nvSpPr>
        <p:spPr>
          <a:xfrm>
            <a:off x="7912994" y="3335920"/>
            <a:ext cx="3166056" cy="4185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3C9273-3315-CDC7-1350-C9EFD11F13F7}"/>
              </a:ext>
            </a:extLst>
          </p:cNvPr>
          <p:cNvSpPr/>
          <p:nvPr/>
        </p:nvSpPr>
        <p:spPr>
          <a:xfrm>
            <a:off x="8180568" y="5188396"/>
            <a:ext cx="1287887" cy="4507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Enter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151B7-D3A0-51C5-87BD-2A0152AE12B2}"/>
              </a:ext>
            </a:extLst>
          </p:cNvPr>
          <p:cNvSpPr/>
          <p:nvPr/>
        </p:nvSpPr>
        <p:spPr>
          <a:xfrm>
            <a:off x="6371152" y="3336778"/>
            <a:ext cx="1298620" cy="4185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Username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89279A-438C-F55F-71E5-40A6788DAB26}"/>
              </a:ext>
            </a:extLst>
          </p:cNvPr>
          <p:cNvSpPr/>
          <p:nvPr/>
        </p:nvSpPr>
        <p:spPr>
          <a:xfrm>
            <a:off x="6371152" y="4257813"/>
            <a:ext cx="1298620" cy="4185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Password</a:t>
            </a:r>
            <a:endParaRPr lang="en-US" dirty="0"/>
          </a:p>
        </p:txBody>
      </p:sp>
      <p:pic>
        <p:nvPicPr>
          <p:cNvPr id="13" name="Picture 12" descr="A person sitting on a table with a computer&#10;&#10;Description automatically generated">
            <a:extLst>
              <a:ext uri="{FF2B5EF4-FFF2-40B4-BE49-F238E27FC236}">
                <a16:creationId xmlns:a16="http://schemas.microsoft.com/office/drawing/2014/main" id="{F27D1315-1632-05B5-6BA1-705AE3BC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40" y="1350125"/>
            <a:ext cx="5163191" cy="51846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64A88D-E64C-2A12-F4C1-164B47F68DF6}"/>
              </a:ext>
            </a:extLst>
          </p:cNvPr>
          <p:cNvSpPr/>
          <p:nvPr/>
        </p:nvSpPr>
        <p:spPr>
          <a:xfrm>
            <a:off x="639014" y="254654"/>
            <a:ext cx="10912833" cy="109342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STUDENT LOGIN</a:t>
            </a:r>
            <a:endParaRPr lang="en-US" sz="3200" b="1" dirty="0">
              <a:solidFill>
                <a:schemeClr val="tx1"/>
              </a:solidFill>
              <a:latin typeface="Söhne"/>
              <a:ea typeface="+mj-lt"/>
              <a:cs typeface="+mj-lt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412FA-1189-8D70-DA71-A26B95B0E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6620" y="392805"/>
            <a:ext cx="11375436" cy="5961935"/>
          </a:xfrm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FA635E-A0B6-0DFE-0D25-AE1456F48C9A}"/>
              </a:ext>
            </a:extLst>
          </p:cNvPr>
          <p:cNvSpPr/>
          <p:nvPr/>
        </p:nvSpPr>
        <p:spPr>
          <a:xfrm>
            <a:off x="514886" y="379390"/>
            <a:ext cx="1138707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F4082D-D824-9B8E-6132-70AEBDC72803}"/>
              </a:ext>
            </a:extLst>
          </p:cNvPr>
          <p:cNvSpPr/>
          <p:nvPr/>
        </p:nvSpPr>
        <p:spPr>
          <a:xfrm>
            <a:off x="582634" y="528435"/>
            <a:ext cx="11193887" cy="79419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A8891-94C9-FD04-3999-977CE234E489}"/>
              </a:ext>
            </a:extLst>
          </p:cNvPr>
          <p:cNvSpPr/>
          <p:nvPr/>
        </p:nvSpPr>
        <p:spPr>
          <a:xfrm>
            <a:off x="636833" y="1314315"/>
            <a:ext cx="11108028" cy="5054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ea typeface="+mn-lt"/>
                <a:cs typeface="+mn-lt"/>
              </a:rPr>
              <a:t>Name : </a:t>
            </a:r>
            <a:r>
              <a:rPr lang="en-US" dirty="0"/>
              <a:t>                                      Semester :                                          Roll No. :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9C1D8E-0138-671D-FA1F-3BE47193F180}"/>
              </a:ext>
            </a:extLst>
          </p:cNvPr>
          <p:cNvSpPr/>
          <p:nvPr/>
        </p:nvSpPr>
        <p:spPr>
          <a:xfrm>
            <a:off x="1638434" y="1715304"/>
            <a:ext cx="1545464" cy="3434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D055E-7E1D-50D2-41BD-E653FFB9CC9A}"/>
              </a:ext>
            </a:extLst>
          </p:cNvPr>
          <p:cNvSpPr/>
          <p:nvPr/>
        </p:nvSpPr>
        <p:spPr>
          <a:xfrm>
            <a:off x="4976208" y="1715304"/>
            <a:ext cx="1545464" cy="3434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9D099F-50E0-9A53-5318-C7486D12432B}"/>
              </a:ext>
            </a:extLst>
          </p:cNvPr>
          <p:cNvSpPr/>
          <p:nvPr/>
        </p:nvSpPr>
        <p:spPr>
          <a:xfrm>
            <a:off x="8442771" y="1715304"/>
            <a:ext cx="1545464" cy="3434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2C7C7-09E8-47E5-8BFE-FF4C779E6567}"/>
              </a:ext>
            </a:extLst>
          </p:cNvPr>
          <p:cNvSpPr/>
          <p:nvPr/>
        </p:nvSpPr>
        <p:spPr>
          <a:xfrm>
            <a:off x="880727" y="2357638"/>
            <a:ext cx="10367492" cy="373487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DEA090E-26BE-0D32-9AEC-BF1417D8D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97817"/>
              </p:ext>
            </p:extLst>
          </p:nvPr>
        </p:nvGraphicFramePr>
        <p:xfrm>
          <a:off x="1383899" y="2807218"/>
          <a:ext cx="9198460" cy="2710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615">
                  <a:extLst>
                    <a:ext uri="{9D8B030D-6E8A-4147-A177-3AD203B41FA5}">
                      <a16:colId xmlns:a16="http://schemas.microsoft.com/office/drawing/2014/main" val="2483557745"/>
                    </a:ext>
                  </a:extLst>
                </a:gridCol>
                <a:gridCol w="2299615">
                  <a:extLst>
                    <a:ext uri="{9D8B030D-6E8A-4147-A177-3AD203B41FA5}">
                      <a16:colId xmlns:a16="http://schemas.microsoft.com/office/drawing/2014/main" val="2921326860"/>
                    </a:ext>
                  </a:extLst>
                </a:gridCol>
                <a:gridCol w="2299615">
                  <a:extLst>
                    <a:ext uri="{9D8B030D-6E8A-4147-A177-3AD203B41FA5}">
                      <a16:colId xmlns:a16="http://schemas.microsoft.com/office/drawing/2014/main" val="210794358"/>
                    </a:ext>
                  </a:extLst>
                </a:gridCol>
                <a:gridCol w="2299615">
                  <a:extLst>
                    <a:ext uri="{9D8B030D-6E8A-4147-A177-3AD203B41FA5}">
                      <a16:colId xmlns:a16="http://schemas.microsoft.com/office/drawing/2014/main" val="1823081897"/>
                    </a:ext>
                  </a:extLst>
                </a:gridCol>
              </a:tblGrid>
              <a:tr h="5920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Marks</a:t>
                      </a:r>
                      <a:r>
                        <a:rPr lang="en-US" dirty="0"/>
                        <a:t> 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Passing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Marks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Obtained</a:t>
                      </a:r>
                      <a:r>
                        <a:rPr lang="en-US" dirty="0"/>
                        <a:t> 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338196"/>
                  </a:ext>
                </a:extLst>
              </a:tr>
              <a:tr h="706003">
                <a:tc>
                  <a:txBody>
                    <a:bodyPr/>
                    <a:lstStyle/>
                    <a:p>
                      <a:r>
                        <a:rPr lang="en-US" dirty="0"/>
                        <a:t>BIT101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96728"/>
                  </a:ext>
                </a:extLst>
              </a:tr>
              <a:tr h="706003">
                <a:tc>
                  <a:txBody>
                    <a:bodyPr/>
                    <a:lstStyle/>
                    <a:p>
                      <a:r>
                        <a:rPr lang="en-US" dirty="0"/>
                        <a:t>BIT102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29457"/>
                  </a:ext>
                </a:extLst>
              </a:tr>
              <a:tr h="7060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BIT103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59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5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9BEA-7B5B-6C09-550E-66CEA94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Welcome Admin </a:t>
            </a:r>
          </a:p>
        </p:txBody>
      </p:sp>
      <p:pic>
        <p:nvPicPr>
          <p:cNvPr id="24" name="Content Placeholder 23" descr="A person holding a computer with keys&#10;&#10;Description automatically generated">
            <a:extLst>
              <a:ext uri="{FF2B5EF4-FFF2-40B4-BE49-F238E27FC236}">
                <a16:creationId xmlns:a16="http://schemas.microsoft.com/office/drawing/2014/main" id="{AF82FB1D-5002-41E8-C0AB-521DC35C4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379" y="2100901"/>
            <a:ext cx="5947005" cy="40244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2F47AA-E7B4-D5D2-FEE4-1FEF4B3675FC}"/>
              </a:ext>
            </a:extLst>
          </p:cNvPr>
          <p:cNvSpPr/>
          <p:nvPr/>
        </p:nvSpPr>
        <p:spPr>
          <a:xfrm>
            <a:off x="6373313" y="2105608"/>
            <a:ext cx="5215786" cy="403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E597F3-A235-312F-B93B-FFD796EF5A6D}"/>
              </a:ext>
            </a:extLst>
          </p:cNvPr>
          <p:cNvSpPr/>
          <p:nvPr/>
        </p:nvSpPr>
        <p:spPr>
          <a:xfrm>
            <a:off x="6723364" y="2263722"/>
            <a:ext cx="4700788" cy="86932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FEA02-DDA4-D46A-3550-C4204D9EB9C1}"/>
              </a:ext>
            </a:extLst>
          </p:cNvPr>
          <p:cNvSpPr/>
          <p:nvPr/>
        </p:nvSpPr>
        <p:spPr>
          <a:xfrm>
            <a:off x="8092288" y="3430546"/>
            <a:ext cx="3166056" cy="4185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A4508F-DEE3-3599-DB9B-3DC98FE3BEEB}"/>
              </a:ext>
            </a:extLst>
          </p:cNvPr>
          <p:cNvSpPr/>
          <p:nvPr/>
        </p:nvSpPr>
        <p:spPr>
          <a:xfrm>
            <a:off x="8137112" y="4040872"/>
            <a:ext cx="3166056" cy="4185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C91D6E-33CF-AE79-4B6B-38671C325032}"/>
              </a:ext>
            </a:extLst>
          </p:cNvPr>
          <p:cNvSpPr/>
          <p:nvPr/>
        </p:nvSpPr>
        <p:spPr>
          <a:xfrm>
            <a:off x="7308682" y="4877723"/>
            <a:ext cx="1287887" cy="4507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B78B6F-F3AB-7AFA-C9CD-D7C1D5157A9D}"/>
              </a:ext>
            </a:extLst>
          </p:cNvPr>
          <p:cNvSpPr/>
          <p:nvPr/>
        </p:nvSpPr>
        <p:spPr>
          <a:xfrm>
            <a:off x="6494417" y="3428802"/>
            <a:ext cx="1298620" cy="4185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ID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09003-F24A-E41F-AA3B-17502440F9BE}"/>
              </a:ext>
            </a:extLst>
          </p:cNvPr>
          <p:cNvSpPr/>
          <p:nvPr/>
        </p:nvSpPr>
        <p:spPr>
          <a:xfrm>
            <a:off x="6494417" y="4039128"/>
            <a:ext cx="1298620" cy="4185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Password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2C5C3E-1183-495E-EEFC-BDFE11857F27}"/>
              </a:ext>
            </a:extLst>
          </p:cNvPr>
          <p:cNvSpPr/>
          <p:nvPr/>
        </p:nvSpPr>
        <p:spPr>
          <a:xfrm>
            <a:off x="9292123" y="4877722"/>
            <a:ext cx="1287887" cy="4507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32514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40C91-3439-8208-2D7E-9609F3516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5767" y="416460"/>
            <a:ext cx="5127704" cy="578474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6B05ED-5E9A-4C38-8F61-F52ADCBC23D9}"/>
              </a:ext>
            </a:extLst>
          </p:cNvPr>
          <p:cNvSpPr/>
          <p:nvPr/>
        </p:nvSpPr>
        <p:spPr>
          <a:xfrm>
            <a:off x="462687" y="418972"/>
            <a:ext cx="5681380" cy="57822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EA5A2-CE5A-FDF8-FFA8-FD4C7CED61E5}"/>
              </a:ext>
            </a:extLst>
          </p:cNvPr>
          <p:cNvSpPr/>
          <p:nvPr/>
        </p:nvSpPr>
        <p:spPr>
          <a:xfrm>
            <a:off x="6192891" y="458040"/>
            <a:ext cx="5479676" cy="57822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93F248-4687-22D9-3CB1-600BC1674FC1}"/>
              </a:ext>
            </a:extLst>
          </p:cNvPr>
          <p:cNvSpPr/>
          <p:nvPr/>
        </p:nvSpPr>
        <p:spPr>
          <a:xfrm>
            <a:off x="820551" y="1315711"/>
            <a:ext cx="4482352" cy="4818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Student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1B99B4-7F17-CFE4-E874-1DCF6B39E774}"/>
              </a:ext>
            </a:extLst>
          </p:cNvPr>
          <p:cNvSpPr/>
          <p:nvPr/>
        </p:nvSpPr>
        <p:spPr>
          <a:xfrm>
            <a:off x="820551" y="1954446"/>
            <a:ext cx="4482352" cy="48185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Insert New Result 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E91361-F882-D6CB-B7E9-27E44A663CEC}"/>
              </a:ext>
            </a:extLst>
          </p:cNvPr>
          <p:cNvSpPr/>
          <p:nvPr/>
        </p:nvSpPr>
        <p:spPr>
          <a:xfrm>
            <a:off x="809345" y="3321563"/>
            <a:ext cx="4482352" cy="4818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All Student Result 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2A23052-D144-52DB-0072-121855068258}"/>
              </a:ext>
            </a:extLst>
          </p:cNvPr>
          <p:cNvSpPr/>
          <p:nvPr/>
        </p:nvSpPr>
        <p:spPr>
          <a:xfrm>
            <a:off x="820550" y="2626798"/>
            <a:ext cx="4482352" cy="4818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Registered Student 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F7A7B8-A8BC-13EA-7852-F41393941F46}"/>
              </a:ext>
            </a:extLst>
          </p:cNvPr>
          <p:cNvSpPr/>
          <p:nvPr/>
        </p:nvSpPr>
        <p:spPr>
          <a:xfrm>
            <a:off x="1947862" y="4303299"/>
            <a:ext cx="1864659" cy="4818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 Out  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31BF4E-74B4-A917-3061-A331BE1EC380}"/>
              </a:ext>
            </a:extLst>
          </p:cNvPr>
          <p:cNvSpPr/>
          <p:nvPr/>
        </p:nvSpPr>
        <p:spPr>
          <a:xfrm>
            <a:off x="8988758" y="1323839"/>
            <a:ext cx="2314410" cy="4073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F11DDB-89D7-CDE2-23B6-8D50D527CBDB}"/>
              </a:ext>
            </a:extLst>
          </p:cNvPr>
          <p:cNvSpPr/>
          <p:nvPr/>
        </p:nvSpPr>
        <p:spPr>
          <a:xfrm>
            <a:off x="8988758" y="1949350"/>
            <a:ext cx="2314410" cy="4073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8A32A5-34B0-8E24-81C6-F3E544F268D3}"/>
              </a:ext>
            </a:extLst>
          </p:cNvPr>
          <p:cNvSpPr/>
          <p:nvPr/>
        </p:nvSpPr>
        <p:spPr>
          <a:xfrm>
            <a:off x="6382357" y="1357115"/>
            <a:ext cx="2344565" cy="374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Department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Name</a:t>
            </a:r>
            <a:r>
              <a:rPr lang="en-US" sz="16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72DB33-3D53-EC0F-1175-D4D75AD712F3}"/>
              </a:ext>
            </a:extLst>
          </p:cNvPr>
          <p:cNvSpPr/>
          <p:nvPr/>
        </p:nvSpPr>
        <p:spPr>
          <a:xfrm>
            <a:off x="6382357" y="1954446"/>
            <a:ext cx="2344565" cy="4073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Course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Name</a:t>
            </a:r>
            <a:r>
              <a:rPr lang="en-US" sz="1600" dirty="0"/>
              <a:t>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3B047F-2702-2FEC-5506-7D432512E5FA}"/>
              </a:ext>
            </a:extLst>
          </p:cNvPr>
          <p:cNvSpPr/>
          <p:nvPr/>
        </p:nvSpPr>
        <p:spPr>
          <a:xfrm>
            <a:off x="6382357" y="2617865"/>
            <a:ext cx="2368112" cy="4073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Student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Name</a:t>
            </a:r>
            <a:r>
              <a:rPr lang="en-US" sz="1600" dirty="0"/>
              <a:t>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431673-B893-21CA-53D6-49D5C780E2B3}"/>
              </a:ext>
            </a:extLst>
          </p:cNvPr>
          <p:cNvSpPr/>
          <p:nvPr/>
        </p:nvSpPr>
        <p:spPr>
          <a:xfrm>
            <a:off x="8988759" y="2617726"/>
            <a:ext cx="2314410" cy="4073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36C8B4-05EC-0A5E-B147-E838AE47B52F}"/>
              </a:ext>
            </a:extLst>
          </p:cNvPr>
          <p:cNvSpPr/>
          <p:nvPr/>
        </p:nvSpPr>
        <p:spPr>
          <a:xfrm>
            <a:off x="6382357" y="3305189"/>
            <a:ext cx="2368112" cy="4073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No.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4BD296-A6A1-9EB1-7038-39F189AD6A0E}"/>
              </a:ext>
            </a:extLst>
          </p:cNvPr>
          <p:cNvSpPr/>
          <p:nvPr/>
        </p:nvSpPr>
        <p:spPr>
          <a:xfrm>
            <a:off x="8988758" y="3279562"/>
            <a:ext cx="2314410" cy="4073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0E8E65-90BD-5C37-E2EF-8DD58D1A5BD5}"/>
              </a:ext>
            </a:extLst>
          </p:cNvPr>
          <p:cNvSpPr/>
          <p:nvPr/>
        </p:nvSpPr>
        <p:spPr>
          <a:xfrm>
            <a:off x="7868169" y="4500312"/>
            <a:ext cx="1895291" cy="4750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Create 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5A6433-42F5-92CC-141B-3AE64A36D32C}"/>
              </a:ext>
            </a:extLst>
          </p:cNvPr>
          <p:cNvSpPr/>
          <p:nvPr/>
        </p:nvSpPr>
        <p:spPr>
          <a:xfrm>
            <a:off x="9717741" y="4688541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57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C99B98-33C3-476E-0723-D98B34A9F51B}"/>
              </a:ext>
            </a:extLst>
          </p:cNvPr>
          <p:cNvSpPr txBox="1">
            <a:spLocks/>
          </p:cNvSpPr>
          <p:nvPr/>
        </p:nvSpPr>
        <p:spPr>
          <a:xfrm>
            <a:off x="6096000" y="457200"/>
            <a:ext cx="5483352" cy="5744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A93F3-F335-B2FA-0FE8-A411F07FF36B}"/>
              </a:ext>
            </a:extLst>
          </p:cNvPr>
          <p:cNvSpPr/>
          <p:nvPr/>
        </p:nvSpPr>
        <p:spPr>
          <a:xfrm>
            <a:off x="455660" y="458041"/>
            <a:ext cx="5681380" cy="5782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567D7-80C4-0496-0A34-D9F820D22BAB}"/>
              </a:ext>
            </a:extLst>
          </p:cNvPr>
          <p:cNvSpPr/>
          <p:nvPr/>
        </p:nvSpPr>
        <p:spPr>
          <a:xfrm>
            <a:off x="6192891" y="458040"/>
            <a:ext cx="5479676" cy="57822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EDBC24-E310-C446-A0E3-757783FF4DCF}"/>
              </a:ext>
            </a:extLst>
          </p:cNvPr>
          <p:cNvSpPr/>
          <p:nvPr/>
        </p:nvSpPr>
        <p:spPr>
          <a:xfrm>
            <a:off x="820551" y="1315711"/>
            <a:ext cx="4482352" cy="4818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Student 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8E5BCF-0ED9-8445-0307-6E86421E5AEC}"/>
              </a:ext>
            </a:extLst>
          </p:cNvPr>
          <p:cNvSpPr/>
          <p:nvPr/>
        </p:nvSpPr>
        <p:spPr>
          <a:xfrm>
            <a:off x="820551" y="1954446"/>
            <a:ext cx="4482352" cy="48185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Insert New Result 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D3278A-660D-D688-FF6E-E880F808B1CD}"/>
              </a:ext>
            </a:extLst>
          </p:cNvPr>
          <p:cNvSpPr/>
          <p:nvPr/>
        </p:nvSpPr>
        <p:spPr>
          <a:xfrm>
            <a:off x="809345" y="3321563"/>
            <a:ext cx="4482352" cy="4818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All Student Result 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1AAFDF-3E4D-EF15-5DF6-FFE547BC361E}"/>
              </a:ext>
            </a:extLst>
          </p:cNvPr>
          <p:cNvSpPr/>
          <p:nvPr/>
        </p:nvSpPr>
        <p:spPr>
          <a:xfrm>
            <a:off x="820550" y="2626798"/>
            <a:ext cx="4482352" cy="48185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Registered Student 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44211F4-DD41-9571-4257-77C18C703E93}"/>
              </a:ext>
            </a:extLst>
          </p:cNvPr>
          <p:cNvSpPr/>
          <p:nvPr/>
        </p:nvSpPr>
        <p:spPr>
          <a:xfrm>
            <a:off x="2200055" y="4433078"/>
            <a:ext cx="1700931" cy="40735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Out</a:t>
            </a:r>
            <a:r>
              <a:rPr lang="en-US" dirty="0"/>
              <a:t>  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553439-B42E-4F2B-D3CF-B0B853C8585D}"/>
              </a:ext>
            </a:extLst>
          </p:cNvPr>
          <p:cNvSpPr/>
          <p:nvPr/>
        </p:nvSpPr>
        <p:spPr>
          <a:xfrm>
            <a:off x="8975737" y="1301544"/>
            <a:ext cx="2370439" cy="4073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78061-5EAD-A549-1ADF-9E27740FB510}"/>
              </a:ext>
            </a:extLst>
          </p:cNvPr>
          <p:cNvSpPr/>
          <p:nvPr/>
        </p:nvSpPr>
        <p:spPr>
          <a:xfrm>
            <a:off x="9000329" y="1934206"/>
            <a:ext cx="2370439" cy="4073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6418B7-2053-A3CF-52AC-430C27FD4648}"/>
              </a:ext>
            </a:extLst>
          </p:cNvPr>
          <p:cNvSpPr/>
          <p:nvPr/>
        </p:nvSpPr>
        <p:spPr>
          <a:xfrm>
            <a:off x="6382358" y="1310890"/>
            <a:ext cx="2464031" cy="4073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NO.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4873BC-43D0-D59E-EF6A-DCBD4901EAD5}"/>
              </a:ext>
            </a:extLst>
          </p:cNvPr>
          <p:cNvSpPr/>
          <p:nvPr/>
        </p:nvSpPr>
        <p:spPr>
          <a:xfrm>
            <a:off x="6382358" y="1893595"/>
            <a:ext cx="2464031" cy="4073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Physics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212FBE-8956-EDEB-771B-721DF788B3D9}"/>
              </a:ext>
            </a:extLst>
          </p:cNvPr>
          <p:cNvSpPr/>
          <p:nvPr/>
        </p:nvSpPr>
        <p:spPr>
          <a:xfrm>
            <a:off x="6382357" y="2621977"/>
            <a:ext cx="2464031" cy="4073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Chemistry</a:t>
            </a:r>
            <a:r>
              <a:rPr lang="en-US" sz="1600" dirty="0"/>
              <a:t> 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DE8D73-9314-0FD7-F03A-B6F70A220EA2}"/>
              </a:ext>
            </a:extLst>
          </p:cNvPr>
          <p:cNvSpPr/>
          <p:nvPr/>
        </p:nvSpPr>
        <p:spPr>
          <a:xfrm>
            <a:off x="8988758" y="2617726"/>
            <a:ext cx="2370439" cy="4073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776719-AFAB-E89B-56A6-A47ADF70CA19}"/>
              </a:ext>
            </a:extLst>
          </p:cNvPr>
          <p:cNvSpPr/>
          <p:nvPr/>
        </p:nvSpPr>
        <p:spPr>
          <a:xfrm>
            <a:off x="6382357" y="3361565"/>
            <a:ext cx="2464031" cy="4073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Bio</a:t>
            </a:r>
            <a:r>
              <a:rPr lang="en-US" sz="1600" dirty="0"/>
              <a:t> 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7FF3EF-1AC7-6975-79DE-8856C6E37CA9}"/>
              </a:ext>
            </a:extLst>
          </p:cNvPr>
          <p:cNvSpPr/>
          <p:nvPr/>
        </p:nvSpPr>
        <p:spPr>
          <a:xfrm>
            <a:off x="8988758" y="3357314"/>
            <a:ext cx="2370439" cy="4073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17C121-4657-BB2C-3865-F3B648AF18E5}"/>
              </a:ext>
            </a:extLst>
          </p:cNvPr>
          <p:cNvSpPr/>
          <p:nvPr/>
        </p:nvSpPr>
        <p:spPr>
          <a:xfrm>
            <a:off x="7868169" y="4433078"/>
            <a:ext cx="1821351" cy="4073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50804241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53017062CF51488266C751130B3DD8" ma:contentTypeVersion="3" ma:contentTypeDescription="Create a new document." ma:contentTypeScope="" ma:versionID="da95e4aad31f175a482da40f45674e4e">
  <xsd:schema xmlns:xsd="http://www.w3.org/2001/XMLSchema" xmlns:xs="http://www.w3.org/2001/XMLSchema" xmlns:p="http://schemas.microsoft.com/office/2006/metadata/properties" xmlns:ns3="4976c7a1-3c9d-4074-aeef-e8d9c23df117" targetNamespace="http://schemas.microsoft.com/office/2006/metadata/properties" ma:root="true" ma:fieldsID="2e625f4548a5064f062377f81cecdcc6" ns3:_="">
    <xsd:import namespace="4976c7a1-3c9d-4074-aeef-e8d9c23df1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6c7a1-3c9d-4074-aeef-e8d9c23df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451609-BEA6-4261-976B-413F04F6D73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976c7a1-3c9d-4074-aeef-e8d9c23df117"/>
  </ds:schemaRefs>
</ds:datastoreItem>
</file>

<file path=customXml/itemProps2.xml><?xml version="1.0" encoding="utf-8"?>
<ds:datastoreItem xmlns:ds="http://schemas.openxmlformats.org/officeDocument/2006/customXml" ds:itemID="{2EBD90C7-CE71-402C-97D9-DAAB350AF6D3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E985587F-3004-4522-B2BF-AF8889C355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2</Template>
  <TotalTime>126</TotalTime>
  <Words>259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SplashVTI</vt:lpstr>
      <vt:lpstr>Student Result Management System</vt:lpstr>
      <vt:lpstr>Introduction </vt:lpstr>
      <vt:lpstr>Features </vt:lpstr>
      <vt:lpstr> </vt:lpstr>
      <vt:lpstr>PowerPoint Presentation</vt:lpstr>
      <vt:lpstr>PowerPoint Presentation</vt:lpstr>
      <vt:lpstr>Welcome Admin </vt:lpstr>
      <vt:lpstr>PowerPoint Presentation</vt:lpstr>
      <vt:lpstr>PowerPoint Presentation</vt:lpstr>
      <vt:lpstr>PowerPoint Presentation</vt:lpstr>
      <vt:lpstr>PowerPoint Presentation</vt:lpstr>
      <vt:lpstr>Contact Us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Geetakshi Geetakshi</cp:lastModifiedBy>
  <cp:revision>705</cp:revision>
  <dcterms:created xsi:type="dcterms:W3CDTF">2023-12-09T06:57:08Z</dcterms:created>
  <dcterms:modified xsi:type="dcterms:W3CDTF">2023-12-20T22:55:53Z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0x0101000253017062CF51488266C751130B3DD8</vt:lpwstr>
  </property>
</Properties>
</file>