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6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106F-6AE0-41BD-96C5-7EEC7A3BB62F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FC47-EDA5-4E51-B810-E105C3111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FFC47-EDA5-4E51-B810-E105C31118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9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96264"/>
            <a:ext cx="5657850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6435897"/>
            <a:ext cx="5657850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9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9126"/>
            <a:ext cx="1478756" cy="83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9125"/>
            <a:ext cx="4350544" cy="831627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96264"/>
            <a:ext cx="5657850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6432296"/>
            <a:ext cx="5657850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2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666060"/>
            <a:ext cx="2777490" cy="581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666064"/>
            <a:ext cx="2777490" cy="5811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730038"/>
            <a:ext cx="2777490" cy="4747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730038"/>
            <a:ext cx="2777490" cy="4747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58519"/>
            <a:ext cx="1800225" cy="3302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1056640"/>
            <a:ext cx="3757045" cy="759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4226560"/>
            <a:ext cx="1800225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9330803"/>
            <a:ext cx="1472912" cy="527403"/>
          </a:xfrm>
        </p:spPr>
        <p:txBody>
          <a:bodyPr/>
          <a:lstStyle>
            <a:lvl1pPr algn="l">
              <a:defRPr/>
            </a:lvl1pPr>
          </a:lstStyle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9330803"/>
            <a:ext cx="2614613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6856214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099554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330440"/>
            <a:ext cx="5692140" cy="11887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709955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8532368"/>
            <a:ext cx="5692140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45600"/>
            <a:ext cx="6858001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149567"/>
            <a:ext cx="6858001" cy="95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666060"/>
            <a:ext cx="5657851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9330803"/>
            <a:ext cx="139065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FB01C4BC-A2E5-4D3E-8882-5EDAEE21C40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9330803"/>
            <a:ext cx="27128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9330803"/>
            <a:ext cx="7380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EDC8B08B-5DAC-4DAD-9364-F29CE0970C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51022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2976-3263-6973-AAC8-82DD2C461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0" y="149938"/>
            <a:ext cx="5708219" cy="81047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 REDDY INSTITUTE OF ENGINEERING 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TECHNOLOGY</a:t>
            </a:r>
            <a:b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A974D-9C75-4434-E7F2-75F95256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3" y="73642"/>
            <a:ext cx="880733" cy="71352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88704-0047-BF7F-038A-132DD28BB1C5}"/>
              </a:ext>
            </a:extLst>
          </p:cNvPr>
          <p:cNvSpPr txBox="1"/>
          <p:nvPr/>
        </p:nvSpPr>
        <p:spPr>
          <a:xfrm>
            <a:off x="1008611" y="695792"/>
            <a:ext cx="565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7E6D4-3F39-BF5E-26D9-FC762DD8A85B}"/>
              </a:ext>
            </a:extLst>
          </p:cNvPr>
          <p:cNvSpPr txBox="1"/>
          <p:nvPr/>
        </p:nvSpPr>
        <p:spPr>
          <a:xfrm>
            <a:off x="260181" y="1000222"/>
            <a:ext cx="671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COURIER MANAGEMENT SYSTEM A WEB-BASED APPLICATION 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TRACKING AND MANAGING COURIERS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4DAA1-2739-8AD9-C5B3-61516E36D22C}"/>
              </a:ext>
            </a:extLst>
          </p:cNvPr>
          <p:cNvSpPr txBox="1"/>
          <p:nvPr/>
        </p:nvSpPr>
        <p:spPr>
          <a:xfrm>
            <a:off x="169086" y="1727802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12041-61D9-A8C2-0576-2E75FD18CEA6}"/>
              </a:ext>
            </a:extLst>
          </p:cNvPr>
          <p:cNvSpPr txBox="1"/>
          <p:nvPr/>
        </p:nvSpPr>
        <p:spPr>
          <a:xfrm>
            <a:off x="3580599" y="2983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64BD9-3B52-7E36-86E0-F07F0CACBE3B}"/>
              </a:ext>
            </a:extLst>
          </p:cNvPr>
          <p:cNvSpPr txBox="1"/>
          <p:nvPr/>
        </p:nvSpPr>
        <p:spPr>
          <a:xfrm>
            <a:off x="148495" y="2070200"/>
            <a:ext cx="369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Courier Management System is a web-based application that enhances logistics and courier services with Google Maps API and real-time tracking. Customers can monitor packages, rate, and review experiences. Courier companies get a centralized platform for operations. This scalable, secure, user-centric system aims to revolutionize the logistics industry.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9BB9A-9034-F4B4-98F6-A7A9161D3E9F}"/>
              </a:ext>
            </a:extLst>
          </p:cNvPr>
          <p:cNvSpPr txBox="1"/>
          <p:nvPr/>
        </p:nvSpPr>
        <p:spPr>
          <a:xfrm>
            <a:off x="169086" y="4198952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EC20A-4290-742A-33D5-12CCB8DFC01E}"/>
              </a:ext>
            </a:extLst>
          </p:cNvPr>
          <p:cNvSpPr txBox="1"/>
          <p:nvPr/>
        </p:nvSpPr>
        <p:spPr>
          <a:xfrm>
            <a:off x="179558" y="4558026"/>
            <a:ext cx="3384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logistics and courier services industry has rapidly grown due to increasing demand for fast, reliable delivery, especially with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Efficient courier management systems are crucial as traditional systems relying on manual processes cause delays and lack transparency. The absence of real-time tracking makes it difficult for customers to stay informed about their packages.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D709E-4C87-80DC-6352-C8205AB299D5}"/>
              </a:ext>
            </a:extLst>
          </p:cNvPr>
          <p:cNvSpPr txBox="1"/>
          <p:nvPr/>
        </p:nvSpPr>
        <p:spPr>
          <a:xfrm>
            <a:off x="3886312" y="1610867"/>
            <a:ext cx="2800847" cy="1140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EXISTINGSYSTEM: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187F75-C2FC-478C-E84E-F4986B4B6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79" y="2004458"/>
            <a:ext cx="2874021" cy="257412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1EA0C6-04CE-A940-9847-A18281E5F655}"/>
              </a:ext>
            </a:extLst>
          </p:cNvPr>
          <p:cNvSpPr txBox="1"/>
          <p:nvPr/>
        </p:nvSpPr>
        <p:spPr>
          <a:xfrm>
            <a:off x="3821080" y="4578578"/>
            <a:ext cx="251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640113A5-4163-8334-62D3-4DDA1158B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" b="5315"/>
          <a:stretch/>
        </p:blipFill>
        <p:spPr>
          <a:xfrm>
            <a:off x="3679360" y="4901274"/>
            <a:ext cx="3030145" cy="2446014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68DF3D-B396-7016-D422-52EE0B3ADB4A}"/>
              </a:ext>
            </a:extLst>
          </p:cNvPr>
          <p:cNvSpPr txBox="1"/>
          <p:nvPr/>
        </p:nvSpPr>
        <p:spPr>
          <a:xfrm>
            <a:off x="170454" y="7261296"/>
            <a:ext cx="651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web-based courier management system boosts efficiency, customer satisfaction, and growth through real-time tracking and automation. Its scalable, flexible, and user-friendly design benefits all businesses, leading to cost savings, increased loyalty, and higher revenue, revolutionizing the courier industry.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FE6E7C-A2EC-7430-1CA9-399F4C9F0568}"/>
              </a:ext>
            </a:extLst>
          </p:cNvPr>
          <p:cNvSpPr txBox="1"/>
          <p:nvPr/>
        </p:nvSpPr>
        <p:spPr>
          <a:xfrm>
            <a:off x="260181" y="8521234"/>
            <a:ext cx="4297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 THE DEPARTMENT: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V RAMAKRISHNAN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MAHENDAR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2BCC9-24C3-A0CF-0EC0-0B35F862EC9C}"/>
              </a:ext>
            </a:extLst>
          </p:cNvPr>
          <p:cNvSpPr txBox="1"/>
          <p:nvPr/>
        </p:nvSpPr>
        <p:spPr>
          <a:xfrm>
            <a:off x="4590769" y="8368300"/>
            <a:ext cx="22672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SHAIK LATEEF 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ESHA HARIDAS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PRAVALEKA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SHIVU KUMAR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SAI SIDHARTHA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841991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231</Words>
  <Application>Microsoft Office PowerPoint</Application>
  <PresentationFormat>A4 Paper (210x297 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MALLA REDDY INSTITUTE OF ENGINEERING  AND TECHNOLOGY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LATEEF SHAIK</dc:creator>
  <cp:lastModifiedBy>LATEEF SHAIK</cp:lastModifiedBy>
  <cp:revision>10</cp:revision>
  <dcterms:created xsi:type="dcterms:W3CDTF">2024-07-05T10:59:13Z</dcterms:created>
  <dcterms:modified xsi:type="dcterms:W3CDTF">2024-07-09T14:28:00Z</dcterms:modified>
</cp:coreProperties>
</file>