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ltonen Lauri" initials="AL" lastIdx="1" clrIdx="0">
    <p:extLst>
      <p:ext uri="{19B8F6BF-5375-455C-9EA6-DF929625EA0E}">
        <p15:presenceInfo xmlns:p15="http://schemas.microsoft.com/office/powerpoint/2012/main" userId="Aaltonen Lau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Ei tyyliä, ei ruudukko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eematyyli 1 - Korostu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CB159D-13E4-45BA-808E-6E0C99842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E78683B-A1F9-415B-9437-A42F7A2E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2C14D26-E2B3-4DA4-B618-80B95DCE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02D296-3B8F-4490-9154-ECD5852B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CAA4D73-9A4F-4FD8-8893-EDD9FE20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28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5DF1E9-95BB-4F5D-BB24-4BA565A9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A13C844-019E-492E-B7B6-07B3DC21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5D55F5A-4A0E-4353-AA4D-62C24D72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CF0D89-EAA8-4327-B3BF-D2D41814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289BB02-BC35-42A2-AF6F-28270357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87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A6FAB0F-E22B-4273-95BB-F0608735E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13EBED1-73E7-49A2-974A-D4B13C74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E4D9C6C-1DDA-4787-B57D-8C7207DB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D16B9EB-D082-4B26-830E-42227A60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BFE9F7D-A6C5-4F99-93B2-3ADAD63D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3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A93CB8-C520-42C2-B917-E019F5F6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F8F724-495E-4A27-9029-08B7E667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9A2770B-B112-4DDD-ADBB-0C1D7D99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2080894-43D5-471F-9582-C9D2E07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664272-E4A3-4CD8-A548-B2222B02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764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AB12C7-FA30-4E00-AE84-712CFE7F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77F9389-019F-49A2-8453-042826C0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AEEE06-BCBD-4F9F-B32B-7C451F30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BA900D-1054-4FB9-8D1B-A3C31F21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6A62A8F-B0A1-46DC-8F0C-49550890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8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46AD59-8FED-4592-9768-7B97D1B9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18F5898-5280-439B-8B28-130D916A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4D226B4-487F-4DD5-BEB9-4FE6A21A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8243220-8AF4-4712-991E-E77DDEE1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1F05AA0-3B88-45B5-BEF2-9BE6B307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580D66-C097-445D-82BD-47BFE81C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16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8A003E-082C-4170-A071-81CB6B3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B3A0BB-F6A9-4F4F-BF59-3EEF4A30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C603C5E-840B-4CC5-92C6-15CCB9E2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0AB1004-0D25-4CF8-8D0B-E64A6116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8F57C9B-1C7F-4558-8C14-1DCA43384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882E480-640F-48F9-9AD2-E0AE1C32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CE635F7-8222-4B7C-B588-8359388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16DACA2-0B81-42FC-A6C9-46D436C3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534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EA821B-C887-44F7-BA7A-5D06625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20B7595-355A-4DF5-81B8-434B39C9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EAC9ED6-44F1-4A12-ACDC-5A572F84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E3DDF27-196E-4C0B-B3AD-0FAC86C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971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6A2007A-785D-4EE6-8DF4-59E82F5A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BDD60F4-EBD6-49B1-8256-F8F6DFCD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5A1A3D9-3471-4FDB-82C4-F6990860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65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CBFBF7-F6E0-43AA-B9EA-AA4EBB98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8B118EC-671F-489F-8C34-6F65E229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92E76CF-2DBE-4931-B45E-6F238587E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EF97E2F-A6C4-46E7-9644-2E698601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1DE653D-44DC-433E-86A6-4EEACD9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5CAAEAE-FC30-4911-A0C3-3FDA5195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56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11AD82-B21A-43BD-A82F-802A2FFD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C1537FF-72C9-42ED-9B0C-A928DE1B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96E8F03-30E6-42A0-81AB-BD057A1F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A467E34-FDC9-4225-A979-5D5F4455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3197391-5DE6-4916-9570-2AD02599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3D6E292-06F1-43DD-A2FF-971DDC7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07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3E7574C-D4E4-4071-BBA8-0C5E86DE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E3A288C-DA50-45FC-B6DC-ACD6E72C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71016F-677E-4495-B56E-923757C79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13DB-A900-41BC-B978-437D721B18AF}" type="datetimeFigureOut">
              <a:rPr lang="fi-FI" smtClean="0"/>
              <a:t>24.3.2020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784AB38-E1E4-4F71-BDF4-DCB9711F8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4F4B77-1136-4DDA-8834-282227E8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BE94-5EC1-4E30-A697-098452A3CEE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5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9FC93A99-D5D0-4022-9B00-37832139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71762"/>
              </p:ext>
            </p:extLst>
          </p:nvPr>
        </p:nvGraphicFramePr>
        <p:xfrm>
          <a:off x="2032002" y="719666"/>
          <a:ext cx="4216401" cy="37951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8489">
                  <a:extLst>
                    <a:ext uri="{9D8B030D-6E8A-4147-A177-3AD203B41FA5}">
                      <a16:colId xmlns:a16="http://schemas.microsoft.com/office/drawing/2014/main" val="3617282945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1080480784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2751296422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2965878210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3557942001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2304862142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1316327351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2090308513"/>
                    </a:ext>
                  </a:extLst>
                </a:gridCol>
                <a:gridCol w="468489">
                  <a:extLst>
                    <a:ext uri="{9D8B030D-6E8A-4147-A177-3AD203B41FA5}">
                      <a16:colId xmlns:a16="http://schemas.microsoft.com/office/drawing/2014/main" val="3370575076"/>
                    </a:ext>
                  </a:extLst>
                </a:gridCol>
              </a:tblGrid>
              <a:tr h="421687"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11078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72132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38127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01480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192475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42397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80320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36528"/>
                  </a:ext>
                </a:extLst>
              </a:tr>
              <a:tr h="42168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52921"/>
                  </a:ext>
                </a:extLst>
              </a:tr>
            </a:tbl>
          </a:graphicData>
        </a:graphic>
      </p:graphicFrame>
      <p:sp>
        <p:nvSpPr>
          <p:cNvPr id="8" name="Tekstiruutu 7">
            <a:extLst>
              <a:ext uri="{FF2B5EF4-FFF2-40B4-BE49-F238E27FC236}">
                <a16:creationId xmlns:a16="http://schemas.microsoft.com/office/drawing/2014/main" id="{41D49C85-3B95-4B7A-A9FE-2A59E4750C1F}"/>
              </a:ext>
            </a:extLst>
          </p:cNvPr>
          <p:cNvSpPr txBox="1"/>
          <p:nvPr/>
        </p:nvSpPr>
        <p:spPr>
          <a:xfrm>
            <a:off x="6918330" y="3570870"/>
            <a:ext cx="1200150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SOLVE</a:t>
            </a: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994D80AD-BD6A-46CD-883F-152E655509B6}"/>
              </a:ext>
            </a:extLst>
          </p:cNvPr>
          <p:cNvCxnSpPr/>
          <p:nvPr/>
        </p:nvCxnSpPr>
        <p:spPr>
          <a:xfrm flipH="1">
            <a:off x="1295400" y="1009650"/>
            <a:ext cx="819150" cy="28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C6680E00-4626-4FAA-8145-61391B5BC816}"/>
              </a:ext>
            </a:extLst>
          </p:cNvPr>
          <p:cNvSpPr txBox="1"/>
          <p:nvPr/>
        </p:nvSpPr>
        <p:spPr>
          <a:xfrm>
            <a:off x="152400" y="1236650"/>
            <a:ext cx="1476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Numbers come from users input or if time allows user can generate a new game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597EEEDF-6CD6-4F2B-BB55-5649A9F45E62}"/>
              </a:ext>
            </a:extLst>
          </p:cNvPr>
          <p:cNvSpPr txBox="1"/>
          <p:nvPr/>
        </p:nvSpPr>
        <p:spPr>
          <a:xfrm>
            <a:off x="6908806" y="2787134"/>
            <a:ext cx="13684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Add number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5A663E5C-F9D4-4610-BCFC-9D99C8834B95}"/>
              </a:ext>
            </a:extLst>
          </p:cNvPr>
          <p:cNvSpPr txBox="1"/>
          <p:nvPr/>
        </p:nvSpPr>
        <p:spPr>
          <a:xfrm>
            <a:off x="6908805" y="719666"/>
            <a:ext cx="101599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X: 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307D1B62-31D1-419E-8813-310E9290F170}"/>
              </a:ext>
            </a:extLst>
          </p:cNvPr>
          <p:cNvSpPr txBox="1"/>
          <p:nvPr/>
        </p:nvSpPr>
        <p:spPr>
          <a:xfrm>
            <a:off x="6908805" y="1361532"/>
            <a:ext cx="101599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Y: 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C077281-D3C3-4379-A11D-D88E55102C20}"/>
              </a:ext>
            </a:extLst>
          </p:cNvPr>
          <p:cNvSpPr txBox="1"/>
          <p:nvPr/>
        </p:nvSpPr>
        <p:spPr>
          <a:xfrm>
            <a:off x="6918330" y="2003398"/>
            <a:ext cx="126682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Value: </a:t>
            </a:r>
          </a:p>
        </p:txBody>
      </p:sp>
    </p:spTree>
    <p:extLst>
      <p:ext uri="{BB962C8B-B14F-4D97-AF65-F5344CB8AC3E}">
        <p14:creationId xmlns:p14="http://schemas.microsoft.com/office/powerpoint/2010/main" val="20840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Laajakuva</PresentationFormat>
  <Paragraphs>21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Aaltonen Lauri</dc:creator>
  <cp:lastModifiedBy>Aaltonen Lauri</cp:lastModifiedBy>
  <cp:revision>5</cp:revision>
  <dcterms:created xsi:type="dcterms:W3CDTF">2020-03-24T19:21:45Z</dcterms:created>
  <dcterms:modified xsi:type="dcterms:W3CDTF">2020-03-24T19:59:01Z</dcterms:modified>
</cp:coreProperties>
</file>