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3" r:id="rId4"/>
    <p:sldId id="264" r:id="rId5"/>
    <p:sldId id="268" r:id="rId6"/>
    <p:sldId id="265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3B9ED0-C7AD-40FC-8D42-EEAE5C2E89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EB10F1D-163E-4F06-99FE-43F3DB1CF634}" type="datetimeFigureOut">
              <a:rPr lang="ko-KR" altLang="en-US" smtClean="0"/>
              <a:t>2015-01-22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Voter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53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152" y="260648"/>
            <a:ext cx="4265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Voter model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7" name="Picture 3" descr="F:\chrome\__________ 2015-01-22 ____ 10.11.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7913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F:\chrome\__________ 2015-01-22 ____ 10.22.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373216"/>
            <a:ext cx="46196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260648"/>
            <a:ext cx="542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1D </a:t>
            </a:r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Voter model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6" name="Picture 4" descr="F:\chrome\__________ 2015-01-22 ____ 9.41.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72816"/>
            <a:ext cx="44196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664535"/>
              </p:ext>
            </p:extLst>
          </p:nvPr>
        </p:nvGraphicFramePr>
        <p:xfrm>
          <a:off x="1043608" y="3861048"/>
          <a:ext cx="3180534" cy="255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Graph" r:id="rId4" imgW="3781440" imgH="3034080" progId="Origin50.Graph">
                  <p:embed/>
                </p:oleObj>
              </mc:Choice>
              <mc:Fallback>
                <p:oleObj name="Graph" r:id="rId4" imgW="3781440" imgH="30340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3861048"/>
                        <a:ext cx="3180534" cy="255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62031"/>
              </p:ext>
            </p:extLst>
          </p:nvPr>
        </p:nvGraphicFramePr>
        <p:xfrm>
          <a:off x="1043608" y="1682928"/>
          <a:ext cx="3151783" cy="251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Graph" r:id="rId6" imgW="3801600" imgH="3029760" progId="Origin50.Graph">
                  <p:embed/>
                </p:oleObj>
              </mc:Choice>
              <mc:Fallback>
                <p:oleObj name="Graph" r:id="rId6" imgW="3801600" imgH="30297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3608" y="1682928"/>
                        <a:ext cx="3151783" cy="2512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03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260648"/>
            <a:ext cx="542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1D </a:t>
            </a:r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Voter model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96565"/>
              </p:ext>
            </p:extLst>
          </p:nvPr>
        </p:nvGraphicFramePr>
        <p:xfrm>
          <a:off x="755576" y="1662677"/>
          <a:ext cx="3026236" cy="2412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Graph" r:id="rId3" imgW="3801600" imgH="3029760" progId="Origin50.Graph">
                  <p:embed/>
                </p:oleObj>
              </mc:Choice>
              <mc:Fallback>
                <p:oleObj name="Graph" r:id="rId3" imgW="3801600" imgH="30297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662677"/>
                        <a:ext cx="3026236" cy="2412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 descr="F:\chrome\__________ 2015-01-23 _____ 1.07.5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335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10681"/>
              </p:ext>
            </p:extLst>
          </p:nvPr>
        </p:nvGraphicFramePr>
        <p:xfrm>
          <a:off x="755576" y="3873253"/>
          <a:ext cx="3041482" cy="243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Graph" r:id="rId6" imgW="3801600" imgH="3049920" progId="Origin50.Graph">
                  <p:embed/>
                </p:oleObj>
              </mc:Choice>
              <mc:Fallback>
                <p:oleObj name="Graph" r:id="rId6" imgW="3801600" imgH="30499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576" y="3873253"/>
                        <a:ext cx="3041482" cy="2439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1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260648"/>
            <a:ext cx="542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1D </a:t>
            </a:r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Voter model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098" name="Picture 2" descr="https://physicssoup.files.wordpress.com/2013/04/1dcryst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8934675" cy="22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원형 화살표 13"/>
          <p:cNvSpPr/>
          <p:nvPr/>
        </p:nvSpPr>
        <p:spPr>
          <a:xfrm>
            <a:off x="4198992" y="1217336"/>
            <a:ext cx="1584176" cy="151216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위로 구부러진 화살표 14"/>
          <p:cNvSpPr/>
          <p:nvPr/>
        </p:nvSpPr>
        <p:spPr>
          <a:xfrm>
            <a:off x="1547664" y="2564904"/>
            <a:ext cx="1872208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9" name="Picture 3" descr="F:\chrome\__________ 2015-01-23 _____ 7.51.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7" y="3691171"/>
            <a:ext cx="226695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chrome\__________ 2015-01-23 _____ 7.51.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18" y="4916785"/>
            <a:ext cx="6477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F:\chrome\__________ 2015-01-23 _____ 7.51.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91172"/>
            <a:ext cx="39719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:\chrome\__________ 2015-01-23 _____ 7.51.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33" y="4869160"/>
            <a:ext cx="25336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톱니 모양의 오른쪽 화살표 15"/>
          <p:cNvSpPr/>
          <p:nvPr/>
        </p:nvSpPr>
        <p:spPr>
          <a:xfrm>
            <a:off x="3139510" y="3861048"/>
            <a:ext cx="928434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톱니 모양의 오른쪽 화살표 21"/>
          <p:cNvSpPr/>
          <p:nvPr/>
        </p:nvSpPr>
        <p:spPr>
          <a:xfrm>
            <a:off x="3139510" y="4916785"/>
            <a:ext cx="928434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285076"/>
            <a:ext cx="2196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Output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60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3568" y="285076"/>
            <a:ext cx="2196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Output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451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768</TotalTime>
  <Words>18</Words>
  <Application>Microsoft Office PowerPoint</Application>
  <PresentationFormat>화면 슬라이드 쇼(4:3)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근접</vt:lpstr>
      <vt:lpstr>Origin Graph</vt:lpstr>
      <vt:lpstr>Voter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Voter model</dc:title>
  <dc:creator>june</dc:creator>
  <cp:lastModifiedBy>june</cp:lastModifiedBy>
  <cp:revision>19</cp:revision>
  <dcterms:created xsi:type="dcterms:W3CDTF">2015-01-22T11:17:50Z</dcterms:created>
  <dcterms:modified xsi:type="dcterms:W3CDTF">2015-01-23T00:06:27Z</dcterms:modified>
</cp:coreProperties>
</file>