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0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9BB66-851B-439B-9379-2EC0C1867B02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FCB9-543D-42ED-A286-7D320E80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3043989" y="156411"/>
            <a:ext cx="8999622" cy="318836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edefined Process 3"/>
          <p:cNvSpPr/>
          <p:nvPr/>
        </p:nvSpPr>
        <p:spPr>
          <a:xfrm>
            <a:off x="3392905" y="565484"/>
            <a:ext cx="3585411" cy="198521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MainAction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588168" y="577515"/>
            <a:ext cx="180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7831" y="480658"/>
            <a:ext cx="96252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Exception:</a:t>
            </a:r>
          </a:p>
          <a:p>
            <a:r>
              <a:rPr lang="en-US" sz="1050" dirty="0" err="1"/>
              <a:t>ThreadAbort</a:t>
            </a:r>
            <a:endParaRPr lang="en-US" sz="1050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>
            <a:off x="6978316" y="775972"/>
            <a:ext cx="1383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8361947" y="342835"/>
            <a:ext cx="1732548" cy="86627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Monitor:</a:t>
            </a:r>
          </a:p>
          <a:p>
            <a:pPr algn="ctr"/>
            <a:r>
              <a:rPr lang="en-US" dirty="0"/>
              <a:t>While (</a:t>
            </a:r>
            <a:r>
              <a:rPr lang="en-US" dirty="0" err="1"/>
              <a:t>IsAlive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/>
          <p:cNvCxnSpPr>
            <a:stCxn id="11" idx="2"/>
            <a:endCxn id="23" idx="0"/>
          </p:cNvCxnSpPr>
          <p:nvPr/>
        </p:nvCxnSpPr>
        <p:spPr>
          <a:xfrm flipH="1">
            <a:off x="8225132" y="1209109"/>
            <a:ext cx="1003089" cy="50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25" idx="0"/>
          </p:cNvCxnSpPr>
          <p:nvPr/>
        </p:nvCxnSpPr>
        <p:spPr>
          <a:xfrm>
            <a:off x="9228221" y="1209109"/>
            <a:ext cx="909932" cy="50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23" idx="2"/>
          </p:cNvCxnSpPr>
          <p:nvPr/>
        </p:nvCxnSpPr>
        <p:spPr>
          <a:xfrm rot="16200000" flipH="1">
            <a:off x="9068981" y="1213152"/>
            <a:ext cx="257292" cy="1944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/>
          <p:cNvSpPr/>
          <p:nvPr/>
        </p:nvSpPr>
        <p:spPr>
          <a:xfrm>
            <a:off x="7315200" y="1715756"/>
            <a:ext cx="1819864" cy="3412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Canceled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9228221" y="1715756"/>
            <a:ext cx="1819864" cy="34124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Timeout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152592" y="2057002"/>
            <a:ext cx="17531" cy="99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endCxn id="4" idx="2"/>
          </p:cNvCxnSpPr>
          <p:nvPr/>
        </p:nvCxnSpPr>
        <p:spPr>
          <a:xfrm rot="10800000">
            <a:off x="5185611" y="2550695"/>
            <a:ext cx="4975746" cy="506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70131" y="2799164"/>
            <a:ext cx="872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Abort</a:t>
            </a:r>
          </a:p>
        </p:txBody>
      </p:sp>
      <p:sp>
        <p:nvSpPr>
          <p:cNvPr id="61" name="Arrow: Curved Right 60"/>
          <p:cNvSpPr/>
          <p:nvPr/>
        </p:nvSpPr>
        <p:spPr>
          <a:xfrm flipH="1" flipV="1">
            <a:off x="10187651" y="565483"/>
            <a:ext cx="1525090" cy="22809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19005" y="2667318"/>
            <a:ext cx="1035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Poll 250ms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931" y="4247421"/>
            <a:ext cx="1503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OnCompleted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4931" y="4524420"/>
            <a:ext cx="1503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OnTimeout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4931" y="3970422"/>
            <a:ext cx="1503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OnCanceled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931" y="4802511"/>
            <a:ext cx="1503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OnRunning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54931" y="3631108"/>
            <a:ext cx="16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Callbacks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7073" y="986461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</a:t>
            </a:r>
          </a:p>
        </p:txBody>
      </p:sp>
      <p:cxnSp>
        <p:nvCxnSpPr>
          <p:cNvPr id="26" name="Connector: Elbow 25"/>
          <p:cNvCxnSpPr/>
          <p:nvPr/>
        </p:nvCxnSpPr>
        <p:spPr>
          <a:xfrm rot="10800000">
            <a:off x="1106905" y="2562727"/>
            <a:ext cx="2286003" cy="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34518" y="2314294"/>
            <a:ext cx="103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cxnSp>
        <p:nvCxnSpPr>
          <p:cNvPr id="37" name="Connector: Elbow 36"/>
          <p:cNvCxnSpPr/>
          <p:nvPr/>
        </p:nvCxnSpPr>
        <p:spPr>
          <a:xfrm>
            <a:off x="1127960" y="2028870"/>
            <a:ext cx="22649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73620" y="1768527"/>
            <a:ext cx="1033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Running</a:t>
            </a:r>
          </a:p>
        </p:txBody>
      </p:sp>
      <p:cxnSp>
        <p:nvCxnSpPr>
          <p:cNvPr id="43" name="Connector: Elbow 42"/>
          <p:cNvCxnSpPr/>
          <p:nvPr/>
        </p:nvCxnSpPr>
        <p:spPr>
          <a:xfrm>
            <a:off x="1624705" y="342835"/>
            <a:ext cx="5185169" cy="221557"/>
          </a:xfrm>
          <a:prstGeom prst="bentConnector3">
            <a:avLst>
              <a:gd name="adj1" fmla="val 99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33029" y="613"/>
            <a:ext cx="117703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Cancellation:</a:t>
            </a:r>
          </a:p>
          <a:p>
            <a:r>
              <a:rPr lang="en-US" sz="105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94504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Latency McLaughlin</dc:creator>
  <cp:lastModifiedBy>Latency McLaughlin</cp:lastModifiedBy>
  <cp:revision>6</cp:revision>
  <dcterms:created xsi:type="dcterms:W3CDTF">2016-08-15T17:05:33Z</dcterms:created>
  <dcterms:modified xsi:type="dcterms:W3CDTF">2016-09-02T19:47:39Z</dcterms:modified>
</cp:coreProperties>
</file>