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06B"/>
    <a:srgbClr val="5588B3"/>
    <a:srgbClr val="406C90"/>
    <a:srgbClr val="4DB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684048-0090-4A8B-BD57-12DA030AE1D9}" v="175" dt="2020-09-14T14:09:13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230" y="427"/>
      </p:cViewPr>
      <p:guideLst>
        <p:guide orient="horz" pos="42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Jihyeon" userId="73b7d8dedb86db3b" providerId="LiveId" clId="{2C684048-0090-4A8B-BD57-12DA030AE1D9}"/>
    <pc:docChg chg="undo custSel addSld delSld modSld sldOrd">
      <pc:chgData name="Park Jihyeon" userId="73b7d8dedb86db3b" providerId="LiveId" clId="{2C684048-0090-4A8B-BD57-12DA030AE1D9}" dt="2020-09-14T14:09:20.005" v="1580" actId="478"/>
      <pc:docMkLst>
        <pc:docMk/>
      </pc:docMkLst>
      <pc:sldChg chg="addSp delSp modSp mod ord">
        <pc:chgData name="Park Jihyeon" userId="73b7d8dedb86db3b" providerId="LiveId" clId="{2C684048-0090-4A8B-BD57-12DA030AE1D9}" dt="2020-09-14T14:03:16.004" v="1557" actId="1076"/>
        <pc:sldMkLst>
          <pc:docMk/>
          <pc:sldMk cId="1914857689" sldId="256"/>
        </pc:sldMkLst>
        <pc:spChg chg="mod topLvl">
          <ac:chgData name="Park Jihyeon" userId="73b7d8dedb86db3b" providerId="LiveId" clId="{2C684048-0090-4A8B-BD57-12DA030AE1D9}" dt="2020-09-14T14:02:20.130" v="1535" actId="1076"/>
          <ac:spMkLst>
            <pc:docMk/>
            <pc:sldMk cId="1914857689" sldId="256"/>
            <ac:spMk id="4" creationId="{DBF2A493-C2BA-4126-AC4B-456AA86880BD}"/>
          </ac:spMkLst>
        </pc:spChg>
        <pc:spChg chg="mod topLvl">
          <ac:chgData name="Park Jihyeon" userId="73b7d8dedb86db3b" providerId="LiveId" clId="{2C684048-0090-4A8B-BD57-12DA030AE1D9}" dt="2020-09-14T13:26:15.714" v="0" actId="165"/>
          <ac:spMkLst>
            <pc:docMk/>
            <pc:sldMk cId="1914857689" sldId="256"/>
            <ac:spMk id="7" creationId="{B5888231-0149-4B2B-B579-8E7E85BB520A}"/>
          </ac:spMkLst>
        </pc:spChg>
        <pc:spChg chg="mod topLvl">
          <ac:chgData name="Park Jihyeon" userId="73b7d8dedb86db3b" providerId="LiveId" clId="{2C684048-0090-4A8B-BD57-12DA030AE1D9}" dt="2020-09-14T14:03:16.004" v="1557" actId="1076"/>
          <ac:spMkLst>
            <pc:docMk/>
            <pc:sldMk cId="1914857689" sldId="256"/>
            <ac:spMk id="8" creationId="{97F1DCE4-048B-487B-A45A-78E40C72BA26}"/>
          </ac:spMkLst>
        </pc:spChg>
        <pc:spChg chg="mod topLvl">
          <ac:chgData name="Park Jihyeon" userId="73b7d8dedb86db3b" providerId="LiveId" clId="{2C684048-0090-4A8B-BD57-12DA030AE1D9}" dt="2020-09-14T13:26:15.714" v="0" actId="165"/>
          <ac:spMkLst>
            <pc:docMk/>
            <pc:sldMk cId="1914857689" sldId="256"/>
            <ac:spMk id="10" creationId="{B0A38D15-FDEC-4447-9474-0549D7C468AC}"/>
          </ac:spMkLst>
        </pc:spChg>
        <pc:spChg chg="del mod topLvl">
          <ac:chgData name="Park Jihyeon" userId="73b7d8dedb86db3b" providerId="LiveId" clId="{2C684048-0090-4A8B-BD57-12DA030AE1D9}" dt="2020-09-14T13:26:21.540" v="3" actId="478"/>
          <ac:spMkLst>
            <pc:docMk/>
            <pc:sldMk cId="1914857689" sldId="256"/>
            <ac:spMk id="11" creationId="{D754C714-73A4-4672-9E0B-F1E9C22B2C14}"/>
          </ac:spMkLst>
        </pc:spChg>
        <pc:spChg chg="del mod topLvl">
          <ac:chgData name="Park Jihyeon" userId="73b7d8dedb86db3b" providerId="LiveId" clId="{2C684048-0090-4A8B-BD57-12DA030AE1D9}" dt="2020-09-14T13:26:18.999" v="1" actId="478"/>
          <ac:spMkLst>
            <pc:docMk/>
            <pc:sldMk cId="1914857689" sldId="256"/>
            <ac:spMk id="14" creationId="{A74754C3-BE70-4FA2-A361-947F2551E495}"/>
          </ac:spMkLst>
        </pc:spChg>
        <pc:spChg chg="del mod topLvl">
          <ac:chgData name="Park Jihyeon" userId="73b7d8dedb86db3b" providerId="LiveId" clId="{2C684048-0090-4A8B-BD57-12DA030AE1D9}" dt="2020-09-14T13:26:18.999" v="1" actId="478"/>
          <ac:spMkLst>
            <pc:docMk/>
            <pc:sldMk cId="1914857689" sldId="256"/>
            <ac:spMk id="16" creationId="{D6CAD4C1-56B7-42A6-8146-943844CB901E}"/>
          </ac:spMkLst>
        </pc:spChg>
        <pc:spChg chg="del mod topLvl">
          <ac:chgData name="Park Jihyeon" userId="73b7d8dedb86db3b" providerId="LiveId" clId="{2C684048-0090-4A8B-BD57-12DA030AE1D9}" dt="2020-09-14T13:26:31.141" v="4" actId="478"/>
          <ac:spMkLst>
            <pc:docMk/>
            <pc:sldMk cId="1914857689" sldId="256"/>
            <ac:spMk id="17" creationId="{2588159F-0906-46C8-B772-C06324527BD5}"/>
          </ac:spMkLst>
        </pc:spChg>
        <pc:grpChg chg="del">
          <ac:chgData name="Park Jihyeon" userId="73b7d8dedb86db3b" providerId="LiveId" clId="{2C684048-0090-4A8B-BD57-12DA030AE1D9}" dt="2020-09-14T13:26:15.714" v="0" actId="165"/>
          <ac:grpSpMkLst>
            <pc:docMk/>
            <pc:sldMk cId="1914857689" sldId="256"/>
            <ac:grpSpMk id="19" creationId="{A280184A-4C3B-4DAD-A089-30EDD55898D5}"/>
          </ac:grpSpMkLst>
        </pc:grpChg>
        <pc:picChg chg="add del mod">
          <ac:chgData name="Park Jihyeon" userId="73b7d8dedb86db3b" providerId="LiveId" clId="{2C684048-0090-4A8B-BD57-12DA030AE1D9}" dt="2020-09-14T13:28:29.864" v="31" actId="478"/>
          <ac:picMkLst>
            <pc:docMk/>
            <pc:sldMk cId="1914857689" sldId="256"/>
            <ac:picMk id="2" creationId="{7DF3E019-A9A9-40B8-BDB4-8F31350D569F}"/>
          </ac:picMkLst>
        </pc:picChg>
        <pc:picChg chg="add mod">
          <ac:chgData name="Park Jihyeon" userId="73b7d8dedb86db3b" providerId="LiveId" clId="{2C684048-0090-4A8B-BD57-12DA030AE1D9}" dt="2020-09-14T13:29:20.333" v="51" actId="14100"/>
          <ac:picMkLst>
            <pc:docMk/>
            <pc:sldMk cId="1914857689" sldId="256"/>
            <ac:picMk id="3" creationId="{AD84FC2E-EE6F-477D-BA33-983C56573816}"/>
          </ac:picMkLst>
        </pc:picChg>
        <pc:picChg chg="add mod">
          <ac:chgData name="Park Jihyeon" userId="73b7d8dedb86db3b" providerId="LiveId" clId="{2C684048-0090-4A8B-BD57-12DA030AE1D9}" dt="2020-09-14T13:29:27.925" v="55" actId="14100"/>
          <ac:picMkLst>
            <pc:docMk/>
            <pc:sldMk cId="1914857689" sldId="256"/>
            <ac:picMk id="9" creationId="{5D366EAF-6C2D-46E5-ADF1-309269C32FF7}"/>
          </ac:picMkLst>
        </pc:picChg>
        <pc:picChg chg="del mod topLvl">
          <ac:chgData name="Park Jihyeon" userId="73b7d8dedb86db3b" providerId="LiveId" clId="{2C684048-0090-4A8B-BD57-12DA030AE1D9}" dt="2020-09-14T13:27:04.618" v="17" actId="478"/>
          <ac:picMkLst>
            <pc:docMk/>
            <pc:sldMk cId="1914857689" sldId="256"/>
            <ac:picMk id="1026" creationId="{BF460C95-F884-4E2B-9A04-2A5E74F65387}"/>
          </ac:picMkLst>
        </pc:picChg>
        <pc:picChg chg="del mod topLvl">
          <ac:chgData name="Park Jihyeon" userId="73b7d8dedb86db3b" providerId="LiveId" clId="{2C684048-0090-4A8B-BD57-12DA030AE1D9}" dt="2020-09-14T13:27:04.618" v="17" actId="478"/>
          <ac:picMkLst>
            <pc:docMk/>
            <pc:sldMk cId="1914857689" sldId="256"/>
            <ac:picMk id="1028" creationId="{B9619CE2-EE2B-49B1-8E0D-CAAE0367428F}"/>
          </ac:picMkLst>
        </pc:picChg>
        <pc:picChg chg="del mod topLvl">
          <ac:chgData name="Park Jihyeon" userId="73b7d8dedb86db3b" providerId="LiveId" clId="{2C684048-0090-4A8B-BD57-12DA030AE1D9}" dt="2020-09-14T13:27:04.618" v="17" actId="478"/>
          <ac:picMkLst>
            <pc:docMk/>
            <pc:sldMk cId="1914857689" sldId="256"/>
            <ac:picMk id="1030" creationId="{9BDD88D3-1B60-45C5-8B0F-FA607EC086B1}"/>
          </ac:picMkLst>
        </pc:picChg>
        <pc:cxnChg chg="del mod topLvl">
          <ac:chgData name="Park Jihyeon" userId="73b7d8dedb86db3b" providerId="LiveId" clId="{2C684048-0090-4A8B-BD57-12DA030AE1D9}" dt="2020-09-14T13:26:20.288" v="2" actId="478"/>
          <ac:cxnSpMkLst>
            <pc:docMk/>
            <pc:sldMk cId="1914857689" sldId="256"/>
            <ac:cxnSpMk id="13" creationId="{5A749ECF-6D7B-4E7E-98F5-FB0CA417AE8B}"/>
          </ac:cxnSpMkLst>
        </pc:cxnChg>
      </pc:sldChg>
      <pc:sldChg chg="addSp delSp modSp add del mod">
        <pc:chgData name="Park Jihyeon" userId="73b7d8dedb86db3b" providerId="LiveId" clId="{2C684048-0090-4A8B-BD57-12DA030AE1D9}" dt="2020-09-14T14:09:20.005" v="1580" actId="478"/>
        <pc:sldMkLst>
          <pc:docMk/>
          <pc:sldMk cId="1347815612" sldId="257"/>
        </pc:sldMkLst>
        <pc:spChg chg="mod">
          <ac:chgData name="Park Jihyeon" userId="73b7d8dedb86db3b" providerId="LiveId" clId="{2C684048-0090-4A8B-BD57-12DA030AE1D9}" dt="2020-09-14T14:08:27.724" v="1565" actId="20577"/>
          <ac:spMkLst>
            <pc:docMk/>
            <pc:sldMk cId="1347815612" sldId="257"/>
            <ac:spMk id="5" creationId="{A2BEC99E-968E-4975-B841-D732B24EC211}"/>
          </ac:spMkLst>
        </pc:spChg>
        <pc:spChg chg="mod">
          <ac:chgData name="Park Jihyeon" userId="73b7d8dedb86db3b" providerId="LiveId" clId="{2C684048-0090-4A8B-BD57-12DA030AE1D9}" dt="2020-09-14T14:07:23.520" v="1563" actId="571"/>
          <ac:spMkLst>
            <pc:docMk/>
            <pc:sldMk cId="1347815612" sldId="257"/>
            <ac:spMk id="6" creationId="{00B8F9F4-9C24-45BF-AD84-871310D0E389}"/>
          </ac:spMkLst>
        </pc:spChg>
        <pc:spChg chg="mod">
          <ac:chgData name="Park Jihyeon" userId="73b7d8dedb86db3b" providerId="LiveId" clId="{2C684048-0090-4A8B-BD57-12DA030AE1D9}" dt="2020-09-14T14:07:23.520" v="1563" actId="571"/>
          <ac:spMkLst>
            <pc:docMk/>
            <pc:sldMk cId="1347815612" sldId="257"/>
            <ac:spMk id="7" creationId="{B6028FF4-4BCF-4681-B4EE-316584560E10}"/>
          </ac:spMkLst>
        </pc:spChg>
        <pc:spChg chg="mod">
          <ac:chgData name="Park Jihyeon" userId="73b7d8dedb86db3b" providerId="LiveId" clId="{2C684048-0090-4A8B-BD57-12DA030AE1D9}" dt="2020-09-14T14:07:23.520" v="1563" actId="571"/>
          <ac:spMkLst>
            <pc:docMk/>
            <pc:sldMk cId="1347815612" sldId="257"/>
            <ac:spMk id="8" creationId="{5CEEA4F4-BC94-4AF0-9E41-A28F35D3FA92}"/>
          </ac:spMkLst>
        </pc:spChg>
        <pc:spChg chg="mod">
          <ac:chgData name="Park Jihyeon" userId="73b7d8dedb86db3b" providerId="LiveId" clId="{2C684048-0090-4A8B-BD57-12DA030AE1D9}" dt="2020-09-14T14:07:23.520" v="1563" actId="571"/>
          <ac:spMkLst>
            <pc:docMk/>
            <pc:sldMk cId="1347815612" sldId="257"/>
            <ac:spMk id="10" creationId="{FE9661AC-4688-4FE2-89FC-311A4B75A287}"/>
          </ac:spMkLst>
        </pc:spChg>
        <pc:spChg chg="mod">
          <ac:chgData name="Park Jihyeon" userId="73b7d8dedb86db3b" providerId="LiveId" clId="{2C684048-0090-4A8B-BD57-12DA030AE1D9}" dt="2020-09-14T14:07:23.520" v="1563" actId="571"/>
          <ac:spMkLst>
            <pc:docMk/>
            <pc:sldMk cId="1347815612" sldId="257"/>
            <ac:spMk id="12" creationId="{8FC631E0-7628-4AEE-BCFC-BB03E7251D9A}"/>
          </ac:spMkLst>
        </pc:spChg>
        <pc:spChg chg="mod">
          <ac:chgData name="Park Jihyeon" userId="73b7d8dedb86db3b" providerId="LiveId" clId="{2C684048-0090-4A8B-BD57-12DA030AE1D9}" dt="2020-09-14T14:07:23.520" v="1563" actId="571"/>
          <ac:spMkLst>
            <pc:docMk/>
            <pc:sldMk cId="1347815612" sldId="257"/>
            <ac:spMk id="14" creationId="{8CA6231D-494A-46BD-ABCE-72AA38D67156}"/>
          </ac:spMkLst>
        </pc:spChg>
        <pc:spChg chg="mod">
          <ac:chgData name="Park Jihyeon" userId="73b7d8dedb86db3b" providerId="LiveId" clId="{2C684048-0090-4A8B-BD57-12DA030AE1D9}" dt="2020-09-14T14:07:23.520" v="1563" actId="571"/>
          <ac:spMkLst>
            <pc:docMk/>
            <pc:sldMk cId="1347815612" sldId="257"/>
            <ac:spMk id="16" creationId="{4D98D899-32B5-4A2D-9BFA-B3C191B75349}"/>
          </ac:spMkLst>
        </pc:spChg>
        <pc:spChg chg="mod">
          <ac:chgData name="Park Jihyeon" userId="73b7d8dedb86db3b" providerId="LiveId" clId="{2C684048-0090-4A8B-BD57-12DA030AE1D9}" dt="2020-09-14T14:07:23.520" v="1563" actId="571"/>
          <ac:spMkLst>
            <pc:docMk/>
            <pc:sldMk cId="1347815612" sldId="257"/>
            <ac:spMk id="17" creationId="{6CA484EC-3293-452F-B897-BC070DEA8D74}"/>
          </ac:spMkLst>
        </pc:spChg>
        <pc:spChg chg="mod">
          <ac:chgData name="Park Jihyeon" userId="73b7d8dedb86db3b" providerId="LiveId" clId="{2C684048-0090-4A8B-BD57-12DA030AE1D9}" dt="2020-09-14T14:07:23.520" v="1563" actId="571"/>
          <ac:spMkLst>
            <pc:docMk/>
            <pc:sldMk cId="1347815612" sldId="257"/>
            <ac:spMk id="18" creationId="{A6927374-2BF6-405E-A6A9-B90C69881DE4}"/>
          </ac:spMkLst>
        </pc:spChg>
        <pc:spChg chg="mod">
          <ac:chgData name="Park Jihyeon" userId="73b7d8dedb86db3b" providerId="LiveId" clId="{2C684048-0090-4A8B-BD57-12DA030AE1D9}" dt="2020-09-14T14:07:23.520" v="1563" actId="571"/>
          <ac:spMkLst>
            <pc:docMk/>
            <pc:sldMk cId="1347815612" sldId="257"/>
            <ac:spMk id="19" creationId="{7EA3F7E0-7201-48AC-A086-FD243D77B44B}"/>
          </ac:spMkLst>
        </pc:spChg>
        <pc:spChg chg="add del">
          <ac:chgData name="Park Jihyeon" userId="73b7d8dedb86db3b" providerId="LiveId" clId="{2C684048-0090-4A8B-BD57-12DA030AE1D9}" dt="2020-09-14T13:29:42.213" v="60" actId="478"/>
          <ac:spMkLst>
            <pc:docMk/>
            <pc:sldMk cId="1347815612" sldId="257"/>
            <ac:spMk id="20" creationId="{50C8C7FF-B92D-438E-BB7C-57969514D7B8}"/>
          </ac:spMkLst>
        </pc:spChg>
        <pc:spChg chg="mod">
          <ac:chgData name="Park Jihyeon" userId="73b7d8dedb86db3b" providerId="LiveId" clId="{2C684048-0090-4A8B-BD57-12DA030AE1D9}" dt="2020-09-14T13:29:39.074" v="58" actId="6549"/>
          <ac:spMkLst>
            <pc:docMk/>
            <pc:sldMk cId="1347815612" sldId="257"/>
            <ac:spMk id="29" creationId="{FFB6BE5D-AD0D-45B4-9881-E04D72B698E1}"/>
          </ac:spMkLst>
        </pc:spChg>
        <pc:spChg chg="add del mod">
          <ac:chgData name="Park Jihyeon" userId="73b7d8dedb86db3b" providerId="LiveId" clId="{2C684048-0090-4A8B-BD57-12DA030AE1D9}" dt="2020-09-14T13:49:29.105" v="1262" actId="21"/>
          <ac:spMkLst>
            <pc:docMk/>
            <pc:sldMk cId="1347815612" sldId="257"/>
            <ac:spMk id="31" creationId="{C010B781-D8EA-4EA9-AEB4-E672E71D3372}"/>
          </ac:spMkLst>
        </pc:spChg>
        <pc:spChg chg="add mod">
          <ac:chgData name="Park Jihyeon" userId="73b7d8dedb86db3b" providerId="LiveId" clId="{2C684048-0090-4A8B-BD57-12DA030AE1D9}" dt="2020-09-14T13:33:34.900" v="326" actId="1076"/>
          <ac:spMkLst>
            <pc:docMk/>
            <pc:sldMk cId="1347815612" sldId="257"/>
            <ac:spMk id="32" creationId="{FAB1F741-4C3E-4D62-B879-C77173C155A5}"/>
          </ac:spMkLst>
        </pc:spChg>
        <pc:spChg chg="mod">
          <ac:chgData name="Park Jihyeon" userId="73b7d8dedb86db3b" providerId="LiveId" clId="{2C684048-0090-4A8B-BD57-12DA030AE1D9}" dt="2020-09-14T13:32:17.997" v="214" actId="1076"/>
          <ac:spMkLst>
            <pc:docMk/>
            <pc:sldMk cId="1347815612" sldId="257"/>
            <ac:spMk id="33" creationId="{2E95324E-A498-47BA-9F0A-E30257861558}"/>
          </ac:spMkLst>
        </pc:spChg>
        <pc:spChg chg="add mod">
          <ac:chgData name="Park Jihyeon" userId="73b7d8dedb86db3b" providerId="LiveId" clId="{2C684048-0090-4A8B-BD57-12DA030AE1D9}" dt="2020-09-14T14:07:27.531" v="1564" actId="20577"/>
          <ac:spMkLst>
            <pc:docMk/>
            <pc:sldMk cId="1347815612" sldId="257"/>
            <ac:spMk id="34" creationId="{3B615DBB-137C-415D-8AA9-F475027E8094}"/>
          </ac:spMkLst>
        </pc:spChg>
        <pc:spChg chg="add mod">
          <ac:chgData name="Park Jihyeon" userId="73b7d8dedb86db3b" providerId="LiveId" clId="{2C684048-0090-4A8B-BD57-12DA030AE1D9}" dt="2020-09-14T14:07:23.520" v="1563" actId="571"/>
          <ac:spMkLst>
            <pc:docMk/>
            <pc:sldMk cId="1347815612" sldId="257"/>
            <ac:spMk id="35" creationId="{7EFD1CD5-3745-49B8-84CD-C20648C4476B}"/>
          </ac:spMkLst>
        </pc:spChg>
        <pc:spChg chg="mod">
          <ac:chgData name="Park Jihyeon" userId="73b7d8dedb86db3b" providerId="LiveId" clId="{2C684048-0090-4A8B-BD57-12DA030AE1D9}" dt="2020-09-14T13:41:47.321" v="837" actId="14100"/>
          <ac:spMkLst>
            <pc:docMk/>
            <pc:sldMk cId="1347815612" sldId="257"/>
            <ac:spMk id="36" creationId="{8D0E4E1C-2635-4AC7-B7C3-F5B902F92A36}"/>
          </ac:spMkLst>
        </pc:spChg>
        <pc:spChg chg="add mod">
          <ac:chgData name="Park Jihyeon" userId="73b7d8dedb86db3b" providerId="LiveId" clId="{2C684048-0090-4A8B-BD57-12DA030AE1D9}" dt="2020-09-14T14:07:23.035" v="1562" actId="571"/>
          <ac:spMkLst>
            <pc:docMk/>
            <pc:sldMk cId="1347815612" sldId="257"/>
            <ac:spMk id="39" creationId="{3DAC3AF2-DAE0-4EAC-84B3-5B003A4423C6}"/>
          </ac:spMkLst>
        </pc:spChg>
        <pc:spChg chg="mod">
          <ac:chgData name="Park Jihyeon" userId="73b7d8dedb86db3b" providerId="LiveId" clId="{2C684048-0090-4A8B-BD57-12DA030AE1D9}" dt="2020-09-14T13:32:17.997" v="214" actId="1076"/>
          <ac:spMkLst>
            <pc:docMk/>
            <pc:sldMk cId="1347815612" sldId="257"/>
            <ac:spMk id="42" creationId="{2F9CCF5A-EDB3-4861-823D-D87967DD5B54}"/>
          </ac:spMkLst>
        </pc:spChg>
        <pc:grpChg chg="mod">
          <ac:chgData name="Park Jihyeon" userId="73b7d8dedb86db3b" providerId="LiveId" clId="{2C684048-0090-4A8B-BD57-12DA030AE1D9}" dt="2020-09-14T14:07:23.520" v="1563" actId="571"/>
          <ac:grpSpMkLst>
            <pc:docMk/>
            <pc:sldMk cId="1347815612" sldId="257"/>
            <ac:grpSpMk id="9" creationId="{0291541B-97C5-4A30-A86D-30BA2ED6C827}"/>
          </ac:grpSpMkLst>
        </pc:grpChg>
        <pc:grpChg chg="mod">
          <ac:chgData name="Park Jihyeon" userId="73b7d8dedb86db3b" providerId="LiveId" clId="{2C684048-0090-4A8B-BD57-12DA030AE1D9}" dt="2020-09-14T14:07:23.520" v="1563" actId="571"/>
          <ac:grpSpMkLst>
            <pc:docMk/>
            <pc:sldMk cId="1347815612" sldId="257"/>
            <ac:grpSpMk id="43" creationId="{9DB2FEB5-63DB-411F-9FCC-A24B6E77FC5D}"/>
          </ac:grpSpMkLst>
        </pc:grpChg>
        <pc:grpChg chg="add del">
          <ac:chgData name="Park Jihyeon" userId="73b7d8dedb86db3b" providerId="LiveId" clId="{2C684048-0090-4A8B-BD57-12DA030AE1D9}" dt="2020-09-14T13:30:01.189" v="64" actId="478"/>
          <ac:grpSpMkLst>
            <pc:docMk/>
            <pc:sldMk cId="1347815612" sldId="257"/>
            <ac:grpSpMk id="44" creationId="{06B950A0-F7C9-4E69-99F3-2E1C398F7B23}"/>
          </ac:grpSpMkLst>
        </pc:grpChg>
        <pc:cxnChg chg="add del mod">
          <ac:chgData name="Park Jihyeon" userId="73b7d8dedb86db3b" providerId="LiveId" clId="{2C684048-0090-4A8B-BD57-12DA030AE1D9}" dt="2020-09-14T14:09:17.870" v="1578" actId="478"/>
          <ac:cxnSpMkLst>
            <pc:docMk/>
            <pc:sldMk cId="1347815612" sldId="257"/>
            <ac:cxnSpMk id="3" creationId="{3A4474D0-F430-42C9-B7ED-167CEA54F76F}"/>
          </ac:cxnSpMkLst>
        </pc:cxnChg>
        <pc:cxnChg chg="add del mod">
          <ac:chgData name="Park Jihyeon" userId="73b7d8dedb86db3b" providerId="LiveId" clId="{2C684048-0090-4A8B-BD57-12DA030AE1D9}" dt="2020-09-14T14:09:16.798" v="1577" actId="478"/>
          <ac:cxnSpMkLst>
            <pc:docMk/>
            <pc:sldMk cId="1347815612" sldId="257"/>
            <ac:cxnSpMk id="40" creationId="{F647AAA5-1683-4A5D-B02E-78441FCCFA2C}"/>
          </ac:cxnSpMkLst>
        </pc:cxnChg>
        <pc:cxnChg chg="add del mod">
          <ac:chgData name="Park Jihyeon" userId="73b7d8dedb86db3b" providerId="LiveId" clId="{2C684048-0090-4A8B-BD57-12DA030AE1D9}" dt="2020-09-14T14:09:18.897" v="1579" actId="478"/>
          <ac:cxnSpMkLst>
            <pc:docMk/>
            <pc:sldMk cId="1347815612" sldId="257"/>
            <ac:cxnSpMk id="45" creationId="{4D974CB6-1D79-480A-AA09-6212C1D1EEEE}"/>
          </ac:cxnSpMkLst>
        </pc:cxnChg>
        <pc:cxnChg chg="add del mod">
          <ac:chgData name="Park Jihyeon" userId="73b7d8dedb86db3b" providerId="LiveId" clId="{2C684048-0090-4A8B-BD57-12DA030AE1D9}" dt="2020-09-14T14:09:20.005" v="1580" actId="478"/>
          <ac:cxnSpMkLst>
            <pc:docMk/>
            <pc:sldMk cId="1347815612" sldId="257"/>
            <ac:cxnSpMk id="46" creationId="{A721F4EC-D1C8-4CA5-9579-8914788A66C8}"/>
          </ac:cxnSpMkLst>
        </pc:cxnChg>
      </pc:sldChg>
      <pc:sldChg chg="addSp delSp modSp mod ord">
        <pc:chgData name="Park Jihyeon" userId="73b7d8dedb86db3b" providerId="LiveId" clId="{2C684048-0090-4A8B-BD57-12DA030AE1D9}" dt="2020-09-14T13:58:18.215" v="1519"/>
        <pc:sldMkLst>
          <pc:docMk/>
          <pc:sldMk cId="497655122" sldId="258"/>
        </pc:sldMkLst>
        <pc:spChg chg="mod">
          <ac:chgData name="Park Jihyeon" userId="73b7d8dedb86db3b" providerId="LiveId" clId="{2C684048-0090-4A8B-BD57-12DA030AE1D9}" dt="2020-09-14T13:38:26.365" v="613" actId="571"/>
          <ac:spMkLst>
            <pc:docMk/>
            <pc:sldMk cId="497655122" sldId="258"/>
            <ac:spMk id="2" creationId="{66A6945F-0AAE-4D2D-83C4-3010A4D53466}"/>
          </ac:spMkLst>
        </pc:spChg>
        <pc:spChg chg="mod">
          <ac:chgData name="Park Jihyeon" userId="73b7d8dedb86db3b" providerId="LiveId" clId="{2C684048-0090-4A8B-BD57-12DA030AE1D9}" dt="2020-09-14T13:38:26.365" v="613" actId="571"/>
          <ac:spMkLst>
            <pc:docMk/>
            <pc:sldMk cId="497655122" sldId="258"/>
            <ac:spMk id="3" creationId="{A0F1B40D-9A76-4AA1-9A3D-A7B343EAEDA6}"/>
          </ac:spMkLst>
        </pc:spChg>
        <pc:spChg chg="mod">
          <ac:chgData name="Park Jihyeon" userId="73b7d8dedb86db3b" providerId="LiveId" clId="{2C684048-0090-4A8B-BD57-12DA030AE1D9}" dt="2020-09-14T13:38:26.365" v="613" actId="571"/>
          <ac:spMkLst>
            <pc:docMk/>
            <pc:sldMk cId="497655122" sldId="258"/>
            <ac:spMk id="4" creationId="{6DC70461-A4D5-466B-B385-F4BABEE3241F}"/>
          </ac:spMkLst>
        </pc:spChg>
        <pc:spChg chg="mod">
          <ac:chgData name="Park Jihyeon" userId="73b7d8dedb86db3b" providerId="LiveId" clId="{2C684048-0090-4A8B-BD57-12DA030AE1D9}" dt="2020-09-14T13:38:26.365" v="613" actId="571"/>
          <ac:spMkLst>
            <pc:docMk/>
            <pc:sldMk cId="497655122" sldId="258"/>
            <ac:spMk id="5" creationId="{A2BEC99E-968E-4975-B841-D732B24EC211}"/>
          </ac:spMkLst>
        </pc:spChg>
        <pc:spChg chg="mod">
          <ac:chgData name="Park Jihyeon" userId="73b7d8dedb86db3b" providerId="LiveId" clId="{2C684048-0090-4A8B-BD57-12DA030AE1D9}" dt="2020-09-14T13:38:26.365" v="613" actId="571"/>
          <ac:spMkLst>
            <pc:docMk/>
            <pc:sldMk cId="497655122" sldId="258"/>
            <ac:spMk id="6" creationId="{00B8F9F4-9C24-45BF-AD84-871310D0E389}"/>
          </ac:spMkLst>
        </pc:spChg>
        <pc:spChg chg="mod">
          <ac:chgData name="Park Jihyeon" userId="73b7d8dedb86db3b" providerId="LiveId" clId="{2C684048-0090-4A8B-BD57-12DA030AE1D9}" dt="2020-09-14T13:38:26.365" v="613" actId="571"/>
          <ac:spMkLst>
            <pc:docMk/>
            <pc:sldMk cId="497655122" sldId="258"/>
            <ac:spMk id="7" creationId="{B6028FF4-4BCF-4681-B4EE-316584560E10}"/>
          </ac:spMkLst>
        </pc:spChg>
        <pc:spChg chg="mod">
          <ac:chgData name="Park Jihyeon" userId="73b7d8dedb86db3b" providerId="LiveId" clId="{2C684048-0090-4A8B-BD57-12DA030AE1D9}" dt="2020-09-14T13:38:26.365" v="613" actId="571"/>
          <ac:spMkLst>
            <pc:docMk/>
            <pc:sldMk cId="497655122" sldId="258"/>
            <ac:spMk id="8" creationId="{5CEEA4F4-BC94-4AF0-9E41-A28F35D3FA92}"/>
          </ac:spMkLst>
        </pc:spChg>
        <pc:spChg chg="mod">
          <ac:chgData name="Park Jihyeon" userId="73b7d8dedb86db3b" providerId="LiveId" clId="{2C684048-0090-4A8B-BD57-12DA030AE1D9}" dt="2020-09-14T13:38:26.365" v="613" actId="571"/>
          <ac:spMkLst>
            <pc:docMk/>
            <pc:sldMk cId="497655122" sldId="258"/>
            <ac:spMk id="10" creationId="{FE9661AC-4688-4FE2-89FC-311A4B75A287}"/>
          </ac:spMkLst>
        </pc:spChg>
        <pc:spChg chg="mod">
          <ac:chgData name="Park Jihyeon" userId="73b7d8dedb86db3b" providerId="LiveId" clId="{2C684048-0090-4A8B-BD57-12DA030AE1D9}" dt="2020-09-14T13:40:19.923" v="834" actId="1076"/>
          <ac:spMkLst>
            <pc:docMk/>
            <pc:sldMk cId="497655122" sldId="258"/>
            <ac:spMk id="11" creationId="{2D0EB060-F265-47B5-86B7-E97474BCD479}"/>
          </ac:spMkLst>
        </pc:spChg>
        <pc:spChg chg="mod">
          <ac:chgData name="Park Jihyeon" userId="73b7d8dedb86db3b" providerId="LiveId" clId="{2C684048-0090-4A8B-BD57-12DA030AE1D9}" dt="2020-09-14T13:38:26.365" v="613" actId="571"/>
          <ac:spMkLst>
            <pc:docMk/>
            <pc:sldMk cId="497655122" sldId="258"/>
            <ac:spMk id="12" creationId="{8FC631E0-7628-4AEE-BCFC-BB03E7251D9A}"/>
          </ac:spMkLst>
        </pc:spChg>
        <pc:spChg chg="mod">
          <ac:chgData name="Park Jihyeon" userId="73b7d8dedb86db3b" providerId="LiveId" clId="{2C684048-0090-4A8B-BD57-12DA030AE1D9}" dt="2020-09-14T13:38:26.365" v="613" actId="571"/>
          <ac:spMkLst>
            <pc:docMk/>
            <pc:sldMk cId="497655122" sldId="258"/>
            <ac:spMk id="14" creationId="{8CA6231D-494A-46BD-ABCE-72AA38D67156}"/>
          </ac:spMkLst>
        </pc:spChg>
        <pc:spChg chg="add mod">
          <ac:chgData name="Park Jihyeon" userId="73b7d8dedb86db3b" providerId="LiveId" clId="{2C684048-0090-4A8B-BD57-12DA030AE1D9}" dt="2020-09-14T13:43:09.410" v="849" actId="5793"/>
          <ac:spMkLst>
            <pc:docMk/>
            <pc:sldMk cId="497655122" sldId="258"/>
            <ac:spMk id="15" creationId="{46BFC410-15E8-4FB4-87DC-EE8DDF1D05A0}"/>
          </ac:spMkLst>
        </pc:spChg>
        <pc:spChg chg="mod">
          <ac:chgData name="Park Jihyeon" userId="73b7d8dedb86db3b" providerId="LiveId" clId="{2C684048-0090-4A8B-BD57-12DA030AE1D9}" dt="2020-09-14T13:38:26.365" v="613" actId="571"/>
          <ac:spMkLst>
            <pc:docMk/>
            <pc:sldMk cId="497655122" sldId="258"/>
            <ac:spMk id="16" creationId="{4D98D899-32B5-4A2D-9BFA-B3C191B75349}"/>
          </ac:spMkLst>
        </pc:spChg>
        <pc:spChg chg="add del mod">
          <ac:chgData name="Park Jihyeon" userId="73b7d8dedb86db3b" providerId="LiveId" clId="{2C684048-0090-4A8B-BD57-12DA030AE1D9}" dt="2020-09-14T13:35:52.719" v="403" actId="478"/>
          <ac:spMkLst>
            <pc:docMk/>
            <pc:sldMk cId="497655122" sldId="258"/>
            <ac:spMk id="17" creationId="{96C6B4D3-0512-4F2C-A4AA-79C1C597DC9F}"/>
          </ac:spMkLst>
        </pc:spChg>
        <pc:spChg chg="add del mod">
          <ac:chgData name="Park Jihyeon" userId="73b7d8dedb86db3b" providerId="LiveId" clId="{2C684048-0090-4A8B-BD57-12DA030AE1D9}" dt="2020-09-14T13:36:39.065" v="418"/>
          <ac:spMkLst>
            <pc:docMk/>
            <pc:sldMk cId="497655122" sldId="258"/>
            <ac:spMk id="18" creationId="{2ADD0CDB-E315-47C1-9CC7-60503FC077F2}"/>
          </ac:spMkLst>
        </pc:spChg>
        <pc:spChg chg="add mod">
          <ac:chgData name="Park Jihyeon" userId="73b7d8dedb86db3b" providerId="LiveId" clId="{2C684048-0090-4A8B-BD57-12DA030AE1D9}" dt="2020-09-14T13:37:21.472" v="605" actId="20577"/>
          <ac:spMkLst>
            <pc:docMk/>
            <pc:sldMk cId="497655122" sldId="258"/>
            <ac:spMk id="21" creationId="{7361D0A5-40B5-4C80-89A6-1A69D4B2FFB5}"/>
          </ac:spMkLst>
        </pc:spChg>
        <pc:spChg chg="mod">
          <ac:chgData name="Park Jihyeon" userId="73b7d8dedb86db3b" providerId="LiveId" clId="{2C684048-0090-4A8B-BD57-12DA030AE1D9}" dt="2020-09-14T13:38:26.365" v="613" actId="571"/>
          <ac:spMkLst>
            <pc:docMk/>
            <pc:sldMk cId="497655122" sldId="258"/>
            <ac:spMk id="34" creationId="{B0854C90-3024-4EC3-B648-C728900EBD1D}"/>
          </ac:spMkLst>
        </pc:spChg>
        <pc:spChg chg="mod">
          <ac:chgData name="Park Jihyeon" userId="73b7d8dedb86db3b" providerId="LiveId" clId="{2C684048-0090-4A8B-BD57-12DA030AE1D9}" dt="2020-09-14T13:38:26.365" v="613" actId="571"/>
          <ac:spMkLst>
            <pc:docMk/>
            <pc:sldMk cId="497655122" sldId="258"/>
            <ac:spMk id="35" creationId="{97BC8DD6-D587-4073-81BB-4346810A0C86}"/>
          </ac:spMkLst>
        </pc:spChg>
        <pc:spChg chg="add mod">
          <ac:chgData name="Park Jihyeon" userId="73b7d8dedb86db3b" providerId="LiveId" clId="{2C684048-0090-4A8B-BD57-12DA030AE1D9}" dt="2020-09-14T13:39:09.155" v="731" actId="14100"/>
          <ac:spMkLst>
            <pc:docMk/>
            <pc:sldMk cId="497655122" sldId="258"/>
            <ac:spMk id="36" creationId="{E934FF5E-9F05-4098-8C9C-B82ECC9DD738}"/>
          </ac:spMkLst>
        </pc:spChg>
        <pc:spChg chg="add mod">
          <ac:chgData name="Park Jihyeon" userId="73b7d8dedb86db3b" providerId="LiveId" clId="{2C684048-0090-4A8B-BD57-12DA030AE1D9}" dt="2020-09-14T13:43:03.666" v="847" actId="1076"/>
          <ac:spMkLst>
            <pc:docMk/>
            <pc:sldMk cId="497655122" sldId="258"/>
            <ac:spMk id="37" creationId="{860DDA47-14C2-425C-820C-84E857503A00}"/>
          </ac:spMkLst>
        </pc:spChg>
        <pc:spChg chg="mod">
          <ac:chgData name="Park Jihyeon" userId="73b7d8dedb86db3b" providerId="LiveId" clId="{2C684048-0090-4A8B-BD57-12DA030AE1D9}" dt="2020-09-14T13:38:26.365" v="613" actId="571"/>
          <ac:spMkLst>
            <pc:docMk/>
            <pc:sldMk cId="497655122" sldId="258"/>
            <ac:spMk id="39" creationId="{6B640327-7CC5-4744-9903-4AC82B493D98}"/>
          </ac:spMkLst>
        </pc:spChg>
        <pc:spChg chg="mod">
          <ac:chgData name="Park Jihyeon" userId="73b7d8dedb86db3b" providerId="LiveId" clId="{2C684048-0090-4A8B-BD57-12DA030AE1D9}" dt="2020-09-14T13:38:26.365" v="613" actId="571"/>
          <ac:spMkLst>
            <pc:docMk/>
            <pc:sldMk cId="497655122" sldId="258"/>
            <ac:spMk id="40" creationId="{BE76A272-2AFB-4CAB-B3A3-D69203AF990D}"/>
          </ac:spMkLst>
        </pc:spChg>
        <pc:spChg chg="mod">
          <ac:chgData name="Park Jihyeon" userId="73b7d8dedb86db3b" providerId="LiveId" clId="{2C684048-0090-4A8B-BD57-12DA030AE1D9}" dt="2020-09-14T13:38:26.365" v="613" actId="571"/>
          <ac:spMkLst>
            <pc:docMk/>
            <pc:sldMk cId="497655122" sldId="258"/>
            <ac:spMk id="48" creationId="{6F2E5A01-2DC8-4439-B340-5BB1BD36D801}"/>
          </ac:spMkLst>
        </pc:spChg>
        <pc:spChg chg="mod">
          <ac:chgData name="Park Jihyeon" userId="73b7d8dedb86db3b" providerId="LiveId" clId="{2C684048-0090-4A8B-BD57-12DA030AE1D9}" dt="2020-09-14T13:38:26.365" v="613" actId="571"/>
          <ac:spMkLst>
            <pc:docMk/>
            <pc:sldMk cId="497655122" sldId="258"/>
            <ac:spMk id="49" creationId="{F9FFFBD4-0E14-4725-A8C4-0AB5E186F6A6}"/>
          </ac:spMkLst>
        </pc:spChg>
        <pc:spChg chg="mod">
          <ac:chgData name="Park Jihyeon" userId="73b7d8dedb86db3b" providerId="LiveId" clId="{2C684048-0090-4A8B-BD57-12DA030AE1D9}" dt="2020-09-14T13:39:29.693" v="746" actId="14100"/>
          <ac:spMkLst>
            <pc:docMk/>
            <pc:sldMk cId="497655122" sldId="258"/>
            <ac:spMk id="50" creationId="{BE5FCD6C-A7B9-4F7B-8949-B3BFC91B43E1}"/>
          </ac:spMkLst>
        </pc:spChg>
        <pc:spChg chg="mod">
          <ac:chgData name="Park Jihyeon" userId="73b7d8dedb86db3b" providerId="LiveId" clId="{2C684048-0090-4A8B-BD57-12DA030AE1D9}" dt="2020-09-14T13:38:26.365" v="613" actId="571"/>
          <ac:spMkLst>
            <pc:docMk/>
            <pc:sldMk cId="497655122" sldId="258"/>
            <ac:spMk id="51" creationId="{DFA147B0-2095-411D-B9D9-7C9E5493184C}"/>
          </ac:spMkLst>
        </pc:spChg>
        <pc:spChg chg="mod">
          <ac:chgData name="Park Jihyeon" userId="73b7d8dedb86db3b" providerId="LiveId" clId="{2C684048-0090-4A8B-BD57-12DA030AE1D9}" dt="2020-09-14T13:38:26.365" v="613" actId="571"/>
          <ac:spMkLst>
            <pc:docMk/>
            <pc:sldMk cId="497655122" sldId="258"/>
            <ac:spMk id="52" creationId="{4148EDBC-B31B-49CF-8B6F-61189C30ACA9}"/>
          </ac:spMkLst>
        </pc:spChg>
        <pc:spChg chg="mod">
          <ac:chgData name="Park Jihyeon" userId="73b7d8dedb86db3b" providerId="LiveId" clId="{2C684048-0090-4A8B-BD57-12DA030AE1D9}" dt="2020-09-14T13:38:26.365" v="613" actId="571"/>
          <ac:spMkLst>
            <pc:docMk/>
            <pc:sldMk cId="497655122" sldId="258"/>
            <ac:spMk id="53" creationId="{5478E0B6-44E1-4462-A4BB-9C3C2098123F}"/>
          </ac:spMkLst>
        </pc:spChg>
        <pc:grpChg chg="mod">
          <ac:chgData name="Park Jihyeon" userId="73b7d8dedb86db3b" providerId="LiveId" clId="{2C684048-0090-4A8B-BD57-12DA030AE1D9}" dt="2020-09-14T13:38:26.365" v="613" actId="571"/>
          <ac:grpSpMkLst>
            <pc:docMk/>
            <pc:sldMk cId="497655122" sldId="258"/>
            <ac:grpSpMk id="9" creationId="{0291541B-97C5-4A30-A86D-30BA2ED6C827}"/>
          </ac:grpSpMkLst>
        </pc:grpChg>
        <pc:grpChg chg="mod">
          <ac:chgData name="Park Jihyeon" userId="73b7d8dedb86db3b" providerId="LiveId" clId="{2C684048-0090-4A8B-BD57-12DA030AE1D9}" dt="2020-09-14T13:38:26.365" v="613" actId="571"/>
          <ac:grpSpMkLst>
            <pc:docMk/>
            <pc:sldMk cId="497655122" sldId="258"/>
            <ac:grpSpMk id="13" creationId="{1EB0824B-E328-47C5-8E4D-ADA597E2CF84}"/>
          </ac:grpSpMkLst>
        </pc:grpChg>
        <pc:picChg chg="add mod">
          <ac:chgData name="Park Jihyeon" userId="73b7d8dedb86db3b" providerId="LiveId" clId="{2C684048-0090-4A8B-BD57-12DA030AE1D9}" dt="2020-09-14T13:37:49.723" v="608" actId="1076"/>
          <ac:picMkLst>
            <pc:docMk/>
            <pc:sldMk cId="497655122" sldId="258"/>
            <ac:picMk id="20" creationId="{44E11522-D710-4B8C-9E24-9292BC9816FA}"/>
          </ac:picMkLst>
        </pc:picChg>
      </pc:sldChg>
      <pc:sldChg chg="delSp add del mod">
        <pc:chgData name="Park Jihyeon" userId="73b7d8dedb86db3b" providerId="LiveId" clId="{2C684048-0090-4A8B-BD57-12DA030AE1D9}" dt="2020-09-14T13:30:03.037" v="65" actId="47"/>
        <pc:sldMkLst>
          <pc:docMk/>
          <pc:sldMk cId="1827533777" sldId="259"/>
        </pc:sldMkLst>
        <pc:grpChg chg="del">
          <ac:chgData name="Park Jihyeon" userId="73b7d8dedb86db3b" providerId="LiveId" clId="{2C684048-0090-4A8B-BD57-12DA030AE1D9}" dt="2020-09-14T13:29:34.560" v="57" actId="478"/>
          <ac:grpSpMkLst>
            <pc:docMk/>
            <pc:sldMk cId="1827533777" sldId="259"/>
            <ac:grpSpMk id="43" creationId="{9DB2FEB5-63DB-411F-9FCC-A24B6E77FC5D}"/>
          </ac:grpSpMkLst>
        </pc:grpChg>
      </pc:sldChg>
      <pc:sldChg chg="addSp delSp modSp new mod ord">
        <pc:chgData name="Park Jihyeon" userId="73b7d8dedb86db3b" providerId="LiveId" clId="{2C684048-0090-4A8B-BD57-12DA030AE1D9}" dt="2020-09-14T13:57:11.963" v="1513" actId="14100"/>
        <pc:sldMkLst>
          <pc:docMk/>
          <pc:sldMk cId="4031157875" sldId="259"/>
        </pc:sldMkLst>
        <pc:spChg chg="del">
          <ac:chgData name="Park Jihyeon" userId="73b7d8dedb86db3b" providerId="LiveId" clId="{2C684048-0090-4A8B-BD57-12DA030AE1D9}" dt="2020-09-14T13:49:35.702" v="1264" actId="478"/>
          <ac:spMkLst>
            <pc:docMk/>
            <pc:sldMk cId="4031157875" sldId="259"/>
            <ac:spMk id="2" creationId="{361EB6F8-39CE-40C3-B5E3-DE9171C305B6}"/>
          </ac:spMkLst>
        </pc:spChg>
        <pc:spChg chg="del">
          <ac:chgData name="Park Jihyeon" userId="73b7d8dedb86db3b" providerId="LiveId" clId="{2C684048-0090-4A8B-BD57-12DA030AE1D9}" dt="2020-09-14T13:49:35.702" v="1264" actId="478"/>
          <ac:spMkLst>
            <pc:docMk/>
            <pc:sldMk cId="4031157875" sldId="259"/>
            <ac:spMk id="3" creationId="{7BED4849-D89E-40D4-97BF-C1960F26D949}"/>
          </ac:spMkLst>
        </pc:spChg>
        <pc:spChg chg="add mod">
          <ac:chgData name="Park Jihyeon" userId="73b7d8dedb86db3b" providerId="LiveId" clId="{2C684048-0090-4A8B-BD57-12DA030AE1D9}" dt="2020-09-14T13:57:11.963" v="1513" actId="14100"/>
          <ac:spMkLst>
            <pc:docMk/>
            <pc:sldMk cId="4031157875" sldId="259"/>
            <ac:spMk id="5" creationId="{5A72E39D-A84D-4842-9BC5-747EF6FDFA11}"/>
          </ac:spMkLst>
        </pc:spChg>
        <pc:spChg chg="add del">
          <ac:chgData name="Park Jihyeon" userId="73b7d8dedb86db3b" providerId="LiveId" clId="{2C684048-0090-4A8B-BD57-12DA030AE1D9}" dt="2020-09-14T13:50:44.989" v="1315" actId="22"/>
          <ac:spMkLst>
            <pc:docMk/>
            <pc:sldMk cId="4031157875" sldId="259"/>
            <ac:spMk id="7" creationId="{5206902E-D415-4DB0-8036-76258EA4D693}"/>
          </ac:spMkLst>
        </pc:spChg>
      </pc:sldChg>
      <pc:sldChg chg="addSp delSp modSp add del mod">
        <pc:chgData name="Park Jihyeon" userId="73b7d8dedb86db3b" providerId="LiveId" clId="{2C684048-0090-4A8B-BD57-12DA030AE1D9}" dt="2020-09-14T14:02:47.220" v="1553" actId="47"/>
        <pc:sldMkLst>
          <pc:docMk/>
          <pc:sldMk cId="1493310775" sldId="260"/>
        </pc:sldMkLst>
        <pc:spChg chg="add mod">
          <ac:chgData name="Park Jihyeon" userId="73b7d8dedb86db3b" providerId="LiveId" clId="{2C684048-0090-4A8B-BD57-12DA030AE1D9}" dt="2020-09-14T13:59:58.728" v="1530" actId="14100"/>
          <ac:spMkLst>
            <pc:docMk/>
            <pc:sldMk cId="1493310775" sldId="260"/>
            <ac:spMk id="2" creationId="{B94EDF9A-1121-4AA6-901A-18491C23CABE}"/>
          </ac:spMkLst>
        </pc:spChg>
        <pc:spChg chg="del">
          <ac:chgData name="Park Jihyeon" userId="73b7d8dedb86db3b" providerId="LiveId" clId="{2C684048-0090-4A8B-BD57-12DA030AE1D9}" dt="2020-09-14T13:59:17.153" v="1521" actId="478"/>
          <ac:spMkLst>
            <pc:docMk/>
            <pc:sldMk cId="1493310775" sldId="260"/>
            <ac:spMk id="5" creationId="{5A72E39D-A84D-4842-9BC5-747EF6FDFA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95F88-9FF0-4FE6-9FA4-D0D7CC436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AEEAF5-8835-4A9F-8984-42EA58811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7A848D-6B15-43DE-A4F2-7852BE72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DF238-13EF-435E-8E5B-2F45FEE5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CDF52-8373-41FE-840C-9B843AF1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5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ABA5E-D9EF-4186-8657-F68B7784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674DAF-3AD7-4F95-95C6-437C32A09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C4559-7A8A-43D3-8574-666F9D1E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C4C14-1871-4665-A7CD-B7C0D5D5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EAAF25-3266-4F4B-9B97-9C0C4EB7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B2C096-16D6-462A-BBBD-EB244E1A5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785B3E-1434-49FD-8D6D-1421719AA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1DF9B-775B-425C-A100-D07A775D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63780-61C8-43EC-8AD6-44DA5B88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BD9B2-8AE3-48CC-9EC3-0A865E73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7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31D76-5FA9-4DDD-AC7F-8E8ED8BD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B6E4B6-367E-4512-AEB4-CA31E45BB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6C1C60-65AA-4C29-B308-DFBE8EDC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287CDB-1E1C-45A6-AA67-6E287933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FA0A2-1212-4B28-BCA1-AF608898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3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E3B30-07F8-4109-87E4-C2AA9BC3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49A725-9B95-4E7C-A01A-69AB57B25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4FA26-764A-40E7-93A8-751FCA85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6C462-10C9-4551-9115-7E1AD9F8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9061F-1165-4A9F-A74E-1C9982AA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1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99BE6-2F15-4334-87DC-F0419E4F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7B384C-EFD6-4E92-B231-7CDB74E93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BE398B-2F76-4ED9-B62E-5B9C69A7A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37CE78-9FDE-4444-9EA9-1FFCA8CA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6F3516-C448-4D83-8909-CEE2F98D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65A58-A456-40F5-8FCC-CE459771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21752-9651-4D3C-8D74-60E71F1A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3C17F5-4095-4475-8387-DF4FF185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B0037A-768C-45DA-94D9-E9F36D1A4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CD210D-2B08-4E94-A2B0-7FDB55289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A0BE1D-1448-40B9-AE9E-D577786B4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CB3EC4-9DDB-44D7-A49D-5153AA24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A9ABFE-48AC-421D-888A-CC734070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3E94D6-8FAE-40D8-8FC3-FBCE548C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178B5-1398-4F33-92AE-94B8FBE24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311529-BA21-4D7F-92D2-C4B6BF1F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6083B6-2A74-43F2-A9C2-8861FBBA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1D59D5-EB78-4512-A683-2677F756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6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E8936A-FDBD-417E-8351-1DC3DD76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5ED60C-D268-40B5-AEB0-CFF621F4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09F841-FD29-496F-B557-EDFBEAB3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5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9B345-0C1E-4B44-A0AD-E9B4DCAC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0650D-79F6-498E-8AF0-73CAF70B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3D4D72-3459-487C-8C1B-8774F0173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1310B3-8939-4891-A509-99FD4DE9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073D82-BB77-4632-97D0-1E47AE9E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90BF33-9C51-460E-ACAF-2D692EC4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4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94053-F294-4C71-A02B-0D2F4F21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7F1A64-8CAA-47DE-B578-9DDE571C6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605A62-20CE-46E4-8BBC-1295FF249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0A7FFA-E056-44F2-B31E-CDCEF014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53E8B3-1082-4CDD-8D7C-535440DF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BC7292-AE55-47D3-A3D6-59FAB0AF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3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727C9E-C1CC-4C3F-95ED-5ECF4229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76B51-A236-4762-A60B-1A493A1D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B9AF8-0F44-4822-A86F-EBC0ECD61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3BD2B-F64C-4ED2-AF38-A7E84E615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7345D-1B23-45CE-8286-0AA7665AD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6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F2A493-C2BA-4126-AC4B-456AA86880BD}"/>
              </a:ext>
            </a:extLst>
          </p:cNvPr>
          <p:cNvSpPr/>
          <p:nvPr/>
        </p:nvSpPr>
        <p:spPr>
          <a:xfrm>
            <a:off x="4749800" y="396240"/>
            <a:ext cx="3680460" cy="6065520"/>
          </a:xfrm>
          <a:prstGeom prst="rect">
            <a:avLst/>
          </a:prstGeom>
          <a:solidFill>
            <a:srgbClr val="558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5888231-0149-4B2B-B579-8E7E85BB520A}"/>
              </a:ext>
            </a:extLst>
          </p:cNvPr>
          <p:cNvSpPr/>
          <p:nvPr/>
        </p:nvSpPr>
        <p:spPr>
          <a:xfrm>
            <a:off x="5879148" y="2514600"/>
            <a:ext cx="737552" cy="182880"/>
          </a:xfrm>
          <a:prstGeom prst="ellipse">
            <a:avLst/>
          </a:prstGeom>
          <a:solidFill>
            <a:srgbClr val="406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1DCE4-048B-487B-A45A-78E40C72BA26}"/>
              </a:ext>
            </a:extLst>
          </p:cNvPr>
          <p:cNvSpPr txBox="1"/>
          <p:nvPr/>
        </p:nvSpPr>
        <p:spPr>
          <a:xfrm rot="2375250">
            <a:off x="6238215" y="1381040"/>
            <a:ext cx="1097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L</a:t>
            </a:r>
            <a:endParaRPr lang="ko-KR" altLang="en-US" sz="9600" b="1" dirty="0">
              <a:solidFill>
                <a:schemeClr val="bg1"/>
              </a:solidFill>
              <a:latin typeface="Adobe Kaiti Std R" panose="02020400000000000000" pitchFamily="18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38D15-FDEC-4447-9474-0549D7C468AC}"/>
              </a:ext>
            </a:extLst>
          </p:cNvPr>
          <p:cNvSpPr txBox="1"/>
          <p:nvPr/>
        </p:nvSpPr>
        <p:spPr>
          <a:xfrm>
            <a:off x="5336540" y="3032760"/>
            <a:ext cx="2545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L A T E N D</a:t>
            </a:r>
            <a:endParaRPr lang="ko-KR" altLang="en-US" sz="32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1B1F620-BB0E-4ADC-B8A9-48F97CCDABFF}"/>
              </a:ext>
            </a:extLst>
          </p:cNvPr>
          <p:cNvGrpSpPr/>
          <p:nvPr/>
        </p:nvGrpSpPr>
        <p:grpSpPr>
          <a:xfrm>
            <a:off x="1563688" y="2687321"/>
            <a:ext cx="1639228" cy="1655301"/>
            <a:chOff x="1563688" y="2687321"/>
            <a:chExt cx="1639228" cy="165530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B500B97-7648-47DC-AD41-94DD7425FE20}"/>
                </a:ext>
              </a:extLst>
            </p:cNvPr>
            <p:cNvSpPr/>
            <p:nvPr/>
          </p:nvSpPr>
          <p:spPr>
            <a:xfrm>
              <a:off x="1563688" y="2687321"/>
              <a:ext cx="1569720" cy="1569720"/>
            </a:xfrm>
            <a:prstGeom prst="roundRect">
              <a:avLst/>
            </a:prstGeom>
            <a:solidFill>
              <a:srgbClr val="5588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6FE3A2-49E7-4883-9763-D3F2D52FC929}"/>
                </a:ext>
              </a:extLst>
            </p:cNvPr>
            <p:cNvSpPr txBox="1"/>
            <p:nvPr/>
          </p:nvSpPr>
          <p:spPr>
            <a:xfrm rot="2375250">
              <a:off x="2105636" y="2772962"/>
              <a:ext cx="109728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600" b="1" dirty="0">
                  <a:solidFill>
                    <a:schemeClr val="bg1"/>
                  </a:solidFill>
                  <a:latin typeface="Adobe Kaiti Std R" panose="02020400000000000000" pitchFamily="18" charset="-128"/>
                  <a:ea typeface="Adobe Kaiti Std R" panose="02020400000000000000" pitchFamily="18" charset="-128"/>
                </a:rPr>
                <a:t>L</a:t>
              </a:r>
              <a:endParaRPr lang="ko-KR" altLang="en-US" sz="9600" b="1" dirty="0">
                <a:solidFill>
                  <a:schemeClr val="bg1"/>
                </a:solidFill>
                <a:latin typeface="Adobe Kaiti Std R" panose="02020400000000000000" pitchFamily="18" charset="-128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650A0DF-AF85-464F-B9EF-C27B03CF2178}"/>
                </a:ext>
              </a:extLst>
            </p:cNvPr>
            <p:cNvSpPr/>
            <p:nvPr/>
          </p:nvSpPr>
          <p:spPr>
            <a:xfrm>
              <a:off x="1759457" y="3900634"/>
              <a:ext cx="737552" cy="182880"/>
            </a:xfrm>
            <a:prstGeom prst="ellipse">
              <a:avLst/>
            </a:prstGeom>
            <a:solidFill>
              <a:srgbClr val="406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5A448A5-AE1B-48F2-AFAF-91957EC3C791}"/>
              </a:ext>
            </a:extLst>
          </p:cNvPr>
          <p:cNvSpPr txBox="1"/>
          <p:nvPr/>
        </p:nvSpPr>
        <p:spPr>
          <a:xfrm>
            <a:off x="1155700" y="533400"/>
            <a:ext cx="276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앱 아이콘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앱 처음 화면 </a:t>
            </a:r>
            <a:r>
              <a:rPr lang="en-US" altLang="ko-KR" dirty="0">
                <a:solidFill>
                  <a:schemeClr val="bg1"/>
                </a:solidFill>
              </a:rPr>
              <a:t>-&gt; L</a:t>
            </a:r>
            <a:r>
              <a:rPr lang="ko-KR" altLang="en-US" dirty="0">
                <a:solidFill>
                  <a:schemeClr val="bg1"/>
                </a:solidFill>
              </a:rPr>
              <a:t>이 커서 걸어오다가 작아지면서 저 화면 나오게</a:t>
            </a:r>
          </a:p>
        </p:txBody>
      </p:sp>
      <p:pic>
        <p:nvPicPr>
          <p:cNvPr id="3" name="Picture 4" descr="워드프레스에 카카오 계정 로그인 추가하기 | 유스풀패러다임">
            <a:extLst>
              <a:ext uri="{FF2B5EF4-FFF2-40B4-BE49-F238E27FC236}">
                <a16:creationId xmlns:a16="http://schemas.microsoft.com/office/drawing/2014/main" id="{AD84FC2E-EE6F-477D-BA33-983C56573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607" y="4942211"/>
            <a:ext cx="2784797" cy="49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Padding on the Google Icon in the button wrong · Issue #666 ·  react-native-community/google-signin · GitHub">
            <a:extLst>
              <a:ext uri="{FF2B5EF4-FFF2-40B4-BE49-F238E27FC236}">
                <a16:creationId xmlns:a16="http://schemas.microsoft.com/office/drawing/2014/main" id="{5D366EAF-6C2D-46E5-ADF1-309269C32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7918" y1="34132" x2="16724" y2="30739"/>
                        <a14:foregroundMark x1="19625" y1="32735" x2="13652" y2="31537"/>
                        <a14:foregroundMark x1="13993" y1="29142" x2="14164" y2="34930"/>
                        <a14:foregroundMark x1="18601" y1="35130" x2="15870" y2="35329"/>
                        <a14:foregroundMark x1="19966" y1="35529" x2="16553" y2="35329"/>
                        <a14:foregroundMark x1="20990" y1="37325" x2="17065" y2="38124"/>
                        <a14:foregroundMark x1="16724" y1="37525" x2="13652" y2="35529"/>
                        <a14:foregroundMark x1="14846" y1="36926" x2="12799" y2="35329"/>
                        <a14:foregroundMark x1="14334" y1="37126" x2="14164" y2="30140"/>
                        <a14:foregroundMark x1="13823" y1="31936" x2="12799" y2="29541"/>
                        <a14:foregroundMark x1="16212" y1="30140" x2="19795" y2="315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569" b="58148"/>
          <a:stretch/>
        </p:blipFill>
        <p:spPr bwMode="auto">
          <a:xfrm>
            <a:off x="4850946" y="4208387"/>
            <a:ext cx="3579313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85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9DB2FEB5-63DB-411F-9FCC-A24B6E77FC5D}"/>
              </a:ext>
            </a:extLst>
          </p:cNvPr>
          <p:cNvGrpSpPr/>
          <p:nvPr/>
        </p:nvGrpSpPr>
        <p:grpSpPr>
          <a:xfrm>
            <a:off x="991870" y="396240"/>
            <a:ext cx="3680460" cy="6065520"/>
            <a:chOff x="991870" y="396240"/>
            <a:chExt cx="3680460" cy="606552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2BEC99E-968E-4975-B841-D732B24EC211}"/>
                </a:ext>
              </a:extLst>
            </p:cNvPr>
            <p:cNvSpPr/>
            <p:nvPr/>
          </p:nvSpPr>
          <p:spPr>
            <a:xfrm>
              <a:off x="991870" y="396240"/>
              <a:ext cx="3680460" cy="6065520"/>
            </a:xfrm>
            <a:prstGeom prst="rect">
              <a:avLst/>
            </a:prstGeom>
            <a:solidFill>
              <a:srgbClr val="5588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291541B-97C5-4A30-A86D-30BA2ED6C827}"/>
                </a:ext>
              </a:extLst>
            </p:cNvPr>
            <p:cNvGrpSpPr/>
            <p:nvPr/>
          </p:nvGrpSpPr>
          <p:grpSpPr>
            <a:xfrm>
              <a:off x="1233170" y="673100"/>
              <a:ext cx="368300" cy="325119"/>
              <a:chOff x="4851400" y="558800"/>
              <a:chExt cx="368300" cy="325119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00B8F9F4-9C24-45BF-AD84-871310D0E389}"/>
                  </a:ext>
                </a:extLst>
              </p:cNvPr>
              <p:cNvSpPr/>
              <p:nvPr/>
            </p:nvSpPr>
            <p:spPr>
              <a:xfrm>
                <a:off x="4851400" y="558800"/>
                <a:ext cx="368300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6028FF4-4BCF-4681-B4EE-316584560E10}"/>
                  </a:ext>
                </a:extLst>
              </p:cNvPr>
              <p:cNvSpPr/>
              <p:nvPr/>
            </p:nvSpPr>
            <p:spPr>
              <a:xfrm>
                <a:off x="4851400" y="698500"/>
                <a:ext cx="368300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5CEEA4F4-BC94-4AF0-9E41-A28F35D3FA92}"/>
                  </a:ext>
                </a:extLst>
              </p:cNvPr>
              <p:cNvSpPr/>
              <p:nvPr/>
            </p:nvSpPr>
            <p:spPr>
              <a:xfrm>
                <a:off x="4851400" y="838200"/>
                <a:ext cx="368300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E9661AC-4688-4FE2-89FC-311A4B75A287}"/>
                </a:ext>
              </a:extLst>
            </p:cNvPr>
            <p:cNvSpPr/>
            <p:nvPr/>
          </p:nvSpPr>
          <p:spPr>
            <a:xfrm>
              <a:off x="3975100" y="558800"/>
              <a:ext cx="471170" cy="53340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FC631E0-7628-4AEE-BCFC-BB03E7251D9A}"/>
                </a:ext>
              </a:extLst>
            </p:cNvPr>
            <p:cNvSpPr/>
            <p:nvPr/>
          </p:nvSpPr>
          <p:spPr>
            <a:xfrm>
              <a:off x="2591118" y="977900"/>
              <a:ext cx="307313" cy="76200"/>
            </a:xfrm>
            <a:prstGeom prst="ellipse">
              <a:avLst/>
            </a:prstGeom>
            <a:solidFill>
              <a:srgbClr val="406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A6231D-494A-46BD-ABCE-72AA38D67156}"/>
                </a:ext>
              </a:extLst>
            </p:cNvPr>
            <p:cNvSpPr txBox="1"/>
            <p:nvPr/>
          </p:nvSpPr>
          <p:spPr>
            <a:xfrm rot="2375250">
              <a:off x="2594585" y="743179"/>
              <a:ext cx="1097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latin typeface="Adobe Kaiti Std R" panose="02020400000000000000" pitchFamily="18" charset="-128"/>
                  <a:ea typeface="Adobe Kaiti Std R" panose="02020400000000000000" pitchFamily="18" charset="-128"/>
                </a:rPr>
                <a:t>L</a:t>
              </a:r>
              <a:endParaRPr lang="ko-KR" altLang="en-US" sz="3200" b="1" dirty="0">
                <a:solidFill>
                  <a:schemeClr val="bg1"/>
                </a:solidFill>
                <a:latin typeface="Adobe Kaiti Std R" panose="02020400000000000000" pitchFamily="18" charset="-128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D98D899-32B5-4A2D-9BFA-B3C191B75349}"/>
                </a:ext>
              </a:extLst>
            </p:cNvPr>
            <p:cNvSpPr/>
            <p:nvPr/>
          </p:nvSpPr>
          <p:spPr>
            <a:xfrm>
              <a:off x="1282700" y="1435100"/>
              <a:ext cx="3124200" cy="6731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어떤 분야에서 일을 할까</a:t>
              </a:r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CA484EC-3293-452F-B897-BC070DEA8D74}"/>
                </a:ext>
              </a:extLst>
            </p:cNvPr>
            <p:cNvSpPr/>
            <p:nvPr/>
          </p:nvSpPr>
          <p:spPr>
            <a:xfrm>
              <a:off x="1282700" y="2209800"/>
              <a:ext cx="3124200" cy="6731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엄마한테 전화하기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A6927374-2BF6-405E-A6A9-B90C69881DE4}"/>
                </a:ext>
              </a:extLst>
            </p:cNvPr>
            <p:cNvSpPr/>
            <p:nvPr/>
          </p:nvSpPr>
          <p:spPr>
            <a:xfrm>
              <a:off x="1282700" y="2984500"/>
              <a:ext cx="3124200" cy="6731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지금 당장 운동하기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9" name="십자형 18">
              <a:extLst>
                <a:ext uri="{FF2B5EF4-FFF2-40B4-BE49-F238E27FC236}">
                  <a16:creationId xmlns:a16="http://schemas.microsoft.com/office/drawing/2014/main" id="{7EA3F7E0-7201-48AC-A086-FD243D77B44B}"/>
                </a:ext>
              </a:extLst>
            </p:cNvPr>
            <p:cNvSpPr/>
            <p:nvPr/>
          </p:nvSpPr>
          <p:spPr>
            <a:xfrm>
              <a:off x="2660650" y="3962400"/>
              <a:ext cx="323850" cy="323850"/>
            </a:xfrm>
            <a:prstGeom prst="plus">
              <a:avLst>
                <a:gd name="adj" fmla="val 4254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B615DBB-137C-415D-8AA9-F475027E8094}"/>
                </a:ext>
              </a:extLst>
            </p:cNvPr>
            <p:cNvSpPr/>
            <p:nvPr/>
          </p:nvSpPr>
          <p:spPr>
            <a:xfrm>
              <a:off x="1282700" y="5524500"/>
              <a:ext cx="3124200" cy="6731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광고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E95324E-A498-47BA-9F0A-E30257861558}"/>
              </a:ext>
            </a:extLst>
          </p:cNvPr>
          <p:cNvSpPr txBox="1"/>
          <p:nvPr/>
        </p:nvSpPr>
        <p:spPr>
          <a:xfrm>
            <a:off x="4963160" y="2984500"/>
            <a:ext cx="161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클릭하면 다른 건 지워지고 잠깐 잇다가 그 화면이 화장된다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6B950A0-F7C9-4E69-99F3-2E1C398F7B23}"/>
              </a:ext>
            </a:extLst>
          </p:cNvPr>
          <p:cNvGrpSpPr/>
          <p:nvPr/>
        </p:nvGrpSpPr>
        <p:grpSpPr>
          <a:xfrm>
            <a:off x="6732270" y="396240"/>
            <a:ext cx="3680460" cy="6065520"/>
            <a:chOff x="6732270" y="396240"/>
            <a:chExt cx="3680460" cy="606552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0C8C7FF-B92D-438E-BB7C-57969514D7B8}"/>
                </a:ext>
              </a:extLst>
            </p:cNvPr>
            <p:cNvSpPr/>
            <p:nvPr/>
          </p:nvSpPr>
          <p:spPr>
            <a:xfrm>
              <a:off x="6732270" y="396240"/>
              <a:ext cx="3680460" cy="6065520"/>
            </a:xfrm>
            <a:prstGeom prst="rect">
              <a:avLst/>
            </a:prstGeom>
            <a:solidFill>
              <a:srgbClr val="5588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2082838-9875-4B46-8E6F-30A5338FB417}"/>
                </a:ext>
              </a:extLst>
            </p:cNvPr>
            <p:cNvGrpSpPr/>
            <p:nvPr/>
          </p:nvGrpSpPr>
          <p:grpSpPr>
            <a:xfrm>
              <a:off x="6973570" y="673100"/>
              <a:ext cx="368300" cy="325119"/>
              <a:chOff x="4851400" y="558800"/>
              <a:chExt cx="368300" cy="325119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8C04D6B4-B382-4B9F-80AA-C629EFC9BA07}"/>
                  </a:ext>
                </a:extLst>
              </p:cNvPr>
              <p:cNvSpPr/>
              <p:nvPr/>
            </p:nvSpPr>
            <p:spPr>
              <a:xfrm>
                <a:off x="4851400" y="558800"/>
                <a:ext cx="368300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1143DE2-BF4C-448A-AD51-1A06D773AE5C}"/>
                  </a:ext>
                </a:extLst>
              </p:cNvPr>
              <p:cNvSpPr/>
              <p:nvPr/>
            </p:nvSpPr>
            <p:spPr>
              <a:xfrm>
                <a:off x="4851400" y="698500"/>
                <a:ext cx="368300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47D8308-F7F3-442F-9CCE-1CEF8429330E}"/>
                  </a:ext>
                </a:extLst>
              </p:cNvPr>
              <p:cNvSpPr/>
              <p:nvPr/>
            </p:nvSpPr>
            <p:spPr>
              <a:xfrm>
                <a:off x="4851400" y="838200"/>
                <a:ext cx="368300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0CCC161-3E57-4568-9D29-C7AA3F5E9691}"/>
                </a:ext>
              </a:extLst>
            </p:cNvPr>
            <p:cNvSpPr/>
            <p:nvPr/>
          </p:nvSpPr>
          <p:spPr>
            <a:xfrm>
              <a:off x="9715500" y="558800"/>
              <a:ext cx="471170" cy="53340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474E79C-232E-4284-A437-F2764B56665F}"/>
                </a:ext>
              </a:extLst>
            </p:cNvPr>
            <p:cNvSpPr/>
            <p:nvPr/>
          </p:nvSpPr>
          <p:spPr>
            <a:xfrm>
              <a:off x="8331518" y="977900"/>
              <a:ext cx="307313" cy="76200"/>
            </a:xfrm>
            <a:prstGeom prst="ellipse">
              <a:avLst/>
            </a:prstGeom>
            <a:solidFill>
              <a:srgbClr val="406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85BA14F-939C-4CC8-8A02-CBA16A8AD977}"/>
                </a:ext>
              </a:extLst>
            </p:cNvPr>
            <p:cNvSpPr txBox="1"/>
            <p:nvPr/>
          </p:nvSpPr>
          <p:spPr>
            <a:xfrm rot="2375250">
              <a:off x="8334985" y="743179"/>
              <a:ext cx="1097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latin typeface="Adobe Kaiti Std R" panose="02020400000000000000" pitchFamily="18" charset="-128"/>
                  <a:ea typeface="Adobe Kaiti Std R" panose="02020400000000000000" pitchFamily="18" charset="-128"/>
                </a:rPr>
                <a:t>L</a:t>
              </a:r>
              <a:endParaRPr lang="ko-KR" altLang="en-US" sz="3200" b="1" dirty="0">
                <a:solidFill>
                  <a:schemeClr val="bg1"/>
                </a:solidFill>
                <a:latin typeface="Adobe Kaiti Std R" panose="02020400000000000000" pitchFamily="18" charset="-128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FB6BE5D-AD0D-45B4-9881-E04D72B698E1}"/>
                </a:ext>
              </a:extLst>
            </p:cNvPr>
            <p:cNvSpPr/>
            <p:nvPr/>
          </p:nvSpPr>
          <p:spPr>
            <a:xfrm>
              <a:off x="7023100" y="1435100"/>
              <a:ext cx="3124200" cy="4762500"/>
            </a:xfrm>
            <a:prstGeom prst="roundRect">
              <a:avLst>
                <a:gd name="adj" fmla="val 325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  엄마한테 전화하기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u="sng" dirty="0">
                <a:solidFill>
                  <a:schemeClr val="tx1"/>
                </a:solidFill>
              </a:endParaRPr>
            </a:p>
            <a:p>
              <a:pPr algn="ctr"/>
              <a:endParaRPr lang="en-US" altLang="ko-KR" u="sng" dirty="0">
                <a:solidFill>
                  <a:schemeClr val="tx1"/>
                </a:solidFill>
              </a:endParaRPr>
            </a:p>
            <a:p>
              <a:pPr algn="ctr"/>
              <a:endParaRPr lang="en-US" altLang="ko-KR" u="sng" dirty="0">
                <a:solidFill>
                  <a:schemeClr val="tx1"/>
                </a:solidFill>
              </a:endParaRPr>
            </a:p>
            <a:p>
              <a:pPr algn="ctr"/>
              <a:endParaRPr lang="en-US" altLang="ko-KR" u="sng" dirty="0">
                <a:solidFill>
                  <a:schemeClr val="tx1"/>
                </a:solidFill>
              </a:endParaRPr>
            </a:p>
            <a:p>
              <a:pPr algn="ctr"/>
              <a:endParaRPr lang="en-US" altLang="ko-KR" u="sng" dirty="0">
                <a:solidFill>
                  <a:schemeClr val="tx1"/>
                </a:solidFill>
              </a:endParaRPr>
            </a:p>
            <a:p>
              <a:pPr algn="ctr"/>
              <a:endParaRPr lang="en-US" altLang="ko-KR" u="sng" dirty="0">
                <a:solidFill>
                  <a:schemeClr val="tx1"/>
                </a:solidFill>
              </a:endParaRPr>
            </a:p>
            <a:p>
              <a:pPr algn="ctr"/>
              <a:endParaRPr lang="en-US" altLang="ko-KR" u="sng" dirty="0">
                <a:solidFill>
                  <a:schemeClr val="tx1"/>
                </a:solidFill>
              </a:endParaRPr>
            </a:p>
            <a:p>
              <a:pPr algn="ctr"/>
              <a:endParaRPr lang="en-US" altLang="ko-KR" u="sng" dirty="0">
                <a:solidFill>
                  <a:schemeClr val="tx1"/>
                </a:solidFill>
              </a:endParaRPr>
            </a:p>
            <a:p>
              <a:pPr algn="ctr"/>
              <a:endParaRPr lang="en-US" altLang="ko-KR" u="sng" dirty="0">
                <a:solidFill>
                  <a:schemeClr val="tx1"/>
                </a:solidFill>
              </a:endParaRPr>
            </a:p>
            <a:p>
              <a:pPr algn="ctr"/>
              <a:endParaRPr lang="en-US" altLang="ko-KR" u="sng" dirty="0">
                <a:solidFill>
                  <a:schemeClr val="tx1"/>
                </a:solidFill>
              </a:endParaRPr>
            </a:p>
            <a:p>
              <a:pPr algn="ctr"/>
              <a:endParaRPr lang="en-US" altLang="ko-KR" u="sng" dirty="0">
                <a:solidFill>
                  <a:schemeClr val="tx1"/>
                </a:solidFill>
              </a:endParaRPr>
            </a:p>
            <a:p>
              <a:pPr algn="ctr"/>
              <a:endParaRPr lang="en-US" altLang="ko-KR" u="sng" dirty="0">
                <a:solidFill>
                  <a:schemeClr val="tx1"/>
                </a:solidFill>
              </a:endParaRPr>
            </a:p>
            <a:p>
              <a:pPr algn="ctr"/>
              <a:endParaRPr lang="en-US" altLang="ko-KR" u="sng" dirty="0">
                <a:solidFill>
                  <a:schemeClr val="tx1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D0E4E1C-2635-4AC7-B7C3-F5B902F92A36}"/>
                </a:ext>
              </a:extLst>
            </p:cNvPr>
            <p:cNvSpPr/>
            <p:nvPr/>
          </p:nvSpPr>
          <p:spPr>
            <a:xfrm>
              <a:off x="7188200" y="2197100"/>
              <a:ext cx="2819400" cy="812800"/>
            </a:xfrm>
            <a:prstGeom prst="roundRect">
              <a:avLst/>
            </a:prstGeom>
            <a:solidFill>
              <a:srgbClr val="5588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9/11 : </a:t>
              </a:r>
              <a:r>
                <a:rPr lang="ko-KR" altLang="en-US" dirty="0"/>
                <a:t>엄마가 유튜브에 댓글을 남겼다</a:t>
              </a:r>
              <a:r>
                <a:rPr lang="en-US" altLang="ko-KR" dirty="0"/>
                <a:t>….</a:t>
              </a:r>
              <a:endParaRPr lang="ko-KR" altLang="en-US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D0418D5B-B384-4FF7-80B1-596CD053AFDA}"/>
                </a:ext>
              </a:extLst>
            </p:cNvPr>
            <p:cNvSpPr/>
            <p:nvPr/>
          </p:nvSpPr>
          <p:spPr>
            <a:xfrm>
              <a:off x="7188200" y="3124200"/>
              <a:ext cx="2819400" cy="850900"/>
            </a:xfrm>
            <a:prstGeom prst="roundRect">
              <a:avLst/>
            </a:prstGeom>
            <a:solidFill>
              <a:srgbClr val="5588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8/31 : </a:t>
              </a:r>
              <a:r>
                <a:rPr lang="ko-KR" altLang="en-US" dirty="0"/>
                <a:t>엄마가 김밥을 싸준다고 한다</a:t>
              </a:r>
              <a:r>
                <a:rPr lang="en-US" altLang="ko-KR" dirty="0"/>
                <a:t>…..</a:t>
              </a:r>
              <a:endParaRPr lang="ko-KR" altLang="en-US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8B2E7E4-F5B1-4DBC-9EED-C8F9AF80EEA9}"/>
                </a:ext>
              </a:extLst>
            </p:cNvPr>
            <p:cNvSpPr/>
            <p:nvPr/>
          </p:nvSpPr>
          <p:spPr>
            <a:xfrm>
              <a:off x="7188200" y="4076700"/>
              <a:ext cx="2819400" cy="850900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8/31 : </a:t>
              </a:r>
              <a:r>
                <a:rPr lang="ko-KR" altLang="en-US" dirty="0">
                  <a:solidFill>
                    <a:schemeClr val="bg1"/>
                  </a:solidFill>
                </a:rPr>
                <a:t>엄마가 김밥을 싸준다고 한다</a:t>
              </a:r>
              <a:r>
                <a:rPr lang="en-US" altLang="ko-KR" dirty="0">
                  <a:solidFill>
                    <a:schemeClr val="bg1"/>
                  </a:solidFill>
                </a:rPr>
                <a:t>…..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41" name="그래픽 40" descr="알람 시계">
              <a:extLst>
                <a:ext uri="{FF2B5EF4-FFF2-40B4-BE49-F238E27FC236}">
                  <a16:creationId xmlns:a16="http://schemas.microsoft.com/office/drawing/2014/main" id="{0B785CCA-B837-40C3-B919-38A144B07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71000" y="1562100"/>
              <a:ext cx="558800" cy="558800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F9CCF5A-EDB3-4861-823D-D87967DD5B54}"/>
              </a:ext>
            </a:extLst>
          </p:cNvPr>
          <p:cNvSpPr txBox="1"/>
          <p:nvPr/>
        </p:nvSpPr>
        <p:spPr>
          <a:xfrm>
            <a:off x="4963160" y="5056369"/>
            <a:ext cx="161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사진을 첨부한 경우 브런치처럼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사진이 잇고 내리면 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B1F741-4C3E-4D62-B879-C77173C155A5}"/>
              </a:ext>
            </a:extLst>
          </p:cNvPr>
          <p:cNvSpPr txBox="1"/>
          <p:nvPr/>
        </p:nvSpPr>
        <p:spPr>
          <a:xfrm>
            <a:off x="4963160" y="1403171"/>
            <a:ext cx="161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리사이클러</a:t>
            </a:r>
            <a:r>
              <a:rPr lang="ko-KR" altLang="en-US" dirty="0">
                <a:solidFill>
                  <a:schemeClr val="bg1"/>
                </a:solidFill>
              </a:rPr>
              <a:t> 뷰 애니메이션 및 다른 액티비티 </a:t>
            </a:r>
            <a:r>
              <a:rPr lang="en-US" altLang="ko-KR" dirty="0">
                <a:solidFill>
                  <a:schemeClr val="bg1"/>
                </a:solidFill>
              </a:rPr>
              <a:t>intent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81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EB0824B-E328-47C5-8E4D-ADA597E2CF84}"/>
              </a:ext>
            </a:extLst>
          </p:cNvPr>
          <p:cNvGrpSpPr/>
          <p:nvPr/>
        </p:nvGrpSpPr>
        <p:grpSpPr>
          <a:xfrm>
            <a:off x="991870" y="396240"/>
            <a:ext cx="3680460" cy="6065520"/>
            <a:chOff x="991870" y="396240"/>
            <a:chExt cx="3680460" cy="606552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2BEC99E-968E-4975-B841-D732B24EC211}"/>
                </a:ext>
              </a:extLst>
            </p:cNvPr>
            <p:cNvSpPr/>
            <p:nvPr/>
          </p:nvSpPr>
          <p:spPr>
            <a:xfrm>
              <a:off x="991870" y="396240"/>
              <a:ext cx="3680460" cy="6065520"/>
            </a:xfrm>
            <a:prstGeom prst="rect">
              <a:avLst/>
            </a:prstGeom>
            <a:solidFill>
              <a:srgbClr val="5588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291541B-97C5-4A30-A86D-30BA2ED6C827}"/>
                </a:ext>
              </a:extLst>
            </p:cNvPr>
            <p:cNvGrpSpPr/>
            <p:nvPr/>
          </p:nvGrpSpPr>
          <p:grpSpPr>
            <a:xfrm>
              <a:off x="1233170" y="673100"/>
              <a:ext cx="368300" cy="325119"/>
              <a:chOff x="4851400" y="558800"/>
              <a:chExt cx="368300" cy="325119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00B8F9F4-9C24-45BF-AD84-871310D0E389}"/>
                  </a:ext>
                </a:extLst>
              </p:cNvPr>
              <p:cNvSpPr/>
              <p:nvPr/>
            </p:nvSpPr>
            <p:spPr>
              <a:xfrm>
                <a:off x="4851400" y="558800"/>
                <a:ext cx="368300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6028FF4-4BCF-4681-B4EE-316584560E10}"/>
                  </a:ext>
                </a:extLst>
              </p:cNvPr>
              <p:cNvSpPr/>
              <p:nvPr/>
            </p:nvSpPr>
            <p:spPr>
              <a:xfrm>
                <a:off x="4851400" y="698500"/>
                <a:ext cx="368300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5CEEA4F4-BC94-4AF0-9E41-A28F35D3FA92}"/>
                  </a:ext>
                </a:extLst>
              </p:cNvPr>
              <p:cNvSpPr/>
              <p:nvPr/>
            </p:nvSpPr>
            <p:spPr>
              <a:xfrm>
                <a:off x="4851400" y="838200"/>
                <a:ext cx="368300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E9661AC-4688-4FE2-89FC-311A4B75A287}"/>
                </a:ext>
              </a:extLst>
            </p:cNvPr>
            <p:cNvSpPr/>
            <p:nvPr/>
          </p:nvSpPr>
          <p:spPr>
            <a:xfrm>
              <a:off x="3975100" y="558800"/>
              <a:ext cx="471170" cy="53340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FC631E0-7628-4AEE-BCFC-BB03E7251D9A}"/>
                </a:ext>
              </a:extLst>
            </p:cNvPr>
            <p:cNvSpPr/>
            <p:nvPr/>
          </p:nvSpPr>
          <p:spPr>
            <a:xfrm>
              <a:off x="2591118" y="977900"/>
              <a:ext cx="307313" cy="76200"/>
            </a:xfrm>
            <a:prstGeom prst="ellipse">
              <a:avLst/>
            </a:prstGeom>
            <a:solidFill>
              <a:srgbClr val="406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A6231D-494A-46BD-ABCE-72AA38D67156}"/>
                </a:ext>
              </a:extLst>
            </p:cNvPr>
            <p:cNvSpPr txBox="1"/>
            <p:nvPr/>
          </p:nvSpPr>
          <p:spPr>
            <a:xfrm rot="2375250">
              <a:off x="2594585" y="743179"/>
              <a:ext cx="1097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latin typeface="Adobe Kaiti Std R" panose="02020400000000000000" pitchFamily="18" charset="-128"/>
                  <a:ea typeface="Adobe Kaiti Std R" panose="02020400000000000000" pitchFamily="18" charset="-128"/>
                </a:rPr>
                <a:t>L</a:t>
              </a:r>
              <a:endParaRPr lang="ko-KR" altLang="en-US" sz="3200" b="1" dirty="0">
                <a:solidFill>
                  <a:schemeClr val="bg1"/>
                </a:solidFill>
                <a:latin typeface="Adobe Kaiti Std R" panose="02020400000000000000" pitchFamily="18" charset="-128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D98D899-32B5-4A2D-9BFA-B3C191B75349}"/>
                </a:ext>
              </a:extLst>
            </p:cNvPr>
            <p:cNvSpPr/>
            <p:nvPr/>
          </p:nvSpPr>
          <p:spPr>
            <a:xfrm>
              <a:off x="1282700" y="1435099"/>
              <a:ext cx="3124200" cy="4815229"/>
            </a:xfrm>
            <a:prstGeom prst="roundRect">
              <a:avLst>
                <a:gd name="adj" fmla="val 70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6A6945F-0AAE-4D2D-83C4-3010A4D53466}"/>
                </a:ext>
              </a:extLst>
            </p:cNvPr>
            <p:cNvSpPr/>
            <p:nvPr/>
          </p:nvSpPr>
          <p:spPr>
            <a:xfrm>
              <a:off x="1516122" y="1737971"/>
              <a:ext cx="2625436" cy="426496"/>
            </a:xfrm>
            <a:prstGeom prst="roundRect">
              <a:avLst>
                <a:gd name="adj" fmla="val 1517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알람 이름을 입력하세요</a:t>
              </a:r>
              <a:endParaRPr lang="en-US" altLang="ko-KR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0F1B40D-9A76-4AA1-9A3D-A7B343EAEDA6}"/>
                </a:ext>
              </a:extLst>
            </p:cNvPr>
            <p:cNvSpPr txBox="1"/>
            <p:nvPr/>
          </p:nvSpPr>
          <p:spPr>
            <a:xfrm>
              <a:off x="1502298" y="2280696"/>
              <a:ext cx="1612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랜덤주기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B0854C90-3024-4EC3-B648-C728900EBD1D}"/>
                </a:ext>
              </a:extLst>
            </p:cNvPr>
            <p:cNvSpPr/>
            <p:nvPr/>
          </p:nvSpPr>
          <p:spPr>
            <a:xfrm>
              <a:off x="1574479" y="2963118"/>
              <a:ext cx="578412" cy="243069"/>
            </a:xfrm>
            <a:prstGeom prst="roundRect">
              <a:avLst/>
            </a:prstGeom>
            <a:solidFill>
              <a:srgbClr val="5588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일주일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97BC8DD6-D587-4073-81BB-4346810A0C86}"/>
                </a:ext>
              </a:extLst>
            </p:cNvPr>
            <p:cNvSpPr/>
            <p:nvPr/>
          </p:nvSpPr>
          <p:spPr>
            <a:xfrm>
              <a:off x="1574479" y="2650602"/>
              <a:ext cx="578412" cy="243069"/>
            </a:xfrm>
            <a:prstGeom prst="roundRect">
              <a:avLst/>
            </a:prstGeom>
            <a:solidFill>
              <a:srgbClr val="5588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하루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6B640327-7CC5-4744-9903-4AC82B493D98}"/>
                </a:ext>
              </a:extLst>
            </p:cNvPr>
            <p:cNvSpPr/>
            <p:nvPr/>
          </p:nvSpPr>
          <p:spPr>
            <a:xfrm>
              <a:off x="1574479" y="3287209"/>
              <a:ext cx="578412" cy="243069"/>
            </a:xfrm>
            <a:prstGeom prst="roundRect">
              <a:avLst/>
            </a:prstGeom>
            <a:solidFill>
              <a:srgbClr val="5588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한 달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BE76A272-2AFB-4CAB-B3A3-D69203AF990D}"/>
                </a:ext>
              </a:extLst>
            </p:cNvPr>
            <p:cNvSpPr/>
            <p:nvPr/>
          </p:nvSpPr>
          <p:spPr>
            <a:xfrm>
              <a:off x="1574479" y="3622875"/>
              <a:ext cx="578412" cy="243069"/>
            </a:xfrm>
            <a:prstGeom prst="roundRect">
              <a:avLst/>
            </a:prstGeom>
            <a:solidFill>
              <a:srgbClr val="5588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일 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DC70461-A4D5-466B-B385-F4BABEE3241F}"/>
                </a:ext>
              </a:extLst>
            </p:cNvPr>
            <p:cNvSpPr txBox="1"/>
            <p:nvPr/>
          </p:nvSpPr>
          <p:spPr>
            <a:xfrm>
              <a:off x="2198708" y="3127578"/>
              <a:ext cx="289849" cy="286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중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6F2E5A01-2DC8-4439-B340-5BB1BD36D801}"/>
                </a:ext>
              </a:extLst>
            </p:cNvPr>
            <p:cNvSpPr/>
            <p:nvPr/>
          </p:nvSpPr>
          <p:spPr>
            <a:xfrm>
              <a:off x="2558006" y="3090441"/>
              <a:ext cx="300942" cy="300942"/>
            </a:xfrm>
            <a:prstGeom prst="roundRect">
              <a:avLst>
                <a:gd name="adj" fmla="val 1517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9FFFBD4-0E14-4725-A8C4-0AB5E186F6A6}"/>
                </a:ext>
              </a:extLst>
            </p:cNvPr>
            <p:cNvSpPr txBox="1"/>
            <p:nvPr/>
          </p:nvSpPr>
          <p:spPr>
            <a:xfrm>
              <a:off x="2881614" y="3116003"/>
              <a:ext cx="289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회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BE5FCD6C-A7B9-4F7B-8949-B3BFC91B43E1}"/>
                </a:ext>
              </a:extLst>
            </p:cNvPr>
            <p:cNvSpPr/>
            <p:nvPr/>
          </p:nvSpPr>
          <p:spPr>
            <a:xfrm>
              <a:off x="1516441" y="5188764"/>
              <a:ext cx="2615557" cy="335666"/>
            </a:xfrm>
            <a:prstGeom prst="roundRect">
              <a:avLst/>
            </a:prstGeom>
            <a:solidFill>
              <a:srgbClr val="5588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사용자 설정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FA147B0-2095-411D-B9D9-7C9E5493184C}"/>
                </a:ext>
              </a:extLst>
            </p:cNvPr>
            <p:cNvSpPr/>
            <p:nvPr/>
          </p:nvSpPr>
          <p:spPr>
            <a:xfrm>
              <a:off x="3229656" y="2766351"/>
              <a:ext cx="786757" cy="254644"/>
            </a:xfrm>
            <a:prstGeom prst="roundRect">
              <a:avLst/>
            </a:prstGeom>
            <a:solidFill>
              <a:srgbClr val="5588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오전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4148EDBC-B31B-49CF-8B6F-61189C30ACA9}"/>
                </a:ext>
              </a:extLst>
            </p:cNvPr>
            <p:cNvSpPr/>
            <p:nvPr/>
          </p:nvSpPr>
          <p:spPr>
            <a:xfrm>
              <a:off x="3229656" y="3136740"/>
              <a:ext cx="786757" cy="254644"/>
            </a:xfrm>
            <a:prstGeom prst="roundRect">
              <a:avLst/>
            </a:prstGeom>
            <a:solidFill>
              <a:srgbClr val="5588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오후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478E0B6-44E1-4462-A4BB-9C3C2098123F}"/>
                </a:ext>
              </a:extLst>
            </p:cNvPr>
            <p:cNvSpPr/>
            <p:nvPr/>
          </p:nvSpPr>
          <p:spPr>
            <a:xfrm>
              <a:off x="3229656" y="3472406"/>
              <a:ext cx="786757" cy="254644"/>
            </a:xfrm>
            <a:prstGeom prst="roundRect">
              <a:avLst/>
            </a:prstGeom>
            <a:solidFill>
              <a:srgbClr val="5588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저녁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0EB060-F265-47B5-86B7-E97474BCD479}"/>
                </a:ext>
              </a:extLst>
            </p:cNvPr>
            <p:cNvSpPr txBox="1"/>
            <p:nvPr/>
          </p:nvSpPr>
          <p:spPr>
            <a:xfrm>
              <a:off x="1419095" y="5434861"/>
              <a:ext cx="272246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알람 </a:t>
              </a:r>
              <a:r>
                <a:rPr lang="ko-KR" altLang="en-US" sz="1050" dirty="0" err="1"/>
                <a:t>방법이라던디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(</a:t>
              </a:r>
              <a:r>
                <a:rPr lang="ko-KR" altLang="en-US" sz="1050" dirty="0"/>
                <a:t>진동</a:t>
              </a:r>
              <a:r>
                <a:rPr lang="en-US" altLang="ko-KR" sz="1050" dirty="0"/>
                <a:t>, </a:t>
              </a:r>
              <a:r>
                <a:rPr lang="ko-KR" altLang="en-US" sz="1050" dirty="0"/>
                <a:t>소리</a:t>
              </a:r>
              <a:r>
                <a:rPr lang="en-US" altLang="ko-KR" sz="1050" dirty="0"/>
                <a:t>, </a:t>
              </a:r>
              <a:r>
                <a:rPr lang="ko-KR" altLang="en-US" sz="1050" dirty="0"/>
                <a:t>팝업</a:t>
              </a:r>
              <a:r>
                <a:rPr lang="en-US" altLang="ko-KR" sz="1050" dirty="0"/>
                <a:t>, </a:t>
              </a:r>
              <a:r>
                <a:rPr lang="ko-KR" altLang="en-US" sz="1050" dirty="0"/>
                <a:t>이어폰에서만 소리</a:t>
              </a:r>
              <a:r>
                <a:rPr lang="en-US" altLang="ko-KR" sz="1050" dirty="0"/>
                <a:t> -&gt; </a:t>
              </a:r>
              <a:r>
                <a:rPr lang="ko-KR" altLang="en-US" sz="1050" dirty="0"/>
                <a:t>체크 박스</a:t>
              </a:r>
              <a:r>
                <a:rPr lang="en-US" altLang="ko-KR" sz="1050" dirty="0"/>
                <a:t>)</a:t>
              </a:r>
            </a:p>
            <a:p>
              <a:r>
                <a:rPr lang="ko-KR" altLang="en-US" sz="1050" dirty="0"/>
                <a:t>벨소리라</a:t>
              </a:r>
              <a:endParaRPr lang="en-US" altLang="ko-KR" sz="1050" dirty="0"/>
            </a:p>
            <a:p>
              <a:r>
                <a:rPr lang="ko-KR" altLang="en-US" sz="1050" dirty="0"/>
                <a:t>팝업 내용 보이기</a:t>
              </a:r>
              <a:r>
                <a:rPr lang="en-US" altLang="ko-KR" sz="1050" dirty="0"/>
                <a:t>(toggle)</a:t>
              </a:r>
              <a:endParaRPr lang="ko-KR" altLang="en-US" sz="1050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934FF5E-9F05-4098-8C9C-B82ECC9DD738}"/>
                </a:ext>
              </a:extLst>
            </p:cNvPr>
            <p:cNvSpPr/>
            <p:nvPr/>
          </p:nvSpPr>
          <p:spPr>
            <a:xfrm>
              <a:off x="1516122" y="4227923"/>
              <a:ext cx="2625436" cy="811174"/>
            </a:xfrm>
            <a:prstGeom prst="roundRect">
              <a:avLst>
                <a:gd name="adj" fmla="val 1517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10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>
                  <a:solidFill>
                    <a:schemeClr val="tx1"/>
                  </a:solidFill>
                </a:rPr>
                <a:t>일 부터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12</a:t>
              </a:r>
              <a:r>
                <a:rPr lang="ko-KR" altLang="en-US" sz="1200" dirty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>
                  <a:solidFill>
                    <a:schemeClr val="tx1"/>
                  </a:solidFill>
                </a:rPr>
                <a:t>7</a:t>
              </a:r>
              <a:r>
                <a:rPr lang="ko-KR" altLang="en-US" sz="1200" dirty="0">
                  <a:solidFill>
                    <a:schemeClr val="tx1"/>
                  </a:solidFill>
                </a:rPr>
                <a:t>일 까지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>
                  <a:solidFill>
                    <a:schemeClr val="tx1"/>
                  </a:solidFill>
                </a:rPr>
                <a:t>회 오전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오후 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6BFC410-15E8-4FB4-87DC-EE8DDF1D05A0}"/>
              </a:ext>
            </a:extLst>
          </p:cNvPr>
          <p:cNvSpPr txBox="1"/>
          <p:nvPr/>
        </p:nvSpPr>
        <p:spPr>
          <a:xfrm>
            <a:off x="4905752" y="2004271"/>
            <a:ext cx="381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랜덤 알림 기능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푸쉬</a:t>
            </a:r>
            <a:r>
              <a:rPr lang="ko-KR" altLang="en-US" dirty="0">
                <a:solidFill>
                  <a:schemeClr val="bg1"/>
                </a:solidFill>
              </a:rPr>
              <a:t> 알람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20" name="그래픽 19" descr="플립 달력">
            <a:extLst>
              <a:ext uri="{FF2B5EF4-FFF2-40B4-BE49-F238E27FC236}">
                <a16:creationId xmlns:a16="http://schemas.microsoft.com/office/drawing/2014/main" id="{44E11522-D710-4B8C-9E24-9292BC981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5852" y="3987151"/>
            <a:ext cx="335666" cy="3356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61D0A5-40B5-4C80-89A6-1A69D4B2FFB5}"/>
              </a:ext>
            </a:extLst>
          </p:cNvPr>
          <p:cNvSpPr txBox="1"/>
          <p:nvPr/>
        </p:nvSpPr>
        <p:spPr>
          <a:xfrm>
            <a:off x="4963160" y="2984500"/>
            <a:ext cx="1612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달력 아이콘을 누르면 달력이 나오게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그래서 구간 선택 가능하도록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(10</a:t>
            </a:r>
            <a:r>
              <a:rPr lang="ko-KR" altLang="en-US" dirty="0">
                <a:solidFill>
                  <a:schemeClr val="bg1"/>
                </a:solidFill>
              </a:rPr>
              <a:t>월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일부터  </a:t>
            </a:r>
            <a:r>
              <a:rPr lang="en-US" altLang="ko-KR" dirty="0">
                <a:solidFill>
                  <a:schemeClr val="bg1"/>
                </a:solidFill>
              </a:rPr>
              <a:t>12</a:t>
            </a:r>
            <a:r>
              <a:rPr lang="ko-KR" altLang="en-US" dirty="0">
                <a:solidFill>
                  <a:schemeClr val="bg1"/>
                </a:solidFill>
              </a:rPr>
              <a:t>월 </a:t>
            </a:r>
            <a:r>
              <a:rPr lang="en-US" altLang="ko-KR" dirty="0">
                <a:solidFill>
                  <a:schemeClr val="bg1"/>
                </a:solidFill>
              </a:rPr>
              <a:t>31</a:t>
            </a:r>
            <a:r>
              <a:rPr lang="ko-KR" altLang="en-US" dirty="0">
                <a:solidFill>
                  <a:schemeClr val="bg1"/>
                </a:solidFill>
              </a:rPr>
              <a:t>일 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0DDA47-14C2-425C-820C-84E857503A00}"/>
              </a:ext>
            </a:extLst>
          </p:cNvPr>
          <p:cNvSpPr txBox="1"/>
          <p:nvPr/>
        </p:nvSpPr>
        <p:spPr>
          <a:xfrm>
            <a:off x="8455146" y="4138151"/>
            <a:ext cx="381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 베이스 구축 </a:t>
            </a:r>
            <a:r>
              <a:rPr lang="en-US" altLang="ko-KR" dirty="0">
                <a:solidFill>
                  <a:schemeClr val="bg1"/>
                </a:solidFill>
              </a:rPr>
              <a:t>(firebase)</a:t>
            </a:r>
          </a:p>
        </p:txBody>
      </p:sp>
    </p:spTree>
    <p:extLst>
      <p:ext uri="{BB962C8B-B14F-4D97-AF65-F5344CB8AC3E}">
        <p14:creationId xmlns:p14="http://schemas.microsoft.com/office/powerpoint/2010/main" val="49765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72E39D-A84D-4842-9BC5-747EF6FDFA11}"/>
              </a:ext>
            </a:extLst>
          </p:cNvPr>
          <p:cNvSpPr txBox="1"/>
          <p:nvPr/>
        </p:nvSpPr>
        <p:spPr>
          <a:xfrm>
            <a:off x="1503551" y="357648"/>
            <a:ext cx="53370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메뉴 구성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</a:p>
          <a:p>
            <a:r>
              <a:rPr lang="ko-KR" altLang="en-US" b="1" dirty="0">
                <a:solidFill>
                  <a:schemeClr val="bg1"/>
                </a:solidFill>
              </a:rPr>
              <a:t>업데이트 정보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리뷰 남기러 가기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개발자 밥 먹여 주기 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개발자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스토리 </a:t>
            </a:r>
            <a:r>
              <a:rPr lang="en-US" altLang="ko-KR" b="1" dirty="0">
                <a:solidFill>
                  <a:schemeClr val="bg1"/>
                </a:solidFill>
              </a:rPr>
              <a:t>-&gt; </a:t>
            </a:r>
            <a:r>
              <a:rPr lang="ko-KR" altLang="en-US" b="1" dirty="0">
                <a:solidFill>
                  <a:schemeClr val="bg1"/>
                </a:solidFill>
              </a:rPr>
              <a:t>그림 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b="1" dirty="0">
                <a:solidFill>
                  <a:schemeClr val="bg1"/>
                </a:solidFill>
              </a:rPr>
              <a:t>광고제휴 문의하기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설정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도움말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로그아웃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설정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닉네임 변경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프로필 사진 설정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암호설정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배경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폰트 색 변경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글씨 크기 조정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언어설정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15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216</Words>
  <Application>Microsoft Office PowerPoint</Application>
  <PresentationFormat>와이드스크린</PresentationFormat>
  <Paragraphs>74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Adobe Kaiti Std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jihyeon park</dc:creator>
  <cp:lastModifiedBy>Park Jihyeon</cp:lastModifiedBy>
  <cp:revision>7</cp:revision>
  <dcterms:created xsi:type="dcterms:W3CDTF">2020-09-11T14:20:26Z</dcterms:created>
  <dcterms:modified xsi:type="dcterms:W3CDTF">2020-09-14T14:09:39Z</dcterms:modified>
</cp:coreProperties>
</file>