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Pitch_Pulse x [Sponsor Name]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Bridging Football, Culture &amp; Community</a:t>
            </a:r>
          </a:p>
          <a:p>
            <a:r>
              <a:t>[Your Name] | [Your Contact Info]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Football is Kenya’s heartbeat, but grassroots talent lacks the right platform.</a:t>
            </a:r>
          </a:p>
          <a:p>
            <a:r>
              <a:t>- X% of young Kenyans play football but have no structured league.</a:t>
            </a:r>
          </a:p>
          <a:p>
            <a:r>
              <a:t>- Brands that support real culture gain high visibility &amp; trust.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Pitch_Pulse is redefining street football culture.</a:t>
            </a:r>
          </a:p>
          <a:p>
            <a:r>
              <a:t>- Key milestones: community growth, successful events, merch sales.</a:t>
            </a:r>
          </a:p>
          <a:p>
            <a:r>
              <a:t>- Building an authentic movement in grassroots football.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Football is huge, but grassroots opportunities are limited.</a:t>
            </a:r>
          </a:p>
          <a:p>
            <a:r>
              <a:t>- Fan engagement is shifting—people want participation, not just watching.</a:t>
            </a:r>
          </a:p>
          <a:p>
            <a:r>
              <a:t>- Brands that support community-driven football win big.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Street Football Events: 1v1s, mini-leagues, fan competitions.</a:t>
            </a:r>
          </a:p>
          <a:p>
            <a:r>
              <a:t>- Merch &amp; Digital Collectibles: Football nostalgia meets modern culture.</a:t>
            </a:r>
          </a:p>
          <a:p>
            <a:r>
              <a:t>- Community-first approach: Deep engagement with real football lovers.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Brand Positioning: Be the leader in grassroots football.</a:t>
            </a:r>
          </a:p>
          <a:p>
            <a:r>
              <a:t>- Audience Access: Direct connection to young football fans.</a:t>
            </a:r>
          </a:p>
          <a:p>
            <a:r>
              <a:t>- Social Impact: Investing in youth football &amp; community engagement.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Event Sponsorship: Fund 1-year events, brand visibility.</a:t>
            </a:r>
          </a:p>
          <a:p>
            <a:r>
              <a:t>- Co-Branded Mini League: Official partner, exclusive awards.</a:t>
            </a:r>
          </a:p>
          <a:p>
            <a:r>
              <a:t>- Merch &amp; Marketing Collaboration: Limited edition co-branded gear.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Funding Request: [Amount]</a:t>
            </a:r>
          </a:p>
          <a:p>
            <a:r>
              <a:t>- Branding &amp; Media Support: Exposure on digital &amp; traditional platforms.</a:t>
            </a:r>
          </a:p>
          <a:p>
            <a:r>
              <a:t>- Test Run Proposal: Start small, scale up based on results.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Name | Your Position</a:t>
            </a:r>
          </a:p>
          <a:p>
            <a:r>
              <a:t>Phone | Email | Website/Socials</a:t>
            </a:r>
          </a:p>
          <a:p>
            <a:r>
              <a:t>Let’s make history—together!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