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56" r:id="rId6"/>
    <p:sldId id="258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B52"/>
    <a:srgbClr val="49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2" d="100"/>
          <a:sy n="102" d="100"/>
        </p:scale>
        <p:origin x="14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mtClean="0"/>
              <a:t>종이신문 </a:t>
            </a:r>
            <a:r>
              <a:rPr lang="ko-KR" altLang="en-US" dirty="0" err="1" smtClean="0"/>
              <a:t>열독률</a:t>
            </a:r>
            <a:endParaRPr lang="en-US" alt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열독률(%)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1993</c:v>
                </c:pt>
                <c:pt idx="1">
                  <c:v>1996</c:v>
                </c:pt>
                <c:pt idx="2">
                  <c:v>1998</c:v>
                </c:pt>
                <c:pt idx="3">
                  <c:v>2000</c:v>
                </c:pt>
                <c:pt idx="4">
                  <c:v>2002</c:v>
                </c:pt>
                <c:pt idx="5">
                  <c:v>2004</c:v>
                </c:pt>
                <c:pt idx="6">
                  <c:v>2006</c:v>
                </c:pt>
                <c:pt idx="7">
                  <c:v>2008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87.8</c:v>
                </c:pt>
                <c:pt idx="1">
                  <c:v>85.2</c:v>
                </c:pt>
                <c:pt idx="2">
                  <c:v>83.8</c:v>
                </c:pt>
                <c:pt idx="3">
                  <c:v>81.400000000000006</c:v>
                </c:pt>
                <c:pt idx="4">
                  <c:v>82.1</c:v>
                </c:pt>
                <c:pt idx="5">
                  <c:v>76</c:v>
                </c:pt>
                <c:pt idx="6">
                  <c:v>68.8</c:v>
                </c:pt>
                <c:pt idx="7">
                  <c:v>58.5</c:v>
                </c:pt>
                <c:pt idx="8">
                  <c:v>52.6</c:v>
                </c:pt>
                <c:pt idx="9">
                  <c:v>44.6</c:v>
                </c:pt>
                <c:pt idx="10">
                  <c:v>40.9</c:v>
                </c:pt>
                <c:pt idx="11">
                  <c:v>33.799999999999997</c:v>
                </c:pt>
                <c:pt idx="12">
                  <c:v>30.7</c:v>
                </c:pt>
                <c:pt idx="13">
                  <c:v>25.4</c:v>
                </c:pt>
                <c:pt idx="14">
                  <c:v>20.9</c:v>
                </c:pt>
                <c:pt idx="15">
                  <c:v>16.7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54-4B65-8C07-C3652BFFE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2550367"/>
        <c:axId val="2142550783"/>
      </c:lineChart>
      <c:catAx>
        <c:axId val="2142550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 smtClean="0"/>
                  <a:t>연도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년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42550783"/>
        <c:crosses val="autoZero"/>
        <c:auto val="1"/>
        <c:lblAlgn val="ctr"/>
        <c:lblOffset val="100"/>
        <c:noMultiLvlLbl val="0"/>
      </c:catAx>
      <c:valAx>
        <c:axId val="214255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 err="1" smtClean="0"/>
                  <a:t>열독률</a:t>
                </a:r>
                <a:r>
                  <a:rPr lang="en-US" altLang="ko-KR" dirty="0" smtClean="0"/>
                  <a:t>(%)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42550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6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3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1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6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7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35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9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09B-BF70-4DBF-88EF-618DE184CFC0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1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109B-BF70-4DBF-88EF-618DE184CFC0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3C67D-8A6F-4E89-BB88-6542921C5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17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9241" y="775899"/>
            <a:ext cx="193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Primary color</a:t>
            </a:r>
          </a:p>
          <a:p>
            <a:r>
              <a:rPr lang="en-US" altLang="ko-KR" dirty="0" smtClean="0"/>
              <a:t>#4997D0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05492" y="872822"/>
            <a:ext cx="452487" cy="452487"/>
          </a:xfrm>
          <a:prstGeom prst="rect">
            <a:avLst/>
          </a:prstGeom>
          <a:solidFill>
            <a:srgbClr val="499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9241" y="1641701"/>
            <a:ext cx="260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Bold, 18pt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043236" y="2601797"/>
            <a:ext cx="1878315" cy="1018096"/>
            <a:chOff x="2043236" y="5429839"/>
            <a:chExt cx="7230359" cy="75414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41078" y="5670122"/>
              <a:ext cx="4034672" cy="2735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box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1348033" y="2963887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348033" y="3252249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251" y="154524"/>
            <a:ext cx="330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설명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24pt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36641" y="2601797"/>
            <a:ext cx="1876386" cy="1018096"/>
          </a:xfrm>
          <a:prstGeom prst="roundRect">
            <a:avLst>
              <a:gd name="adj" fmla="val 4464"/>
            </a:avLst>
          </a:prstGeom>
          <a:solidFill>
            <a:schemeClr val="bg1"/>
          </a:solidFill>
          <a:ln w="508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50767" y="3643506"/>
            <a:ext cx="10481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group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3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5015880" y="2601798"/>
            <a:ext cx="2582008" cy="2105164"/>
            <a:chOff x="5231904" y="2601798"/>
            <a:chExt cx="2582008" cy="2105164"/>
          </a:xfrm>
        </p:grpSpPr>
        <p:grpSp>
          <p:nvGrpSpPr>
            <p:cNvPr id="18" name="그룹 17"/>
            <p:cNvGrpSpPr/>
            <p:nvPr/>
          </p:nvGrpSpPr>
          <p:grpSpPr>
            <a:xfrm>
              <a:off x="5231904" y="2601798"/>
              <a:ext cx="2582008" cy="2105164"/>
              <a:chOff x="2692866" y="5429839"/>
              <a:chExt cx="5931099" cy="1559378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2692866" y="5429839"/>
                <a:ext cx="5931099" cy="1559378"/>
              </a:xfrm>
              <a:prstGeom prst="roundRect">
                <a:avLst>
                  <a:gd name="adj" fmla="val 4464"/>
                </a:avLst>
              </a:prstGeom>
              <a:solidFill>
                <a:schemeClr val="bg1"/>
              </a:solidFill>
              <a:ln w="50800">
                <a:solidFill>
                  <a:srgbClr val="499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47600" y="5567531"/>
                <a:ext cx="5021631" cy="4787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Recommendation module</a:t>
                </a:r>
                <a:endPara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583750" y="3561440"/>
              <a:ext cx="1878315" cy="1018096"/>
              <a:chOff x="2043236" y="5429839"/>
              <a:chExt cx="7230359" cy="754144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2043236" y="5429839"/>
                <a:ext cx="7230359" cy="754144"/>
              </a:xfrm>
              <a:prstGeom prst="roundRect">
                <a:avLst>
                  <a:gd name="adj" fmla="val 4464"/>
                </a:avLst>
              </a:prstGeom>
              <a:solidFill>
                <a:schemeClr val="bg1"/>
              </a:solidFill>
              <a:ln w="50800">
                <a:solidFill>
                  <a:srgbClr val="499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641078" y="5567531"/>
                <a:ext cx="4034672" cy="4787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trained</a:t>
                </a:r>
              </a:p>
              <a:p>
                <a:pPr algn="ctr"/>
                <a:r>
                  <a:rPr lang="en-US" altLang="ko-KR" b="1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model</a:t>
                </a:r>
                <a:endPara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8973453" y="1107882"/>
            <a:ext cx="1636448" cy="4638844"/>
            <a:chOff x="8497366" y="1396138"/>
            <a:chExt cx="1636448" cy="4638844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8497366" y="1396138"/>
              <a:ext cx="1636448" cy="4062332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54451" y="5665650"/>
              <a:ext cx="1322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Databases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8620728" y="1639656"/>
              <a:ext cx="1389730" cy="1221234"/>
              <a:chOff x="8620728" y="890371"/>
              <a:chExt cx="1389730" cy="1221234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8620728" y="890371"/>
                <a:ext cx="1389730" cy="1221234"/>
              </a:xfrm>
              <a:prstGeom prst="roundRect">
                <a:avLst>
                  <a:gd name="adj" fmla="val 4464"/>
                </a:avLst>
              </a:prstGeom>
              <a:solidFill>
                <a:schemeClr val="bg1"/>
              </a:solidFill>
              <a:ln w="50800">
                <a:solidFill>
                  <a:srgbClr val="499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8391" y="1106271"/>
                <a:ext cx="914402" cy="789434"/>
              </a:xfrm>
              <a:prstGeom prst="rect">
                <a:avLst/>
              </a:prstGeom>
            </p:spPr>
          </p:pic>
        </p:grpSp>
        <p:grpSp>
          <p:nvGrpSpPr>
            <p:cNvPr id="35" name="그룹 34"/>
            <p:cNvGrpSpPr/>
            <p:nvPr/>
          </p:nvGrpSpPr>
          <p:grpSpPr>
            <a:xfrm>
              <a:off x="8620729" y="4200607"/>
              <a:ext cx="1389730" cy="1018096"/>
              <a:chOff x="8620729" y="4575842"/>
              <a:chExt cx="1389730" cy="1018096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8620729" y="4575842"/>
                <a:ext cx="1389730" cy="1018096"/>
              </a:xfrm>
              <a:prstGeom prst="roundRect">
                <a:avLst>
                  <a:gd name="adj" fmla="val 4464"/>
                </a:avLst>
              </a:prstGeom>
              <a:solidFill>
                <a:schemeClr val="bg1"/>
              </a:solidFill>
              <a:ln w="50800">
                <a:solidFill>
                  <a:srgbClr val="499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5772" y="4788138"/>
                <a:ext cx="1279639" cy="582314"/>
              </a:xfrm>
              <a:prstGeom prst="rect">
                <a:avLst/>
              </a:prstGeom>
            </p:spPr>
          </p:pic>
        </p:grpSp>
        <p:grpSp>
          <p:nvGrpSpPr>
            <p:cNvPr id="36" name="그룹 35"/>
            <p:cNvGrpSpPr/>
            <p:nvPr/>
          </p:nvGrpSpPr>
          <p:grpSpPr>
            <a:xfrm>
              <a:off x="8620729" y="3024809"/>
              <a:ext cx="1389730" cy="1065993"/>
              <a:chOff x="8620729" y="3562941"/>
              <a:chExt cx="1389730" cy="1065993"/>
            </a:xfrm>
          </p:grpSpPr>
          <p:cxnSp>
            <p:nvCxnSpPr>
              <p:cNvPr id="37" name="직선 화살표 연결선 36"/>
              <p:cNvCxnSpPr/>
              <p:nvPr/>
            </p:nvCxnSpPr>
            <p:spPr>
              <a:xfrm>
                <a:off x="9315590" y="3562941"/>
                <a:ext cx="0" cy="10659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그룹 37"/>
              <p:cNvGrpSpPr/>
              <p:nvPr/>
            </p:nvGrpSpPr>
            <p:grpSpPr>
              <a:xfrm>
                <a:off x="8620729" y="3797791"/>
                <a:ext cx="1389730" cy="532216"/>
                <a:chOff x="8620729" y="3747808"/>
                <a:chExt cx="1389730" cy="532216"/>
              </a:xfrm>
            </p:grpSpPr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8620729" y="3789154"/>
                  <a:ext cx="1389730" cy="459486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0816" y="3747808"/>
                  <a:ext cx="1169549" cy="532216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49" name="직선 화살표 연결선 48"/>
          <p:cNvCxnSpPr/>
          <p:nvPr/>
        </p:nvCxnSpPr>
        <p:spPr>
          <a:xfrm flipH="1">
            <a:off x="7745405" y="2356734"/>
            <a:ext cx="1080120" cy="784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1986224" y="2712705"/>
            <a:ext cx="1654091" cy="2399291"/>
            <a:chOff x="6886595" y="4270912"/>
            <a:chExt cx="1654091" cy="2399291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6886595" y="4270912"/>
              <a:ext cx="1636448" cy="1941352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7086775" y="4426460"/>
              <a:ext cx="1256318" cy="1594259"/>
              <a:chOff x="8152485" y="2126000"/>
              <a:chExt cx="1256318" cy="1594259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8152485" y="2126000"/>
                <a:ext cx="1256318" cy="1594259"/>
                <a:chOff x="2043236" y="5429839"/>
                <a:chExt cx="7230359" cy="754144"/>
              </a:xfrm>
            </p:grpSpPr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2043236" y="5429839"/>
                  <a:ext cx="7230359" cy="754144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2785668" y="5688282"/>
                  <a:ext cx="5745495" cy="3057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Article</a:t>
                  </a:r>
                </a:p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API</a:t>
                  </a:r>
                  <a:endParaRPr lang="ko-KR" altLang="en-US" b="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0120" y="2328474"/>
                <a:ext cx="706981" cy="373690"/>
              </a:xfrm>
              <a:prstGeom prst="rect">
                <a:avLst/>
              </a:prstGeom>
            </p:spPr>
          </p:pic>
        </p:grpSp>
        <p:sp>
          <p:nvSpPr>
            <p:cNvPr id="75" name="TextBox 74"/>
            <p:cNvSpPr txBox="1"/>
            <p:nvPr/>
          </p:nvSpPr>
          <p:spPr>
            <a:xfrm>
              <a:off x="6889182" y="6300871"/>
              <a:ext cx="16515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Microservices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3752196" y="3508282"/>
            <a:ext cx="1128511" cy="176476"/>
            <a:chOff x="1727811" y="3429000"/>
            <a:chExt cx="1128511" cy="176476"/>
          </a:xfrm>
        </p:grpSpPr>
        <p:cxnSp>
          <p:nvCxnSpPr>
            <p:cNvPr id="89" name="직선 화살표 연결선 88"/>
            <p:cNvCxnSpPr/>
            <p:nvPr/>
          </p:nvCxnSpPr>
          <p:spPr>
            <a:xfrm>
              <a:off x="1727811" y="3429000"/>
              <a:ext cx="11285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H="1">
              <a:off x="1727811" y="3605476"/>
              <a:ext cx="11285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118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운영환경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Server</a:t>
            </a:r>
          </a:p>
          <a:p>
            <a:pPr>
              <a:buFontTx/>
              <a:buChar char="-"/>
            </a:pPr>
            <a:r>
              <a:rPr lang="en-US" altLang="ko-KR" dirty="0" smtClean="0"/>
              <a:t>OS: CentOS 7</a:t>
            </a:r>
          </a:p>
          <a:p>
            <a:pPr>
              <a:buFontTx/>
              <a:buChar char="-"/>
            </a:pPr>
            <a:r>
              <a:rPr lang="en-US" altLang="ko-KR" dirty="0" smtClean="0"/>
              <a:t>WAS: tomcat 9.0</a:t>
            </a:r>
          </a:p>
          <a:p>
            <a:pPr>
              <a:buFontTx/>
              <a:buChar char="-"/>
            </a:pPr>
            <a:r>
              <a:rPr lang="en-US" altLang="ko-KR" dirty="0" smtClean="0"/>
              <a:t>HTTP Server: Nginx</a:t>
            </a:r>
          </a:p>
          <a:p>
            <a:pPr>
              <a:buFontTx/>
              <a:buChar char="-"/>
            </a:pPr>
            <a:r>
              <a:rPr lang="en-US" altLang="ko-KR" dirty="0" smtClean="0"/>
              <a:t>DBMS: </a:t>
            </a:r>
            <a:r>
              <a:rPr lang="en-US" altLang="ko-KR" dirty="0" err="1" smtClean="0"/>
              <a:t>Mysql</a:t>
            </a:r>
            <a:r>
              <a:rPr lang="en-US" altLang="ko-KR" dirty="0"/>
              <a:t> </a:t>
            </a:r>
            <a:r>
              <a:rPr lang="en-US" altLang="ko-KR" dirty="0" smtClean="0"/>
              <a:t>8</a:t>
            </a:r>
          </a:p>
          <a:p>
            <a:pPr>
              <a:buFontTx/>
              <a:buChar char="-"/>
            </a:pPr>
            <a:r>
              <a:rPr lang="en-US" altLang="ko-KR" dirty="0" smtClean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86163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Server</a:t>
            </a:r>
          </a:p>
          <a:p>
            <a:pPr>
              <a:buFontTx/>
              <a:buChar char="-"/>
            </a:pPr>
            <a:r>
              <a:rPr lang="en-US" altLang="ko-KR" dirty="0"/>
              <a:t>Language : </a:t>
            </a:r>
            <a:r>
              <a:rPr lang="en-US" altLang="ko-KR" dirty="0" err="1"/>
              <a:t>Kotlin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Framework/Library: Spring</a:t>
            </a:r>
          </a:p>
          <a:p>
            <a:pPr>
              <a:buFontTx/>
              <a:buChar char="-"/>
            </a:pPr>
            <a:r>
              <a:rPr lang="en-US" altLang="ko-KR" dirty="0" smtClean="0"/>
              <a:t>Build: </a:t>
            </a:r>
            <a:r>
              <a:rPr lang="en-US" altLang="ko-KR" dirty="0" err="1" smtClean="0"/>
              <a:t>Gradle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Etc.: </a:t>
            </a:r>
            <a:r>
              <a:rPr lang="en-US" altLang="ko-KR" dirty="0" err="1"/>
              <a:t>Elasticsearch</a:t>
            </a:r>
            <a:r>
              <a:rPr lang="en-US" altLang="ko-KR" dirty="0"/>
              <a:t>, </a:t>
            </a:r>
            <a:r>
              <a:rPr lang="en-US" altLang="ko-KR" dirty="0" err="1"/>
              <a:t>logstash</a:t>
            </a:r>
            <a:r>
              <a:rPr lang="en-US" altLang="ko-KR" dirty="0"/>
              <a:t>, </a:t>
            </a:r>
            <a:r>
              <a:rPr lang="en-US" altLang="ko-KR" dirty="0" err="1"/>
              <a:t>kibana</a:t>
            </a:r>
            <a:r>
              <a:rPr lang="en-US" altLang="ko-KR" dirty="0"/>
              <a:t>,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723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Client</a:t>
            </a:r>
          </a:p>
          <a:p>
            <a:pPr>
              <a:buFontTx/>
              <a:buChar char="-"/>
            </a:pPr>
            <a:r>
              <a:rPr lang="en-US" altLang="ko-KR" dirty="0" smtClean="0"/>
              <a:t>Language: HTML 5/CSS 3/Typescript + </a:t>
            </a:r>
            <a:r>
              <a:rPr lang="en-US" altLang="ko-KR" dirty="0" err="1" smtClean="0"/>
              <a:t>Webpack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Framework: Vue.js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40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989802" y="615636"/>
            <a:ext cx="7022222" cy="5712736"/>
            <a:chOff x="1810693" y="615636"/>
            <a:chExt cx="7695446" cy="57127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810693" y="615636"/>
              <a:ext cx="7695446" cy="5712736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1D3B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64470" y="754144"/>
              <a:ext cx="403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 </a:t>
              </a:r>
              <a:r>
                <a:rPr lang="en-US" altLang="ko-KR" b="1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sibylla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22346" y="5392131"/>
            <a:ext cx="6597822" cy="754144"/>
            <a:chOff x="2043236" y="5429839"/>
            <a:chExt cx="7230359" cy="75414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1079" y="5622245"/>
              <a:ext cx="403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Database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387942" y="1261983"/>
            <a:ext cx="2432226" cy="3790187"/>
            <a:chOff x="2043236" y="5429839"/>
            <a:chExt cx="7230359" cy="754144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41079" y="5729896"/>
              <a:ext cx="4034673" cy="1540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Crawler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961752" y="1123476"/>
            <a:ext cx="2085703" cy="1808260"/>
            <a:chOff x="2043236" y="5429839"/>
            <a:chExt cx="7230359" cy="75414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41079" y="5729896"/>
              <a:ext cx="4034673" cy="1540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Web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221378" y="1275875"/>
            <a:ext cx="1615331" cy="3790187"/>
            <a:chOff x="2043236" y="5429839"/>
            <a:chExt cx="7230359" cy="75414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1078" y="5742610"/>
              <a:ext cx="4034671" cy="1286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API</a:t>
              </a:r>
            </a:p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G/W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141508" y="1261984"/>
            <a:ext cx="2054577" cy="3790187"/>
            <a:chOff x="2043236" y="5429839"/>
            <a:chExt cx="7230359" cy="75414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71714" y="5715053"/>
              <a:ext cx="6573396" cy="1837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Recommen-dation</a:t>
              </a:r>
              <a:endPara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Module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29" name="직선 화살표 연결선 28"/>
          <p:cNvCxnSpPr/>
          <p:nvPr/>
        </p:nvCxnSpPr>
        <p:spPr>
          <a:xfrm flipH="1">
            <a:off x="9228841" y="2092752"/>
            <a:ext cx="5373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620135" y="5113533"/>
            <a:ext cx="0" cy="217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5026970" y="5121216"/>
            <a:ext cx="204374" cy="217236"/>
            <a:chOff x="4865466" y="5121216"/>
            <a:chExt cx="204374" cy="217236"/>
          </a:xfrm>
        </p:grpSpPr>
        <p:cxnSp>
          <p:nvCxnSpPr>
            <p:cNvPr id="38" name="직선 화살표 연결선 37"/>
            <p:cNvCxnSpPr/>
            <p:nvPr/>
          </p:nvCxnSpPr>
          <p:spPr>
            <a:xfrm flipH="1" flipV="1">
              <a:off x="5069840" y="5121216"/>
              <a:ext cx="0" cy="216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4865466" y="5121216"/>
              <a:ext cx="0" cy="2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2926856" y="5113533"/>
            <a:ext cx="204374" cy="217236"/>
            <a:chOff x="4865466" y="5121216"/>
            <a:chExt cx="204374" cy="217236"/>
          </a:xfrm>
        </p:grpSpPr>
        <p:cxnSp>
          <p:nvCxnSpPr>
            <p:cNvPr id="43" name="직선 화살표 연결선 42"/>
            <p:cNvCxnSpPr/>
            <p:nvPr/>
          </p:nvCxnSpPr>
          <p:spPr>
            <a:xfrm flipH="1" flipV="1">
              <a:off x="5069840" y="5121216"/>
              <a:ext cx="0" cy="216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4865466" y="5121216"/>
              <a:ext cx="0" cy="2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/>
          <p:cNvCxnSpPr/>
          <p:nvPr/>
        </p:nvCxnSpPr>
        <p:spPr>
          <a:xfrm>
            <a:off x="3881159" y="3276225"/>
            <a:ext cx="216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69251" y="2767177"/>
            <a:ext cx="1256318" cy="1018096"/>
            <a:chOff x="2043236" y="5429839"/>
            <a:chExt cx="7230359" cy="754144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2043236" y="5429839"/>
              <a:ext cx="7230359" cy="754144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41078" y="5670122"/>
              <a:ext cx="4034672" cy="2735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User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452474" y="3184444"/>
            <a:ext cx="404606" cy="183561"/>
            <a:chOff x="1452474" y="3147218"/>
            <a:chExt cx="404606" cy="183561"/>
          </a:xfrm>
        </p:grpSpPr>
        <p:cxnSp>
          <p:nvCxnSpPr>
            <p:cNvPr id="50" name="직선 화살표 연결선 49"/>
            <p:cNvCxnSpPr/>
            <p:nvPr/>
          </p:nvCxnSpPr>
          <p:spPr>
            <a:xfrm flipH="1">
              <a:off x="1452474" y="3147218"/>
              <a:ext cx="4046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1453880" y="3330779"/>
              <a:ext cx="40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9251" y="154524"/>
            <a:ext cx="224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아키텍처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3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2101195" y="3333373"/>
            <a:ext cx="1128511" cy="176476"/>
            <a:chOff x="1727811" y="3429000"/>
            <a:chExt cx="1128511" cy="176476"/>
          </a:xfrm>
        </p:grpSpPr>
        <p:cxnSp>
          <p:nvCxnSpPr>
            <p:cNvPr id="40" name="직선 화살표 연결선 39"/>
            <p:cNvCxnSpPr/>
            <p:nvPr/>
          </p:nvCxnSpPr>
          <p:spPr>
            <a:xfrm>
              <a:off x="1727811" y="3429000"/>
              <a:ext cx="11285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>
              <a:off x="1727811" y="3605476"/>
              <a:ext cx="11285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9251" y="154524"/>
            <a:ext cx="379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서비스 상세 아키텍처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550651" y="2999044"/>
            <a:ext cx="1140210" cy="1576798"/>
            <a:chOff x="4091667" y="2999044"/>
            <a:chExt cx="1140210" cy="157679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091667" y="2999044"/>
              <a:ext cx="1140210" cy="856520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76507" y="3929511"/>
              <a:ext cx="9705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HTTP(S)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Server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507" y="3327488"/>
              <a:ext cx="864528" cy="182361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9629084" y="1107882"/>
            <a:ext cx="1636448" cy="4638844"/>
            <a:chOff x="8497366" y="1396138"/>
            <a:chExt cx="1636448" cy="4638844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8497366" y="1396138"/>
              <a:ext cx="1636448" cy="4062332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54451" y="5665650"/>
              <a:ext cx="1322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Databases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8620728" y="1639656"/>
              <a:ext cx="1389730" cy="1221234"/>
              <a:chOff x="8620728" y="890371"/>
              <a:chExt cx="1389730" cy="1221234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8620728" y="890371"/>
                <a:ext cx="1389730" cy="1221234"/>
              </a:xfrm>
              <a:prstGeom prst="roundRect">
                <a:avLst>
                  <a:gd name="adj" fmla="val 4464"/>
                </a:avLst>
              </a:prstGeom>
              <a:solidFill>
                <a:schemeClr val="bg1"/>
              </a:solidFill>
              <a:ln w="50800">
                <a:solidFill>
                  <a:srgbClr val="499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8391" y="1106271"/>
                <a:ext cx="914402" cy="789434"/>
              </a:xfrm>
              <a:prstGeom prst="rect">
                <a:avLst/>
              </a:prstGeom>
            </p:spPr>
          </p:pic>
        </p:grpSp>
        <p:grpSp>
          <p:nvGrpSpPr>
            <p:cNvPr id="67" name="그룹 66"/>
            <p:cNvGrpSpPr/>
            <p:nvPr/>
          </p:nvGrpSpPr>
          <p:grpSpPr>
            <a:xfrm>
              <a:off x="8620729" y="4200607"/>
              <a:ext cx="1389730" cy="1018096"/>
              <a:chOff x="8620729" y="4575842"/>
              <a:chExt cx="1389730" cy="1018096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8620729" y="4575842"/>
                <a:ext cx="1389730" cy="1018096"/>
              </a:xfrm>
              <a:prstGeom prst="roundRect">
                <a:avLst>
                  <a:gd name="adj" fmla="val 4464"/>
                </a:avLst>
              </a:prstGeom>
              <a:solidFill>
                <a:schemeClr val="bg1"/>
              </a:solidFill>
              <a:ln w="50800">
                <a:solidFill>
                  <a:srgbClr val="499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5772" y="4788138"/>
                <a:ext cx="1279639" cy="582314"/>
              </a:xfrm>
              <a:prstGeom prst="rect">
                <a:avLst/>
              </a:prstGeom>
            </p:spPr>
          </p:pic>
        </p:grpSp>
        <p:grpSp>
          <p:nvGrpSpPr>
            <p:cNvPr id="70" name="그룹 69"/>
            <p:cNvGrpSpPr/>
            <p:nvPr/>
          </p:nvGrpSpPr>
          <p:grpSpPr>
            <a:xfrm>
              <a:off x="8620729" y="3024809"/>
              <a:ext cx="1389730" cy="1065993"/>
              <a:chOff x="8620729" y="3562941"/>
              <a:chExt cx="1389730" cy="1065993"/>
            </a:xfrm>
          </p:grpSpPr>
          <p:cxnSp>
            <p:nvCxnSpPr>
              <p:cNvPr id="69" name="직선 화살표 연결선 68"/>
              <p:cNvCxnSpPr/>
              <p:nvPr/>
            </p:nvCxnSpPr>
            <p:spPr>
              <a:xfrm>
                <a:off x="9315590" y="3562941"/>
                <a:ext cx="0" cy="10659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그룹 65"/>
              <p:cNvGrpSpPr/>
              <p:nvPr/>
            </p:nvGrpSpPr>
            <p:grpSpPr>
              <a:xfrm>
                <a:off x="8620729" y="3797791"/>
                <a:ext cx="1389730" cy="532216"/>
                <a:chOff x="8620729" y="3747808"/>
                <a:chExt cx="1389730" cy="532216"/>
              </a:xfrm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8620729" y="3789154"/>
                  <a:ext cx="1389730" cy="459486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3" name="그림 6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0816" y="3747808"/>
                  <a:ext cx="1169549" cy="53221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8" name="그룹 77"/>
          <p:cNvGrpSpPr/>
          <p:nvPr/>
        </p:nvGrpSpPr>
        <p:grpSpPr>
          <a:xfrm>
            <a:off x="7267344" y="432980"/>
            <a:ext cx="1654091" cy="5971375"/>
            <a:chOff x="6886595" y="698828"/>
            <a:chExt cx="1654091" cy="5971375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6886595" y="698828"/>
              <a:ext cx="1636448" cy="5513436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086775" y="890373"/>
              <a:ext cx="1256318" cy="1594259"/>
              <a:chOff x="8152485" y="922020"/>
              <a:chExt cx="1256318" cy="1594259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8152485" y="922020"/>
                <a:ext cx="1256318" cy="1594259"/>
                <a:chOff x="2043236" y="5429839"/>
                <a:chExt cx="7230359" cy="754144"/>
              </a:xfrm>
            </p:grpSpPr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2043236" y="5429839"/>
                  <a:ext cx="7230359" cy="754144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67210" y="5702386"/>
                  <a:ext cx="4368748" cy="3057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Auth.</a:t>
                  </a:r>
                </a:p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API</a:t>
                  </a:r>
                  <a:endParaRPr lang="ko-KR" altLang="en-US" b="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0120" y="1124494"/>
                <a:ext cx="706981" cy="373690"/>
              </a:xfrm>
              <a:prstGeom prst="rect">
                <a:avLst/>
              </a:prstGeom>
            </p:spPr>
          </p:pic>
        </p:grpSp>
        <p:grpSp>
          <p:nvGrpSpPr>
            <p:cNvPr id="31" name="그룹 30"/>
            <p:cNvGrpSpPr/>
            <p:nvPr/>
          </p:nvGrpSpPr>
          <p:grpSpPr>
            <a:xfrm>
              <a:off x="7086775" y="4426460"/>
              <a:ext cx="1256318" cy="1594259"/>
              <a:chOff x="8152485" y="2126000"/>
              <a:chExt cx="1256318" cy="159425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8152485" y="2126000"/>
                <a:ext cx="1256318" cy="1594259"/>
                <a:chOff x="2043236" y="5429839"/>
                <a:chExt cx="7230359" cy="754144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2043236" y="5429839"/>
                  <a:ext cx="7230359" cy="754144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785668" y="5688282"/>
                  <a:ext cx="5745495" cy="3057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Article</a:t>
                  </a:r>
                </a:p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API</a:t>
                  </a:r>
                  <a:endParaRPr lang="ko-KR" altLang="en-US" b="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0120" y="2328474"/>
                <a:ext cx="706981" cy="373690"/>
              </a:xfrm>
              <a:prstGeom prst="rect">
                <a:avLst/>
              </a:prstGeom>
            </p:spPr>
          </p:pic>
        </p:grpSp>
        <p:grpSp>
          <p:nvGrpSpPr>
            <p:cNvPr id="30" name="그룹 29"/>
            <p:cNvGrpSpPr/>
            <p:nvPr/>
          </p:nvGrpSpPr>
          <p:grpSpPr>
            <a:xfrm>
              <a:off x="7086775" y="2658416"/>
              <a:ext cx="1256318" cy="1594260"/>
              <a:chOff x="5225701" y="2126000"/>
              <a:chExt cx="1256318" cy="159426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5225701" y="2126000"/>
                <a:ext cx="1256318" cy="1594260"/>
                <a:chOff x="2043236" y="5429839"/>
                <a:chExt cx="7230359" cy="754144"/>
              </a:xfrm>
            </p:grpSpPr>
            <p:sp>
              <p:nvSpPr>
                <p:cNvPr id="18" name="모서리가 둥근 직사각형 17"/>
                <p:cNvSpPr/>
                <p:nvPr/>
              </p:nvSpPr>
              <p:spPr>
                <a:xfrm>
                  <a:off x="2043236" y="5429839"/>
                  <a:ext cx="7230359" cy="754144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641080" y="5661309"/>
                  <a:ext cx="4034670" cy="30573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User</a:t>
                  </a:r>
                </a:p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API</a:t>
                  </a:r>
                  <a:endParaRPr lang="ko-KR" altLang="en-US" b="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2898" y="2328474"/>
                <a:ext cx="706981" cy="373690"/>
              </a:xfrm>
              <a:prstGeom prst="rect">
                <a:avLst/>
              </a:prstGeom>
            </p:spPr>
          </p:pic>
        </p:grpSp>
        <p:sp>
          <p:nvSpPr>
            <p:cNvPr id="77" name="TextBox 76"/>
            <p:cNvSpPr txBox="1"/>
            <p:nvPr/>
          </p:nvSpPr>
          <p:spPr>
            <a:xfrm>
              <a:off x="6889182" y="6300871"/>
              <a:ext cx="16515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Microservices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9058503" y="3327488"/>
            <a:ext cx="411855" cy="176476"/>
            <a:chOff x="2794611" y="4755637"/>
            <a:chExt cx="411855" cy="176476"/>
          </a:xfrm>
        </p:grpSpPr>
        <p:cxnSp>
          <p:nvCxnSpPr>
            <p:cNvPr id="80" name="직선 화살표 연결선 79"/>
            <p:cNvCxnSpPr/>
            <p:nvPr/>
          </p:nvCxnSpPr>
          <p:spPr>
            <a:xfrm>
              <a:off x="2794611" y="4755637"/>
              <a:ext cx="4118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H="1">
              <a:off x="2794612" y="4932113"/>
              <a:ext cx="4118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6778034" y="3327488"/>
            <a:ext cx="411855" cy="176476"/>
            <a:chOff x="2794611" y="4755637"/>
            <a:chExt cx="411855" cy="176476"/>
          </a:xfrm>
        </p:grpSpPr>
        <p:cxnSp>
          <p:nvCxnSpPr>
            <p:cNvPr id="86" name="직선 화살표 연결선 85"/>
            <p:cNvCxnSpPr/>
            <p:nvPr/>
          </p:nvCxnSpPr>
          <p:spPr>
            <a:xfrm>
              <a:off x="2794611" y="4755637"/>
              <a:ext cx="4118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H="1">
              <a:off x="2794612" y="4932113"/>
              <a:ext cx="4118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4876486" y="3330430"/>
            <a:ext cx="411855" cy="176476"/>
            <a:chOff x="2794611" y="4755637"/>
            <a:chExt cx="411855" cy="176476"/>
          </a:xfrm>
        </p:grpSpPr>
        <p:cxnSp>
          <p:nvCxnSpPr>
            <p:cNvPr id="89" name="직선 화살표 연결선 88"/>
            <p:cNvCxnSpPr/>
            <p:nvPr/>
          </p:nvCxnSpPr>
          <p:spPr>
            <a:xfrm>
              <a:off x="2794611" y="4755637"/>
              <a:ext cx="4118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H="1">
              <a:off x="2794612" y="4932113"/>
              <a:ext cx="4118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647552" y="2972440"/>
            <a:ext cx="1256318" cy="1376285"/>
            <a:chOff x="647552" y="2972440"/>
            <a:chExt cx="1256318" cy="1376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47552" y="2972440"/>
              <a:ext cx="1256318" cy="949073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5187" y="3979393"/>
              <a:ext cx="70104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User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756" y="3083820"/>
              <a:ext cx="718726" cy="718726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5440213" y="2999044"/>
            <a:ext cx="1256318" cy="1576799"/>
            <a:chOff x="5440213" y="2999044"/>
            <a:chExt cx="1256318" cy="1576799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440213" y="2999044"/>
              <a:ext cx="1256318" cy="856520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5717848" y="3929512"/>
              <a:ext cx="70104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API</a:t>
              </a:r>
            </a:p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G/W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7836" y="3189698"/>
              <a:ext cx="656770" cy="486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4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69251" y="154524"/>
            <a:ext cx="379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운영단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상세 아키텍처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09511" y="2999044"/>
            <a:ext cx="1140210" cy="1576798"/>
            <a:chOff x="4091667" y="2999044"/>
            <a:chExt cx="1140210" cy="157679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091667" y="2999044"/>
              <a:ext cx="1140210" cy="856520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76507" y="3929511"/>
              <a:ext cx="9705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HTTP(S)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Server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507" y="3327488"/>
              <a:ext cx="864528" cy="182361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6387944" y="1107882"/>
            <a:ext cx="1636448" cy="4638844"/>
            <a:chOff x="8497366" y="1396138"/>
            <a:chExt cx="1636448" cy="4638844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8497366" y="1396138"/>
              <a:ext cx="1636448" cy="4062332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54451" y="5665650"/>
              <a:ext cx="13222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Databases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8620728" y="1639656"/>
              <a:ext cx="1389730" cy="1221234"/>
              <a:chOff x="8620728" y="890371"/>
              <a:chExt cx="1389730" cy="1221234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8620728" y="890371"/>
                <a:ext cx="1389730" cy="1221234"/>
              </a:xfrm>
              <a:prstGeom prst="roundRect">
                <a:avLst>
                  <a:gd name="adj" fmla="val 4464"/>
                </a:avLst>
              </a:prstGeom>
              <a:solidFill>
                <a:schemeClr val="bg1"/>
              </a:solidFill>
              <a:ln w="50800">
                <a:solidFill>
                  <a:srgbClr val="499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8391" y="1106271"/>
                <a:ext cx="914402" cy="789434"/>
              </a:xfrm>
              <a:prstGeom prst="rect">
                <a:avLst/>
              </a:prstGeom>
            </p:spPr>
          </p:pic>
        </p:grpSp>
        <p:grpSp>
          <p:nvGrpSpPr>
            <p:cNvPr id="67" name="그룹 66"/>
            <p:cNvGrpSpPr/>
            <p:nvPr/>
          </p:nvGrpSpPr>
          <p:grpSpPr>
            <a:xfrm>
              <a:off x="8620729" y="4200607"/>
              <a:ext cx="1389730" cy="1018096"/>
              <a:chOff x="8620729" y="4575842"/>
              <a:chExt cx="1389730" cy="1018096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8620729" y="4575842"/>
                <a:ext cx="1389730" cy="1018096"/>
              </a:xfrm>
              <a:prstGeom prst="roundRect">
                <a:avLst>
                  <a:gd name="adj" fmla="val 4464"/>
                </a:avLst>
              </a:prstGeom>
              <a:solidFill>
                <a:schemeClr val="bg1"/>
              </a:solidFill>
              <a:ln w="50800">
                <a:solidFill>
                  <a:srgbClr val="499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5772" y="4788138"/>
                <a:ext cx="1279639" cy="582314"/>
              </a:xfrm>
              <a:prstGeom prst="rect">
                <a:avLst/>
              </a:prstGeom>
            </p:spPr>
          </p:pic>
        </p:grpSp>
        <p:grpSp>
          <p:nvGrpSpPr>
            <p:cNvPr id="70" name="그룹 69"/>
            <p:cNvGrpSpPr/>
            <p:nvPr/>
          </p:nvGrpSpPr>
          <p:grpSpPr>
            <a:xfrm>
              <a:off x="8620729" y="3024809"/>
              <a:ext cx="1389730" cy="1065993"/>
              <a:chOff x="8620729" y="3562941"/>
              <a:chExt cx="1389730" cy="1065993"/>
            </a:xfrm>
          </p:grpSpPr>
          <p:cxnSp>
            <p:nvCxnSpPr>
              <p:cNvPr id="69" name="직선 화살표 연결선 68"/>
              <p:cNvCxnSpPr/>
              <p:nvPr/>
            </p:nvCxnSpPr>
            <p:spPr>
              <a:xfrm>
                <a:off x="9315590" y="3562941"/>
                <a:ext cx="0" cy="10659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그룹 65"/>
              <p:cNvGrpSpPr/>
              <p:nvPr/>
            </p:nvGrpSpPr>
            <p:grpSpPr>
              <a:xfrm>
                <a:off x="8620729" y="3797791"/>
                <a:ext cx="1389730" cy="532216"/>
                <a:chOff x="8620729" y="3747808"/>
                <a:chExt cx="1389730" cy="532216"/>
              </a:xfrm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8620729" y="3789154"/>
                  <a:ext cx="1389730" cy="459486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3" name="그림 6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0816" y="3747808"/>
                  <a:ext cx="1169549" cy="53221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8" name="그룹 77"/>
          <p:cNvGrpSpPr/>
          <p:nvPr/>
        </p:nvGrpSpPr>
        <p:grpSpPr>
          <a:xfrm>
            <a:off x="4026204" y="432980"/>
            <a:ext cx="1654091" cy="5971375"/>
            <a:chOff x="6886595" y="698828"/>
            <a:chExt cx="1654091" cy="5971375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6886595" y="698828"/>
              <a:ext cx="1636448" cy="5513436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086775" y="890373"/>
              <a:ext cx="1256318" cy="1594259"/>
              <a:chOff x="8152485" y="922020"/>
              <a:chExt cx="1256318" cy="1594259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8152485" y="922020"/>
                <a:ext cx="1256318" cy="1594259"/>
                <a:chOff x="2043236" y="5429839"/>
                <a:chExt cx="7230359" cy="754144"/>
              </a:xfrm>
            </p:grpSpPr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2043236" y="5429839"/>
                  <a:ext cx="7230359" cy="754144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634249" y="5702386"/>
                  <a:ext cx="4034670" cy="3057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Auth.</a:t>
                  </a:r>
                </a:p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API</a:t>
                  </a:r>
                  <a:endParaRPr lang="ko-KR" altLang="en-US" b="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0120" y="1124494"/>
                <a:ext cx="706981" cy="373690"/>
              </a:xfrm>
              <a:prstGeom prst="rect">
                <a:avLst/>
              </a:prstGeom>
            </p:spPr>
          </p:pic>
        </p:grpSp>
        <p:grpSp>
          <p:nvGrpSpPr>
            <p:cNvPr id="31" name="그룹 30"/>
            <p:cNvGrpSpPr/>
            <p:nvPr/>
          </p:nvGrpSpPr>
          <p:grpSpPr>
            <a:xfrm>
              <a:off x="7086775" y="4426460"/>
              <a:ext cx="1256318" cy="1594259"/>
              <a:chOff x="8152485" y="2126000"/>
              <a:chExt cx="1256318" cy="159425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8152485" y="2126000"/>
                <a:ext cx="1256318" cy="1594259"/>
                <a:chOff x="2043236" y="5429839"/>
                <a:chExt cx="7230359" cy="754144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2043236" y="5429839"/>
                  <a:ext cx="7230359" cy="754144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785668" y="5688282"/>
                  <a:ext cx="5745495" cy="30573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Article</a:t>
                  </a:r>
                </a:p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API</a:t>
                  </a:r>
                  <a:endParaRPr lang="ko-KR" altLang="en-US" b="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0120" y="2328474"/>
                <a:ext cx="706981" cy="373690"/>
              </a:xfrm>
              <a:prstGeom prst="rect">
                <a:avLst/>
              </a:prstGeom>
            </p:spPr>
          </p:pic>
        </p:grpSp>
        <p:grpSp>
          <p:nvGrpSpPr>
            <p:cNvPr id="30" name="그룹 29"/>
            <p:cNvGrpSpPr/>
            <p:nvPr/>
          </p:nvGrpSpPr>
          <p:grpSpPr>
            <a:xfrm>
              <a:off x="7086775" y="2658416"/>
              <a:ext cx="1256318" cy="1594260"/>
              <a:chOff x="5225701" y="2126000"/>
              <a:chExt cx="1256318" cy="159426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5225701" y="2126000"/>
                <a:ext cx="1256318" cy="1594260"/>
                <a:chOff x="2043236" y="5429839"/>
                <a:chExt cx="7230359" cy="754144"/>
              </a:xfrm>
            </p:grpSpPr>
            <p:sp>
              <p:nvSpPr>
                <p:cNvPr id="18" name="모서리가 둥근 직사각형 17"/>
                <p:cNvSpPr/>
                <p:nvPr/>
              </p:nvSpPr>
              <p:spPr>
                <a:xfrm>
                  <a:off x="2043236" y="5429839"/>
                  <a:ext cx="7230359" cy="754144"/>
                </a:xfrm>
                <a:prstGeom prst="roundRect">
                  <a:avLst>
                    <a:gd name="adj" fmla="val 4464"/>
                  </a:avLst>
                </a:prstGeom>
                <a:solidFill>
                  <a:schemeClr val="bg1"/>
                </a:solidFill>
                <a:ln w="50800">
                  <a:solidFill>
                    <a:srgbClr val="4997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641080" y="5661309"/>
                  <a:ext cx="4034670" cy="30573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User</a:t>
                  </a:r>
                </a:p>
                <a:p>
                  <a:pPr algn="ctr"/>
                  <a:r>
                    <a:rPr lang="en-US" altLang="ko-KR" b="1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API</a:t>
                  </a:r>
                  <a:endParaRPr lang="ko-KR" altLang="en-US" b="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2898" y="2328474"/>
                <a:ext cx="706981" cy="373690"/>
              </a:xfrm>
              <a:prstGeom prst="rect">
                <a:avLst/>
              </a:prstGeom>
            </p:spPr>
          </p:pic>
        </p:grpSp>
        <p:sp>
          <p:nvSpPr>
            <p:cNvPr id="77" name="TextBox 76"/>
            <p:cNvSpPr txBox="1"/>
            <p:nvPr/>
          </p:nvSpPr>
          <p:spPr>
            <a:xfrm>
              <a:off x="6889182" y="6300871"/>
              <a:ext cx="16515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Microservices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817363" y="3327488"/>
            <a:ext cx="411855" cy="176476"/>
            <a:chOff x="2794611" y="4755637"/>
            <a:chExt cx="411855" cy="176476"/>
          </a:xfrm>
        </p:grpSpPr>
        <p:cxnSp>
          <p:nvCxnSpPr>
            <p:cNvPr id="80" name="직선 화살표 연결선 79"/>
            <p:cNvCxnSpPr/>
            <p:nvPr/>
          </p:nvCxnSpPr>
          <p:spPr>
            <a:xfrm>
              <a:off x="2794611" y="4755637"/>
              <a:ext cx="4118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H="1">
              <a:off x="2794612" y="4932113"/>
              <a:ext cx="4118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3536894" y="3327488"/>
            <a:ext cx="411855" cy="176476"/>
            <a:chOff x="2794611" y="4755637"/>
            <a:chExt cx="411855" cy="176476"/>
          </a:xfrm>
        </p:grpSpPr>
        <p:cxnSp>
          <p:nvCxnSpPr>
            <p:cNvPr id="86" name="직선 화살표 연결선 85"/>
            <p:cNvCxnSpPr/>
            <p:nvPr/>
          </p:nvCxnSpPr>
          <p:spPr>
            <a:xfrm>
              <a:off x="2794611" y="4755637"/>
              <a:ext cx="4118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H="1">
              <a:off x="2794612" y="4932113"/>
              <a:ext cx="4118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1635346" y="3330430"/>
            <a:ext cx="411855" cy="176476"/>
            <a:chOff x="2794611" y="4755637"/>
            <a:chExt cx="411855" cy="176476"/>
          </a:xfrm>
        </p:grpSpPr>
        <p:cxnSp>
          <p:nvCxnSpPr>
            <p:cNvPr id="89" name="직선 화살표 연결선 88"/>
            <p:cNvCxnSpPr/>
            <p:nvPr/>
          </p:nvCxnSpPr>
          <p:spPr>
            <a:xfrm>
              <a:off x="2794611" y="4755637"/>
              <a:ext cx="4118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H="1">
              <a:off x="2794612" y="4932113"/>
              <a:ext cx="4118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2199600" y="2999044"/>
            <a:ext cx="1256318" cy="1576799"/>
            <a:chOff x="5440213" y="2999044"/>
            <a:chExt cx="1256318" cy="1576799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5440213" y="2999044"/>
              <a:ext cx="1256318" cy="856520"/>
            </a:xfrm>
            <a:prstGeom prst="roundRect">
              <a:avLst>
                <a:gd name="adj" fmla="val 4464"/>
              </a:avLst>
            </a:prstGeom>
            <a:solidFill>
              <a:schemeClr val="bg1"/>
            </a:solidFill>
            <a:ln w="50800">
              <a:solidFill>
                <a:srgbClr val="499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/>
            </p:cNvSpPr>
            <p:nvPr/>
          </p:nvSpPr>
          <p:spPr>
            <a:xfrm>
              <a:off x="5717848" y="3929512"/>
              <a:ext cx="70104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API</a:t>
              </a:r>
            </a:p>
            <a:p>
              <a:pPr algn="ctr"/>
              <a:r>
                <a:rPr lang="en-US" altLang="ko-KR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G/W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7836" y="3189698"/>
              <a:ext cx="656770" cy="486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855640" y="3429000"/>
            <a:ext cx="2026763" cy="202676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이용자 감소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367808" y="980728"/>
            <a:ext cx="2026763" cy="202676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광고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879975" y="3429000"/>
            <a:ext cx="2026763" cy="202676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가독성</a:t>
            </a:r>
            <a:r>
              <a:rPr lang="ko-KR" altLang="en-US" dirty="0" smtClean="0">
                <a:solidFill>
                  <a:schemeClr val="tx1"/>
                </a:solidFill>
              </a:rPr>
              <a:t> 저하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007830" y="2952096"/>
            <a:ext cx="386741" cy="3867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109389" y="4442380"/>
            <a:ext cx="5436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367808" y="2953637"/>
            <a:ext cx="385200" cy="385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5817834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3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5243</TotalTime>
  <Words>136</Words>
  <Application>Microsoft Office PowerPoint</Application>
  <PresentationFormat>와이드스크린</PresentationFormat>
  <Paragraphs>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</vt:lpstr>
      <vt:lpstr>맑은 고딕</vt:lpstr>
      <vt:lpstr>Arial</vt:lpstr>
      <vt:lpstr>Office 테마</vt:lpstr>
      <vt:lpstr>PowerPoint 프레젠테이션</vt:lpstr>
      <vt:lpstr>운영환경</vt:lpstr>
      <vt:lpstr>개발환경</vt:lpstr>
      <vt:lpstr>개발환경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Jinwoo</dc:creator>
  <cp:lastModifiedBy>Shin Jinwoo</cp:lastModifiedBy>
  <cp:revision>42</cp:revision>
  <dcterms:created xsi:type="dcterms:W3CDTF">2018-09-03T05:48:37Z</dcterms:created>
  <dcterms:modified xsi:type="dcterms:W3CDTF">2018-11-21T15:00:18Z</dcterms:modified>
</cp:coreProperties>
</file>