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0" r:id="rId5"/>
    <p:sldId id="256" r:id="rId6"/>
    <p:sldId id="258" r:id="rId7"/>
    <p:sldId id="263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B52"/>
    <a:srgbClr val="49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09B-BF70-4DBF-88EF-618DE184CFC0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67D-8A6F-4E89-BB88-6542921C5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06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09B-BF70-4DBF-88EF-618DE184CFC0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67D-8A6F-4E89-BB88-6542921C5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77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09B-BF70-4DBF-88EF-618DE184CFC0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67D-8A6F-4E89-BB88-6542921C5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13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09B-BF70-4DBF-88EF-618DE184CFC0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67D-8A6F-4E89-BB88-6542921C5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51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09B-BF70-4DBF-88EF-618DE184CFC0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67D-8A6F-4E89-BB88-6542921C5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16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09B-BF70-4DBF-88EF-618DE184CFC0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67D-8A6F-4E89-BB88-6542921C5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26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09B-BF70-4DBF-88EF-618DE184CFC0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67D-8A6F-4E89-BB88-6542921C5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09B-BF70-4DBF-88EF-618DE184CFC0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67D-8A6F-4E89-BB88-6542921C5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47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09B-BF70-4DBF-88EF-618DE184CFC0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67D-8A6F-4E89-BB88-6542921C5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35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09B-BF70-4DBF-88EF-618DE184CFC0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67D-8A6F-4E89-BB88-6542921C5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29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09B-BF70-4DBF-88EF-618DE184CFC0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67D-8A6F-4E89-BB88-6542921C5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14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A109B-BF70-4DBF-88EF-618DE184CFC0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3C67D-8A6F-4E89-BB88-6542921C5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17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9241" y="775899"/>
            <a:ext cx="1932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Primary color</a:t>
            </a:r>
          </a:p>
          <a:p>
            <a:r>
              <a:rPr lang="en-US" altLang="ko-KR" dirty="0" smtClean="0"/>
              <a:t>#4997D0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705492" y="872822"/>
            <a:ext cx="452487" cy="452487"/>
          </a:xfrm>
          <a:prstGeom prst="rect">
            <a:avLst/>
          </a:prstGeom>
          <a:solidFill>
            <a:srgbClr val="499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9241" y="1641701"/>
            <a:ext cx="260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나눔스퀘어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Bold, 18pt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043236" y="2601797"/>
            <a:ext cx="1878315" cy="1018096"/>
            <a:chOff x="2043236" y="5429839"/>
            <a:chExt cx="7230359" cy="754144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043236" y="5429839"/>
              <a:ext cx="7230359" cy="754144"/>
            </a:xfrm>
            <a:prstGeom prst="roundRect">
              <a:avLst>
                <a:gd name="adj" fmla="val 4464"/>
              </a:avLst>
            </a:prstGeom>
            <a:solidFill>
              <a:schemeClr val="bg1"/>
            </a:solidFill>
            <a:ln w="50800">
              <a:solidFill>
                <a:srgbClr val="499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41078" y="5670122"/>
              <a:ext cx="4034672" cy="2735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box</a:t>
              </a:r>
              <a:endPara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12" name="직선 화살표 연결선 11"/>
          <p:cNvCxnSpPr/>
          <p:nvPr/>
        </p:nvCxnSpPr>
        <p:spPr>
          <a:xfrm>
            <a:off x="1348033" y="2963887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1348033" y="3252249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251" y="154524"/>
            <a:ext cx="3305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설명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나눔스퀘어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24pt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36641" y="2601797"/>
            <a:ext cx="1876386" cy="1018096"/>
          </a:xfrm>
          <a:prstGeom prst="roundRect">
            <a:avLst>
              <a:gd name="adj" fmla="val 4464"/>
            </a:avLst>
          </a:prstGeom>
          <a:solidFill>
            <a:schemeClr val="bg1"/>
          </a:solidFill>
          <a:ln w="508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750767" y="3643506"/>
            <a:ext cx="104813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group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038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운영환경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Server</a:t>
            </a:r>
          </a:p>
          <a:p>
            <a:pPr>
              <a:buFontTx/>
              <a:buChar char="-"/>
            </a:pPr>
            <a:r>
              <a:rPr lang="en-US" altLang="ko-KR" dirty="0" smtClean="0"/>
              <a:t>OS: CentOS 7</a:t>
            </a:r>
          </a:p>
          <a:p>
            <a:pPr>
              <a:buFontTx/>
              <a:buChar char="-"/>
            </a:pPr>
            <a:r>
              <a:rPr lang="en-US" altLang="ko-KR" dirty="0" smtClean="0"/>
              <a:t>WAS: tomcat 9.0</a:t>
            </a:r>
          </a:p>
          <a:p>
            <a:pPr>
              <a:buFontTx/>
              <a:buChar char="-"/>
            </a:pPr>
            <a:r>
              <a:rPr lang="en-US" altLang="ko-KR" dirty="0" smtClean="0"/>
              <a:t>HTTP Server: Nginx</a:t>
            </a:r>
          </a:p>
          <a:p>
            <a:pPr>
              <a:buFontTx/>
              <a:buChar char="-"/>
            </a:pPr>
            <a:r>
              <a:rPr lang="en-US" altLang="ko-KR" dirty="0" smtClean="0"/>
              <a:t>DBMS: </a:t>
            </a:r>
            <a:r>
              <a:rPr lang="en-US" altLang="ko-KR" dirty="0" err="1" smtClean="0"/>
              <a:t>Mysql</a:t>
            </a:r>
            <a:r>
              <a:rPr lang="en-US" altLang="ko-KR" dirty="0"/>
              <a:t> </a:t>
            </a:r>
            <a:r>
              <a:rPr lang="en-US" altLang="ko-KR" dirty="0" smtClean="0"/>
              <a:t>8</a:t>
            </a:r>
          </a:p>
          <a:p>
            <a:pPr>
              <a:buFontTx/>
              <a:buChar char="-"/>
            </a:pPr>
            <a:r>
              <a:rPr lang="en-US" altLang="ko-KR" dirty="0" smtClean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1861633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Server</a:t>
            </a:r>
          </a:p>
          <a:p>
            <a:pPr>
              <a:buFontTx/>
              <a:buChar char="-"/>
            </a:pPr>
            <a:r>
              <a:rPr lang="en-US" altLang="ko-KR" dirty="0"/>
              <a:t>Language : </a:t>
            </a:r>
            <a:r>
              <a:rPr lang="en-US" altLang="ko-KR" dirty="0" err="1"/>
              <a:t>Kotlin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Framework/Library: Spring</a:t>
            </a:r>
          </a:p>
          <a:p>
            <a:pPr>
              <a:buFontTx/>
              <a:buChar char="-"/>
            </a:pPr>
            <a:r>
              <a:rPr lang="en-US" altLang="ko-KR" dirty="0" smtClean="0"/>
              <a:t>Build: </a:t>
            </a:r>
            <a:r>
              <a:rPr lang="en-US" altLang="ko-KR" dirty="0" err="1" smtClean="0"/>
              <a:t>Gradle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/>
              <a:t>Etc.: </a:t>
            </a:r>
            <a:r>
              <a:rPr lang="en-US" altLang="ko-KR" dirty="0" err="1"/>
              <a:t>Elasticsearch</a:t>
            </a:r>
            <a:r>
              <a:rPr lang="en-US" altLang="ko-KR" dirty="0"/>
              <a:t>, </a:t>
            </a:r>
            <a:r>
              <a:rPr lang="en-US" altLang="ko-KR" dirty="0" err="1"/>
              <a:t>logstash</a:t>
            </a:r>
            <a:r>
              <a:rPr lang="en-US" altLang="ko-KR" dirty="0"/>
              <a:t>, </a:t>
            </a:r>
            <a:r>
              <a:rPr lang="en-US" altLang="ko-KR" dirty="0" err="1"/>
              <a:t>kibana</a:t>
            </a:r>
            <a:r>
              <a:rPr lang="en-US" altLang="ko-KR" dirty="0"/>
              <a:t>,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723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Client</a:t>
            </a:r>
          </a:p>
          <a:p>
            <a:pPr>
              <a:buFontTx/>
              <a:buChar char="-"/>
            </a:pPr>
            <a:r>
              <a:rPr lang="en-US" altLang="ko-KR" dirty="0" smtClean="0"/>
              <a:t>Language: HTML 5/CSS 3/Typescript + </a:t>
            </a:r>
            <a:r>
              <a:rPr lang="en-US" altLang="ko-KR" dirty="0" err="1" smtClean="0"/>
              <a:t>Webpack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Framework: Vue.js</a:t>
            </a:r>
          </a:p>
          <a:p>
            <a:pPr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640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989802" y="615636"/>
            <a:ext cx="7022222" cy="5712736"/>
            <a:chOff x="1810693" y="615636"/>
            <a:chExt cx="7695446" cy="571273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810693" y="615636"/>
              <a:ext cx="7695446" cy="5712736"/>
            </a:xfrm>
            <a:prstGeom prst="roundRect">
              <a:avLst>
                <a:gd name="adj" fmla="val 4464"/>
              </a:avLst>
            </a:prstGeom>
            <a:solidFill>
              <a:schemeClr val="bg1"/>
            </a:solidFill>
            <a:ln w="50800">
              <a:solidFill>
                <a:srgbClr val="1D3B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64470" y="754144"/>
              <a:ext cx="4034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Project </a:t>
              </a:r>
              <a:r>
                <a:rPr lang="en-US" altLang="ko-KR" b="1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sibylla</a:t>
              </a:r>
              <a:endPara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222346" y="5392131"/>
            <a:ext cx="6597822" cy="754144"/>
            <a:chOff x="2043236" y="5429839"/>
            <a:chExt cx="7230359" cy="754144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043236" y="5429839"/>
              <a:ext cx="7230359" cy="754144"/>
            </a:xfrm>
            <a:prstGeom prst="roundRect">
              <a:avLst>
                <a:gd name="adj" fmla="val 4464"/>
              </a:avLst>
            </a:prstGeom>
            <a:solidFill>
              <a:schemeClr val="bg1"/>
            </a:solidFill>
            <a:ln w="50800">
              <a:solidFill>
                <a:srgbClr val="499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41079" y="5622245"/>
              <a:ext cx="4034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Database</a:t>
              </a:r>
              <a:endPara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387942" y="1261983"/>
            <a:ext cx="2432226" cy="3790187"/>
            <a:chOff x="2043236" y="5429839"/>
            <a:chExt cx="7230359" cy="754144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2043236" y="5429839"/>
              <a:ext cx="7230359" cy="754144"/>
            </a:xfrm>
            <a:prstGeom prst="roundRect">
              <a:avLst>
                <a:gd name="adj" fmla="val 4464"/>
              </a:avLst>
            </a:prstGeom>
            <a:solidFill>
              <a:schemeClr val="bg1"/>
            </a:solidFill>
            <a:ln w="50800">
              <a:solidFill>
                <a:srgbClr val="499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41079" y="5729896"/>
              <a:ext cx="4034673" cy="1540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Crawler</a:t>
              </a:r>
              <a:endPara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9961752" y="1123476"/>
            <a:ext cx="2085703" cy="1808260"/>
            <a:chOff x="2043236" y="5429839"/>
            <a:chExt cx="7230359" cy="75414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2043236" y="5429839"/>
              <a:ext cx="7230359" cy="754144"/>
            </a:xfrm>
            <a:prstGeom prst="roundRect">
              <a:avLst>
                <a:gd name="adj" fmla="val 4464"/>
              </a:avLst>
            </a:prstGeom>
            <a:solidFill>
              <a:schemeClr val="bg1"/>
            </a:solidFill>
            <a:ln w="50800">
              <a:solidFill>
                <a:srgbClr val="499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41079" y="5729896"/>
              <a:ext cx="4034673" cy="1540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Web</a:t>
              </a:r>
              <a:endPara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221378" y="1275875"/>
            <a:ext cx="1615331" cy="3790187"/>
            <a:chOff x="2043236" y="5429839"/>
            <a:chExt cx="7230359" cy="754144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2043236" y="5429839"/>
              <a:ext cx="7230359" cy="754144"/>
            </a:xfrm>
            <a:prstGeom prst="roundRect">
              <a:avLst>
                <a:gd name="adj" fmla="val 4464"/>
              </a:avLst>
            </a:prstGeom>
            <a:solidFill>
              <a:schemeClr val="bg1"/>
            </a:solidFill>
            <a:ln w="50800">
              <a:solidFill>
                <a:srgbClr val="499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41078" y="5742610"/>
              <a:ext cx="4034671" cy="12860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API</a:t>
              </a:r>
            </a:p>
            <a:p>
              <a:pPr algn="ctr"/>
              <a:r>
                <a:rPr lang="en-US" altLang="ko-KR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G/W</a:t>
              </a:r>
              <a:endPara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141508" y="1261984"/>
            <a:ext cx="2054577" cy="3790187"/>
            <a:chOff x="2043236" y="5429839"/>
            <a:chExt cx="7230359" cy="754144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2043236" y="5429839"/>
              <a:ext cx="7230359" cy="754144"/>
            </a:xfrm>
            <a:prstGeom prst="roundRect">
              <a:avLst>
                <a:gd name="adj" fmla="val 4464"/>
              </a:avLst>
            </a:prstGeom>
            <a:solidFill>
              <a:schemeClr val="bg1"/>
            </a:solidFill>
            <a:ln w="50800">
              <a:solidFill>
                <a:srgbClr val="499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71714" y="5715053"/>
              <a:ext cx="6573396" cy="1837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Recommen-dation</a:t>
              </a:r>
              <a:endPara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en-US" altLang="ko-KR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Module</a:t>
              </a:r>
              <a:endPara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29" name="직선 화살표 연결선 28"/>
          <p:cNvCxnSpPr/>
          <p:nvPr/>
        </p:nvCxnSpPr>
        <p:spPr>
          <a:xfrm flipH="1">
            <a:off x="9228841" y="2092752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7620135" y="5113533"/>
            <a:ext cx="0" cy="217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5026970" y="5121216"/>
            <a:ext cx="204374" cy="217236"/>
            <a:chOff x="4865466" y="5121216"/>
            <a:chExt cx="204374" cy="217236"/>
          </a:xfrm>
        </p:grpSpPr>
        <p:cxnSp>
          <p:nvCxnSpPr>
            <p:cNvPr id="38" name="직선 화살표 연결선 37"/>
            <p:cNvCxnSpPr/>
            <p:nvPr/>
          </p:nvCxnSpPr>
          <p:spPr>
            <a:xfrm flipH="1" flipV="1">
              <a:off x="5069840" y="5121216"/>
              <a:ext cx="0" cy="216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>
              <a:off x="4865466" y="5121216"/>
              <a:ext cx="0" cy="2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2926856" y="5113533"/>
            <a:ext cx="204374" cy="217236"/>
            <a:chOff x="4865466" y="5121216"/>
            <a:chExt cx="204374" cy="217236"/>
          </a:xfrm>
        </p:grpSpPr>
        <p:cxnSp>
          <p:nvCxnSpPr>
            <p:cNvPr id="43" name="직선 화살표 연결선 42"/>
            <p:cNvCxnSpPr/>
            <p:nvPr/>
          </p:nvCxnSpPr>
          <p:spPr>
            <a:xfrm flipH="1" flipV="1">
              <a:off x="5069840" y="5121216"/>
              <a:ext cx="0" cy="216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>
              <a:off x="4865466" y="5121216"/>
              <a:ext cx="0" cy="2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직선 화살표 연결선 44"/>
          <p:cNvCxnSpPr/>
          <p:nvPr/>
        </p:nvCxnSpPr>
        <p:spPr>
          <a:xfrm>
            <a:off x="3881159" y="3276225"/>
            <a:ext cx="216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>
            <a:off x="69251" y="2767177"/>
            <a:ext cx="1256318" cy="1018096"/>
            <a:chOff x="2043236" y="5429839"/>
            <a:chExt cx="7230359" cy="754144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2043236" y="5429839"/>
              <a:ext cx="7230359" cy="754144"/>
            </a:xfrm>
            <a:prstGeom prst="roundRect">
              <a:avLst>
                <a:gd name="adj" fmla="val 4464"/>
              </a:avLst>
            </a:prstGeom>
            <a:solidFill>
              <a:schemeClr val="bg1"/>
            </a:solidFill>
            <a:ln w="50800">
              <a:solidFill>
                <a:srgbClr val="499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641078" y="5670122"/>
              <a:ext cx="4034672" cy="2735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User</a:t>
              </a:r>
              <a:endPara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1452474" y="3184444"/>
            <a:ext cx="404606" cy="183561"/>
            <a:chOff x="1452474" y="3147218"/>
            <a:chExt cx="404606" cy="183561"/>
          </a:xfrm>
        </p:grpSpPr>
        <p:cxnSp>
          <p:nvCxnSpPr>
            <p:cNvPr id="50" name="직선 화살표 연결선 49"/>
            <p:cNvCxnSpPr/>
            <p:nvPr/>
          </p:nvCxnSpPr>
          <p:spPr>
            <a:xfrm flipH="1">
              <a:off x="1452474" y="3147218"/>
              <a:ext cx="40460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>
              <a:off x="1453880" y="3330779"/>
              <a:ext cx="403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69251" y="154524"/>
            <a:ext cx="2249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아키텍처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333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/>
          <p:cNvGrpSpPr/>
          <p:nvPr/>
        </p:nvGrpSpPr>
        <p:grpSpPr>
          <a:xfrm>
            <a:off x="5440213" y="2999044"/>
            <a:ext cx="1256318" cy="1576799"/>
            <a:chOff x="5552822" y="2999044"/>
            <a:chExt cx="1256318" cy="1576799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552822" y="2999044"/>
              <a:ext cx="1256318" cy="856520"/>
            </a:xfrm>
            <a:prstGeom prst="roundRect">
              <a:avLst>
                <a:gd name="adj" fmla="val 4464"/>
              </a:avLst>
            </a:prstGeom>
            <a:solidFill>
              <a:schemeClr val="bg1"/>
            </a:solidFill>
            <a:ln w="50800">
              <a:solidFill>
                <a:srgbClr val="499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>
              <a:spLocks/>
            </p:cNvSpPr>
            <p:nvPr/>
          </p:nvSpPr>
          <p:spPr>
            <a:xfrm>
              <a:off x="5830457" y="3929512"/>
              <a:ext cx="70104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API</a:t>
              </a:r>
            </a:p>
            <a:p>
              <a:pPr algn="ctr"/>
              <a:r>
                <a:rPr lang="en-US" altLang="ko-KR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G/W</a:t>
              </a:r>
              <a:endPara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5632" y="3207539"/>
              <a:ext cx="971676" cy="453044"/>
            </a:xfrm>
            <a:prstGeom prst="rect">
              <a:avLst/>
            </a:prstGeom>
          </p:spPr>
        </p:pic>
      </p:grpSp>
      <p:grpSp>
        <p:nvGrpSpPr>
          <p:cNvPr id="58" name="그룹 57"/>
          <p:cNvGrpSpPr/>
          <p:nvPr/>
        </p:nvGrpSpPr>
        <p:grpSpPr>
          <a:xfrm>
            <a:off x="647552" y="2972440"/>
            <a:ext cx="1256318" cy="1376285"/>
            <a:chOff x="1188568" y="2378415"/>
            <a:chExt cx="1256318" cy="1376285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188568" y="2378415"/>
              <a:ext cx="1256318" cy="949073"/>
            </a:xfrm>
            <a:prstGeom prst="roundRect">
              <a:avLst>
                <a:gd name="adj" fmla="val 4464"/>
              </a:avLst>
            </a:prstGeom>
            <a:solidFill>
              <a:schemeClr val="bg1"/>
            </a:solidFill>
            <a:ln w="50800">
              <a:solidFill>
                <a:srgbClr val="499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66203" y="3385368"/>
              <a:ext cx="70104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User</a:t>
              </a:r>
              <a:endPara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0071" y="2436295"/>
              <a:ext cx="833311" cy="833311"/>
            </a:xfrm>
            <a:prstGeom prst="rect">
              <a:avLst/>
            </a:prstGeom>
          </p:spPr>
        </p:pic>
      </p:grpSp>
      <p:grpSp>
        <p:nvGrpSpPr>
          <p:cNvPr id="45" name="그룹 44"/>
          <p:cNvGrpSpPr/>
          <p:nvPr/>
        </p:nvGrpSpPr>
        <p:grpSpPr>
          <a:xfrm>
            <a:off x="2101195" y="3333373"/>
            <a:ext cx="1128511" cy="176476"/>
            <a:chOff x="1727811" y="3429000"/>
            <a:chExt cx="1128511" cy="176476"/>
          </a:xfrm>
        </p:grpSpPr>
        <p:cxnSp>
          <p:nvCxnSpPr>
            <p:cNvPr id="40" name="직선 화살표 연결선 39"/>
            <p:cNvCxnSpPr/>
            <p:nvPr/>
          </p:nvCxnSpPr>
          <p:spPr>
            <a:xfrm>
              <a:off x="1727811" y="3429000"/>
              <a:ext cx="11285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H="1">
              <a:off x="1727811" y="3605476"/>
              <a:ext cx="112851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9251" y="154524"/>
            <a:ext cx="379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서비스 상세 아키텍처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3550651" y="2999044"/>
            <a:ext cx="1140210" cy="1576798"/>
            <a:chOff x="4091667" y="2999044"/>
            <a:chExt cx="1140210" cy="157679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4091667" y="2999044"/>
              <a:ext cx="1140210" cy="856520"/>
            </a:xfrm>
            <a:prstGeom prst="roundRect">
              <a:avLst>
                <a:gd name="adj" fmla="val 4464"/>
              </a:avLst>
            </a:prstGeom>
            <a:solidFill>
              <a:schemeClr val="bg1"/>
            </a:solidFill>
            <a:ln w="50800">
              <a:solidFill>
                <a:srgbClr val="499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76507" y="3929511"/>
              <a:ext cx="97052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HTTP(S)</a:t>
              </a:r>
              <a:endPara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en-US" altLang="ko-KR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Server</a:t>
              </a: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9507" y="3327488"/>
              <a:ext cx="864528" cy="182361"/>
            </a:xfrm>
            <a:prstGeom prst="rect">
              <a:avLst/>
            </a:prstGeom>
          </p:spPr>
        </p:pic>
      </p:grpSp>
      <p:grpSp>
        <p:nvGrpSpPr>
          <p:cNvPr id="74" name="그룹 73"/>
          <p:cNvGrpSpPr/>
          <p:nvPr/>
        </p:nvGrpSpPr>
        <p:grpSpPr>
          <a:xfrm>
            <a:off x="9629084" y="1107882"/>
            <a:ext cx="1636448" cy="4638844"/>
            <a:chOff x="8497366" y="1396138"/>
            <a:chExt cx="1636448" cy="4638844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8497366" y="1396138"/>
              <a:ext cx="1636448" cy="4062332"/>
            </a:xfrm>
            <a:prstGeom prst="roundRect">
              <a:avLst>
                <a:gd name="adj" fmla="val 4464"/>
              </a:avLst>
            </a:prstGeom>
            <a:solidFill>
              <a:schemeClr val="bg1"/>
            </a:solidFill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654451" y="5665650"/>
              <a:ext cx="132228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Databases</a:t>
              </a:r>
              <a:endPara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8620728" y="1639656"/>
              <a:ext cx="1389730" cy="1221234"/>
              <a:chOff x="8620728" y="890371"/>
              <a:chExt cx="1389730" cy="1221234"/>
            </a:xfrm>
          </p:grpSpPr>
          <p:sp>
            <p:nvSpPr>
              <p:cNvPr id="21" name="모서리가 둥근 직사각형 20"/>
              <p:cNvSpPr/>
              <p:nvPr/>
            </p:nvSpPr>
            <p:spPr>
              <a:xfrm>
                <a:off x="8620728" y="890371"/>
                <a:ext cx="1389730" cy="1221234"/>
              </a:xfrm>
              <a:prstGeom prst="roundRect">
                <a:avLst>
                  <a:gd name="adj" fmla="val 4464"/>
                </a:avLst>
              </a:prstGeom>
              <a:solidFill>
                <a:schemeClr val="bg1"/>
              </a:solidFill>
              <a:ln w="50800">
                <a:solidFill>
                  <a:srgbClr val="4997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58391" y="1106271"/>
                <a:ext cx="914402" cy="789434"/>
              </a:xfrm>
              <a:prstGeom prst="rect">
                <a:avLst/>
              </a:prstGeom>
            </p:spPr>
          </p:pic>
        </p:grpSp>
        <p:grpSp>
          <p:nvGrpSpPr>
            <p:cNvPr id="67" name="그룹 66"/>
            <p:cNvGrpSpPr/>
            <p:nvPr/>
          </p:nvGrpSpPr>
          <p:grpSpPr>
            <a:xfrm>
              <a:off x="8620729" y="4200607"/>
              <a:ext cx="1389730" cy="1018096"/>
              <a:chOff x="8620729" y="4575842"/>
              <a:chExt cx="1389730" cy="1018096"/>
            </a:xfrm>
          </p:grpSpPr>
          <p:sp>
            <p:nvSpPr>
              <p:cNvPr id="60" name="모서리가 둥근 직사각형 59"/>
              <p:cNvSpPr/>
              <p:nvPr/>
            </p:nvSpPr>
            <p:spPr>
              <a:xfrm>
                <a:off x="8620729" y="4575842"/>
                <a:ext cx="1389730" cy="1018096"/>
              </a:xfrm>
              <a:prstGeom prst="roundRect">
                <a:avLst>
                  <a:gd name="adj" fmla="val 4464"/>
                </a:avLst>
              </a:prstGeom>
              <a:solidFill>
                <a:schemeClr val="bg1"/>
              </a:solidFill>
              <a:ln w="50800">
                <a:solidFill>
                  <a:srgbClr val="4997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75772" y="4788138"/>
                <a:ext cx="1279639" cy="582314"/>
              </a:xfrm>
              <a:prstGeom prst="rect">
                <a:avLst/>
              </a:prstGeom>
            </p:spPr>
          </p:pic>
        </p:grpSp>
        <p:grpSp>
          <p:nvGrpSpPr>
            <p:cNvPr id="70" name="그룹 69"/>
            <p:cNvGrpSpPr/>
            <p:nvPr/>
          </p:nvGrpSpPr>
          <p:grpSpPr>
            <a:xfrm>
              <a:off x="8620729" y="3024809"/>
              <a:ext cx="1389730" cy="1065993"/>
              <a:chOff x="8620729" y="3562941"/>
              <a:chExt cx="1389730" cy="1065993"/>
            </a:xfrm>
          </p:grpSpPr>
          <p:cxnSp>
            <p:nvCxnSpPr>
              <p:cNvPr id="69" name="직선 화살표 연결선 68"/>
              <p:cNvCxnSpPr/>
              <p:nvPr/>
            </p:nvCxnSpPr>
            <p:spPr>
              <a:xfrm>
                <a:off x="9315590" y="3562941"/>
                <a:ext cx="0" cy="10659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그룹 65"/>
              <p:cNvGrpSpPr/>
              <p:nvPr/>
            </p:nvGrpSpPr>
            <p:grpSpPr>
              <a:xfrm>
                <a:off x="8620729" y="3797791"/>
                <a:ext cx="1389730" cy="532216"/>
                <a:chOff x="8620729" y="3747808"/>
                <a:chExt cx="1389730" cy="532216"/>
              </a:xfrm>
            </p:grpSpPr>
            <p:sp>
              <p:nvSpPr>
                <p:cNvPr id="65" name="모서리가 둥근 직사각형 64"/>
                <p:cNvSpPr/>
                <p:nvPr/>
              </p:nvSpPr>
              <p:spPr>
                <a:xfrm>
                  <a:off x="8620729" y="3789154"/>
                  <a:ext cx="1389730" cy="459486"/>
                </a:xfrm>
                <a:prstGeom prst="roundRect">
                  <a:avLst>
                    <a:gd name="adj" fmla="val 4464"/>
                  </a:avLst>
                </a:prstGeom>
                <a:solidFill>
                  <a:schemeClr val="bg1"/>
                </a:solidFill>
                <a:ln w="50800">
                  <a:solidFill>
                    <a:srgbClr val="4997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3" name="그림 62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30816" y="3747808"/>
                  <a:ext cx="1169549" cy="53221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8" name="그룹 77"/>
          <p:cNvGrpSpPr/>
          <p:nvPr/>
        </p:nvGrpSpPr>
        <p:grpSpPr>
          <a:xfrm>
            <a:off x="7267344" y="432980"/>
            <a:ext cx="1654091" cy="5971375"/>
            <a:chOff x="6886595" y="698828"/>
            <a:chExt cx="1654091" cy="5971375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6886595" y="698828"/>
              <a:ext cx="1636448" cy="5513436"/>
            </a:xfrm>
            <a:prstGeom prst="roundRect">
              <a:avLst>
                <a:gd name="adj" fmla="val 4464"/>
              </a:avLst>
            </a:prstGeom>
            <a:solidFill>
              <a:schemeClr val="bg1"/>
            </a:solidFill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7086775" y="890373"/>
              <a:ext cx="1256318" cy="1594259"/>
              <a:chOff x="8152485" y="922020"/>
              <a:chExt cx="1256318" cy="1594259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8152485" y="922020"/>
                <a:ext cx="1256318" cy="1594259"/>
                <a:chOff x="2043236" y="5429839"/>
                <a:chExt cx="7230359" cy="754144"/>
              </a:xfrm>
            </p:grpSpPr>
            <p:sp>
              <p:nvSpPr>
                <p:cNvPr id="11" name="모서리가 둥근 직사각형 10"/>
                <p:cNvSpPr/>
                <p:nvPr/>
              </p:nvSpPr>
              <p:spPr>
                <a:xfrm>
                  <a:off x="2043236" y="5429839"/>
                  <a:ext cx="7230359" cy="754144"/>
                </a:xfrm>
                <a:prstGeom prst="roundRect">
                  <a:avLst>
                    <a:gd name="adj" fmla="val 4464"/>
                  </a:avLst>
                </a:prstGeom>
                <a:solidFill>
                  <a:schemeClr val="bg1"/>
                </a:solidFill>
                <a:ln w="50800">
                  <a:solidFill>
                    <a:srgbClr val="4997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634249" y="5702386"/>
                  <a:ext cx="4034670" cy="30573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b="1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Auth.</a:t>
                  </a:r>
                </a:p>
                <a:p>
                  <a:pPr algn="ctr"/>
                  <a:r>
                    <a:rPr lang="en-US" altLang="ko-KR" b="1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API</a:t>
                  </a:r>
                  <a:endParaRPr lang="ko-KR" altLang="en-US" b="1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0120" y="1124494"/>
                <a:ext cx="706981" cy="373690"/>
              </a:xfrm>
              <a:prstGeom prst="rect">
                <a:avLst/>
              </a:prstGeom>
            </p:spPr>
          </p:pic>
        </p:grpSp>
        <p:grpSp>
          <p:nvGrpSpPr>
            <p:cNvPr id="31" name="그룹 30"/>
            <p:cNvGrpSpPr/>
            <p:nvPr/>
          </p:nvGrpSpPr>
          <p:grpSpPr>
            <a:xfrm>
              <a:off x="7086775" y="4426460"/>
              <a:ext cx="1256318" cy="1594259"/>
              <a:chOff x="8152485" y="2126000"/>
              <a:chExt cx="1256318" cy="1594259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8152485" y="2126000"/>
                <a:ext cx="1256318" cy="1594259"/>
                <a:chOff x="2043236" y="5429839"/>
                <a:chExt cx="7230359" cy="754144"/>
              </a:xfrm>
            </p:grpSpPr>
            <p:sp>
              <p:nvSpPr>
                <p:cNvPr id="14" name="모서리가 둥근 직사각형 13"/>
                <p:cNvSpPr/>
                <p:nvPr/>
              </p:nvSpPr>
              <p:spPr>
                <a:xfrm>
                  <a:off x="2043236" y="5429839"/>
                  <a:ext cx="7230359" cy="754144"/>
                </a:xfrm>
                <a:prstGeom prst="roundRect">
                  <a:avLst>
                    <a:gd name="adj" fmla="val 4464"/>
                  </a:avLst>
                </a:prstGeom>
                <a:solidFill>
                  <a:schemeClr val="bg1"/>
                </a:solidFill>
                <a:ln w="50800">
                  <a:solidFill>
                    <a:srgbClr val="4997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2785668" y="5688282"/>
                  <a:ext cx="5745495" cy="30573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b="1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Article</a:t>
                  </a:r>
                </a:p>
                <a:p>
                  <a:pPr algn="ctr"/>
                  <a:r>
                    <a:rPr lang="en-US" altLang="ko-KR" b="1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API</a:t>
                  </a:r>
                  <a:endParaRPr lang="ko-KR" altLang="en-US" b="1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0120" y="2328474"/>
                <a:ext cx="706981" cy="373690"/>
              </a:xfrm>
              <a:prstGeom prst="rect">
                <a:avLst/>
              </a:prstGeom>
            </p:spPr>
          </p:pic>
        </p:grpSp>
        <p:grpSp>
          <p:nvGrpSpPr>
            <p:cNvPr id="30" name="그룹 29"/>
            <p:cNvGrpSpPr/>
            <p:nvPr/>
          </p:nvGrpSpPr>
          <p:grpSpPr>
            <a:xfrm>
              <a:off x="7086775" y="2658416"/>
              <a:ext cx="1256318" cy="1594260"/>
              <a:chOff x="5225701" y="2126000"/>
              <a:chExt cx="1256318" cy="1594260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5225701" y="2126000"/>
                <a:ext cx="1256318" cy="1594260"/>
                <a:chOff x="2043236" y="5429839"/>
                <a:chExt cx="7230359" cy="754144"/>
              </a:xfrm>
            </p:grpSpPr>
            <p:sp>
              <p:nvSpPr>
                <p:cNvPr id="18" name="모서리가 둥근 직사각형 17"/>
                <p:cNvSpPr/>
                <p:nvPr/>
              </p:nvSpPr>
              <p:spPr>
                <a:xfrm>
                  <a:off x="2043236" y="5429839"/>
                  <a:ext cx="7230359" cy="754144"/>
                </a:xfrm>
                <a:prstGeom prst="roundRect">
                  <a:avLst>
                    <a:gd name="adj" fmla="val 4464"/>
                  </a:avLst>
                </a:prstGeom>
                <a:solidFill>
                  <a:schemeClr val="bg1"/>
                </a:solidFill>
                <a:ln w="50800">
                  <a:solidFill>
                    <a:srgbClr val="4997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641080" y="5661309"/>
                  <a:ext cx="4034670" cy="30573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b="1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User</a:t>
                  </a:r>
                </a:p>
                <a:p>
                  <a:pPr algn="ctr"/>
                  <a:r>
                    <a:rPr lang="en-US" altLang="ko-KR" b="1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API</a:t>
                  </a:r>
                  <a:endParaRPr lang="ko-KR" altLang="en-US" b="1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2898" y="2328474"/>
                <a:ext cx="706981" cy="373690"/>
              </a:xfrm>
              <a:prstGeom prst="rect">
                <a:avLst/>
              </a:prstGeom>
            </p:spPr>
          </p:pic>
        </p:grpSp>
        <p:sp>
          <p:nvSpPr>
            <p:cNvPr id="77" name="TextBox 76"/>
            <p:cNvSpPr txBox="1"/>
            <p:nvPr/>
          </p:nvSpPr>
          <p:spPr>
            <a:xfrm>
              <a:off x="6889182" y="6300871"/>
              <a:ext cx="165150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Microservices</a:t>
              </a:r>
              <a:endPara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9058503" y="3327488"/>
            <a:ext cx="411855" cy="176476"/>
            <a:chOff x="2794611" y="4755637"/>
            <a:chExt cx="411855" cy="176476"/>
          </a:xfrm>
        </p:grpSpPr>
        <p:cxnSp>
          <p:nvCxnSpPr>
            <p:cNvPr id="80" name="직선 화살표 연결선 79"/>
            <p:cNvCxnSpPr/>
            <p:nvPr/>
          </p:nvCxnSpPr>
          <p:spPr>
            <a:xfrm>
              <a:off x="2794611" y="4755637"/>
              <a:ext cx="4118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 flipH="1">
              <a:off x="2794612" y="4932113"/>
              <a:ext cx="41185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/>
          <p:cNvGrpSpPr/>
          <p:nvPr/>
        </p:nvGrpSpPr>
        <p:grpSpPr>
          <a:xfrm>
            <a:off x="6778034" y="3327488"/>
            <a:ext cx="411855" cy="176476"/>
            <a:chOff x="2794611" y="4755637"/>
            <a:chExt cx="411855" cy="176476"/>
          </a:xfrm>
        </p:grpSpPr>
        <p:cxnSp>
          <p:nvCxnSpPr>
            <p:cNvPr id="86" name="직선 화살표 연결선 85"/>
            <p:cNvCxnSpPr/>
            <p:nvPr/>
          </p:nvCxnSpPr>
          <p:spPr>
            <a:xfrm>
              <a:off x="2794611" y="4755637"/>
              <a:ext cx="4118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/>
            <p:nvPr/>
          </p:nvCxnSpPr>
          <p:spPr>
            <a:xfrm flipH="1">
              <a:off x="2794612" y="4932113"/>
              <a:ext cx="41185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/>
          <p:cNvGrpSpPr/>
          <p:nvPr/>
        </p:nvGrpSpPr>
        <p:grpSpPr>
          <a:xfrm>
            <a:off x="4876486" y="3330430"/>
            <a:ext cx="411855" cy="176476"/>
            <a:chOff x="2794611" y="4755637"/>
            <a:chExt cx="411855" cy="176476"/>
          </a:xfrm>
        </p:grpSpPr>
        <p:cxnSp>
          <p:nvCxnSpPr>
            <p:cNvPr id="89" name="직선 화살표 연결선 88"/>
            <p:cNvCxnSpPr/>
            <p:nvPr/>
          </p:nvCxnSpPr>
          <p:spPr>
            <a:xfrm>
              <a:off x="2794611" y="4755637"/>
              <a:ext cx="4118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/>
            <p:nvPr/>
          </p:nvCxnSpPr>
          <p:spPr>
            <a:xfrm flipH="1">
              <a:off x="2794612" y="4932113"/>
              <a:ext cx="41185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141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/>
          <p:cNvGrpSpPr/>
          <p:nvPr/>
        </p:nvGrpSpPr>
        <p:grpSpPr>
          <a:xfrm>
            <a:off x="2199073" y="2999044"/>
            <a:ext cx="1256318" cy="1576799"/>
            <a:chOff x="5552822" y="2999044"/>
            <a:chExt cx="1256318" cy="1576799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552822" y="2999044"/>
              <a:ext cx="1256318" cy="856520"/>
            </a:xfrm>
            <a:prstGeom prst="roundRect">
              <a:avLst>
                <a:gd name="adj" fmla="val 4464"/>
              </a:avLst>
            </a:prstGeom>
            <a:solidFill>
              <a:schemeClr val="bg1"/>
            </a:solidFill>
            <a:ln w="50800">
              <a:solidFill>
                <a:srgbClr val="499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>
              <a:spLocks/>
            </p:cNvSpPr>
            <p:nvPr/>
          </p:nvSpPr>
          <p:spPr>
            <a:xfrm>
              <a:off x="5830457" y="3929512"/>
              <a:ext cx="70104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API</a:t>
              </a:r>
            </a:p>
            <a:p>
              <a:pPr algn="ctr"/>
              <a:r>
                <a:rPr lang="en-US" altLang="ko-KR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G/W</a:t>
              </a:r>
              <a:endPara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5632" y="3207539"/>
              <a:ext cx="971676" cy="453044"/>
            </a:xfrm>
            <a:prstGeom prst="rect">
              <a:avLst/>
            </a:prstGeom>
          </p:spPr>
        </p:pic>
      </p:grpSp>
      <p:sp>
        <p:nvSpPr>
          <p:cNvPr id="46" name="TextBox 45"/>
          <p:cNvSpPr txBox="1"/>
          <p:nvPr/>
        </p:nvSpPr>
        <p:spPr>
          <a:xfrm>
            <a:off x="69251" y="154524"/>
            <a:ext cx="379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운영단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상세 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아키텍처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309511" y="2999044"/>
            <a:ext cx="1140210" cy="1576798"/>
            <a:chOff x="4091667" y="2999044"/>
            <a:chExt cx="1140210" cy="157679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4091667" y="2999044"/>
              <a:ext cx="1140210" cy="856520"/>
            </a:xfrm>
            <a:prstGeom prst="roundRect">
              <a:avLst>
                <a:gd name="adj" fmla="val 4464"/>
              </a:avLst>
            </a:prstGeom>
            <a:solidFill>
              <a:schemeClr val="bg1"/>
            </a:solidFill>
            <a:ln w="50800">
              <a:solidFill>
                <a:srgbClr val="499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76507" y="3929511"/>
              <a:ext cx="97052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HTTP(S)</a:t>
              </a:r>
              <a:endPara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en-US" altLang="ko-KR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Server</a:t>
              </a: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9507" y="3327488"/>
              <a:ext cx="864528" cy="182361"/>
            </a:xfrm>
            <a:prstGeom prst="rect">
              <a:avLst/>
            </a:prstGeom>
          </p:spPr>
        </p:pic>
      </p:grpSp>
      <p:grpSp>
        <p:nvGrpSpPr>
          <p:cNvPr id="74" name="그룹 73"/>
          <p:cNvGrpSpPr/>
          <p:nvPr/>
        </p:nvGrpSpPr>
        <p:grpSpPr>
          <a:xfrm>
            <a:off x="6387944" y="1107882"/>
            <a:ext cx="1636448" cy="4638844"/>
            <a:chOff x="8497366" y="1396138"/>
            <a:chExt cx="1636448" cy="4638844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8497366" y="1396138"/>
              <a:ext cx="1636448" cy="4062332"/>
            </a:xfrm>
            <a:prstGeom prst="roundRect">
              <a:avLst>
                <a:gd name="adj" fmla="val 4464"/>
              </a:avLst>
            </a:prstGeom>
            <a:solidFill>
              <a:schemeClr val="bg1"/>
            </a:solidFill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654451" y="5665650"/>
              <a:ext cx="132228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Databases</a:t>
              </a:r>
              <a:endPara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8620728" y="1639656"/>
              <a:ext cx="1389730" cy="1221234"/>
              <a:chOff x="8620728" y="890371"/>
              <a:chExt cx="1389730" cy="1221234"/>
            </a:xfrm>
          </p:grpSpPr>
          <p:sp>
            <p:nvSpPr>
              <p:cNvPr id="21" name="모서리가 둥근 직사각형 20"/>
              <p:cNvSpPr/>
              <p:nvPr/>
            </p:nvSpPr>
            <p:spPr>
              <a:xfrm>
                <a:off x="8620728" y="890371"/>
                <a:ext cx="1389730" cy="1221234"/>
              </a:xfrm>
              <a:prstGeom prst="roundRect">
                <a:avLst>
                  <a:gd name="adj" fmla="val 4464"/>
                </a:avLst>
              </a:prstGeom>
              <a:solidFill>
                <a:schemeClr val="bg1"/>
              </a:solidFill>
              <a:ln w="50800">
                <a:solidFill>
                  <a:srgbClr val="4997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58391" y="1106271"/>
                <a:ext cx="914402" cy="789434"/>
              </a:xfrm>
              <a:prstGeom prst="rect">
                <a:avLst/>
              </a:prstGeom>
            </p:spPr>
          </p:pic>
        </p:grpSp>
        <p:grpSp>
          <p:nvGrpSpPr>
            <p:cNvPr id="67" name="그룹 66"/>
            <p:cNvGrpSpPr/>
            <p:nvPr/>
          </p:nvGrpSpPr>
          <p:grpSpPr>
            <a:xfrm>
              <a:off x="8620729" y="4200607"/>
              <a:ext cx="1389730" cy="1018096"/>
              <a:chOff x="8620729" y="4575842"/>
              <a:chExt cx="1389730" cy="1018096"/>
            </a:xfrm>
          </p:grpSpPr>
          <p:sp>
            <p:nvSpPr>
              <p:cNvPr id="60" name="모서리가 둥근 직사각형 59"/>
              <p:cNvSpPr/>
              <p:nvPr/>
            </p:nvSpPr>
            <p:spPr>
              <a:xfrm>
                <a:off x="8620729" y="4575842"/>
                <a:ext cx="1389730" cy="1018096"/>
              </a:xfrm>
              <a:prstGeom prst="roundRect">
                <a:avLst>
                  <a:gd name="adj" fmla="val 4464"/>
                </a:avLst>
              </a:prstGeom>
              <a:solidFill>
                <a:schemeClr val="bg1"/>
              </a:solidFill>
              <a:ln w="50800">
                <a:solidFill>
                  <a:srgbClr val="4997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75772" y="4788138"/>
                <a:ext cx="1279639" cy="582314"/>
              </a:xfrm>
              <a:prstGeom prst="rect">
                <a:avLst/>
              </a:prstGeom>
            </p:spPr>
          </p:pic>
        </p:grpSp>
        <p:grpSp>
          <p:nvGrpSpPr>
            <p:cNvPr id="70" name="그룹 69"/>
            <p:cNvGrpSpPr/>
            <p:nvPr/>
          </p:nvGrpSpPr>
          <p:grpSpPr>
            <a:xfrm>
              <a:off x="8620729" y="3024809"/>
              <a:ext cx="1389730" cy="1065993"/>
              <a:chOff x="8620729" y="3562941"/>
              <a:chExt cx="1389730" cy="1065993"/>
            </a:xfrm>
          </p:grpSpPr>
          <p:cxnSp>
            <p:nvCxnSpPr>
              <p:cNvPr id="69" name="직선 화살표 연결선 68"/>
              <p:cNvCxnSpPr/>
              <p:nvPr/>
            </p:nvCxnSpPr>
            <p:spPr>
              <a:xfrm>
                <a:off x="9315590" y="3562941"/>
                <a:ext cx="0" cy="10659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그룹 65"/>
              <p:cNvGrpSpPr/>
              <p:nvPr/>
            </p:nvGrpSpPr>
            <p:grpSpPr>
              <a:xfrm>
                <a:off x="8620729" y="3797791"/>
                <a:ext cx="1389730" cy="532216"/>
                <a:chOff x="8620729" y="3747808"/>
                <a:chExt cx="1389730" cy="532216"/>
              </a:xfrm>
            </p:grpSpPr>
            <p:sp>
              <p:nvSpPr>
                <p:cNvPr id="65" name="모서리가 둥근 직사각형 64"/>
                <p:cNvSpPr/>
                <p:nvPr/>
              </p:nvSpPr>
              <p:spPr>
                <a:xfrm>
                  <a:off x="8620729" y="3789154"/>
                  <a:ext cx="1389730" cy="459486"/>
                </a:xfrm>
                <a:prstGeom prst="roundRect">
                  <a:avLst>
                    <a:gd name="adj" fmla="val 4464"/>
                  </a:avLst>
                </a:prstGeom>
                <a:solidFill>
                  <a:schemeClr val="bg1"/>
                </a:solidFill>
                <a:ln w="50800">
                  <a:solidFill>
                    <a:srgbClr val="4997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3" name="그림 62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30816" y="3747808"/>
                  <a:ext cx="1169549" cy="53221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8" name="그룹 77"/>
          <p:cNvGrpSpPr/>
          <p:nvPr/>
        </p:nvGrpSpPr>
        <p:grpSpPr>
          <a:xfrm>
            <a:off x="4026204" y="432980"/>
            <a:ext cx="1654091" cy="5971375"/>
            <a:chOff x="6886595" y="698828"/>
            <a:chExt cx="1654091" cy="5971375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6886595" y="698828"/>
              <a:ext cx="1636448" cy="5513436"/>
            </a:xfrm>
            <a:prstGeom prst="roundRect">
              <a:avLst>
                <a:gd name="adj" fmla="val 4464"/>
              </a:avLst>
            </a:prstGeom>
            <a:solidFill>
              <a:schemeClr val="bg1"/>
            </a:solidFill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7086775" y="890373"/>
              <a:ext cx="1256318" cy="1594259"/>
              <a:chOff x="8152485" y="922020"/>
              <a:chExt cx="1256318" cy="1594259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8152485" y="922020"/>
                <a:ext cx="1256318" cy="1594259"/>
                <a:chOff x="2043236" y="5429839"/>
                <a:chExt cx="7230359" cy="754144"/>
              </a:xfrm>
            </p:grpSpPr>
            <p:sp>
              <p:nvSpPr>
                <p:cNvPr id="11" name="모서리가 둥근 직사각형 10"/>
                <p:cNvSpPr/>
                <p:nvPr/>
              </p:nvSpPr>
              <p:spPr>
                <a:xfrm>
                  <a:off x="2043236" y="5429839"/>
                  <a:ext cx="7230359" cy="754144"/>
                </a:xfrm>
                <a:prstGeom prst="roundRect">
                  <a:avLst>
                    <a:gd name="adj" fmla="val 4464"/>
                  </a:avLst>
                </a:prstGeom>
                <a:solidFill>
                  <a:schemeClr val="bg1"/>
                </a:solidFill>
                <a:ln w="50800">
                  <a:solidFill>
                    <a:srgbClr val="4997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634249" y="5702386"/>
                  <a:ext cx="4034670" cy="30573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b="1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Auth.</a:t>
                  </a:r>
                </a:p>
                <a:p>
                  <a:pPr algn="ctr"/>
                  <a:r>
                    <a:rPr lang="en-US" altLang="ko-KR" b="1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API</a:t>
                  </a:r>
                  <a:endParaRPr lang="ko-KR" altLang="en-US" b="1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0120" y="1124494"/>
                <a:ext cx="706981" cy="373690"/>
              </a:xfrm>
              <a:prstGeom prst="rect">
                <a:avLst/>
              </a:prstGeom>
            </p:spPr>
          </p:pic>
        </p:grpSp>
        <p:grpSp>
          <p:nvGrpSpPr>
            <p:cNvPr id="31" name="그룹 30"/>
            <p:cNvGrpSpPr/>
            <p:nvPr/>
          </p:nvGrpSpPr>
          <p:grpSpPr>
            <a:xfrm>
              <a:off x="7086775" y="4426460"/>
              <a:ext cx="1256318" cy="1594259"/>
              <a:chOff x="8152485" y="2126000"/>
              <a:chExt cx="1256318" cy="1594259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8152485" y="2126000"/>
                <a:ext cx="1256318" cy="1594259"/>
                <a:chOff x="2043236" y="5429839"/>
                <a:chExt cx="7230359" cy="754144"/>
              </a:xfrm>
            </p:grpSpPr>
            <p:sp>
              <p:nvSpPr>
                <p:cNvPr id="14" name="모서리가 둥근 직사각형 13"/>
                <p:cNvSpPr/>
                <p:nvPr/>
              </p:nvSpPr>
              <p:spPr>
                <a:xfrm>
                  <a:off x="2043236" y="5429839"/>
                  <a:ext cx="7230359" cy="754144"/>
                </a:xfrm>
                <a:prstGeom prst="roundRect">
                  <a:avLst>
                    <a:gd name="adj" fmla="val 4464"/>
                  </a:avLst>
                </a:prstGeom>
                <a:solidFill>
                  <a:schemeClr val="bg1"/>
                </a:solidFill>
                <a:ln w="50800">
                  <a:solidFill>
                    <a:srgbClr val="4997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2785668" y="5688282"/>
                  <a:ext cx="5745495" cy="30573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b="1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Article</a:t>
                  </a:r>
                </a:p>
                <a:p>
                  <a:pPr algn="ctr"/>
                  <a:r>
                    <a:rPr lang="en-US" altLang="ko-KR" b="1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API</a:t>
                  </a:r>
                  <a:endParaRPr lang="ko-KR" altLang="en-US" b="1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0120" y="2328474"/>
                <a:ext cx="706981" cy="373690"/>
              </a:xfrm>
              <a:prstGeom prst="rect">
                <a:avLst/>
              </a:prstGeom>
            </p:spPr>
          </p:pic>
        </p:grpSp>
        <p:grpSp>
          <p:nvGrpSpPr>
            <p:cNvPr id="30" name="그룹 29"/>
            <p:cNvGrpSpPr/>
            <p:nvPr/>
          </p:nvGrpSpPr>
          <p:grpSpPr>
            <a:xfrm>
              <a:off x="7086775" y="2658416"/>
              <a:ext cx="1256318" cy="1594260"/>
              <a:chOff x="5225701" y="2126000"/>
              <a:chExt cx="1256318" cy="1594260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5225701" y="2126000"/>
                <a:ext cx="1256318" cy="1594260"/>
                <a:chOff x="2043236" y="5429839"/>
                <a:chExt cx="7230359" cy="754144"/>
              </a:xfrm>
            </p:grpSpPr>
            <p:sp>
              <p:nvSpPr>
                <p:cNvPr id="18" name="모서리가 둥근 직사각형 17"/>
                <p:cNvSpPr/>
                <p:nvPr/>
              </p:nvSpPr>
              <p:spPr>
                <a:xfrm>
                  <a:off x="2043236" y="5429839"/>
                  <a:ext cx="7230359" cy="754144"/>
                </a:xfrm>
                <a:prstGeom prst="roundRect">
                  <a:avLst>
                    <a:gd name="adj" fmla="val 4464"/>
                  </a:avLst>
                </a:prstGeom>
                <a:solidFill>
                  <a:schemeClr val="bg1"/>
                </a:solidFill>
                <a:ln w="50800">
                  <a:solidFill>
                    <a:srgbClr val="4997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641080" y="5661309"/>
                  <a:ext cx="4034670" cy="30573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b="1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User</a:t>
                  </a:r>
                </a:p>
                <a:p>
                  <a:pPr algn="ctr"/>
                  <a:r>
                    <a:rPr lang="en-US" altLang="ko-KR" b="1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API</a:t>
                  </a:r>
                  <a:endParaRPr lang="ko-KR" altLang="en-US" b="1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2898" y="2328474"/>
                <a:ext cx="706981" cy="373690"/>
              </a:xfrm>
              <a:prstGeom prst="rect">
                <a:avLst/>
              </a:prstGeom>
            </p:spPr>
          </p:pic>
        </p:grpSp>
        <p:sp>
          <p:nvSpPr>
            <p:cNvPr id="77" name="TextBox 76"/>
            <p:cNvSpPr txBox="1"/>
            <p:nvPr/>
          </p:nvSpPr>
          <p:spPr>
            <a:xfrm>
              <a:off x="6889182" y="6300871"/>
              <a:ext cx="165150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Microservices</a:t>
              </a:r>
              <a:endPara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5817363" y="3327488"/>
            <a:ext cx="411855" cy="176476"/>
            <a:chOff x="2794611" y="4755637"/>
            <a:chExt cx="411855" cy="176476"/>
          </a:xfrm>
        </p:grpSpPr>
        <p:cxnSp>
          <p:nvCxnSpPr>
            <p:cNvPr id="80" name="직선 화살표 연결선 79"/>
            <p:cNvCxnSpPr/>
            <p:nvPr/>
          </p:nvCxnSpPr>
          <p:spPr>
            <a:xfrm>
              <a:off x="2794611" y="4755637"/>
              <a:ext cx="4118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 flipH="1">
              <a:off x="2794612" y="4932113"/>
              <a:ext cx="41185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/>
          <p:cNvGrpSpPr/>
          <p:nvPr/>
        </p:nvGrpSpPr>
        <p:grpSpPr>
          <a:xfrm>
            <a:off x="3536894" y="3327488"/>
            <a:ext cx="411855" cy="176476"/>
            <a:chOff x="2794611" y="4755637"/>
            <a:chExt cx="411855" cy="176476"/>
          </a:xfrm>
        </p:grpSpPr>
        <p:cxnSp>
          <p:nvCxnSpPr>
            <p:cNvPr id="86" name="직선 화살표 연결선 85"/>
            <p:cNvCxnSpPr/>
            <p:nvPr/>
          </p:nvCxnSpPr>
          <p:spPr>
            <a:xfrm>
              <a:off x="2794611" y="4755637"/>
              <a:ext cx="4118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/>
            <p:nvPr/>
          </p:nvCxnSpPr>
          <p:spPr>
            <a:xfrm flipH="1">
              <a:off x="2794612" y="4932113"/>
              <a:ext cx="41185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/>
          <p:cNvGrpSpPr/>
          <p:nvPr/>
        </p:nvGrpSpPr>
        <p:grpSpPr>
          <a:xfrm>
            <a:off x="1635346" y="3330430"/>
            <a:ext cx="411855" cy="176476"/>
            <a:chOff x="2794611" y="4755637"/>
            <a:chExt cx="411855" cy="176476"/>
          </a:xfrm>
        </p:grpSpPr>
        <p:cxnSp>
          <p:nvCxnSpPr>
            <p:cNvPr id="89" name="직선 화살표 연결선 88"/>
            <p:cNvCxnSpPr/>
            <p:nvPr/>
          </p:nvCxnSpPr>
          <p:spPr>
            <a:xfrm>
              <a:off x="2794611" y="4755637"/>
              <a:ext cx="4118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/>
            <p:nvPr/>
          </p:nvCxnSpPr>
          <p:spPr>
            <a:xfrm flipH="1">
              <a:off x="2794612" y="4932113"/>
              <a:ext cx="41185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57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3057</TotalTime>
  <Words>114</Words>
  <Application>Microsoft Office PowerPoint</Application>
  <PresentationFormat>와이드스크린</PresentationFormat>
  <Paragraphs>60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나눔스퀘어</vt:lpstr>
      <vt:lpstr>맑은 고딕</vt:lpstr>
      <vt:lpstr>Arial</vt:lpstr>
      <vt:lpstr>Office 테마</vt:lpstr>
      <vt:lpstr>PowerPoint 프레젠테이션</vt:lpstr>
      <vt:lpstr>운영환경</vt:lpstr>
      <vt:lpstr>개발환경</vt:lpstr>
      <vt:lpstr>개발환경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 Jinwoo</dc:creator>
  <cp:lastModifiedBy>Shin Jinwoo</cp:lastModifiedBy>
  <cp:revision>30</cp:revision>
  <dcterms:created xsi:type="dcterms:W3CDTF">2018-09-03T05:48:37Z</dcterms:created>
  <dcterms:modified xsi:type="dcterms:W3CDTF">2018-09-14T16:43:53Z</dcterms:modified>
</cp:coreProperties>
</file>