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B52"/>
    <a:srgbClr val="49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6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3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1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6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7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5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9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109B-BF70-4DBF-88EF-618DE184CFC0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17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9241" y="775899"/>
            <a:ext cx="193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Primary color</a:t>
            </a:r>
          </a:p>
          <a:p>
            <a:r>
              <a:rPr lang="en-US" altLang="ko-KR" dirty="0" smtClean="0"/>
              <a:t>#4997D0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05492" y="872822"/>
            <a:ext cx="452487" cy="452487"/>
          </a:xfrm>
          <a:prstGeom prst="rect">
            <a:avLst/>
          </a:prstGeom>
          <a:solidFill>
            <a:srgbClr val="499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9241" y="1641701"/>
            <a:ext cx="260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Bold, 18pt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043236" y="2601797"/>
            <a:ext cx="1878315" cy="1018096"/>
            <a:chOff x="2043236" y="5429839"/>
            <a:chExt cx="7230359" cy="75414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41078" y="5670122"/>
              <a:ext cx="4034672" cy="2735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box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1348033" y="2963887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348033" y="325224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38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989802" y="615636"/>
            <a:ext cx="7022222" cy="5712736"/>
            <a:chOff x="1810693" y="615636"/>
            <a:chExt cx="7695446" cy="57127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810693" y="615636"/>
              <a:ext cx="7695446" cy="5712736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1D3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64470" y="754144"/>
              <a:ext cx="403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 </a:t>
              </a:r>
              <a:r>
                <a:rPr lang="en-US" altLang="ko-KR" b="1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sibylla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22346" y="5392131"/>
            <a:ext cx="6597822" cy="754144"/>
            <a:chOff x="2043236" y="5429839"/>
            <a:chExt cx="7230359" cy="75414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1079" y="5622245"/>
              <a:ext cx="403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Database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387942" y="1261984"/>
            <a:ext cx="2432226" cy="1669752"/>
            <a:chOff x="2043236" y="5429839"/>
            <a:chExt cx="7230359" cy="754144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41079" y="5729896"/>
              <a:ext cx="4034673" cy="1540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Crawler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961752" y="1123476"/>
            <a:ext cx="2085703" cy="1808260"/>
            <a:chOff x="2043236" y="5429839"/>
            <a:chExt cx="7230359" cy="75414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41079" y="5729896"/>
              <a:ext cx="4034673" cy="1540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Web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387942" y="3257803"/>
            <a:ext cx="2432226" cy="1808259"/>
            <a:chOff x="2043236" y="5429839"/>
            <a:chExt cx="7230359" cy="75414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41079" y="5729896"/>
              <a:ext cx="4034673" cy="1540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Classifier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221378" y="1275875"/>
            <a:ext cx="1615331" cy="3790187"/>
            <a:chOff x="2043236" y="5429839"/>
            <a:chExt cx="7230359" cy="75414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1078" y="5742610"/>
              <a:ext cx="4034671" cy="1286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API</a:t>
              </a:r>
            </a:p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G/W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141508" y="1261984"/>
            <a:ext cx="2054577" cy="3790187"/>
            <a:chOff x="2043236" y="5429839"/>
            <a:chExt cx="7230359" cy="75414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71714" y="5715053"/>
              <a:ext cx="6573396" cy="1837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Recommen-dation</a:t>
              </a:r>
              <a:endPara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Module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29" name="직선 화살표 연결선 28"/>
          <p:cNvCxnSpPr/>
          <p:nvPr/>
        </p:nvCxnSpPr>
        <p:spPr>
          <a:xfrm flipH="1">
            <a:off x="9228841" y="2092752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620135" y="2995236"/>
            <a:ext cx="0" cy="217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620135" y="5121216"/>
            <a:ext cx="0" cy="217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5026970" y="5121216"/>
            <a:ext cx="204374" cy="217236"/>
            <a:chOff x="4865466" y="5121216"/>
            <a:chExt cx="204374" cy="217236"/>
          </a:xfrm>
        </p:grpSpPr>
        <p:cxnSp>
          <p:nvCxnSpPr>
            <p:cNvPr id="38" name="직선 화살표 연결선 37"/>
            <p:cNvCxnSpPr/>
            <p:nvPr/>
          </p:nvCxnSpPr>
          <p:spPr>
            <a:xfrm flipH="1" flipV="1">
              <a:off x="5069840" y="5121216"/>
              <a:ext cx="0" cy="216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4865466" y="5121216"/>
              <a:ext cx="0" cy="2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2926856" y="5113533"/>
            <a:ext cx="204374" cy="217236"/>
            <a:chOff x="4865466" y="5121216"/>
            <a:chExt cx="204374" cy="217236"/>
          </a:xfrm>
        </p:grpSpPr>
        <p:cxnSp>
          <p:nvCxnSpPr>
            <p:cNvPr id="43" name="직선 화살표 연결선 42"/>
            <p:cNvCxnSpPr/>
            <p:nvPr/>
          </p:nvCxnSpPr>
          <p:spPr>
            <a:xfrm flipH="1" flipV="1">
              <a:off x="5069840" y="5121216"/>
              <a:ext cx="0" cy="216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4865466" y="5121216"/>
              <a:ext cx="0" cy="2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/>
          <p:nvPr/>
        </p:nvCxnSpPr>
        <p:spPr>
          <a:xfrm>
            <a:off x="3881159" y="3276225"/>
            <a:ext cx="216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69251" y="2767177"/>
            <a:ext cx="1256318" cy="1018096"/>
            <a:chOff x="2043236" y="5429839"/>
            <a:chExt cx="7230359" cy="754144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41078" y="5670122"/>
              <a:ext cx="4034672" cy="2735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User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452474" y="3184444"/>
            <a:ext cx="404606" cy="183561"/>
            <a:chOff x="1452474" y="3147218"/>
            <a:chExt cx="404606" cy="183561"/>
          </a:xfrm>
        </p:grpSpPr>
        <p:cxnSp>
          <p:nvCxnSpPr>
            <p:cNvPr id="50" name="직선 화살표 연결선 49"/>
            <p:cNvCxnSpPr/>
            <p:nvPr/>
          </p:nvCxnSpPr>
          <p:spPr>
            <a:xfrm flipH="1">
              <a:off x="1452474" y="3147218"/>
              <a:ext cx="4046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1453880" y="3330779"/>
              <a:ext cx="40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3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나눔스퀘어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Jinwoo</dc:creator>
  <cp:lastModifiedBy>Shin Jinwoo</cp:lastModifiedBy>
  <cp:revision>5</cp:revision>
  <dcterms:created xsi:type="dcterms:W3CDTF">2018-09-03T05:48:37Z</dcterms:created>
  <dcterms:modified xsi:type="dcterms:W3CDTF">2018-09-03T06:17:28Z</dcterms:modified>
</cp:coreProperties>
</file>