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725"/>
  </p:normalViewPr>
  <p:slideViewPr>
    <p:cSldViewPr snapToGrid="0">
      <p:cViewPr>
        <p:scale>
          <a:sx n="67" d="100"/>
          <a:sy n="67" d="100"/>
        </p:scale>
        <p:origin x="2304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6380-23EE-2863-4F11-A7E06A968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61F28-42AF-D0AD-3AC9-A4D648079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0F566-A73C-F5F6-33CA-9FB3C12A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BD96-20A1-0D4D-AF6F-5A9512F94747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0B704-91B5-2424-B508-9652759A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BEF0F-ED2E-B100-5EF0-6260F351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691F-AAE0-5240-876E-0BF51A8C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7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B8C2-D391-5F18-BC02-4730601E7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73558-1519-6706-61B0-EAF094925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F0B39-82AB-24EE-9BFC-20FAD966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BD96-20A1-0D4D-AF6F-5A9512F94747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2CE57-BB38-BC3D-A2ED-DA109C5C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C5EEC-3461-180B-CB8C-F24251F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691F-AAE0-5240-876E-0BF51A8C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8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66BB9B-C293-ACBC-ACA1-87E1D99BF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26489-4374-3BCF-8FE0-B8285C755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26772-28BC-AFFF-8DAA-9B1887CE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BD96-20A1-0D4D-AF6F-5A9512F94747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22B72-AC6A-E517-DF72-0C5F955E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51F2D-4153-5DFA-BD3F-0F5BDBA66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691F-AAE0-5240-876E-0BF51A8C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4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B000-F210-B095-FC30-D7E962A4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5D9FE-49B8-1DD4-EF8C-79A091EEB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C0F0E-4A21-25A1-60CB-9C665DF3B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BD96-20A1-0D4D-AF6F-5A9512F94747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7E536-9BD8-ECFC-6879-87150A5D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EECEF-0C3E-F4A6-906F-59C3A8F75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691F-AAE0-5240-876E-0BF51A8C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9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A390-2F6B-DCFD-4D7C-B00C3D8F5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6168B-62FD-1288-DF4C-C24CE21CB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F4994-E947-8A06-FE0C-05A9065C1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BD96-20A1-0D4D-AF6F-5A9512F94747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4D8FE-CB5D-1672-C4BC-D30A232B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EA791-70FE-F8CB-306A-AC0C5412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691F-AAE0-5240-876E-0BF51A8C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2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9875-3750-6EDD-4E4D-AA4F0F2DB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57936-7EFB-0C7D-2018-7BA3C3CB2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95CAC-6C82-C9C2-CFE3-E4181A2E0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B5634-A455-29A1-B8F8-331DD2E3E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BD96-20A1-0D4D-AF6F-5A9512F94747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86F53-63CC-C3D4-C2E3-B2AF72369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E161D-1F5A-3ECC-4EE3-BCE32900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691F-AAE0-5240-876E-0BF51A8C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2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CBFD5-828C-BB8F-6B9B-9BF468C9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1FC6E-2834-11B0-EBED-B82B41C8E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ACD25-A013-8CB3-7DA2-15B1254E2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A2CDB-7BF2-AA77-2814-224FC3DAF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E1F03C-E194-F7C7-2F4D-DB4B3BE75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BFFEEF-793D-3B33-6E7A-3CD1180E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BD96-20A1-0D4D-AF6F-5A9512F94747}" type="datetimeFigureOut">
              <a:rPr lang="en-US" smtClean="0"/>
              <a:t>3/3/25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38C91C-53B9-5943-3097-025CBC2F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D4CB5-BFC0-F428-148D-15C3695F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691F-AAE0-5240-876E-0BF51A8C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2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E7A40-9718-6C39-C23A-F49332B6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1BC5B5-025A-4657-8CA3-F1BD876F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BD96-20A1-0D4D-AF6F-5A9512F94747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B821E-9DC2-A49D-9F6D-6308B5D9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E7295-B93C-4829-D401-3C41425E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691F-AAE0-5240-876E-0BF51A8C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8D82CD-2556-6CBB-F5C9-C8D4CA69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BD96-20A1-0D4D-AF6F-5A9512F94747}" type="datetimeFigureOut">
              <a:rPr lang="en-US" smtClean="0"/>
              <a:t>3/3/25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8FCAA-8CC9-27E2-FD4B-FAE436830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FF7D9-E4EC-2114-FBA0-5F590ECF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691F-AAE0-5240-876E-0BF51A8C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65B5-7179-E951-08BE-394734C0F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B6FEF-90C6-004D-870E-614EA33F8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7A5E5-314E-C16F-B619-C404140E2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99B48-E4FF-ED0D-568B-6BDDDFA0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BD96-20A1-0D4D-AF6F-5A9512F94747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AD94F-83DD-D815-EAC6-48C53D17E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8D0AF-7DE5-750C-E902-CEAF10AD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691F-AAE0-5240-876E-0BF51A8C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2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5A12-FFE3-2BE2-4BC9-8A1EE0A4F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CE0C1-AC4E-2D0A-8B33-6CA9AFBD8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ABA61-93DB-9E4D-1D45-E88409FD4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24D0D-B857-66A1-2492-9BF773A9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BD96-20A1-0D4D-AF6F-5A9512F94747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12E1E-897F-5D90-0715-E957B4B8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492EF-EF1A-14A1-6578-1B4EB44E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691F-AAE0-5240-876E-0BF51A8C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6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60A486-39B2-E195-CE26-969628C18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764B4-B52F-DE9A-967B-935FCE0DA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24620-B055-3CFB-EF14-013DDB0FF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49BD96-20A1-0D4D-AF6F-5A9512F94747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5B5E0-4FD9-9462-A894-CBD71A7DC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1E227-E88C-3DD5-7D33-582B68491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C8691F-AAE0-5240-876E-0BF51A8C0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6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0960E-9AAF-D1EF-2CA8-6858B654B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Aturan</a:t>
            </a:r>
            <a:r>
              <a:rPr lang="en-US" sz="5400" dirty="0"/>
              <a:t> </a:t>
            </a:r>
            <a:r>
              <a:rPr lang="en-US" sz="5400" dirty="0" err="1"/>
              <a:t>Kompetisi</a:t>
            </a:r>
            <a:r>
              <a:rPr lang="en-US" sz="5400" dirty="0"/>
              <a:t> </a:t>
            </a:r>
            <a:r>
              <a:rPr lang="en-US" sz="5400" dirty="0" err="1"/>
              <a:t>picoCTF</a:t>
            </a:r>
            <a:r>
              <a:rPr lang="en-US" sz="5400" dirty="0"/>
              <a:t>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508E4-964C-A24C-6B4A-F2E8F9929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40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55BA3-7338-18DC-915D-158829B6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C4762E-8704-C1C5-4005-B6FA20294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300" y="2382044"/>
            <a:ext cx="9677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41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4F60-8D2F-09E8-F0F7-B5BA0A59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6C478B-DD1B-94E5-54DA-6FA9EAC01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100" y="2534444"/>
            <a:ext cx="95758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4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321D-0A48-B476-0937-A406560E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6D617C-DEBC-934E-BF33-C0F13CE1D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510" y="2516188"/>
            <a:ext cx="10076980" cy="280590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E94E15-8239-D799-8D78-7B5987FA0B07}"/>
              </a:ext>
            </a:extLst>
          </p:cNvPr>
          <p:cNvCxnSpPr>
            <a:cxnSpLocks/>
          </p:cNvCxnSpPr>
          <p:nvPr/>
        </p:nvCxnSpPr>
        <p:spPr>
          <a:xfrm flipV="1">
            <a:off x="5746044" y="4783015"/>
            <a:ext cx="556282" cy="53907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ame 8">
            <a:extLst>
              <a:ext uri="{FF2B5EF4-FFF2-40B4-BE49-F238E27FC236}">
                <a16:creationId xmlns:a16="http://schemas.microsoft.com/office/drawing/2014/main" id="{D926CF7C-0CD3-86FA-0DF1-917C39DB8C0D}"/>
              </a:ext>
            </a:extLst>
          </p:cNvPr>
          <p:cNvSpPr/>
          <p:nvPr/>
        </p:nvSpPr>
        <p:spPr>
          <a:xfrm>
            <a:off x="5904089" y="4357511"/>
            <a:ext cx="1975555" cy="425504"/>
          </a:xfrm>
          <a:prstGeom prst="frame">
            <a:avLst>
              <a:gd name="adj1" fmla="val 3328"/>
            </a:avLst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77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93AF-421D-0997-9D2F-089A6074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5F48F6-07C4-0000-77FF-D87245F3F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47144"/>
            <a:ext cx="10577907" cy="330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3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Macintosh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Aturan Kompetisi picoCTF 2025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Cahya Damarjati</dc:creator>
  <cp:lastModifiedBy>Cahya Damarjati</cp:lastModifiedBy>
  <cp:revision>1</cp:revision>
  <dcterms:created xsi:type="dcterms:W3CDTF">2025-03-03T03:22:45Z</dcterms:created>
  <dcterms:modified xsi:type="dcterms:W3CDTF">2025-03-03T03:30:49Z</dcterms:modified>
</cp:coreProperties>
</file>