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7"/>
  </p:notesMasterIdLst>
  <p:sldIdLst>
    <p:sldId id="261" r:id="rId2"/>
    <p:sldId id="257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tha" initials="L" lastIdx="1" clrIdx="0">
    <p:extLst>
      <p:ext uri="{19B8F6BF-5375-455C-9EA6-DF929625EA0E}">
        <p15:presenceInfo xmlns:p15="http://schemas.microsoft.com/office/powerpoint/2012/main" userId="Lat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10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9107A-A3E3-423F-8C86-63B6403CF54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5B49E-1030-491D-BBE3-34ACBBE73638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Introduction </a:t>
          </a:r>
          <a:endParaRPr lang="en-IN" dirty="0">
            <a:solidFill>
              <a:schemeClr val="tx1"/>
            </a:solidFill>
          </a:endParaRPr>
        </a:p>
      </dgm:t>
    </dgm:pt>
    <dgm:pt modelId="{3AADCE66-6E2D-416B-915F-6EB419F5FCC5}" type="parTrans" cxnId="{2BA123C3-6E54-45D5-B0C8-C5E4315ED602}">
      <dgm:prSet/>
      <dgm:spPr/>
      <dgm:t>
        <a:bodyPr/>
        <a:lstStyle/>
        <a:p>
          <a:endParaRPr lang="en-US"/>
        </a:p>
      </dgm:t>
    </dgm:pt>
    <dgm:pt modelId="{490A3F78-0046-4894-9366-87A0A1370E99}" type="sibTrans" cxnId="{2BA123C3-6E54-45D5-B0C8-C5E4315ED602}">
      <dgm:prSet/>
      <dgm:spPr/>
      <dgm:t>
        <a:bodyPr/>
        <a:lstStyle/>
        <a:p>
          <a:endParaRPr lang="en-US"/>
        </a:p>
      </dgm:t>
    </dgm:pt>
    <dgm:pt modelId="{FEBDFD14-5933-4AD0-B06B-7C153758D39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</a:rPr>
            <a:t>Purpose of the Project</a:t>
          </a:r>
          <a:endParaRPr lang="en-IN" dirty="0">
            <a:solidFill>
              <a:schemeClr val="tx1"/>
            </a:solidFill>
          </a:endParaRPr>
        </a:p>
      </dgm:t>
    </dgm:pt>
    <dgm:pt modelId="{C959BD35-5658-4109-8CF0-5A07E8226F42}" type="parTrans" cxnId="{737D9150-8FF0-49B8-92E6-370C09099E71}">
      <dgm:prSet/>
      <dgm:spPr/>
      <dgm:t>
        <a:bodyPr/>
        <a:lstStyle/>
        <a:p>
          <a:endParaRPr lang="en-US"/>
        </a:p>
      </dgm:t>
    </dgm:pt>
    <dgm:pt modelId="{BA9C060A-FE21-49F0-B6B9-C0CDBB0534A3}" type="sibTrans" cxnId="{737D9150-8FF0-49B8-92E6-370C09099E71}">
      <dgm:prSet/>
      <dgm:spPr/>
      <dgm:t>
        <a:bodyPr/>
        <a:lstStyle/>
        <a:p>
          <a:endParaRPr lang="en-US"/>
        </a:p>
      </dgm:t>
    </dgm:pt>
    <dgm:pt modelId="{60197BAA-BE15-4E1A-A136-48EFBAE7352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</a:rPr>
            <a:t>Tools and Technologies</a:t>
          </a:r>
          <a:endParaRPr lang="en-IN" dirty="0">
            <a:solidFill>
              <a:schemeClr val="tx1"/>
            </a:solidFill>
          </a:endParaRPr>
        </a:p>
      </dgm:t>
    </dgm:pt>
    <dgm:pt modelId="{73050CD6-53C8-4736-82B4-982894A47991}" type="parTrans" cxnId="{4C99462D-C4FC-4DF9-BAFF-D7DCB0F06678}">
      <dgm:prSet/>
      <dgm:spPr/>
      <dgm:t>
        <a:bodyPr/>
        <a:lstStyle/>
        <a:p>
          <a:endParaRPr lang="en-US"/>
        </a:p>
      </dgm:t>
    </dgm:pt>
    <dgm:pt modelId="{7B2DFB07-1B2B-4C75-99F0-A15F685BE03A}" type="sibTrans" cxnId="{4C99462D-C4FC-4DF9-BAFF-D7DCB0F06678}">
      <dgm:prSet/>
      <dgm:spPr/>
      <dgm:t>
        <a:bodyPr/>
        <a:lstStyle/>
        <a:p>
          <a:endParaRPr lang="en-US"/>
        </a:p>
      </dgm:t>
    </dgm:pt>
    <dgm:pt modelId="{B48C4D27-E31D-47FF-9CE5-554470DDDC04}" type="pres">
      <dgm:prSet presAssocID="{8959107A-A3E3-423F-8C86-63B6403CF54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DCF6872-33C3-40E0-8EC2-B80803A8E0DF}" type="pres">
      <dgm:prSet presAssocID="{1285B49E-1030-491D-BBE3-34ACBBE73638}" presName="horFlow" presStyleCnt="0"/>
      <dgm:spPr/>
    </dgm:pt>
    <dgm:pt modelId="{E808E76E-167D-436E-AC73-967CEA31F756}" type="pres">
      <dgm:prSet presAssocID="{1285B49E-1030-491D-BBE3-34ACBBE73638}" presName="bigChev" presStyleLbl="node1" presStyleIdx="0" presStyleCnt="3" custLinFactNeighborX="431" custLinFactNeighborY="-6690"/>
      <dgm:spPr/>
      <dgm:t>
        <a:bodyPr/>
        <a:lstStyle/>
        <a:p>
          <a:endParaRPr lang="en-US"/>
        </a:p>
      </dgm:t>
    </dgm:pt>
    <dgm:pt modelId="{2EC4FCB0-BE6A-4035-B407-BE6FE58A6BCE}" type="pres">
      <dgm:prSet presAssocID="{1285B49E-1030-491D-BBE3-34ACBBE73638}" presName="vSp" presStyleCnt="0"/>
      <dgm:spPr/>
    </dgm:pt>
    <dgm:pt modelId="{139DA8A2-D0D0-42DE-AB91-3E45B79D4889}" type="pres">
      <dgm:prSet presAssocID="{FEBDFD14-5933-4AD0-B06B-7C153758D394}" presName="horFlow" presStyleCnt="0"/>
      <dgm:spPr/>
    </dgm:pt>
    <dgm:pt modelId="{1233BF42-A467-4C7D-9A86-0C39833ED54F}" type="pres">
      <dgm:prSet presAssocID="{FEBDFD14-5933-4AD0-B06B-7C153758D394}" presName="bigChev" presStyleLbl="node1" presStyleIdx="1" presStyleCnt="3"/>
      <dgm:spPr/>
      <dgm:t>
        <a:bodyPr/>
        <a:lstStyle/>
        <a:p>
          <a:endParaRPr lang="en-US"/>
        </a:p>
      </dgm:t>
    </dgm:pt>
    <dgm:pt modelId="{887C7DBB-0379-4B84-AE6C-D2635F95C2F3}" type="pres">
      <dgm:prSet presAssocID="{FEBDFD14-5933-4AD0-B06B-7C153758D394}" presName="vSp" presStyleCnt="0"/>
      <dgm:spPr/>
    </dgm:pt>
    <dgm:pt modelId="{F721E0A1-FC34-4C2E-8046-BBD67C3D60E0}" type="pres">
      <dgm:prSet presAssocID="{60197BAA-BE15-4E1A-A136-48EFBAE7352F}" presName="horFlow" presStyleCnt="0"/>
      <dgm:spPr/>
    </dgm:pt>
    <dgm:pt modelId="{7ED3865A-EECD-46B9-88CC-D8AD4A7A018F}" type="pres">
      <dgm:prSet presAssocID="{60197BAA-BE15-4E1A-A136-48EFBAE7352F}" presName="bigChev" presStyleLbl="node1" presStyleIdx="2" presStyleCnt="3" custLinFactNeighborX="2327" custLinFactNeighborY="3026"/>
      <dgm:spPr/>
      <dgm:t>
        <a:bodyPr/>
        <a:lstStyle/>
        <a:p>
          <a:endParaRPr lang="en-US"/>
        </a:p>
      </dgm:t>
    </dgm:pt>
  </dgm:ptLst>
  <dgm:cxnLst>
    <dgm:cxn modelId="{61ECC998-3B63-403F-9A0B-0DD30A166276}" type="presOf" srcId="{1285B49E-1030-491D-BBE3-34ACBBE73638}" destId="{E808E76E-167D-436E-AC73-967CEA31F756}" srcOrd="0" destOrd="0" presId="urn:microsoft.com/office/officeart/2005/8/layout/lProcess3"/>
    <dgm:cxn modelId="{4C99462D-C4FC-4DF9-BAFF-D7DCB0F06678}" srcId="{8959107A-A3E3-423F-8C86-63B6403CF546}" destId="{60197BAA-BE15-4E1A-A136-48EFBAE7352F}" srcOrd="2" destOrd="0" parTransId="{73050CD6-53C8-4736-82B4-982894A47991}" sibTransId="{7B2DFB07-1B2B-4C75-99F0-A15F685BE03A}"/>
    <dgm:cxn modelId="{1FF6F3CD-5E0C-4975-8CDF-BBE354FBC77F}" type="presOf" srcId="{FEBDFD14-5933-4AD0-B06B-7C153758D394}" destId="{1233BF42-A467-4C7D-9A86-0C39833ED54F}" srcOrd="0" destOrd="0" presId="urn:microsoft.com/office/officeart/2005/8/layout/lProcess3"/>
    <dgm:cxn modelId="{B3813B89-84E8-42A4-A54A-2F2227B78538}" type="presOf" srcId="{60197BAA-BE15-4E1A-A136-48EFBAE7352F}" destId="{7ED3865A-EECD-46B9-88CC-D8AD4A7A018F}" srcOrd="0" destOrd="0" presId="urn:microsoft.com/office/officeart/2005/8/layout/lProcess3"/>
    <dgm:cxn modelId="{737D9150-8FF0-49B8-92E6-370C09099E71}" srcId="{8959107A-A3E3-423F-8C86-63B6403CF546}" destId="{FEBDFD14-5933-4AD0-B06B-7C153758D394}" srcOrd="1" destOrd="0" parTransId="{C959BD35-5658-4109-8CF0-5A07E8226F42}" sibTransId="{BA9C060A-FE21-49F0-B6B9-C0CDBB0534A3}"/>
    <dgm:cxn modelId="{2BA123C3-6E54-45D5-B0C8-C5E4315ED602}" srcId="{8959107A-A3E3-423F-8C86-63B6403CF546}" destId="{1285B49E-1030-491D-BBE3-34ACBBE73638}" srcOrd="0" destOrd="0" parTransId="{3AADCE66-6E2D-416B-915F-6EB419F5FCC5}" sibTransId="{490A3F78-0046-4894-9366-87A0A1370E99}"/>
    <dgm:cxn modelId="{3783BF5E-7FE9-4647-8C8B-15C75F363A74}" type="presOf" srcId="{8959107A-A3E3-423F-8C86-63B6403CF546}" destId="{B48C4D27-E31D-47FF-9CE5-554470DDDC04}" srcOrd="0" destOrd="0" presId="urn:microsoft.com/office/officeart/2005/8/layout/lProcess3"/>
    <dgm:cxn modelId="{30051D05-2C50-4471-AA76-80B5E990DCB0}" type="presParOf" srcId="{B48C4D27-E31D-47FF-9CE5-554470DDDC04}" destId="{DDCF6872-33C3-40E0-8EC2-B80803A8E0DF}" srcOrd="0" destOrd="0" presId="urn:microsoft.com/office/officeart/2005/8/layout/lProcess3"/>
    <dgm:cxn modelId="{63F37C42-ABBF-4631-9FB8-27B2BE0C6105}" type="presParOf" srcId="{DDCF6872-33C3-40E0-8EC2-B80803A8E0DF}" destId="{E808E76E-167D-436E-AC73-967CEA31F756}" srcOrd="0" destOrd="0" presId="urn:microsoft.com/office/officeart/2005/8/layout/lProcess3"/>
    <dgm:cxn modelId="{496C086A-BBCD-401A-BA2A-D8795C601E9C}" type="presParOf" srcId="{B48C4D27-E31D-47FF-9CE5-554470DDDC04}" destId="{2EC4FCB0-BE6A-4035-B407-BE6FE58A6BCE}" srcOrd="1" destOrd="0" presId="urn:microsoft.com/office/officeart/2005/8/layout/lProcess3"/>
    <dgm:cxn modelId="{5B2B3AB5-4CD8-4657-833C-88FAFB8A4EE4}" type="presParOf" srcId="{B48C4D27-E31D-47FF-9CE5-554470DDDC04}" destId="{139DA8A2-D0D0-42DE-AB91-3E45B79D4889}" srcOrd="2" destOrd="0" presId="urn:microsoft.com/office/officeart/2005/8/layout/lProcess3"/>
    <dgm:cxn modelId="{64AA4AD9-A6D5-42DC-A5FE-CCEF17D50B7E}" type="presParOf" srcId="{139DA8A2-D0D0-42DE-AB91-3E45B79D4889}" destId="{1233BF42-A467-4C7D-9A86-0C39833ED54F}" srcOrd="0" destOrd="0" presId="urn:microsoft.com/office/officeart/2005/8/layout/lProcess3"/>
    <dgm:cxn modelId="{70B46C2B-7A47-4E67-9761-1AA339EBB36B}" type="presParOf" srcId="{B48C4D27-E31D-47FF-9CE5-554470DDDC04}" destId="{887C7DBB-0379-4B84-AE6C-D2635F95C2F3}" srcOrd="3" destOrd="0" presId="urn:microsoft.com/office/officeart/2005/8/layout/lProcess3"/>
    <dgm:cxn modelId="{D8E40EAE-D5EB-43A1-B62A-6EF31113219A}" type="presParOf" srcId="{B48C4D27-E31D-47FF-9CE5-554470DDDC04}" destId="{F721E0A1-FC34-4C2E-8046-BBD67C3D60E0}" srcOrd="4" destOrd="0" presId="urn:microsoft.com/office/officeart/2005/8/layout/lProcess3"/>
    <dgm:cxn modelId="{BED54E13-3F49-4C0A-9CA3-0BDCB620FBD0}" type="presParOf" srcId="{F721E0A1-FC34-4C2E-8046-BBD67C3D60E0}" destId="{7ED3865A-EECD-46B9-88CC-D8AD4A7A018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DE63-C92B-4C81-87EF-079BE1A478FA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7C075-A0F1-4534-950A-D308C2058A67}" type="pres">
      <dgm:prSet presAssocID="{7E82DE63-C92B-4C81-87EF-079BE1A478FA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61CF280A-EC48-4D1A-B6EE-C720D93380E2}" type="presOf" srcId="{7E82DE63-C92B-4C81-87EF-079BE1A478FA}" destId="{52F7C075-A0F1-4534-950A-D308C2058A67}" srcOrd="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8E76E-167D-436E-AC73-967CEA31F756}">
      <dsp:nvSpPr>
        <dsp:cNvPr id="0" name=""/>
        <dsp:cNvSpPr/>
      </dsp:nvSpPr>
      <dsp:spPr>
        <a:xfrm>
          <a:off x="0" y="371561"/>
          <a:ext cx="3367313" cy="1346925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Introduction </a:t>
          </a:r>
          <a:endParaRPr lang="en-IN" sz="3000" kern="1200" dirty="0">
            <a:solidFill>
              <a:schemeClr val="tx1"/>
            </a:solidFill>
          </a:endParaRPr>
        </a:p>
      </dsp:txBody>
      <dsp:txXfrm>
        <a:off x="673463" y="371561"/>
        <a:ext cx="2020388" cy="1346925"/>
      </dsp:txXfrm>
    </dsp:sp>
    <dsp:sp modelId="{1233BF42-A467-4C7D-9A86-0C39833ED54F}">
      <dsp:nvSpPr>
        <dsp:cNvPr id="0" name=""/>
        <dsp:cNvSpPr/>
      </dsp:nvSpPr>
      <dsp:spPr>
        <a:xfrm>
          <a:off x="0" y="1997165"/>
          <a:ext cx="3367313" cy="1346925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>
              <a:solidFill>
                <a:schemeClr val="tx1"/>
              </a:solidFill>
            </a:rPr>
            <a:t>Purpose of the Project</a:t>
          </a:r>
          <a:endParaRPr lang="en-IN" sz="3000" kern="1200" dirty="0">
            <a:solidFill>
              <a:schemeClr val="tx1"/>
            </a:solidFill>
          </a:endParaRPr>
        </a:p>
      </dsp:txBody>
      <dsp:txXfrm>
        <a:off x="673463" y="1997165"/>
        <a:ext cx="2020388" cy="1346925"/>
      </dsp:txXfrm>
    </dsp:sp>
    <dsp:sp modelId="{7ED3865A-EECD-46B9-88CC-D8AD4A7A018F}">
      <dsp:nvSpPr>
        <dsp:cNvPr id="0" name=""/>
        <dsp:cNvSpPr/>
      </dsp:nvSpPr>
      <dsp:spPr>
        <a:xfrm>
          <a:off x="0" y="3573418"/>
          <a:ext cx="3367313" cy="1346925"/>
        </a:xfrm>
        <a:prstGeom prst="chevron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dirty="0" smtClean="0">
              <a:solidFill>
                <a:schemeClr val="tx1"/>
              </a:solidFill>
            </a:rPr>
            <a:t>Tools and Technologies</a:t>
          </a:r>
          <a:endParaRPr lang="en-IN" sz="3000" kern="1200" dirty="0">
            <a:solidFill>
              <a:schemeClr val="tx1"/>
            </a:solidFill>
          </a:endParaRPr>
        </a:p>
      </dsp:txBody>
      <dsp:txXfrm>
        <a:off x="673463" y="3573418"/>
        <a:ext cx="2020388" cy="1346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C9F10-BB59-402B-89CC-ED62FB835DD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65816-1B9E-40BE-B984-BADF3A471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65816-1B9E-40BE-B984-BADF3A47180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98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7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7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5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99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6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5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5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5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2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7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8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7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CED708-2515-4110-BF87-30A0C449FCE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B0601C-E0CA-4347-8B5D-CA81B3C7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" y="880533"/>
            <a:ext cx="4683679" cy="5232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5791200" y="3488267"/>
            <a:ext cx="557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91200" y="4064820"/>
            <a:ext cx="5762171" cy="1595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A </a:t>
            </a:r>
            <a:r>
              <a:rPr lang="en-US" sz="2000" b="1" dirty="0"/>
              <a:t>Simple Calculator </a:t>
            </a:r>
            <a:r>
              <a:rPr lang="en-US" sz="2000" b="1" dirty="0" smtClean="0"/>
              <a:t>by Using Python </a:t>
            </a:r>
            <a:r>
              <a:rPr lang="en-US" sz="2000" b="1" dirty="0" err="1"/>
              <a:t>Tkinter</a:t>
            </a:r>
            <a:r>
              <a:rPr lang="en-US" sz="2000" b="1" dirty="0"/>
              <a:t> </a:t>
            </a:r>
            <a:r>
              <a:rPr lang="en-US" sz="2000" b="1" dirty="0" smtClean="0"/>
              <a:t>GUI   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                                                          By Latha P</a:t>
            </a:r>
            <a:endParaRPr lang="en-IN" sz="2000" b="1" dirty="0"/>
          </a:p>
          <a:p>
            <a:pPr algn="ct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07" y="1137922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23" y="11379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48268698"/>
              </p:ext>
            </p:extLst>
          </p:nvPr>
        </p:nvGraphicFramePr>
        <p:xfrm>
          <a:off x="812800" y="798287"/>
          <a:ext cx="3367313" cy="534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825998" y="1139373"/>
            <a:ext cx="6531429" cy="1407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 calculator is an electronic device or software used for performing mathematical calculations.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Common operations include addition, subtraction, multiplication, and </a:t>
            </a:r>
            <a:r>
              <a:rPr lang="en-IN" dirty="0" smtClean="0">
                <a:solidFill>
                  <a:schemeClr val="tx1"/>
                </a:solidFill>
              </a:rPr>
              <a:t>division.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Used in daily life for quick computations.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5999" y="2725058"/>
            <a:ext cx="6531429" cy="1407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Learn the basics of GUI programming with Python.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Understand how to link user inputs to backend logic.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Gain insights into event-driven programming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5999" y="4310743"/>
            <a:ext cx="6531429" cy="1407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Python</a:t>
            </a:r>
            <a:r>
              <a:rPr lang="en-US" dirty="0">
                <a:solidFill>
                  <a:schemeClr val="tx1"/>
                </a:solidFill>
              </a:rPr>
              <a:t>: A versatile programming language.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: A built-in Python library for GUI development.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Text </a:t>
            </a:r>
            <a:r>
              <a:rPr lang="en-US" b="1" dirty="0">
                <a:solidFill>
                  <a:schemeClr val="tx1"/>
                </a:solidFill>
              </a:rPr>
              <a:t>Editor</a:t>
            </a:r>
            <a:r>
              <a:rPr lang="en-US" dirty="0">
                <a:solidFill>
                  <a:schemeClr val="tx1"/>
                </a:solidFill>
              </a:rPr>
              <a:t>: Any Python-compatible editor like VS Code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66" y="672860"/>
            <a:ext cx="5446472" cy="55036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6607" y="862149"/>
            <a:ext cx="1260567" cy="12756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Calculator</a:t>
            </a:r>
          </a:p>
          <a:p>
            <a:pPr algn="ctr"/>
            <a:endParaRPr lang="en-IN" dirty="0"/>
          </a:p>
        </p:txBody>
      </p:sp>
      <p:sp>
        <p:nvSpPr>
          <p:cNvPr id="12" name="Plaque 11"/>
          <p:cNvSpPr/>
          <p:nvPr/>
        </p:nvSpPr>
        <p:spPr>
          <a:xfrm>
            <a:off x="1907177" y="672861"/>
            <a:ext cx="4049487" cy="1613139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User-friendly graphical interface.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Support for basic arithmetic operations (+, -, *, /).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Clear button to reset the input field.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Real-time display of inputs and results.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606" y="2689724"/>
            <a:ext cx="1352009" cy="12956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</a:p>
          <a:p>
            <a:pPr algn="ctr"/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ality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Plaque 13"/>
          <p:cNvSpPr/>
          <p:nvPr/>
        </p:nvSpPr>
        <p:spPr>
          <a:xfrm>
            <a:off x="1998616" y="2399252"/>
            <a:ext cx="3958048" cy="1911492"/>
          </a:xfrm>
          <a:prstGeom prst="plaqu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calculator supports addition, subtraction, multiplication, and division.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It can perform calculations on both integers and floating-point numbers.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Implements basic error handling for division by zero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Plaque 14"/>
          <p:cNvSpPr/>
          <p:nvPr/>
        </p:nvSpPr>
        <p:spPr>
          <a:xfrm>
            <a:off x="1998617" y="4423996"/>
            <a:ext cx="3958048" cy="1752517"/>
          </a:xfrm>
          <a:prstGeom prst="plaqu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Users can enter numbers by clicking the corresponding buttons or typing on the keyboard.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The calculator displays the input and the result in the entry field.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Clear button resets the input and output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6605" y="4714468"/>
            <a:ext cx="1352009" cy="12030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41991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2954658"/>
              </p:ext>
            </p:extLst>
          </p:nvPr>
        </p:nvGraphicFramePr>
        <p:xfrm>
          <a:off x="722489" y="733778"/>
          <a:ext cx="4854222" cy="530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9" y="643467"/>
            <a:ext cx="5835065" cy="5508977"/>
          </a:xfrm>
          <a:prstGeom prst="rect">
            <a:avLst/>
          </a:prstGeom>
        </p:spPr>
      </p:pic>
      <p:sp>
        <p:nvSpPr>
          <p:cNvPr id="33" name="Down Arrow Callout 32"/>
          <p:cNvSpPr/>
          <p:nvPr/>
        </p:nvSpPr>
        <p:spPr>
          <a:xfrm>
            <a:off x="6812279" y="690315"/>
            <a:ext cx="4604658" cy="690073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Structure</a:t>
            </a:r>
          </a:p>
        </p:txBody>
      </p:sp>
      <p:sp>
        <p:nvSpPr>
          <p:cNvPr id="34" name="Down Arrow Callout 33"/>
          <p:cNvSpPr/>
          <p:nvPr/>
        </p:nvSpPr>
        <p:spPr>
          <a:xfrm>
            <a:off x="6812279" y="3558499"/>
            <a:ext cx="4604658" cy="690073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IN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6812279" y="1380388"/>
            <a:ext cx="4604658" cy="196370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rgbClr val="22222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22222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program follows a modular approach with separate functions for different operations.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Uses the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tkinter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library for creating the graphical user interface.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nb-NO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Utilizes event-driven programming for handling button clicks.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6" name="Flowchart: Process 35"/>
          <p:cNvSpPr/>
          <p:nvPr/>
        </p:nvSpPr>
        <p:spPr>
          <a:xfrm>
            <a:off x="6812279" y="4272520"/>
            <a:ext cx="4604658" cy="165898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simple calculator program built with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tkinter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Provides basic arithmetic operations with a user-friendly interface.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Customizable and can be extended with additional features if desired.</a:t>
            </a:r>
          </a:p>
        </p:txBody>
      </p:sp>
    </p:spTree>
    <p:extLst>
      <p:ext uri="{BB962C8B-B14F-4D97-AF65-F5344CB8AC3E}">
        <p14:creationId xmlns:p14="http://schemas.microsoft.com/office/powerpoint/2010/main" val="3493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207" y="640080"/>
            <a:ext cx="10972800" cy="55386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Algerian" panose="04020705040A02060702" pitchFamily="82" charset="0"/>
              </a:rPr>
              <a:t>Thank You!</a:t>
            </a:r>
            <a:endParaRPr lang="en-IN" sz="115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682</TotalTime>
  <Words>275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Latha</cp:lastModifiedBy>
  <cp:revision>31</cp:revision>
  <dcterms:created xsi:type="dcterms:W3CDTF">2024-11-30T08:41:21Z</dcterms:created>
  <dcterms:modified xsi:type="dcterms:W3CDTF">2024-12-01T16:52:38Z</dcterms:modified>
</cp:coreProperties>
</file>