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7" r:id="rId2"/>
    <p:sldId id="258" r:id="rId3"/>
    <p:sldId id="260" r:id="rId4"/>
    <p:sldId id="259" r:id="rId5"/>
    <p:sldId id="279" r:id="rId6"/>
    <p:sldId id="280" r:id="rId7"/>
    <p:sldId id="281" r:id="rId8"/>
    <p:sldId id="27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82" r:id="rId19"/>
    <p:sldId id="283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775A9A-3844-4464-9AE7-8AAF3B781D0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C621A378-EE94-4894-8A29-05B3683C5B86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User Engagement Analysis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FF6C74-A757-4F97-9132-7496CD396448}" type="parTrans" cxnId="{E96933E3-21FA-4776-A4FE-1AE55329D66B}">
      <dgm:prSet/>
      <dgm:spPr/>
      <dgm:t>
        <a:bodyPr/>
        <a:lstStyle/>
        <a:p>
          <a:endParaRPr lang="en-US"/>
        </a:p>
      </dgm:t>
    </dgm:pt>
    <dgm:pt modelId="{FFE72FB2-8F44-4B2F-A98A-DA47804FD12B}" type="sibTrans" cxnId="{E96933E3-21FA-4776-A4FE-1AE55329D66B}">
      <dgm:prSet/>
      <dgm:spPr/>
      <dgm:t>
        <a:bodyPr/>
        <a:lstStyle/>
        <a:p>
          <a:endParaRPr lang="en-US"/>
        </a:p>
      </dgm:t>
    </dgm:pt>
    <dgm:pt modelId="{BA3EA31C-64A8-4414-9E33-4E9E5BF7993A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User Experience Analysis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36368E-9CD3-4DAD-B596-4BAA39C81F5A}" type="parTrans" cxnId="{045E937A-429B-486D-A979-1115B13FD820}">
      <dgm:prSet/>
      <dgm:spPr/>
      <dgm:t>
        <a:bodyPr/>
        <a:lstStyle/>
        <a:p>
          <a:endParaRPr lang="en-US"/>
        </a:p>
      </dgm:t>
    </dgm:pt>
    <dgm:pt modelId="{FBB0CC25-101B-420C-96A4-E29CFE5294F1}" type="sibTrans" cxnId="{045E937A-429B-486D-A979-1115B13FD820}">
      <dgm:prSet/>
      <dgm:spPr/>
      <dgm:t>
        <a:bodyPr/>
        <a:lstStyle/>
        <a:p>
          <a:endParaRPr lang="en-US"/>
        </a:p>
      </dgm:t>
    </dgm:pt>
    <dgm:pt modelId="{77EF13D9-5BE7-40EB-98C5-B3746642A113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</a:t>
          </a:r>
          <a:r>
            <a: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User</a:t>
          </a:r>
        </a:p>
        <a:p>
          <a:r>
            <a: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Satisfaction Analysis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1196DB-ADC6-448B-841B-8916927AE714}" type="sibTrans" cxnId="{F7CD3DE6-A7D8-49CC-B52F-F97EBCFA11B0}">
      <dgm:prSet/>
      <dgm:spPr/>
      <dgm:t>
        <a:bodyPr/>
        <a:lstStyle/>
        <a:p>
          <a:endParaRPr lang="en-US"/>
        </a:p>
      </dgm:t>
    </dgm:pt>
    <dgm:pt modelId="{5A961DB9-A036-412C-B069-E54F567F57B1}" type="parTrans" cxnId="{F7CD3DE6-A7D8-49CC-B52F-F97EBCFA11B0}">
      <dgm:prSet/>
      <dgm:spPr/>
      <dgm:t>
        <a:bodyPr/>
        <a:lstStyle/>
        <a:p>
          <a:endParaRPr lang="en-US"/>
        </a:p>
      </dgm:t>
    </dgm:pt>
    <dgm:pt modelId="{CE8AA2E5-2B95-47D8-AB90-42F7AC9AB608}">
      <dgm:prSet phldrT="[Text]"/>
      <dgm:spPr/>
      <dgm:t>
        <a:bodyPr/>
        <a:lstStyle/>
        <a:p>
          <a:r>
            <a:rPr lang="en-US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User Overview Analysis</a:t>
          </a:r>
          <a:endParaRPr lang="en-US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D16D43-3B99-4D4B-93F1-0945672B407E}" type="parTrans" cxnId="{EAF52BD1-9927-4F57-A57F-338E177D0334}">
      <dgm:prSet/>
      <dgm:spPr/>
      <dgm:t>
        <a:bodyPr/>
        <a:lstStyle/>
        <a:p>
          <a:endParaRPr lang="en-US"/>
        </a:p>
      </dgm:t>
    </dgm:pt>
    <dgm:pt modelId="{9B9CB006-7BDA-4FBD-AE5A-CBECAFB01584}" type="sibTrans" cxnId="{EAF52BD1-9927-4F57-A57F-338E177D0334}">
      <dgm:prSet/>
      <dgm:spPr/>
      <dgm:t>
        <a:bodyPr/>
        <a:lstStyle/>
        <a:p>
          <a:endParaRPr lang="en-US"/>
        </a:p>
      </dgm:t>
    </dgm:pt>
    <dgm:pt modelId="{BF1FFA4A-803D-42D3-B12F-E118170C99E4}" type="pres">
      <dgm:prSet presAssocID="{9F775A9A-3844-4464-9AE7-8AAF3B781D0F}" presName="compositeShape" presStyleCnt="0">
        <dgm:presLayoutVars>
          <dgm:chMax val="7"/>
          <dgm:dir/>
          <dgm:resizeHandles val="exact"/>
        </dgm:presLayoutVars>
      </dgm:prSet>
      <dgm:spPr/>
    </dgm:pt>
    <dgm:pt modelId="{F2043AB4-623F-4294-AFE8-29B7094639CA}" type="pres">
      <dgm:prSet presAssocID="{9F775A9A-3844-4464-9AE7-8AAF3B781D0F}" presName="wedge1" presStyleLbl="node1" presStyleIdx="0" presStyleCnt="4"/>
      <dgm:spPr/>
      <dgm:t>
        <a:bodyPr/>
        <a:lstStyle/>
        <a:p>
          <a:endParaRPr lang="en-US"/>
        </a:p>
      </dgm:t>
    </dgm:pt>
    <dgm:pt modelId="{4A5352AC-0E5C-4390-BDB5-DA7899071B2D}" type="pres">
      <dgm:prSet presAssocID="{9F775A9A-3844-4464-9AE7-8AAF3B781D0F}" presName="dummy1a" presStyleCnt="0"/>
      <dgm:spPr/>
    </dgm:pt>
    <dgm:pt modelId="{668B82B8-D6D1-4448-A94A-8078A2679802}" type="pres">
      <dgm:prSet presAssocID="{9F775A9A-3844-4464-9AE7-8AAF3B781D0F}" presName="dummy1b" presStyleCnt="0"/>
      <dgm:spPr/>
    </dgm:pt>
    <dgm:pt modelId="{4BA77C00-957C-4D04-B91F-F1307BB0A4E8}" type="pres">
      <dgm:prSet presAssocID="{9F775A9A-3844-4464-9AE7-8AAF3B781D0F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3E178B-CEE1-4961-8688-8828A947348D}" type="pres">
      <dgm:prSet presAssocID="{9F775A9A-3844-4464-9AE7-8AAF3B781D0F}" presName="wedge2" presStyleLbl="node1" presStyleIdx="1" presStyleCnt="4"/>
      <dgm:spPr/>
      <dgm:t>
        <a:bodyPr/>
        <a:lstStyle/>
        <a:p>
          <a:endParaRPr lang="en-US"/>
        </a:p>
      </dgm:t>
    </dgm:pt>
    <dgm:pt modelId="{FA6D4A67-1268-4B3F-A651-A4BEF3DDA76C}" type="pres">
      <dgm:prSet presAssocID="{9F775A9A-3844-4464-9AE7-8AAF3B781D0F}" presName="dummy2a" presStyleCnt="0"/>
      <dgm:spPr/>
    </dgm:pt>
    <dgm:pt modelId="{CC26D5FE-C685-4B40-90BF-AA6945324BC9}" type="pres">
      <dgm:prSet presAssocID="{9F775A9A-3844-4464-9AE7-8AAF3B781D0F}" presName="dummy2b" presStyleCnt="0"/>
      <dgm:spPr/>
    </dgm:pt>
    <dgm:pt modelId="{A0732A17-2144-490D-AB52-BA5A19788E8E}" type="pres">
      <dgm:prSet presAssocID="{9F775A9A-3844-4464-9AE7-8AAF3B781D0F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C933DE-0D88-43B9-A49E-E8C0BAC068A5}" type="pres">
      <dgm:prSet presAssocID="{9F775A9A-3844-4464-9AE7-8AAF3B781D0F}" presName="wedge3" presStyleLbl="node1" presStyleIdx="2" presStyleCnt="4"/>
      <dgm:spPr/>
      <dgm:t>
        <a:bodyPr/>
        <a:lstStyle/>
        <a:p>
          <a:endParaRPr lang="en-US"/>
        </a:p>
      </dgm:t>
    </dgm:pt>
    <dgm:pt modelId="{4519DA9B-B3E3-4A5A-B735-371641A3B890}" type="pres">
      <dgm:prSet presAssocID="{9F775A9A-3844-4464-9AE7-8AAF3B781D0F}" presName="dummy3a" presStyleCnt="0"/>
      <dgm:spPr/>
    </dgm:pt>
    <dgm:pt modelId="{DFAB407E-AF24-4552-BD00-43235597A233}" type="pres">
      <dgm:prSet presAssocID="{9F775A9A-3844-4464-9AE7-8AAF3B781D0F}" presName="dummy3b" presStyleCnt="0"/>
      <dgm:spPr/>
    </dgm:pt>
    <dgm:pt modelId="{D2762D7B-4191-46AB-BBEE-CD2A07358D65}" type="pres">
      <dgm:prSet presAssocID="{9F775A9A-3844-4464-9AE7-8AAF3B781D0F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000A2F-7A71-4BF5-9506-0D84D44B6903}" type="pres">
      <dgm:prSet presAssocID="{9F775A9A-3844-4464-9AE7-8AAF3B781D0F}" presName="wedge4" presStyleLbl="node1" presStyleIdx="3" presStyleCnt="4"/>
      <dgm:spPr/>
      <dgm:t>
        <a:bodyPr/>
        <a:lstStyle/>
        <a:p>
          <a:endParaRPr lang="en-US"/>
        </a:p>
      </dgm:t>
    </dgm:pt>
    <dgm:pt modelId="{8BA90305-BF00-428F-A76B-681916E3422C}" type="pres">
      <dgm:prSet presAssocID="{9F775A9A-3844-4464-9AE7-8AAF3B781D0F}" presName="dummy4a" presStyleCnt="0"/>
      <dgm:spPr/>
    </dgm:pt>
    <dgm:pt modelId="{AEC537F2-0594-4DA1-9C89-AF4E5C1AD34E}" type="pres">
      <dgm:prSet presAssocID="{9F775A9A-3844-4464-9AE7-8AAF3B781D0F}" presName="dummy4b" presStyleCnt="0"/>
      <dgm:spPr/>
    </dgm:pt>
    <dgm:pt modelId="{5812F21A-AEDC-4546-8695-A060165FADFA}" type="pres">
      <dgm:prSet presAssocID="{9F775A9A-3844-4464-9AE7-8AAF3B781D0F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CB975D-59EC-4334-875C-AC363C9269D8}" type="pres">
      <dgm:prSet presAssocID="{FFE72FB2-8F44-4B2F-A98A-DA47804FD12B}" presName="arrowWedge1" presStyleLbl="fgSibTrans2D1" presStyleIdx="0" presStyleCnt="4"/>
      <dgm:spPr/>
    </dgm:pt>
    <dgm:pt modelId="{0FF00603-187A-4127-8A57-6B7A6554592B}" type="pres">
      <dgm:prSet presAssocID="{FBB0CC25-101B-420C-96A4-E29CFE5294F1}" presName="arrowWedge2" presStyleLbl="fgSibTrans2D1" presStyleIdx="1" presStyleCnt="4"/>
      <dgm:spPr/>
    </dgm:pt>
    <dgm:pt modelId="{4D0AE97A-A817-47E8-B1C4-CCDC1A7C79BC}" type="pres">
      <dgm:prSet presAssocID="{121196DB-ADC6-448B-841B-8916927AE714}" presName="arrowWedge3" presStyleLbl="fgSibTrans2D1" presStyleIdx="2" presStyleCnt="4"/>
      <dgm:spPr/>
    </dgm:pt>
    <dgm:pt modelId="{ACB736E6-3728-4903-898E-34CD8EF79E89}" type="pres">
      <dgm:prSet presAssocID="{9B9CB006-7BDA-4FBD-AE5A-CBECAFB01584}" presName="arrowWedge4" presStyleLbl="fgSibTrans2D1" presStyleIdx="3" presStyleCnt="4"/>
      <dgm:spPr/>
    </dgm:pt>
  </dgm:ptLst>
  <dgm:cxnLst>
    <dgm:cxn modelId="{690DF517-E19F-4B92-8421-1A8F48FA6713}" type="presOf" srcId="{77EF13D9-5BE7-40EB-98C5-B3746642A113}" destId="{3EC933DE-0D88-43B9-A49E-E8C0BAC068A5}" srcOrd="0" destOrd="0" presId="urn:microsoft.com/office/officeart/2005/8/layout/cycle8"/>
    <dgm:cxn modelId="{FF949F54-F795-44D8-8882-328A1E9425EC}" type="presOf" srcId="{C621A378-EE94-4894-8A29-05B3683C5B86}" destId="{F2043AB4-623F-4294-AFE8-29B7094639CA}" srcOrd="0" destOrd="0" presId="urn:microsoft.com/office/officeart/2005/8/layout/cycle8"/>
    <dgm:cxn modelId="{51C62098-02F0-4661-8724-0EA412009B39}" type="presOf" srcId="{CE8AA2E5-2B95-47D8-AB90-42F7AC9AB608}" destId="{5812F21A-AEDC-4546-8695-A060165FADFA}" srcOrd="1" destOrd="0" presId="urn:microsoft.com/office/officeart/2005/8/layout/cycle8"/>
    <dgm:cxn modelId="{EAF52BD1-9927-4F57-A57F-338E177D0334}" srcId="{9F775A9A-3844-4464-9AE7-8AAF3B781D0F}" destId="{CE8AA2E5-2B95-47D8-AB90-42F7AC9AB608}" srcOrd="3" destOrd="0" parTransId="{65D16D43-3B99-4D4B-93F1-0945672B407E}" sibTransId="{9B9CB006-7BDA-4FBD-AE5A-CBECAFB01584}"/>
    <dgm:cxn modelId="{E6BBC44B-5CCB-4E9E-BD83-5CF222968A4A}" type="presOf" srcId="{BA3EA31C-64A8-4414-9E33-4E9E5BF7993A}" destId="{A0732A17-2144-490D-AB52-BA5A19788E8E}" srcOrd="1" destOrd="0" presId="urn:microsoft.com/office/officeart/2005/8/layout/cycle8"/>
    <dgm:cxn modelId="{FB40423B-9DAD-43BB-B301-5E6A1D052349}" type="presOf" srcId="{77EF13D9-5BE7-40EB-98C5-B3746642A113}" destId="{D2762D7B-4191-46AB-BBEE-CD2A07358D65}" srcOrd="1" destOrd="0" presId="urn:microsoft.com/office/officeart/2005/8/layout/cycle8"/>
    <dgm:cxn modelId="{F7CD3DE6-A7D8-49CC-B52F-F97EBCFA11B0}" srcId="{9F775A9A-3844-4464-9AE7-8AAF3B781D0F}" destId="{77EF13D9-5BE7-40EB-98C5-B3746642A113}" srcOrd="2" destOrd="0" parTransId="{5A961DB9-A036-412C-B069-E54F567F57B1}" sibTransId="{121196DB-ADC6-448B-841B-8916927AE714}"/>
    <dgm:cxn modelId="{555A88E3-C6CF-4C95-A30B-2F9115DA0EA7}" type="presOf" srcId="{BA3EA31C-64A8-4414-9E33-4E9E5BF7993A}" destId="{A23E178B-CEE1-4961-8688-8828A947348D}" srcOrd="0" destOrd="0" presId="urn:microsoft.com/office/officeart/2005/8/layout/cycle8"/>
    <dgm:cxn modelId="{E96933E3-21FA-4776-A4FE-1AE55329D66B}" srcId="{9F775A9A-3844-4464-9AE7-8AAF3B781D0F}" destId="{C621A378-EE94-4894-8A29-05B3683C5B86}" srcOrd="0" destOrd="0" parTransId="{3CFF6C74-A757-4F97-9132-7496CD396448}" sibTransId="{FFE72FB2-8F44-4B2F-A98A-DA47804FD12B}"/>
    <dgm:cxn modelId="{A93E16CC-BE88-486C-A232-5E694802ABE7}" type="presOf" srcId="{C621A378-EE94-4894-8A29-05B3683C5B86}" destId="{4BA77C00-957C-4D04-B91F-F1307BB0A4E8}" srcOrd="1" destOrd="0" presId="urn:microsoft.com/office/officeart/2005/8/layout/cycle8"/>
    <dgm:cxn modelId="{8C6E792A-66FA-493C-8C60-D7F2D38107A3}" type="presOf" srcId="{CE8AA2E5-2B95-47D8-AB90-42F7AC9AB608}" destId="{D5000A2F-7A71-4BF5-9506-0D84D44B6903}" srcOrd="0" destOrd="0" presId="urn:microsoft.com/office/officeart/2005/8/layout/cycle8"/>
    <dgm:cxn modelId="{BF9D8196-641E-4675-9F19-331F254554DD}" type="presOf" srcId="{9F775A9A-3844-4464-9AE7-8AAF3B781D0F}" destId="{BF1FFA4A-803D-42D3-B12F-E118170C99E4}" srcOrd="0" destOrd="0" presId="urn:microsoft.com/office/officeart/2005/8/layout/cycle8"/>
    <dgm:cxn modelId="{045E937A-429B-486D-A979-1115B13FD820}" srcId="{9F775A9A-3844-4464-9AE7-8AAF3B781D0F}" destId="{BA3EA31C-64A8-4414-9E33-4E9E5BF7993A}" srcOrd="1" destOrd="0" parTransId="{FD36368E-9CD3-4DAD-B596-4BAA39C81F5A}" sibTransId="{FBB0CC25-101B-420C-96A4-E29CFE5294F1}"/>
    <dgm:cxn modelId="{1544CC7B-9EE6-4EA2-A984-8E650FB679F6}" type="presParOf" srcId="{BF1FFA4A-803D-42D3-B12F-E118170C99E4}" destId="{F2043AB4-623F-4294-AFE8-29B7094639CA}" srcOrd="0" destOrd="0" presId="urn:microsoft.com/office/officeart/2005/8/layout/cycle8"/>
    <dgm:cxn modelId="{96A5AB28-5B7C-49B5-BA68-A416ACF79AD8}" type="presParOf" srcId="{BF1FFA4A-803D-42D3-B12F-E118170C99E4}" destId="{4A5352AC-0E5C-4390-BDB5-DA7899071B2D}" srcOrd="1" destOrd="0" presId="urn:microsoft.com/office/officeart/2005/8/layout/cycle8"/>
    <dgm:cxn modelId="{D3D5051E-58DC-4A14-9136-90318552EDAF}" type="presParOf" srcId="{BF1FFA4A-803D-42D3-B12F-E118170C99E4}" destId="{668B82B8-D6D1-4448-A94A-8078A2679802}" srcOrd="2" destOrd="0" presId="urn:microsoft.com/office/officeart/2005/8/layout/cycle8"/>
    <dgm:cxn modelId="{FF9352CF-62CE-46AA-B05A-1CD9565662C5}" type="presParOf" srcId="{BF1FFA4A-803D-42D3-B12F-E118170C99E4}" destId="{4BA77C00-957C-4D04-B91F-F1307BB0A4E8}" srcOrd="3" destOrd="0" presId="urn:microsoft.com/office/officeart/2005/8/layout/cycle8"/>
    <dgm:cxn modelId="{3D8FA1D0-9D00-45D1-B0F1-0B9A259257CC}" type="presParOf" srcId="{BF1FFA4A-803D-42D3-B12F-E118170C99E4}" destId="{A23E178B-CEE1-4961-8688-8828A947348D}" srcOrd="4" destOrd="0" presId="urn:microsoft.com/office/officeart/2005/8/layout/cycle8"/>
    <dgm:cxn modelId="{F2E47098-E35C-4D15-B69C-1438F3C2E6DB}" type="presParOf" srcId="{BF1FFA4A-803D-42D3-B12F-E118170C99E4}" destId="{FA6D4A67-1268-4B3F-A651-A4BEF3DDA76C}" srcOrd="5" destOrd="0" presId="urn:microsoft.com/office/officeart/2005/8/layout/cycle8"/>
    <dgm:cxn modelId="{9E3CE6BC-A809-4EF4-A1F8-7B9511FEF9DF}" type="presParOf" srcId="{BF1FFA4A-803D-42D3-B12F-E118170C99E4}" destId="{CC26D5FE-C685-4B40-90BF-AA6945324BC9}" srcOrd="6" destOrd="0" presId="urn:microsoft.com/office/officeart/2005/8/layout/cycle8"/>
    <dgm:cxn modelId="{80FDF555-CFC1-462F-B4C7-165DBFB3E345}" type="presParOf" srcId="{BF1FFA4A-803D-42D3-B12F-E118170C99E4}" destId="{A0732A17-2144-490D-AB52-BA5A19788E8E}" srcOrd="7" destOrd="0" presId="urn:microsoft.com/office/officeart/2005/8/layout/cycle8"/>
    <dgm:cxn modelId="{23AFA911-2FDA-4E35-BACF-46C248F09286}" type="presParOf" srcId="{BF1FFA4A-803D-42D3-B12F-E118170C99E4}" destId="{3EC933DE-0D88-43B9-A49E-E8C0BAC068A5}" srcOrd="8" destOrd="0" presId="urn:microsoft.com/office/officeart/2005/8/layout/cycle8"/>
    <dgm:cxn modelId="{4309EC57-51AF-466B-B3AE-AB31A3D57C46}" type="presParOf" srcId="{BF1FFA4A-803D-42D3-B12F-E118170C99E4}" destId="{4519DA9B-B3E3-4A5A-B735-371641A3B890}" srcOrd="9" destOrd="0" presId="urn:microsoft.com/office/officeart/2005/8/layout/cycle8"/>
    <dgm:cxn modelId="{C0EE2A8E-CDCE-49FD-8493-E70FD808A9FC}" type="presParOf" srcId="{BF1FFA4A-803D-42D3-B12F-E118170C99E4}" destId="{DFAB407E-AF24-4552-BD00-43235597A233}" srcOrd="10" destOrd="0" presId="urn:microsoft.com/office/officeart/2005/8/layout/cycle8"/>
    <dgm:cxn modelId="{F6E8415F-FE51-4440-8D9F-508CCEECF408}" type="presParOf" srcId="{BF1FFA4A-803D-42D3-B12F-E118170C99E4}" destId="{D2762D7B-4191-46AB-BBEE-CD2A07358D65}" srcOrd="11" destOrd="0" presId="urn:microsoft.com/office/officeart/2005/8/layout/cycle8"/>
    <dgm:cxn modelId="{F1902E57-7368-47FE-9808-EECB9656C6D7}" type="presParOf" srcId="{BF1FFA4A-803D-42D3-B12F-E118170C99E4}" destId="{D5000A2F-7A71-4BF5-9506-0D84D44B6903}" srcOrd="12" destOrd="0" presId="urn:microsoft.com/office/officeart/2005/8/layout/cycle8"/>
    <dgm:cxn modelId="{C93E5263-D6F7-453C-ABF6-42DD002E90F7}" type="presParOf" srcId="{BF1FFA4A-803D-42D3-B12F-E118170C99E4}" destId="{8BA90305-BF00-428F-A76B-681916E3422C}" srcOrd="13" destOrd="0" presId="urn:microsoft.com/office/officeart/2005/8/layout/cycle8"/>
    <dgm:cxn modelId="{B71117AD-D185-4063-AC66-CAD819133D80}" type="presParOf" srcId="{BF1FFA4A-803D-42D3-B12F-E118170C99E4}" destId="{AEC537F2-0594-4DA1-9C89-AF4E5C1AD34E}" srcOrd="14" destOrd="0" presId="urn:microsoft.com/office/officeart/2005/8/layout/cycle8"/>
    <dgm:cxn modelId="{8F6C63BE-D43A-4352-A20E-F3C707AFF730}" type="presParOf" srcId="{BF1FFA4A-803D-42D3-B12F-E118170C99E4}" destId="{5812F21A-AEDC-4546-8695-A060165FADFA}" srcOrd="15" destOrd="0" presId="urn:microsoft.com/office/officeart/2005/8/layout/cycle8"/>
    <dgm:cxn modelId="{7FA15FE2-E065-48AF-BFC5-58539B8ECA4A}" type="presParOf" srcId="{BF1FFA4A-803D-42D3-B12F-E118170C99E4}" destId="{EFCB975D-59EC-4334-875C-AC363C9269D8}" srcOrd="16" destOrd="0" presId="urn:microsoft.com/office/officeart/2005/8/layout/cycle8"/>
    <dgm:cxn modelId="{2AEFE620-4644-42BC-A548-3C7D026690E4}" type="presParOf" srcId="{BF1FFA4A-803D-42D3-B12F-E118170C99E4}" destId="{0FF00603-187A-4127-8A57-6B7A6554592B}" srcOrd="17" destOrd="0" presId="urn:microsoft.com/office/officeart/2005/8/layout/cycle8"/>
    <dgm:cxn modelId="{650A7E3C-912C-40CF-B01D-5B0D184089EA}" type="presParOf" srcId="{BF1FFA4A-803D-42D3-B12F-E118170C99E4}" destId="{4D0AE97A-A817-47E8-B1C4-CCDC1A7C79BC}" srcOrd="18" destOrd="0" presId="urn:microsoft.com/office/officeart/2005/8/layout/cycle8"/>
    <dgm:cxn modelId="{F18E7E61-AE1B-452F-BF83-88B04EF21C88}" type="presParOf" srcId="{BF1FFA4A-803D-42D3-B12F-E118170C99E4}" destId="{ACB736E6-3728-4903-898E-34CD8EF79E89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9B2663-7436-43B0-A0BD-BC8F3D4A9F17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8C5DC3-DC3E-482F-B6E6-63321342C8E9}">
      <dgm:prSet phldrT="[Text]" custT="1"/>
      <dgm:spPr/>
      <dgm:t>
        <a:bodyPr/>
        <a:lstStyle/>
        <a:p>
          <a:r>
            <a:rPr lang="en-US" sz="2000" b="1" u="sng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Gather user engagement data for analysis.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E30D7C3-C88C-44EB-B4DE-261B79CBC2B5}" type="parTrans" cxnId="{E3ECC424-3AAC-492F-BAB4-D9521803DBFC}">
      <dgm:prSet/>
      <dgm:spPr/>
      <dgm:t>
        <a:bodyPr/>
        <a:lstStyle/>
        <a:p>
          <a:endParaRPr lang="en-US"/>
        </a:p>
      </dgm:t>
    </dgm:pt>
    <dgm:pt modelId="{A091A0B1-F9A8-4493-B3E3-B0D9B07555B8}" type="sibTrans" cxnId="{E3ECC424-3AAC-492F-BAB4-D9521803DBFC}">
      <dgm:prSet/>
      <dgm:spPr/>
      <dgm:t>
        <a:bodyPr/>
        <a:lstStyle/>
        <a:p>
          <a:endParaRPr lang="en-US"/>
        </a:p>
      </dgm:t>
    </dgm:pt>
    <dgm:pt modelId="{F209A208-E7FF-4CC6-801D-191E043E638C}">
      <dgm:prSet phldrT="[Text]" custT="1"/>
      <dgm:spPr/>
      <dgm:t>
        <a:bodyPr/>
        <a:lstStyle/>
        <a:p>
          <a:r>
            <a:rPr lang="en-US" sz="2000" b="1" u="sng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Normalization</a:t>
          </a: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Normalize engagement metrics for consistency </a:t>
          </a: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across users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0310E3-E934-43B5-A3D8-D7B28D802E35}" type="parTrans" cxnId="{87E18D3F-5109-4037-801E-336210B88858}">
      <dgm:prSet/>
      <dgm:spPr/>
      <dgm:t>
        <a:bodyPr/>
        <a:lstStyle/>
        <a:p>
          <a:endParaRPr lang="en-US"/>
        </a:p>
      </dgm:t>
    </dgm:pt>
    <dgm:pt modelId="{EA57466A-2701-4DF1-B1E2-1A3821290A88}" type="sibTrans" cxnId="{87E18D3F-5109-4037-801E-336210B88858}">
      <dgm:prSet/>
      <dgm:spPr/>
      <dgm:t>
        <a:bodyPr/>
        <a:lstStyle/>
        <a:p>
          <a:endParaRPr lang="en-US"/>
        </a:p>
      </dgm:t>
    </dgm:pt>
    <dgm:pt modelId="{735BBD2A-A6C4-4E2A-9371-5DE8CF6B0545}">
      <dgm:prSet phldrT="[Text]" custT="1"/>
      <dgm:spPr/>
      <dgm:t>
        <a:bodyPr/>
        <a:lstStyle/>
        <a:p>
          <a:r>
            <a:rPr lang="en-US" sz="2000" b="1" u="sng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Clustering</a:t>
          </a: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Apply K-means algorithm to segment users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FE4C45-5A06-493E-B139-D88C03CD9F49}" type="parTrans" cxnId="{0C6D69B0-E269-4D2C-8BF7-5D904F8342AA}">
      <dgm:prSet/>
      <dgm:spPr/>
      <dgm:t>
        <a:bodyPr/>
        <a:lstStyle/>
        <a:p>
          <a:endParaRPr lang="en-US"/>
        </a:p>
      </dgm:t>
    </dgm:pt>
    <dgm:pt modelId="{A13D8B89-C5BB-4A7B-ACCF-A9D618788418}" type="sibTrans" cxnId="{0C6D69B0-E269-4D2C-8BF7-5D904F8342AA}">
      <dgm:prSet/>
      <dgm:spPr/>
      <dgm:t>
        <a:bodyPr/>
        <a:lstStyle/>
        <a:p>
          <a:endParaRPr lang="en-US"/>
        </a:p>
      </dgm:t>
    </dgm:pt>
    <dgm:pt modelId="{434B4062-97CB-409E-A69C-75A7DD792EEF}">
      <dgm:prSet phldrT="[Text]" custT="1"/>
      <dgm:spPr/>
      <dgm:t>
        <a:bodyPr/>
        <a:lstStyle/>
        <a:p>
          <a:r>
            <a:rPr lang="en-US" sz="2000" b="1" u="sng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Analyze extracted clusters for insights on behavior.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D05466-43B6-4ED2-BAE1-AF624F465680}" type="parTrans" cxnId="{D47CAD68-B307-4ECE-8C0E-806B31F66A9A}">
      <dgm:prSet/>
      <dgm:spPr/>
      <dgm:t>
        <a:bodyPr/>
        <a:lstStyle/>
        <a:p>
          <a:endParaRPr lang="en-US"/>
        </a:p>
      </dgm:t>
    </dgm:pt>
    <dgm:pt modelId="{AEDC0157-D3BF-426F-AA52-EB578BD1A847}" type="sibTrans" cxnId="{D47CAD68-B307-4ECE-8C0E-806B31F66A9A}">
      <dgm:prSet/>
      <dgm:spPr/>
      <dgm:t>
        <a:bodyPr/>
        <a:lstStyle/>
        <a:p>
          <a:endParaRPr lang="en-US"/>
        </a:p>
      </dgm:t>
    </dgm:pt>
    <dgm:pt modelId="{32C986FC-D58D-4BBA-BAF8-C368E75CFFD1}">
      <dgm:prSet phldrT="[Text]" custT="1"/>
      <dgm:spPr/>
      <dgm:t>
        <a:bodyPr/>
        <a:lstStyle/>
        <a:p>
          <a:r>
            <a:rPr lang="en-US" sz="2000" b="1" u="sng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 strategies based on engagement </a:t>
          </a:r>
        </a:p>
        <a:p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findings</a:t>
          </a:r>
        </a:p>
        <a:p>
          <a:endParaRPr lang="en-US" sz="900" dirty="0"/>
        </a:p>
      </dgm:t>
    </dgm:pt>
    <dgm:pt modelId="{E36121CD-F5E6-438A-BCFE-37B94A4D81F9}" type="parTrans" cxnId="{C7F055C2-AFA9-4B73-B92F-4DD0581D028C}">
      <dgm:prSet/>
      <dgm:spPr/>
      <dgm:t>
        <a:bodyPr/>
        <a:lstStyle/>
        <a:p>
          <a:endParaRPr lang="en-US"/>
        </a:p>
      </dgm:t>
    </dgm:pt>
    <dgm:pt modelId="{068F2BD0-A787-406E-B6AF-569965506222}" type="sibTrans" cxnId="{C7F055C2-AFA9-4B73-B92F-4DD0581D028C}">
      <dgm:prSet/>
      <dgm:spPr/>
      <dgm:t>
        <a:bodyPr/>
        <a:lstStyle/>
        <a:p>
          <a:endParaRPr lang="en-US"/>
        </a:p>
      </dgm:t>
    </dgm:pt>
    <dgm:pt modelId="{BFFD3182-F43C-4E1C-920C-50E715E097D7}" type="pres">
      <dgm:prSet presAssocID="{EB9B2663-7436-43B0-A0BD-BC8F3D4A9F17}" presName="cycle" presStyleCnt="0">
        <dgm:presLayoutVars>
          <dgm:dir/>
          <dgm:resizeHandles val="exact"/>
        </dgm:presLayoutVars>
      </dgm:prSet>
      <dgm:spPr/>
    </dgm:pt>
    <dgm:pt modelId="{5A795416-654B-40ED-9581-95D7729DBFC0}" type="pres">
      <dgm:prSet presAssocID="{FD8C5DC3-DC3E-482F-B6E6-63321342C8E9}" presName="node" presStyleLbl="node1" presStyleIdx="0" presStyleCnt="5" custScaleX="14614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A236C5-9CFB-4DCE-8D13-FD3E1A9CCEFD}" type="pres">
      <dgm:prSet presAssocID="{A091A0B1-F9A8-4493-B3E3-B0D9B07555B8}" presName="sibTrans" presStyleLbl="sibTrans2D1" presStyleIdx="0" presStyleCnt="5" custLinFactX="37009" custLinFactNeighborX="100000" custLinFactNeighborY="-23492"/>
      <dgm:spPr/>
    </dgm:pt>
    <dgm:pt modelId="{48685599-F712-4BE6-BBE2-2BBB15BBB25A}" type="pres">
      <dgm:prSet presAssocID="{A091A0B1-F9A8-4493-B3E3-B0D9B07555B8}" presName="connectorText" presStyleLbl="sibTrans2D1" presStyleIdx="0" presStyleCnt="5"/>
      <dgm:spPr/>
    </dgm:pt>
    <dgm:pt modelId="{38372498-6801-4C1D-BD4F-A9BB644A51EC}" type="pres">
      <dgm:prSet presAssocID="{F209A208-E7FF-4CC6-801D-191E043E638C}" presName="node" presStyleLbl="node1" presStyleIdx="1" presStyleCnt="5" custScaleX="200548" custRadScaleRad="108636" custRadScaleInc="146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DA893C-69D0-442D-8CE9-4B1392220188}" type="pres">
      <dgm:prSet presAssocID="{EA57466A-2701-4DF1-B1E2-1A3821290A88}" presName="sibTrans" presStyleLbl="sibTrans2D1" presStyleIdx="1" presStyleCnt="5"/>
      <dgm:spPr/>
    </dgm:pt>
    <dgm:pt modelId="{F36877FA-160D-4E93-AE13-CBA642B387FE}" type="pres">
      <dgm:prSet presAssocID="{EA57466A-2701-4DF1-B1E2-1A3821290A88}" presName="connectorText" presStyleLbl="sibTrans2D1" presStyleIdx="1" presStyleCnt="5"/>
      <dgm:spPr/>
    </dgm:pt>
    <dgm:pt modelId="{DA0808C0-1DEB-4BD4-87D0-EE7CBC6088B4}" type="pres">
      <dgm:prSet presAssocID="{735BBD2A-A6C4-4E2A-9371-5DE8CF6B0545}" presName="node" presStyleLbl="node1" presStyleIdx="2" presStyleCnt="5" custScaleX="198930" custRadScaleRad="118828" custRadScaleInc="-363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6B5A40-01A1-430C-A6CB-5D37255DAB29}" type="pres">
      <dgm:prSet presAssocID="{A13D8B89-C5BB-4A7B-ACCF-A9D618788418}" presName="sibTrans" presStyleLbl="sibTrans2D1" presStyleIdx="2" presStyleCnt="5"/>
      <dgm:spPr/>
    </dgm:pt>
    <dgm:pt modelId="{752B52A7-1162-4EAF-9E95-20035BFBB3CE}" type="pres">
      <dgm:prSet presAssocID="{A13D8B89-C5BB-4A7B-ACCF-A9D618788418}" presName="connectorText" presStyleLbl="sibTrans2D1" presStyleIdx="2" presStyleCnt="5"/>
      <dgm:spPr/>
    </dgm:pt>
    <dgm:pt modelId="{58BD14D3-B1D4-45F1-ABDC-1689EA60F249}" type="pres">
      <dgm:prSet presAssocID="{434B4062-97CB-409E-A69C-75A7DD792EEF}" presName="node" presStyleLbl="node1" presStyleIdx="3" presStyleCnt="5" custScaleX="180684" custRadScaleRad="127164" custRadScaleInc="5365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ADBFD8-5AC5-4D6D-AC5C-A26D836EFAF2}" type="pres">
      <dgm:prSet presAssocID="{AEDC0157-D3BF-426F-AA52-EB578BD1A847}" presName="sibTrans" presStyleLbl="sibTrans2D1" presStyleIdx="3" presStyleCnt="5" custLinFactX="-16431" custLinFactNeighborX="-100000" custLinFactNeighborY="2936"/>
      <dgm:spPr/>
    </dgm:pt>
    <dgm:pt modelId="{13F3829A-A247-43C8-AA53-AA47EE645D90}" type="pres">
      <dgm:prSet presAssocID="{AEDC0157-D3BF-426F-AA52-EB578BD1A847}" presName="connectorText" presStyleLbl="sibTrans2D1" presStyleIdx="3" presStyleCnt="5"/>
      <dgm:spPr/>
    </dgm:pt>
    <dgm:pt modelId="{EC8C2E46-E594-4F91-9F33-C32028CBF705}" type="pres">
      <dgm:prSet presAssocID="{32C986FC-D58D-4BBA-BAF8-C368E75CFFD1}" presName="node" presStyleLbl="node1" presStyleIdx="4" presStyleCnt="5" custScaleX="224589" custRadScaleRad="109854" custRadScaleInc="-81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BE79A7-56FB-4DB2-A523-5D634C16D97E}" type="pres">
      <dgm:prSet presAssocID="{068F2BD0-A787-406E-B6AF-569965506222}" presName="sibTrans" presStyleLbl="sibTrans2D1" presStyleIdx="4" presStyleCnt="5" custLinFactX="-37450" custLinFactNeighborX="-100000" custLinFactNeighborY="-35237"/>
      <dgm:spPr/>
    </dgm:pt>
    <dgm:pt modelId="{B5F394F0-57D7-4A6B-896C-92978FC3A458}" type="pres">
      <dgm:prSet presAssocID="{068F2BD0-A787-406E-B6AF-569965506222}" presName="connectorText" presStyleLbl="sibTrans2D1" presStyleIdx="4" presStyleCnt="5"/>
      <dgm:spPr/>
    </dgm:pt>
  </dgm:ptLst>
  <dgm:cxnLst>
    <dgm:cxn modelId="{BD3EA55D-FCC4-478C-9A2B-DF58FD68A1DB}" type="presOf" srcId="{A13D8B89-C5BB-4A7B-ACCF-A9D618788418}" destId="{AE6B5A40-01A1-430C-A6CB-5D37255DAB29}" srcOrd="0" destOrd="0" presId="urn:microsoft.com/office/officeart/2005/8/layout/cycle2"/>
    <dgm:cxn modelId="{0C6D69B0-E269-4D2C-8BF7-5D904F8342AA}" srcId="{EB9B2663-7436-43B0-A0BD-BC8F3D4A9F17}" destId="{735BBD2A-A6C4-4E2A-9371-5DE8CF6B0545}" srcOrd="2" destOrd="0" parTransId="{B7FE4C45-5A06-493E-B139-D88C03CD9F49}" sibTransId="{A13D8B89-C5BB-4A7B-ACCF-A9D618788418}"/>
    <dgm:cxn modelId="{CB768E6C-31FB-422B-A23E-ABEE00C6BCDD}" type="presOf" srcId="{434B4062-97CB-409E-A69C-75A7DD792EEF}" destId="{58BD14D3-B1D4-45F1-ABDC-1689EA60F249}" srcOrd="0" destOrd="0" presId="urn:microsoft.com/office/officeart/2005/8/layout/cycle2"/>
    <dgm:cxn modelId="{57E3CD75-9F07-45DE-9301-644908C15561}" type="presOf" srcId="{A091A0B1-F9A8-4493-B3E3-B0D9B07555B8}" destId="{E4A236C5-9CFB-4DCE-8D13-FD3E1A9CCEFD}" srcOrd="0" destOrd="0" presId="urn:microsoft.com/office/officeart/2005/8/layout/cycle2"/>
    <dgm:cxn modelId="{3B80ECE2-71CD-4630-8C3C-50CA68CED2D4}" type="presOf" srcId="{EA57466A-2701-4DF1-B1E2-1A3821290A88}" destId="{F36877FA-160D-4E93-AE13-CBA642B387FE}" srcOrd="1" destOrd="0" presId="urn:microsoft.com/office/officeart/2005/8/layout/cycle2"/>
    <dgm:cxn modelId="{286D5641-B2DF-44A9-9148-51940CF1AE7D}" type="presOf" srcId="{AEDC0157-D3BF-426F-AA52-EB578BD1A847}" destId="{13F3829A-A247-43C8-AA53-AA47EE645D90}" srcOrd="1" destOrd="0" presId="urn:microsoft.com/office/officeart/2005/8/layout/cycle2"/>
    <dgm:cxn modelId="{ADA1D131-F4C7-40B5-9994-94B10DA85AFD}" type="presOf" srcId="{AEDC0157-D3BF-426F-AA52-EB578BD1A847}" destId="{B6ADBFD8-5AC5-4D6D-AC5C-A26D836EFAF2}" srcOrd="0" destOrd="0" presId="urn:microsoft.com/office/officeart/2005/8/layout/cycle2"/>
    <dgm:cxn modelId="{3AF9669A-D8B6-4526-950D-C4B7AF01159E}" type="presOf" srcId="{A091A0B1-F9A8-4493-B3E3-B0D9B07555B8}" destId="{48685599-F712-4BE6-BBE2-2BBB15BBB25A}" srcOrd="1" destOrd="0" presId="urn:microsoft.com/office/officeart/2005/8/layout/cycle2"/>
    <dgm:cxn modelId="{902C7BF9-8EB3-4433-917A-E91F808DAF9C}" type="presOf" srcId="{F209A208-E7FF-4CC6-801D-191E043E638C}" destId="{38372498-6801-4C1D-BD4F-A9BB644A51EC}" srcOrd="0" destOrd="0" presId="urn:microsoft.com/office/officeart/2005/8/layout/cycle2"/>
    <dgm:cxn modelId="{E5F7C4B1-2F5A-4AF6-B409-AB71EFEE24B1}" type="presOf" srcId="{068F2BD0-A787-406E-B6AF-569965506222}" destId="{B5F394F0-57D7-4A6B-896C-92978FC3A458}" srcOrd="1" destOrd="0" presId="urn:microsoft.com/office/officeart/2005/8/layout/cycle2"/>
    <dgm:cxn modelId="{84FF18E7-29CD-42D9-ADE6-C9C9E8E034AC}" type="presOf" srcId="{FD8C5DC3-DC3E-482F-B6E6-63321342C8E9}" destId="{5A795416-654B-40ED-9581-95D7729DBFC0}" srcOrd="0" destOrd="0" presId="urn:microsoft.com/office/officeart/2005/8/layout/cycle2"/>
    <dgm:cxn modelId="{E3ECC424-3AAC-492F-BAB4-D9521803DBFC}" srcId="{EB9B2663-7436-43B0-A0BD-BC8F3D4A9F17}" destId="{FD8C5DC3-DC3E-482F-B6E6-63321342C8E9}" srcOrd="0" destOrd="0" parTransId="{CE30D7C3-C88C-44EB-B4DE-261B79CBC2B5}" sibTransId="{A091A0B1-F9A8-4493-B3E3-B0D9B07555B8}"/>
    <dgm:cxn modelId="{D47CAD68-B307-4ECE-8C0E-806B31F66A9A}" srcId="{EB9B2663-7436-43B0-A0BD-BC8F3D4A9F17}" destId="{434B4062-97CB-409E-A69C-75A7DD792EEF}" srcOrd="3" destOrd="0" parTransId="{A0D05466-43B6-4ED2-BAE1-AF624F465680}" sibTransId="{AEDC0157-D3BF-426F-AA52-EB578BD1A847}"/>
    <dgm:cxn modelId="{BC60C8FA-3066-457F-AD38-8057C5F006B8}" type="presOf" srcId="{735BBD2A-A6C4-4E2A-9371-5DE8CF6B0545}" destId="{DA0808C0-1DEB-4BD4-87D0-EE7CBC6088B4}" srcOrd="0" destOrd="0" presId="urn:microsoft.com/office/officeart/2005/8/layout/cycle2"/>
    <dgm:cxn modelId="{A02D2A5C-B444-49D8-8DA0-F3B4D5C3FD7E}" type="presOf" srcId="{EA57466A-2701-4DF1-B1E2-1A3821290A88}" destId="{F2DA893C-69D0-442D-8CE9-4B1392220188}" srcOrd="0" destOrd="0" presId="urn:microsoft.com/office/officeart/2005/8/layout/cycle2"/>
    <dgm:cxn modelId="{B5AD5FF3-F3C6-4CE5-AEE4-E3A0B40363F5}" type="presOf" srcId="{32C986FC-D58D-4BBA-BAF8-C368E75CFFD1}" destId="{EC8C2E46-E594-4F91-9F33-C32028CBF705}" srcOrd="0" destOrd="0" presId="urn:microsoft.com/office/officeart/2005/8/layout/cycle2"/>
    <dgm:cxn modelId="{87E18D3F-5109-4037-801E-336210B88858}" srcId="{EB9B2663-7436-43B0-A0BD-BC8F3D4A9F17}" destId="{F209A208-E7FF-4CC6-801D-191E043E638C}" srcOrd="1" destOrd="0" parTransId="{1A0310E3-E934-43B5-A3D8-D7B28D802E35}" sibTransId="{EA57466A-2701-4DF1-B1E2-1A3821290A88}"/>
    <dgm:cxn modelId="{E5BE36B5-C652-4921-9D7D-0425471E8C63}" type="presOf" srcId="{A13D8B89-C5BB-4A7B-ACCF-A9D618788418}" destId="{752B52A7-1162-4EAF-9E95-20035BFBB3CE}" srcOrd="1" destOrd="0" presId="urn:microsoft.com/office/officeart/2005/8/layout/cycle2"/>
    <dgm:cxn modelId="{C7F055C2-AFA9-4B73-B92F-4DD0581D028C}" srcId="{EB9B2663-7436-43B0-A0BD-BC8F3D4A9F17}" destId="{32C986FC-D58D-4BBA-BAF8-C368E75CFFD1}" srcOrd="4" destOrd="0" parTransId="{E36121CD-F5E6-438A-BCFE-37B94A4D81F9}" sibTransId="{068F2BD0-A787-406E-B6AF-569965506222}"/>
    <dgm:cxn modelId="{209FCD99-B59D-47E8-806E-A1E569D1C47C}" type="presOf" srcId="{EB9B2663-7436-43B0-A0BD-BC8F3D4A9F17}" destId="{BFFD3182-F43C-4E1C-920C-50E715E097D7}" srcOrd="0" destOrd="0" presId="urn:microsoft.com/office/officeart/2005/8/layout/cycle2"/>
    <dgm:cxn modelId="{1E247AFA-F23B-457D-A6A9-8AE3D58AD100}" type="presOf" srcId="{068F2BD0-A787-406E-B6AF-569965506222}" destId="{F3BE79A7-56FB-4DB2-A523-5D634C16D97E}" srcOrd="0" destOrd="0" presId="urn:microsoft.com/office/officeart/2005/8/layout/cycle2"/>
    <dgm:cxn modelId="{CCB7260F-8D0A-491E-B7AD-6A5DCA25B4D8}" type="presParOf" srcId="{BFFD3182-F43C-4E1C-920C-50E715E097D7}" destId="{5A795416-654B-40ED-9581-95D7729DBFC0}" srcOrd="0" destOrd="0" presId="urn:microsoft.com/office/officeart/2005/8/layout/cycle2"/>
    <dgm:cxn modelId="{03CF2C09-CD68-4831-8060-A7FD83140EF2}" type="presParOf" srcId="{BFFD3182-F43C-4E1C-920C-50E715E097D7}" destId="{E4A236C5-9CFB-4DCE-8D13-FD3E1A9CCEFD}" srcOrd="1" destOrd="0" presId="urn:microsoft.com/office/officeart/2005/8/layout/cycle2"/>
    <dgm:cxn modelId="{6AD17111-A3D3-4AEB-BC2D-6233106722E4}" type="presParOf" srcId="{E4A236C5-9CFB-4DCE-8D13-FD3E1A9CCEFD}" destId="{48685599-F712-4BE6-BBE2-2BBB15BBB25A}" srcOrd="0" destOrd="0" presId="urn:microsoft.com/office/officeart/2005/8/layout/cycle2"/>
    <dgm:cxn modelId="{1C226DE7-471B-46C2-A200-A3D3AC5CD0AD}" type="presParOf" srcId="{BFFD3182-F43C-4E1C-920C-50E715E097D7}" destId="{38372498-6801-4C1D-BD4F-A9BB644A51EC}" srcOrd="2" destOrd="0" presId="urn:microsoft.com/office/officeart/2005/8/layout/cycle2"/>
    <dgm:cxn modelId="{32ECAAF9-F496-484F-8BD8-C23B01FEC4DD}" type="presParOf" srcId="{BFFD3182-F43C-4E1C-920C-50E715E097D7}" destId="{F2DA893C-69D0-442D-8CE9-4B1392220188}" srcOrd="3" destOrd="0" presId="urn:microsoft.com/office/officeart/2005/8/layout/cycle2"/>
    <dgm:cxn modelId="{91700DC5-FD74-42A2-8085-B245F2D0B3C7}" type="presParOf" srcId="{F2DA893C-69D0-442D-8CE9-4B1392220188}" destId="{F36877FA-160D-4E93-AE13-CBA642B387FE}" srcOrd="0" destOrd="0" presId="urn:microsoft.com/office/officeart/2005/8/layout/cycle2"/>
    <dgm:cxn modelId="{45F8E778-BB81-485A-8D92-C57FFAD29073}" type="presParOf" srcId="{BFFD3182-F43C-4E1C-920C-50E715E097D7}" destId="{DA0808C0-1DEB-4BD4-87D0-EE7CBC6088B4}" srcOrd="4" destOrd="0" presId="urn:microsoft.com/office/officeart/2005/8/layout/cycle2"/>
    <dgm:cxn modelId="{409D57BE-5EED-49C8-A8A4-ABAFD56AF65C}" type="presParOf" srcId="{BFFD3182-F43C-4E1C-920C-50E715E097D7}" destId="{AE6B5A40-01A1-430C-A6CB-5D37255DAB29}" srcOrd="5" destOrd="0" presId="urn:microsoft.com/office/officeart/2005/8/layout/cycle2"/>
    <dgm:cxn modelId="{A1A19B57-4EA9-4717-A36D-9649A3A074DB}" type="presParOf" srcId="{AE6B5A40-01A1-430C-A6CB-5D37255DAB29}" destId="{752B52A7-1162-4EAF-9E95-20035BFBB3CE}" srcOrd="0" destOrd="0" presId="urn:microsoft.com/office/officeart/2005/8/layout/cycle2"/>
    <dgm:cxn modelId="{88DDDFE3-CA3D-4A6B-B498-507B3521BA35}" type="presParOf" srcId="{BFFD3182-F43C-4E1C-920C-50E715E097D7}" destId="{58BD14D3-B1D4-45F1-ABDC-1689EA60F249}" srcOrd="6" destOrd="0" presId="urn:microsoft.com/office/officeart/2005/8/layout/cycle2"/>
    <dgm:cxn modelId="{0D4C7F74-1ABD-480C-B926-752677DC5223}" type="presParOf" srcId="{BFFD3182-F43C-4E1C-920C-50E715E097D7}" destId="{B6ADBFD8-5AC5-4D6D-AC5C-A26D836EFAF2}" srcOrd="7" destOrd="0" presId="urn:microsoft.com/office/officeart/2005/8/layout/cycle2"/>
    <dgm:cxn modelId="{10DDF2D8-35B9-452A-BF6F-97A0CA883611}" type="presParOf" srcId="{B6ADBFD8-5AC5-4D6D-AC5C-A26D836EFAF2}" destId="{13F3829A-A247-43C8-AA53-AA47EE645D90}" srcOrd="0" destOrd="0" presId="urn:microsoft.com/office/officeart/2005/8/layout/cycle2"/>
    <dgm:cxn modelId="{F04728B6-E813-415C-A3D6-8208197BA4F2}" type="presParOf" srcId="{BFFD3182-F43C-4E1C-920C-50E715E097D7}" destId="{EC8C2E46-E594-4F91-9F33-C32028CBF705}" srcOrd="8" destOrd="0" presId="urn:microsoft.com/office/officeart/2005/8/layout/cycle2"/>
    <dgm:cxn modelId="{7FE56A00-5252-4815-9E2F-C16E0886D54B}" type="presParOf" srcId="{BFFD3182-F43C-4E1C-920C-50E715E097D7}" destId="{F3BE79A7-56FB-4DB2-A523-5D634C16D97E}" srcOrd="9" destOrd="0" presId="urn:microsoft.com/office/officeart/2005/8/layout/cycle2"/>
    <dgm:cxn modelId="{7DA0563F-4467-4044-B1DD-D91639E6DBA0}" type="presParOf" srcId="{F3BE79A7-56FB-4DB2-A523-5D634C16D97E}" destId="{B5F394F0-57D7-4A6B-896C-92978FC3A45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24B7E6-86CF-42E4-80BC-9A549AE2151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0B2CA3-41F4-43C5-92A3-C93ECDB5BA56}">
      <dgm:prSet phldrT="[Text]" custT="1"/>
      <dgm:spPr/>
      <dgm:t>
        <a:bodyPr/>
        <a:lstStyle/>
        <a:p>
          <a:pPr algn="ctr"/>
          <a:r>
            <a: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TCP Retransmission</a:t>
          </a:r>
        </a:p>
        <a:p>
          <a:pPr algn="l"/>
          <a:r>
            <a:rPr lang="en-US" sz="1700" dirty="0" smtClean="0">
              <a:solidFill>
                <a:srgbClr val="002060"/>
              </a:solidFill>
            </a:rPr>
            <a:t>Measure TCP retransmission rates to evaluate network reliability and identify potential areas for performance enhancement.</a:t>
          </a:r>
          <a:endParaRPr lang="en-US" sz="1700" dirty="0">
            <a:solidFill>
              <a:srgbClr val="002060"/>
            </a:solidFill>
          </a:endParaRPr>
        </a:p>
      </dgm:t>
    </dgm:pt>
    <dgm:pt modelId="{EC78CF00-0BAC-4875-A260-B91EE0E8D9EB}" type="parTrans" cxnId="{E24D2BFE-F1AD-44FE-85E0-4B55F7616A19}">
      <dgm:prSet/>
      <dgm:spPr/>
      <dgm:t>
        <a:bodyPr/>
        <a:lstStyle/>
        <a:p>
          <a:endParaRPr lang="en-US"/>
        </a:p>
      </dgm:t>
    </dgm:pt>
    <dgm:pt modelId="{E48FFDE6-60AC-4C7C-B310-BD45C349DB8C}" type="sibTrans" cxnId="{E24D2BFE-F1AD-44FE-85E0-4B55F7616A19}">
      <dgm:prSet/>
      <dgm:spPr/>
      <dgm:t>
        <a:bodyPr/>
        <a:lstStyle/>
        <a:p>
          <a:endParaRPr lang="en-US"/>
        </a:p>
      </dgm:t>
    </dgm:pt>
    <dgm:pt modelId="{71DA8F91-BE62-4733-B58E-A38699B93CBE}">
      <dgm:prSet phldrT="[Text]" custT="1"/>
      <dgm:spPr/>
      <dgm:t>
        <a:bodyPr/>
        <a:lstStyle/>
        <a:p>
          <a:pPr algn="ctr"/>
          <a:r>
            <a: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Round Trip Time</a:t>
          </a:r>
        </a:p>
        <a:p>
          <a:pPr algn="l"/>
          <a:r>
            <a:rPr lang="en-US" sz="1700" dirty="0" smtClean="0">
              <a:solidFill>
                <a:srgbClr val="002060"/>
              </a:solidFill>
            </a:rPr>
            <a:t>Analyze RTT metrics to assess latency issues affecting user experience and improve service delivery efficiency.</a:t>
          </a:r>
        </a:p>
        <a:p>
          <a:pPr algn="ctr"/>
          <a:endParaRPr lang="en-US" sz="1600" dirty="0"/>
        </a:p>
      </dgm:t>
    </dgm:pt>
    <dgm:pt modelId="{5100F0D7-DFC9-4306-8D1A-E8FC88C17C64}" type="parTrans" cxnId="{70D23977-9358-4945-8F99-069525DAC89B}">
      <dgm:prSet/>
      <dgm:spPr/>
      <dgm:t>
        <a:bodyPr/>
        <a:lstStyle/>
        <a:p>
          <a:endParaRPr lang="en-US"/>
        </a:p>
      </dgm:t>
    </dgm:pt>
    <dgm:pt modelId="{79117E19-964F-44BC-98D5-07EEA3A2D8CE}" type="sibTrans" cxnId="{70D23977-9358-4945-8F99-069525DAC89B}">
      <dgm:prSet/>
      <dgm:spPr/>
      <dgm:t>
        <a:bodyPr/>
        <a:lstStyle/>
        <a:p>
          <a:endParaRPr lang="en-US"/>
        </a:p>
      </dgm:t>
    </dgm:pt>
    <dgm:pt modelId="{ABC88F39-7547-42D8-A78F-14284F5E81FF}">
      <dgm:prSet phldrT="[Text]" custT="1"/>
      <dgm:spPr/>
      <dgm:t>
        <a:bodyPr/>
        <a:lstStyle/>
        <a:p>
          <a:pPr algn="ctr"/>
          <a:r>
            <a: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Throughput Levels</a:t>
          </a:r>
        </a:p>
        <a:p>
          <a:pPr algn="l"/>
          <a:r>
            <a:rPr lang="en-US" sz="1700" dirty="0" smtClean="0">
              <a:solidFill>
                <a:srgbClr val="002060"/>
              </a:solidFill>
            </a:rPr>
            <a:t>Monitor average throughput across </a:t>
          </a:r>
        </a:p>
        <a:p>
          <a:pPr algn="l"/>
          <a:r>
            <a:rPr lang="en-US" sz="1700" dirty="0" smtClean="0">
              <a:solidFill>
                <a:srgbClr val="002060"/>
              </a:solidFill>
            </a:rPr>
            <a:t>handsets to ensure optimal performance and enhance customer satisfaction levels.</a:t>
          </a:r>
          <a:endParaRPr lang="en-US" sz="1700" dirty="0">
            <a:solidFill>
              <a:srgbClr val="002060"/>
            </a:solidFill>
          </a:endParaRPr>
        </a:p>
      </dgm:t>
    </dgm:pt>
    <dgm:pt modelId="{7C615CFC-A37A-488C-8B1F-D9F823AF6394}" type="parTrans" cxnId="{F972410E-8E2D-45C5-8B93-EE388F73362C}">
      <dgm:prSet/>
      <dgm:spPr/>
      <dgm:t>
        <a:bodyPr/>
        <a:lstStyle/>
        <a:p>
          <a:endParaRPr lang="en-US"/>
        </a:p>
      </dgm:t>
    </dgm:pt>
    <dgm:pt modelId="{0544D4D8-5961-42E1-B4D6-378202FC93B6}" type="sibTrans" cxnId="{F972410E-8E2D-45C5-8B93-EE388F73362C}">
      <dgm:prSet/>
      <dgm:spPr/>
      <dgm:t>
        <a:bodyPr/>
        <a:lstStyle/>
        <a:p>
          <a:endParaRPr lang="en-US"/>
        </a:p>
      </dgm:t>
    </dgm:pt>
    <dgm:pt modelId="{11CF0139-D6DE-47F9-B6D3-38ADA40AF0A9}">
      <dgm:prSet phldrT="[Text]" custT="1"/>
      <dgm:spPr/>
      <dgm:t>
        <a:bodyPr/>
        <a:lstStyle/>
        <a:p>
          <a:pPr algn="ctr"/>
          <a:r>
            <a:rPr lang="en-US" sz="2000" u="sng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Device Performance</a:t>
          </a:r>
        </a:p>
        <a:p>
          <a:pPr algn="l"/>
          <a:r>
            <a:rPr lang="en-US" sz="1700" dirty="0" smtClean="0">
              <a:solidFill>
                <a:srgbClr val="002060"/>
              </a:solidFill>
            </a:rPr>
            <a:t>Evaluate the correlation between handset types and user experience metrics to provide targeted device recommendations</a:t>
          </a:r>
          <a:endParaRPr lang="en-US" sz="1700" dirty="0">
            <a:solidFill>
              <a:srgbClr val="002060"/>
            </a:solidFill>
          </a:endParaRPr>
        </a:p>
      </dgm:t>
    </dgm:pt>
    <dgm:pt modelId="{F50D4FC5-D2FB-47F9-BB57-A5D16B80C55C}" type="parTrans" cxnId="{5D16E011-E9B1-4277-B9EE-9C3061B71A18}">
      <dgm:prSet/>
      <dgm:spPr/>
      <dgm:t>
        <a:bodyPr/>
        <a:lstStyle/>
        <a:p>
          <a:endParaRPr lang="en-US"/>
        </a:p>
      </dgm:t>
    </dgm:pt>
    <dgm:pt modelId="{309E5862-ACCE-4E91-B71B-81A4C88FCA34}" type="sibTrans" cxnId="{5D16E011-E9B1-4277-B9EE-9C3061B71A18}">
      <dgm:prSet/>
      <dgm:spPr/>
      <dgm:t>
        <a:bodyPr/>
        <a:lstStyle/>
        <a:p>
          <a:endParaRPr lang="en-US"/>
        </a:p>
      </dgm:t>
    </dgm:pt>
    <dgm:pt modelId="{2CC9C848-63CF-4436-8F97-2F6749E1C481}" type="pres">
      <dgm:prSet presAssocID="{DA24B7E6-86CF-42E4-80BC-9A549AE2151F}" presName="Name0" presStyleCnt="0">
        <dgm:presLayoutVars>
          <dgm:dir/>
          <dgm:resizeHandles val="exact"/>
        </dgm:presLayoutVars>
      </dgm:prSet>
      <dgm:spPr/>
    </dgm:pt>
    <dgm:pt modelId="{AAC83DDB-AD97-4B3E-AAA1-F9D4851457F7}" type="pres">
      <dgm:prSet presAssocID="{D10B2CA3-41F4-43C5-92A3-C93ECDB5BA56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D25BA4-6EB3-4CDF-A333-1B67D0DC1C64}" type="pres">
      <dgm:prSet presAssocID="{E48FFDE6-60AC-4C7C-B310-BD45C349DB8C}" presName="sibTrans" presStyleCnt="0"/>
      <dgm:spPr/>
    </dgm:pt>
    <dgm:pt modelId="{BFDE59F3-0789-469D-95B2-510F48414AB0}" type="pres">
      <dgm:prSet presAssocID="{71DA8F91-BE62-4733-B58E-A38699B93CB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F2DACD-9CCD-4E83-8B87-2A272D417FE2}" type="pres">
      <dgm:prSet presAssocID="{79117E19-964F-44BC-98D5-07EEA3A2D8CE}" presName="sibTrans" presStyleCnt="0"/>
      <dgm:spPr/>
    </dgm:pt>
    <dgm:pt modelId="{B3E02F3E-76F7-47E8-9B4E-519487523CE0}" type="pres">
      <dgm:prSet presAssocID="{ABC88F39-7547-42D8-A78F-14284F5E81F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DBE6D8-200B-4DDA-A87F-9164BAB199FA}" type="pres">
      <dgm:prSet presAssocID="{0544D4D8-5961-42E1-B4D6-378202FC93B6}" presName="sibTrans" presStyleCnt="0"/>
      <dgm:spPr/>
    </dgm:pt>
    <dgm:pt modelId="{2A0C71BB-E309-4DE3-B68A-0EE0E880D581}" type="pres">
      <dgm:prSet presAssocID="{11CF0139-D6DE-47F9-B6D3-38ADA40AF0A9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08099-4CF2-4155-B063-E988AFD28A69}" type="presOf" srcId="{DA24B7E6-86CF-42E4-80BC-9A549AE2151F}" destId="{2CC9C848-63CF-4436-8F97-2F6749E1C481}" srcOrd="0" destOrd="0" presId="urn:microsoft.com/office/officeart/2005/8/layout/hList6"/>
    <dgm:cxn modelId="{F972410E-8E2D-45C5-8B93-EE388F73362C}" srcId="{DA24B7E6-86CF-42E4-80BC-9A549AE2151F}" destId="{ABC88F39-7547-42D8-A78F-14284F5E81FF}" srcOrd="2" destOrd="0" parTransId="{7C615CFC-A37A-488C-8B1F-D9F823AF6394}" sibTransId="{0544D4D8-5961-42E1-B4D6-378202FC93B6}"/>
    <dgm:cxn modelId="{E24D2BFE-F1AD-44FE-85E0-4B55F7616A19}" srcId="{DA24B7E6-86CF-42E4-80BC-9A549AE2151F}" destId="{D10B2CA3-41F4-43C5-92A3-C93ECDB5BA56}" srcOrd="0" destOrd="0" parTransId="{EC78CF00-0BAC-4875-A260-B91EE0E8D9EB}" sibTransId="{E48FFDE6-60AC-4C7C-B310-BD45C349DB8C}"/>
    <dgm:cxn modelId="{B5598FBC-C06E-4EB4-B56E-4BF7236BE1B7}" type="presOf" srcId="{11CF0139-D6DE-47F9-B6D3-38ADA40AF0A9}" destId="{2A0C71BB-E309-4DE3-B68A-0EE0E880D581}" srcOrd="0" destOrd="0" presId="urn:microsoft.com/office/officeart/2005/8/layout/hList6"/>
    <dgm:cxn modelId="{70D23977-9358-4945-8F99-069525DAC89B}" srcId="{DA24B7E6-86CF-42E4-80BC-9A549AE2151F}" destId="{71DA8F91-BE62-4733-B58E-A38699B93CBE}" srcOrd="1" destOrd="0" parTransId="{5100F0D7-DFC9-4306-8D1A-E8FC88C17C64}" sibTransId="{79117E19-964F-44BC-98D5-07EEA3A2D8CE}"/>
    <dgm:cxn modelId="{23600B92-3521-4F63-AB70-5D71234CA500}" type="presOf" srcId="{71DA8F91-BE62-4733-B58E-A38699B93CBE}" destId="{BFDE59F3-0789-469D-95B2-510F48414AB0}" srcOrd="0" destOrd="0" presId="urn:microsoft.com/office/officeart/2005/8/layout/hList6"/>
    <dgm:cxn modelId="{A1CBA0C2-A7C4-4211-AB03-F25769576303}" type="presOf" srcId="{ABC88F39-7547-42D8-A78F-14284F5E81FF}" destId="{B3E02F3E-76F7-47E8-9B4E-519487523CE0}" srcOrd="0" destOrd="0" presId="urn:microsoft.com/office/officeart/2005/8/layout/hList6"/>
    <dgm:cxn modelId="{5D16E011-E9B1-4277-B9EE-9C3061B71A18}" srcId="{DA24B7E6-86CF-42E4-80BC-9A549AE2151F}" destId="{11CF0139-D6DE-47F9-B6D3-38ADA40AF0A9}" srcOrd="3" destOrd="0" parTransId="{F50D4FC5-D2FB-47F9-BB57-A5D16B80C55C}" sibTransId="{309E5862-ACCE-4E91-B71B-81A4C88FCA34}"/>
    <dgm:cxn modelId="{1154CBAB-26FE-425C-8670-4887E60A3857}" type="presOf" srcId="{D10B2CA3-41F4-43C5-92A3-C93ECDB5BA56}" destId="{AAC83DDB-AD97-4B3E-AAA1-F9D4851457F7}" srcOrd="0" destOrd="0" presId="urn:microsoft.com/office/officeart/2005/8/layout/hList6"/>
    <dgm:cxn modelId="{4215E7AE-90B3-48C5-B631-1B4F6FE99D40}" type="presParOf" srcId="{2CC9C848-63CF-4436-8F97-2F6749E1C481}" destId="{AAC83DDB-AD97-4B3E-AAA1-F9D4851457F7}" srcOrd="0" destOrd="0" presId="urn:microsoft.com/office/officeart/2005/8/layout/hList6"/>
    <dgm:cxn modelId="{C09412E8-DB84-456F-858B-96D370B7F6EE}" type="presParOf" srcId="{2CC9C848-63CF-4436-8F97-2F6749E1C481}" destId="{65D25BA4-6EB3-4CDF-A333-1B67D0DC1C64}" srcOrd="1" destOrd="0" presId="urn:microsoft.com/office/officeart/2005/8/layout/hList6"/>
    <dgm:cxn modelId="{7EF93694-4DB9-410B-8DCF-B67BD30DA66E}" type="presParOf" srcId="{2CC9C848-63CF-4436-8F97-2F6749E1C481}" destId="{BFDE59F3-0789-469D-95B2-510F48414AB0}" srcOrd="2" destOrd="0" presId="urn:microsoft.com/office/officeart/2005/8/layout/hList6"/>
    <dgm:cxn modelId="{8AC1DDC0-1B9E-4908-B7A0-123BE892A8AA}" type="presParOf" srcId="{2CC9C848-63CF-4436-8F97-2F6749E1C481}" destId="{17F2DACD-9CCD-4E83-8B87-2A272D417FE2}" srcOrd="3" destOrd="0" presId="urn:microsoft.com/office/officeart/2005/8/layout/hList6"/>
    <dgm:cxn modelId="{6985C26B-3126-4072-B476-CE7E576BAB79}" type="presParOf" srcId="{2CC9C848-63CF-4436-8F97-2F6749E1C481}" destId="{B3E02F3E-76F7-47E8-9B4E-519487523CE0}" srcOrd="4" destOrd="0" presId="urn:microsoft.com/office/officeart/2005/8/layout/hList6"/>
    <dgm:cxn modelId="{73207770-C6C1-457E-94CE-DE0D0013AE8F}" type="presParOf" srcId="{2CC9C848-63CF-4436-8F97-2F6749E1C481}" destId="{89DBE6D8-200B-4DDA-A87F-9164BAB199FA}" srcOrd="5" destOrd="0" presId="urn:microsoft.com/office/officeart/2005/8/layout/hList6"/>
    <dgm:cxn modelId="{FA9212C8-B9F6-4AE5-AD49-7677102107BA}" type="presParOf" srcId="{2CC9C848-63CF-4436-8F97-2F6749E1C481}" destId="{2A0C71BB-E309-4DE3-B68A-0EE0E880D581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245BE2-6134-4D2E-BC69-D26263488D90}" type="doc">
      <dgm:prSet loTypeId="urn:microsoft.com/office/officeart/2005/8/layout/radial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9A65CF-C358-4EA5-BF54-06ED26951CC5}">
      <dgm:prSet phldrT="[Text]" custT="1"/>
      <dgm:spPr/>
      <dgm:t>
        <a:bodyPr/>
        <a:lstStyle/>
        <a:p>
          <a:r>
            <a:rPr lang="en-US" sz="2000" u="sng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TCP</a:t>
          </a:r>
        </a:p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Monitor TCP retransmissions to improve network efficiency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E4E45F-81F8-4E74-AA6C-A1C00A3426CE}" type="parTrans" cxnId="{B2D04BCC-5B02-4CC1-91FB-4C7F4AA7F701}">
      <dgm:prSet/>
      <dgm:spPr/>
      <dgm:t>
        <a:bodyPr/>
        <a:lstStyle/>
        <a:p>
          <a:endParaRPr lang="en-US"/>
        </a:p>
      </dgm:t>
    </dgm:pt>
    <dgm:pt modelId="{9721EB44-3DBE-451E-947B-8819E98B7B11}" type="sibTrans" cxnId="{B2D04BCC-5B02-4CC1-91FB-4C7F4AA7F701}">
      <dgm:prSet/>
      <dgm:spPr/>
      <dgm:t>
        <a:bodyPr/>
        <a:lstStyle/>
        <a:p>
          <a:endParaRPr lang="en-US"/>
        </a:p>
      </dgm:t>
    </dgm:pt>
    <dgm:pt modelId="{8A6A43B7-5FF9-489B-920E-9D57E0142A85}">
      <dgm:prSet phldrT="[Text]" custT="1"/>
      <dgm:spPr/>
      <dgm:t>
        <a:bodyPr/>
        <a:lstStyle/>
        <a:p>
          <a:r>
            <a:rPr lang="en-US" sz="2000" u="sng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RTT</a:t>
          </a:r>
        </a:p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Analyze round trip time to enhance user experience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A98156-E9C4-4CD3-9D33-D5D84218B12E}" type="parTrans" cxnId="{BC11B44D-6C86-4867-B858-88E4ECF7013B}">
      <dgm:prSet/>
      <dgm:spPr/>
      <dgm:t>
        <a:bodyPr/>
        <a:lstStyle/>
        <a:p>
          <a:endParaRPr lang="en-US"/>
        </a:p>
      </dgm:t>
    </dgm:pt>
    <dgm:pt modelId="{171867D5-2911-49C2-8F8B-731CBBC3C805}" type="sibTrans" cxnId="{BC11B44D-6C86-4867-B858-88E4ECF7013B}">
      <dgm:prSet/>
      <dgm:spPr/>
      <dgm:t>
        <a:bodyPr/>
        <a:lstStyle/>
        <a:p>
          <a:endParaRPr lang="en-US"/>
        </a:p>
      </dgm:t>
    </dgm:pt>
    <dgm:pt modelId="{5351C741-FE81-4D97-8BA7-C11AB0BF9F10}">
      <dgm:prSet phldrT="[Text]" custT="1"/>
      <dgm:spPr/>
      <dgm:t>
        <a:bodyPr/>
        <a:lstStyle/>
        <a:p>
          <a:r>
            <a:rPr lang="en-US" sz="2000" u="sng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Throughput</a:t>
          </a:r>
        </a:p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Evaluate throughput per device to identify performance gaps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10E2DC-E51B-4541-9DE7-6B66D6F91D93}" type="parTrans" cxnId="{BF331952-892E-481B-8791-301F3D72D744}">
      <dgm:prSet/>
      <dgm:spPr/>
      <dgm:t>
        <a:bodyPr/>
        <a:lstStyle/>
        <a:p>
          <a:endParaRPr lang="en-US"/>
        </a:p>
      </dgm:t>
    </dgm:pt>
    <dgm:pt modelId="{CDD2402D-2B08-4383-8843-1E60DC262AF1}" type="sibTrans" cxnId="{BF331952-892E-481B-8791-301F3D72D744}">
      <dgm:prSet/>
      <dgm:spPr/>
      <dgm:t>
        <a:bodyPr/>
        <a:lstStyle/>
        <a:p>
          <a:endParaRPr lang="en-US"/>
        </a:p>
      </dgm:t>
    </dgm:pt>
    <dgm:pt modelId="{1A998EB9-A786-493A-B094-74483826F8E2}">
      <dgm:prSet phldrT="[Text]" custT="1"/>
      <dgm:spPr/>
      <dgm:t>
        <a:bodyPr/>
        <a:lstStyle/>
        <a:p>
          <a:r>
            <a:rPr lang="en-US" sz="2000" u="sng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Latency</a:t>
          </a:r>
        </a:p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Minimize latency impacts on application performance for users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B1314B0-614D-48DF-B6CC-FFE76C5269EF}" type="parTrans" cxnId="{72CD0FF9-72A3-4194-836C-95BA058BFFFA}">
      <dgm:prSet/>
      <dgm:spPr/>
      <dgm:t>
        <a:bodyPr/>
        <a:lstStyle/>
        <a:p>
          <a:endParaRPr lang="en-US" dirty="0"/>
        </a:p>
      </dgm:t>
    </dgm:pt>
    <dgm:pt modelId="{1E241819-67D0-4E43-A6CE-E4CD927C42B3}" type="sibTrans" cxnId="{72CD0FF9-72A3-4194-836C-95BA058BFFFA}">
      <dgm:prSet/>
      <dgm:spPr/>
      <dgm:t>
        <a:bodyPr/>
        <a:lstStyle/>
        <a:p>
          <a:endParaRPr lang="en-US"/>
        </a:p>
      </dgm:t>
    </dgm:pt>
    <dgm:pt modelId="{0EFA9647-A3F5-4CA4-ADD6-48AF443354CF}">
      <dgm:prSet phldrT="[Text]" custT="1"/>
      <dgm:spPr/>
      <dgm:t>
        <a:bodyPr/>
        <a:lstStyle/>
        <a:p>
          <a:r>
            <a:rPr lang="en-US" sz="2000" u="sng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Network Congestion</a:t>
          </a:r>
        </a:p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Address congestion issues to ensure consistent service quality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6CAE23-DEB2-42B5-8DC3-75017B72C085}" type="parTrans" cxnId="{18DA9119-1AFB-4DEE-80D8-FB50BF1C169D}">
      <dgm:prSet/>
      <dgm:spPr/>
      <dgm:t>
        <a:bodyPr/>
        <a:lstStyle/>
        <a:p>
          <a:endParaRPr lang="en-US"/>
        </a:p>
      </dgm:t>
    </dgm:pt>
    <dgm:pt modelId="{9C33149C-3943-4E26-A76C-A1158A453D9C}" type="sibTrans" cxnId="{18DA9119-1AFB-4DEE-80D8-FB50BF1C169D}">
      <dgm:prSet/>
      <dgm:spPr/>
      <dgm:t>
        <a:bodyPr/>
        <a:lstStyle/>
        <a:p>
          <a:endParaRPr lang="en-US"/>
        </a:p>
      </dgm:t>
    </dgm:pt>
    <dgm:pt modelId="{CBDD7DA7-C602-4725-9E2C-D314D9AF5910}">
      <dgm:prSet phldrT="[Text]" custT="1"/>
      <dgm:spPr/>
      <dgm:t>
        <a:bodyPr/>
        <a:lstStyle/>
        <a:p>
          <a:r>
            <a:rPr lang="en-US" sz="2000" u="sng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Loss</a:t>
          </a:r>
        </a:p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Reduce data loss rates to boost customer satisfaction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143882-9353-4385-AA40-2695BCBF25B2}" type="parTrans" cxnId="{B1F660D2-1477-49EC-B38E-B04BD069404B}">
      <dgm:prSet/>
      <dgm:spPr/>
      <dgm:t>
        <a:bodyPr/>
        <a:lstStyle/>
        <a:p>
          <a:endParaRPr lang="en-US"/>
        </a:p>
      </dgm:t>
    </dgm:pt>
    <dgm:pt modelId="{85908B6D-DC65-4A33-912C-852BF579A52D}" type="sibTrans" cxnId="{B1F660D2-1477-49EC-B38E-B04BD069404B}">
      <dgm:prSet/>
      <dgm:spPr/>
      <dgm:t>
        <a:bodyPr/>
        <a:lstStyle/>
        <a:p>
          <a:endParaRPr lang="en-US"/>
        </a:p>
      </dgm:t>
    </dgm:pt>
    <dgm:pt modelId="{9C14B706-84F1-48DE-994C-F73F69613B00}" type="pres">
      <dgm:prSet presAssocID="{C7245BE2-6134-4D2E-BC69-D26263488D90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2F55630-B518-47A4-A6F3-AC3E40BDF397}" type="pres">
      <dgm:prSet presAssocID="{A09A65CF-C358-4EA5-BF54-06ED26951CC5}" presName="centerShape" presStyleLbl="node0" presStyleIdx="0" presStyleCnt="1" custScaleX="171471" custScaleY="114337" custLinFactNeighborY="1938"/>
      <dgm:spPr/>
      <dgm:t>
        <a:bodyPr/>
        <a:lstStyle/>
        <a:p>
          <a:endParaRPr lang="en-US"/>
        </a:p>
      </dgm:t>
    </dgm:pt>
    <dgm:pt modelId="{21F969E9-827C-4D3A-93FC-831E6C36D146}" type="pres">
      <dgm:prSet presAssocID="{69A98156-E9C4-4CD3-9D33-D5D84218B12E}" presName="parTrans" presStyleLbl="sibTrans2D1" presStyleIdx="0" presStyleCnt="5"/>
      <dgm:spPr/>
    </dgm:pt>
    <dgm:pt modelId="{3B0E1AAF-B90D-468A-8968-4C501D0AD251}" type="pres">
      <dgm:prSet presAssocID="{69A98156-E9C4-4CD3-9D33-D5D84218B12E}" presName="connectorText" presStyleLbl="sibTrans2D1" presStyleIdx="0" presStyleCnt="5"/>
      <dgm:spPr/>
    </dgm:pt>
    <dgm:pt modelId="{AD88FE2D-808B-454C-9FDA-0D1AFC2EF645}" type="pres">
      <dgm:prSet presAssocID="{8A6A43B7-5FF9-489B-920E-9D57E0142A85}" presName="node" presStyleLbl="node1" presStyleIdx="0" presStyleCnt="5" custScaleX="1591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2D5F77-9886-47CA-ABA9-0FD3AA36AB7E}" type="pres">
      <dgm:prSet presAssocID="{5E10E2DC-E51B-4541-9DE7-6B66D6F91D93}" presName="parTrans" presStyleLbl="sibTrans2D1" presStyleIdx="1" presStyleCnt="5"/>
      <dgm:spPr/>
    </dgm:pt>
    <dgm:pt modelId="{70438317-3E19-4E59-ADA9-C376187E3D3E}" type="pres">
      <dgm:prSet presAssocID="{5E10E2DC-E51B-4541-9DE7-6B66D6F91D93}" presName="connectorText" presStyleLbl="sibTrans2D1" presStyleIdx="1" presStyleCnt="5"/>
      <dgm:spPr/>
    </dgm:pt>
    <dgm:pt modelId="{B2346BE2-EF85-4007-B079-3D8F3659A9DA}" type="pres">
      <dgm:prSet presAssocID="{5351C741-FE81-4D97-8BA7-C11AB0BF9F10}" presName="node" presStyleLbl="node1" presStyleIdx="1" presStyleCnt="5" custScaleX="188026" custScaleY="111346" custRadScaleRad="145213" custRadScaleInc="3024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EEDE82-2CB4-4C86-AA2E-B2371E2F0798}" type="pres">
      <dgm:prSet presAssocID="{17143882-9353-4385-AA40-2695BCBF25B2}" presName="parTrans" presStyleLbl="sibTrans2D1" presStyleIdx="2" presStyleCnt="5"/>
      <dgm:spPr/>
    </dgm:pt>
    <dgm:pt modelId="{968AEB43-12BA-4D12-957F-721A3ABD407B}" type="pres">
      <dgm:prSet presAssocID="{17143882-9353-4385-AA40-2695BCBF25B2}" presName="connectorText" presStyleLbl="sibTrans2D1" presStyleIdx="2" presStyleCnt="5"/>
      <dgm:spPr/>
    </dgm:pt>
    <dgm:pt modelId="{A02EA4D4-AA40-4C82-9DBF-9A10929DD1CA}" type="pres">
      <dgm:prSet presAssocID="{CBDD7DA7-C602-4725-9E2C-D314D9AF5910}" presName="node" presStyleLbl="node1" presStyleIdx="2" presStyleCnt="5" custScaleX="207640" custRadScaleRad="134933" custRadScaleInc="-474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8D9DFF-0807-47DE-B856-B3CA9A24C75C}" type="pres">
      <dgm:prSet presAssocID="{DB1314B0-614D-48DF-B6CC-FFE76C5269EF}" presName="parTrans" presStyleLbl="sibTrans2D1" presStyleIdx="3" presStyleCnt="5" custLinFactNeighborX="65517" custLinFactNeighborY="29243"/>
      <dgm:spPr/>
    </dgm:pt>
    <dgm:pt modelId="{96F6F720-B2C3-469D-93C3-89D911DEA9B2}" type="pres">
      <dgm:prSet presAssocID="{DB1314B0-614D-48DF-B6CC-FFE76C5269EF}" presName="connectorText" presStyleLbl="sibTrans2D1" presStyleIdx="3" presStyleCnt="5"/>
      <dgm:spPr/>
    </dgm:pt>
    <dgm:pt modelId="{CF9CD534-E31C-4B4F-A9BD-147EC9593C25}" type="pres">
      <dgm:prSet presAssocID="{1A998EB9-A786-493A-B094-74483826F8E2}" presName="node" presStyleLbl="node1" presStyleIdx="3" presStyleCnt="5" custScaleX="199073" custRadScaleRad="147608" custRadScaleInc="656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02A13-A6B9-4851-A0B3-3ECC447B0329}" type="pres">
      <dgm:prSet presAssocID="{C26CAE23-DEB2-42B5-8DC3-75017B72C085}" presName="parTrans" presStyleLbl="sibTrans2D1" presStyleIdx="4" presStyleCnt="5" custLinFactNeighborX="17245" custLinFactNeighborY="-31902"/>
      <dgm:spPr/>
    </dgm:pt>
    <dgm:pt modelId="{3E3C776F-1B0D-4735-A131-AE7C054AED15}" type="pres">
      <dgm:prSet presAssocID="{C26CAE23-DEB2-42B5-8DC3-75017B72C085}" presName="connectorText" presStyleLbl="sibTrans2D1" presStyleIdx="4" presStyleCnt="5"/>
      <dgm:spPr/>
    </dgm:pt>
    <dgm:pt modelId="{0F99BE57-E2E0-406D-9D46-71BB81B1E13A}" type="pres">
      <dgm:prSet presAssocID="{0EFA9647-A3F5-4CA4-ADD6-48AF443354CF}" presName="node" presStyleLbl="node1" presStyleIdx="4" presStyleCnt="5" custScaleX="184974" custRadScaleRad="143980" custRadScaleInc="-126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ED0996-49E0-42B6-A166-7B672CA24A71}" type="presOf" srcId="{DB1314B0-614D-48DF-B6CC-FFE76C5269EF}" destId="{7B8D9DFF-0807-47DE-B856-B3CA9A24C75C}" srcOrd="0" destOrd="0" presId="urn:microsoft.com/office/officeart/2005/8/layout/radial5"/>
    <dgm:cxn modelId="{B1F660D2-1477-49EC-B38E-B04BD069404B}" srcId="{A09A65CF-C358-4EA5-BF54-06ED26951CC5}" destId="{CBDD7DA7-C602-4725-9E2C-D314D9AF5910}" srcOrd="2" destOrd="0" parTransId="{17143882-9353-4385-AA40-2695BCBF25B2}" sibTransId="{85908B6D-DC65-4A33-912C-852BF579A52D}"/>
    <dgm:cxn modelId="{EE64716C-1086-48B2-B32E-337BB0AE73DF}" type="presOf" srcId="{69A98156-E9C4-4CD3-9D33-D5D84218B12E}" destId="{3B0E1AAF-B90D-468A-8968-4C501D0AD251}" srcOrd="1" destOrd="0" presId="urn:microsoft.com/office/officeart/2005/8/layout/radial5"/>
    <dgm:cxn modelId="{5C1AD6DA-10DE-4FB4-BF52-9673014672C7}" type="presOf" srcId="{17143882-9353-4385-AA40-2695BCBF25B2}" destId="{83EEDE82-2CB4-4C86-AA2E-B2371E2F0798}" srcOrd="0" destOrd="0" presId="urn:microsoft.com/office/officeart/2005/8/layout/radial5"/>
    <dgm:cxn modelId="{16DC623A-F574-4437-A895-2D93BE97E7F2}" type="presOf" srcId="{69A98156-E9C4-4CD3-9D33-D5D84218B12E}" destId="{21F969E9-827C-4D3A-93FC-831E6C36D146}" srcOrd="0" destOrd="0" presId="urn:microsoft.com/office/officeart/2005/8/layout/radial5"/>
    <dgm:cxn modelId="{266F8102-0681-4B8C-8C3A-F68ED2CC2F86}" type="presOf" srcId="{1A998EB9-A786-493A-B094-74483826F8E2}" destId="{CF9CD534-E31C-4B4F-A9BD-147EC9593C25}" srcOrd="0" destOrd="0" presId="urn:microsoft.com/office/officeart/2005/8/layout/radial5"/>
    <dgm:cxn modelId="{BF331952-892E-481B-8791-301F3D72D744}" srcId="{A09A65CF-C358-4EA5-BF54-06ED26951CC5}" destId="{5351C741-FE81-4D97-8BA7-C11AB0BF9F10}" srcOrd="1" destOrd="0" parTransId="{5E10E2DC-E51B-4541-9DE7-6B66D6F91D93}" sibTransId="{CDD2402D-2B08-4383-8843-1E60DC262AF1}"/>
    <dgm:cxn modelId="{DADADCCB-A950-41B8-9697-BFA33701DA60}" type="presOf" srcId="{8A6A43B7-5FF9-489B-920E-9D57E0142A85}" destId="{AD88FE2D-808B-454C-9FDA-0D1AFC2EF645}" srcOrd="0" destOrd="0" presId="urn:microsoft.com/office/officeart/2005/8/layout/radial5"/>
    <dgm:cxn modelId="{2401E7DA-2A71-49D0-A7F7-BD0C40ADA524}" type="presOf" srcId="{CBDD7DA7-C602-4725-9E2C-D314D9AF5910}" destId="{A02EA4D4-AA40-4C82-9DBF-9A10929DD1CA}" srcOrd="0" destOrd="0" presId="urn:microsoft.com/office/officeart/2005/8/layout/radial5"/>
    <dgm:cxn modelId="{0637C85B-270E-4E96-BA56-CF8CAFFD0261}" type="presOf" srcId="{5E10E2DC-E51B-4541-9DE7-6B66D6F91D93}" destId="{232D5F77-9886-47CA-ABA9-0FD3AA36AB7E}" srcOrd="0" destOrd="0" presId="urn:microsoft.com/office/officeart/2005/8/layout/radial5"/>
    <dgm:cxn modelId="{68714771-F170-44E7-836F-647501BF36C5}" type="presOf" srcId="{17143882-9353-4385-AA40-2695BCBF25B2}" destId="{968AEB43-12BA-4D12-957F-721A3ABD407B}" srcOrd="1" destOrd="0" presId="urn:microsoft.com/office/officeart/2005/8/layout/radial5"/>
    <dgm:cxn modelId="{D41D80C5-EBF3-44BD-850E-CC8900581E84}" type="presOf" srcId="{5E10E2DC-E51B-4541-9DE7-6B66D6F91D93}" destId="{70438317-3E19-4E59-ADA9-C376187E3D3E}" srcOrd="1" destOrd="0" presId="urn:microsoft.com/office/officeart/2005/8/layout/radial5"/>
    <dgm:cxn modelId="{726F723E-97D4-4207-98AF-61570AAE4C74}" type="presOf" srcId="{0EFA9647-A3F5-4CA4-ADD6-48AF443354CF}" destId="{0F99BE57-E2E0-406D-9D46-71BB81B1E13A}" srcOrd="0" destOrd="0" presId="urn:microsoft.com/office/officeart/2005/8/layout/radial5"/>
    <dgm:cxn modelId="{72CD0FF9-72A3-4194-836C-95BA058BFFFA}" srcId="{A09A65CF-C358-4EA5-BF54-06ED26951CC5}" destId="{1A998EB9-A786-493A-B094-74483826F8E2}" srcOrd="3" destOrd="0" parTransId="{DB1314B0-614D-48DF-B6CC-FFE76C5269EF}" sibTransId="{1E241819-67D0-4E43-A6CE-E4CD927C42B3}"/>
    <dgm:cxn modelId="{B19474BF-68CA-4B18-A4CD-97689F8F9DA6}" type="presOf" srcId="{A09A65CF-C358-4EA5-BF54-06ED26951CC5}" destId="{92F55630-B518-47A4-A6F3-AC3E40BDF397}" srcOrd="0" destOrd="0" presId="urn:microsoft.com/office/officeart/2005/8/layout/radial5"/>
    <dgm:cxn modelId="{518215BF-8094-4179-86B2-22F0FD38BB53}" type="presOf" srcId="{C26CAE23-DEB2-42B5-8DC3-75017B72C085}" destId="{3E3C776F-1B0D-4735-A131-AE7C054AED15}" srcOrd="1" destOrd="0" presId="urn:microsoft.com/office/officeart/2005/8/layout/radial5"/>
    <dgm:cxn modelId="{B2D04BCC-5B02-4CC1-91FB-4C7F4AA7F701}" srcId="{C7245BE2-6134-4D2E-BC69-D26263488D90}" destId="{A09A65CF-C358-4EA5-BF54-06ED26951CC5}" srcOrd="0" destOrd="0" parTransId="{A6E4E45F-81F8-4E74-AA6C-A1C00A3426CE}" sibTransId="{9721EB44-3DBE-451E-947B-8819E98B7B11}"/>
    <dgm:cxn modelId="{7A3225C1-6BAF-4FC1-A904-D774938C27CE}" type="presOf" srcId="{5351C741-FE81-4D97-8BA7-C11AB0BF9F10}" destId="{B2346BE2-EF85-4007-B079-3D8F3659A9DA}" srcOrd="0" destOrd="0" presId="urn:microsoft.com/office/officeart/2005/8/layout/radial5"/>
    <dgm:cxn modelId="{217EEC3C-8769-4BF8-83A4-39155B1A16D9}" type="presOf" srcId="{DB1314B0-614D-48DF-B6CC-FFE76C5269EF}" destId="{96F6F720-B2C3-469D-93C3-89D911DEA9B2}" srcOrd="1" destOrd="0" presId="urn:microsoft.com/office/officeart/2005/8/layout/radial5"/>
    <dgm:cxn modelId="{A314C3AF-6D26-48E4-9F47-5D15E4EA78A6}" type="presOf" srcId="{C26CAE23-DEB2-42B5-8DC3-75017B72C085}" destId="{22702A13-A6B9-4851-A0B3-3ECC447B0329}" srcOrd="0" destOrd="0" presId="urn:microsoft.com/office/officeart/2005/8/layout/radial5"/>
    <dgm:cxn modelId="{18DA9119-1AFB-4DEE-80D8-FB50BF1C169D}" srcId="{A09A65CF-C358-4EA5-BF54-06ED26951CC5}" destId="{0EFA9647-A3F5-4CA4-ADD6-48AF443354CF}" srcOrd="4" destOrd="0" parTransId="{C26CAE23-DEB2-42B5-8DC3-75017B72C085}" sibTransId="{9C33149C-3943-4E26-A76C-A1158A453D9C}"/>
    <dgm:cxn modelId="{DA630326-26FC-4003-B8A8-6D6F5827B9EB}" type="presOf" srcId="{C7245BE2-6134-4D2E-BC69-D26263488D90}" destId="{9C14B706-84F1-48DE-994C-F73F69613B00}" srcOrd="0" destOrd="0" presId="urn:microsoft.com/office/officeart/2005/8/layout/radial5"/>
    <dgm:cxn modelId="{BC11B44D-6C86-4867-B858-88E4ECF7013B}" srcId="{A09A65CF-C358-4EA5-BF54-06ED26951CC5}" destId="{8A6A43B7-5FF9-489B-920E-9D57E0142A85}" srcOrd="0" destOrd="0" parTransId="{69A98156-E9C4-4CD3-9D33-D5D84218B12E}" sibTransId="{171867D5-2911-49C2-8F8B-731CBBC3C805}"/>
    <dgm:cxn modelId="{93B313E9-D1CB-472B-BDB2-EABA82B87AEC}" type="presParOf" srcId="{9C14B706-84F1-48DE-994C-F73F69613B00}" destId="{92F55630-B518-47A4-A6F3-AC3E40BDF397}" srcOrd="0" destOrd="0" presId="urn:microsoft.com/office/officeart/2005/8/layout/radial5"/>
    <dgm:cxn modelId="{37D33E07-3BC9-4F15-A42C-E76631AB4648}" type="presParOf" srcId="{9C14B706-84F1-48DE-994C-F73F69613B00}" destId="{21F969E9-827C-4D3A-93FC-831E6C36D146}" srcOrd="1" destOrd="0" presId="urn:microsoft.com/office/officeart/2005/8/layout/radial5"/>
    <dgm:cxn modelId="{2228A814-DBC6-4372-8BBE-AC643F567765}" type="presParOf" srcId="{21F969E9-827C-4D3A-93FC-831E6C36D146}" destId="{3B0E1AAF-B90D-468A-8968-4C501D0AD251}" srcOrd="0" destOrd="0" presId="urn:microsoft.com/office/officeart/2005/8/layout/radial5"/>
    <dgm:cxn modelId="{8EE1ACAE-2349-4382-A5E5-0BB0F8722921}" type="presParOf" srcId="{9C14B706-84F1-48DE-994C-F73F69613B00}" destId="{AD88FE2D-808B-454C-9FDA-0D1AFC2EF645}" srcOrd="2" destOrd="0" presId="urn:microsoft.com/office/officeart/2005/8/layout/radial5"/>
    <dgm:cxn modelId="{8CAF5EBD-AECE-4E9F-8A9D-71B50D7E5B9F}" type="presParOf" srcId="{9C14B706-84F1-48DE-994C-F73F69613B00}" destId="{232D5F77-9886-47CA-ABA9-0FD3AA36AB7E}" srcOrd="3" destOrd="0" presId="urn:microsoft.com/office/officeart/2005/8/layout/radial5"/>
    <dgm:cxn modelId="{2021188F-E51C-434D-9C73-15DB8F743750}" type="presParOf" srcId="{232D5F77-9886-47CA-ABA9-0FD3AA36AB7E}" destId="{70438317-3E19-4E59-ADA9-C376187E3D3E}" srcOrd="0" destOrd="0" presId="urn:microsoft.com/office/officeart/2005/8/layout/radial5"/>
    <dgm:cxn modelId="{9DB2BC67-6F0B-4ACE-AC42-C182D9F7A4E7}" type="presParOf" srcId="{9C14B706-84F1-48DE-994C-F73F69613B00}" destId="{B2346BE2-EF85-4007-B079-3D8F3659A9DA}" srcOrd="4" destOrd="0" presId="urn:microsoft.com/office/officeart/2005/8/layout/radial5"/>
    <dgm:cxn modelId="{F421B60C-A7DE-40D5-9B26-FB6E33A756CD}" type="presParOf" srcId="{9C14B706-84F1-48DE-994C-F73F69613B00}" destId="{83EEDE82-2CB4-4C86-AA2E-B2371E2F0798}" srcOrd="5" destOrd="0" presId="urn:microsoft.com/office/officeart/2005/8/layout/radial5"/>
    <dgm:cxn modelId="{70586F91-CF76-461E-AD72-71712AA2C1C0}" type="presParOf" srcId="{83EEDE82-2CB4-4C86-AA2E-B2371E2F0798}" destId="{968AEB43-12BA-4D12-957F-721A3ABD407B}" srcOrd="0" destOrd="0" presId="urn:microsoft.com/office/officeart/2005/8/layout/radial5"/>
    <dgm:cxn modelId="{752F374B-B360-48BD-B046-816CC399A8CD}" type="presParOf" srcId="{9C14B706-84F1-48DE-994C-F73F69613B00}" destId="{A02EA4D4-AA40-4C82-9DBF-9A10929DD1CA}" srcOrd="6" destOrd="0" presId="urn:microsoft.com/office/officeart/2005/8/layout/radial5"/>
    <dgm:cxn modelId="{DF460166-D7EC-4D6A-A6AE-0CDE65959C0A}" type="presParOf" srcId="{9C14B706-84F1-48DE-994C-F73F69613B00}" destId="{7B8D9DFF-0807-47DE-B856-B3CA9A24C75C}" srcOrd="7" destOrd="0" presId="urn:microsoft.com/office/officeart/2005/8/layout/radial5"/>
    <dgm:cxn modelId="{B1CAE3AD-1AF2-4132-92EE-F4F848ECA8D1}" type="presParOf" srcId="{7B8D9DFF-0807-47DE-B856-B3CA9A24C75C}" destId="{96F6F720-B2C3-469D-93C3-89D911DEA9B2}" srcOrd="0" destOrd="0" presId="urn:microsoft.com/office/officeart/2005/8/layout/radial5"/>
    <dgm:cxn modelId="{88465583-BB55-4C09-B3DB-FFF88B93060A}" type="presParOf" srcId="{9C14B706-84F1-48DE-994C-F73F69613B00}" destId="{CF9CD534-E31C-4B4F-A9BD-147EC9593C25}" srcOrd="8" destOrd="0" presId="urn:microsoft.com/office/officeart/2005/8/layout/radial5"/>
    <dgm:cxn modelId="{D0A7AFD1-AACE-4B78-8219-483A62E99075}" type="presParOf" srcId="{9C14B706-84F1-48DE-994C-F73F69613B00}" destId="{22702A13-A6B9-4851-A0B3-3ECC447B0329}" srcOrd="9" destOrd="0" presId="urn:microsoft.com/office/officeart/2005/8/layout/radial5"/>
    <dgm:cxn modelId="{7087CBC3-0003-41DA-B877-8DD3857A2767}" type="presParOf" srcId="{22702A13-A6B9-4851-A0B3-3ECC447B0329}" destId="{3E3C776F-1B0D-4735-A131-AE7C054AED15}" srcOrd="0" destOrd="0" presId="urn:microsoft.com/office/officeart/2005/8/layout/radial5"/>
    <dgm:cxn modelId="{77D22AA5-2BD5-4656-AC76-79F931FF6B8A}" type="presParOf" srcId="{9C14B706-84F1-48DE-994C-F73F69613B00}" destId="{0F99BE57-E2E0-406D-9D46-71BB81B1E13A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35AFA0-5110-43B9-A881-712CCFAAA4FA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9E8709-37FE-47BD-9D53-20C0CED2FF7C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Targeted Engagement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D31087-B873-41E9-8FE4-4C9B45BBBE5D}" type="parTrans" cxnId="{079A01FC-072B-44EC-9A87-6CEC734F8D6A}">
      <dgm:prSet/>
      <dgm:spPr/>
      <dgm:t>
        <a:bodyPr/>
        <a:lstStyle/>
        <a:p>
          <a:endParaRPr lang="en-US"/>
        </a:p>
      </dgm:t>
    </dgm:pt>
    <dgm:pt modelId="{5E41858C-0D7A-4F9C-8827-999D8BF1B06F}" type="sibTrans" cxnId="{079A01FC-072B-44EC-9A87-6CEC734F8D6A}">
      <dgm:prSet/>
      <dgm:spPr/>
      <dgm:t>
        <a:bodyPr/>
        <a:lstStyle/>
        <a:p>
          <a:endParaRPr lang="en-US"/>
        </a:p>
      </dgm:t>
    </dgm:pt>
    <dgm:pt modelId="{C57F537E-8D9F-4DB9-B5F9-021BD14B82D8}">
      <dgm:prSet phldrT="[Text]" phldr="1"/>
      <dgm:spPr/>
      <dgm:t>
        <a:bodyPr/>
        <a:lstStyle/>
        <a:p>
          <a:endParaRPr lang="en-US" dirty="0"/>
        </a:p>
      </dgm:t>
    </dgm:pt>
    <dgm:pt modelId="{306166C2-DA9C-4CCD-9A32-B13A696E4362}" type="parTrans" cxnId="{67DADFDC-B08C-4404-BCAD-456E96349811}">
      <dgm:prSet/>
      <dgm:spPr/>
      <dgm:t>
        <a:bodyPr/>
        <a:lstStyle/>
        <a:p>
          <a:endParaRPr lang="en-US"/>
        </a:p>
      </dgm:t>
    </dgm:pt>
    <dgm:pt modelId="{B5BE3383-576B-4E09-AEC9-5BF8751AC490}" type="sibTrans" cxnId="{67DADFDC-B08C-4404-BCAD-456E96349811}">
      <dgm:prSet/>
      <dgm:spPr/>
      <dgm:t>
        <a:bodyPr/>
        <a:lstStyle/>
        <a:p>
          <a:endParaRPr lang="en-US"/>
        </a:p>
      </dgm:t>
    </dgm:pt>
    <dgm:pt modelId="{2329FEBB-B4BB-4FA3-A93B-16377E0B0717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Focus on high satisfaction clusters for 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personalized marketing and service </a:t>
          </a:r>
          <a:endParaRPr lang="en-US" sz="1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enhancements to improve customer loyalty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38FF9E-06D7-4B57-9306-144C1784BB33}" type="parTrans" cxnId="{61A8FC80-F54F-4BEE-AA48-0BDB41FB8C25}">
      <dgm:prSet/>
      <dgm:spPr/>
      <dgm:t>
        <a:bodyPr/>
        <a:lstStyle/>
        <a:p>
          <a:endParaRPr lang="en-US"/>
        </a:p>
      </dgm:t>
    </dgm:pt>
    <dgm:pt modelId="{9A75AB40-39F0-47A2-ABE4-50F3DCDF3A52}" type="sibTrans" cxnId="{61A8FC80-F54F-4BEE-AA48-0BDB41FB8C25}">
      <dgm:prSet/>
      <dgm:spPr/>
      <dgm:t>
        <a:bodyPr/>
        <a:lstStyle/>
        <a:p>
          <a:endParaRPr lang="en-US"/>
        </a:p>
      </dgm:t>
    </dgm:pt>
    <dgm:pt modelId="{E48FE2DB-702B-4421-9529-6AE8C04C24E6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Performance Monitoring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70E5DF-32DD-4453-BE45-2177CD597195}" type="parTrans" cxnId="{FCF34FE5-5407-4E69-985D-CB56F66831C6}">
      <dgm:prSet/>
      <dgm:spPr/>
      <dgm:t>
        <a:bodyPr/>
        <a:lstStyle/>
        <a:p>
          <a:endParaRPr lang="en-US"/>
        </a:p>
      </dgm:t>
    </dgm:pt>
    <dgm:pt modelId="{9255ABC0-F2F8-48D9-A8BF-B24C7ADAF243}" type="sibTrans" cxnId="{FCF34FE5-5407-4E69-985D-CB56F66831C6}">
      <dgm:prSet/>
      <dgm:spPr/>
      <dgm:t>
        <a:bodyPr/>
        <a:lstStyle/>
        <a:p>
          <a:endParaRPr lang="en-US"/>
        </a:p>
      </dgm:t>
    </dgm:pt>
    <dgm:pt modelId="{DA8FF847-576D-442B-8AB0-D0F652AEE6BC}">
      <dgm:prSet phldrT="[Text]" phldr="1"/>
      <dgm:spPr/>
      <dgm:t>
        <a:bodyPr/>
        <a:lstStyle/>
        <a:p>
          <a:endParaRPr lang="en-US"/>
        </a:p>
      </dgm:t>
    </dgm:pt>
    <dgm:pt modelId="{EF0A7490-D45B-47AE-AEB0-231F9399AD16}" type="parTrans" cxnId="{1E7B384F-02FA-4A33-805B-F49597AFF939}">
      <dgm:prSet/>
      <dgm:spPr/>
      <dgm:t>
        <a:bodyPr/>
        <a:lstStyle/>
        <a:p>
          <a:endParaRPr lang="en-US"/>
        </a:p>
      </dgm:t>
    </dgm:pt>
    <dgm:pt modelId="{C6654E9A-5DB2-4DD6-9A88-07219F06DA31}" type="sibTrans" cxnId="{1E7B384F-02FA-4A33-805B-F49597AFF939}">
      <dgm:prSet/>
      <dgm:spPr/>
      <dgm:t>
        <a:bodyPr/>
        <a:lstStyle/>
        <a:p>
          <a:endParaRPr lang="en-US"/>
        </a:p>
      </dgm:t>
    </dgm:pt>
    <dgm:pt modelId="{56C9B860-D96D-4C4E-B242-884FEAF767BD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Regularly track satisfaction scores and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adjust strategies based on cluster feedback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 ensure continuous improvement</a:t>
          </a:r>
        </a:p>
      </dgm:t>
    </dgm:pt>
    <dgm:pt modelId="{446579FC-590B-47C0-B5D5-E82E5A28121C}" type="parTrans" cxnId="{51C2468B-1CA7-43BF-B7E7-61560436F1DA}">
      <dgm:prSet/>
      <dgm:spPr/>
      <dgm:t>
        <a:bodyPr/>
        <a:lstStyle/>
        <a:p>
          <a:endParaRPr lang="en-US"/>
        </a:p>
      </dgm:t>
    </dgm:pt>
    <dgm:pt modelId="{44772BFD-9EF1-4751-B2C3-F18EE7CD9E1F}" type="sibTrans" cxnId="{51C2468B-1CA7-43BF-B7E7-61560436F1DA}">
      <dgm:prSet/>
      <dgm:spPr/>
      <dgm:t>
        <a:bodyPr/>
        <a:lstStyle/>
        <a:p>
          <a:endParaRPr lang="en-US"/>
        </a:p>
      </dgm:t>
    </dgm:pt>
    <dgm:pt modelId="{A0ED1A38-5F54-40EC-848A-F9342C11FC67}">
      <dgm:prSet phldrT="[Text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Resource Allocation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B576E3-7851-496A-A609-2C5315A96435}" type="parTrans" cxnId="{DC35ABE1-0EF0-43FF-AEB9-E8868946CDBF}">
      <dgm:prSet/>
      <dgm:spPr/>
      <dgm:t>
        <a:bodyPr/>
        <a:lstStyle/>
        <a:p>
          <a:endParaRPr lang="en-US"/>
        </a:p>
      </dgm:t>
    </dgm:pt>
    <dgm:pt modelId="{D9EA93E4-B351-4600-839D-0D2587A5AEB5}" type="sibTrans" cxnId="{DC35ABE1-0EF0-43FF-AEB9-E8868946CDBF}">
      <dgm:prSet/>
      <dgm:spPr/>
      <dgm:t>
        <a:bodyPr/>
        <a:lstStyle/>
        <a:p>
          <a:endParaRPr lang="en-US"/>
        </a:p>
      </dgm:t>
    </dgm:pt>
    <dgm:pt modelId="{A0F542AD-75F2-44A3-8536-4FA3412D1D59}">
      <dgm:prSet phldrT="[Text]" phldr="1"/>
      <dgm:spPr/>
      <dgm:t>
        <a:bodyPr/>
        <a:lstStyle/>
        <a:p>
          <a:endParaRPr lang="en-US" dirty="0"/>
        </a:p>
      </dgm:t>
    </dgm:pt>
    <dgm:pt modelId="{2169A3BF-8390-4DE0-922C-553D4DEE859C}" type="parTrans" cxnId="{15900FF6-960A-4B04-8927-C51556276158}">
      <dgm:prSet/>
      <dgm:spPr/>
      <dgm:t>
        <a:bodyPr/>
        <a:lstStyle/>
        <a:p>
          <a:endParaRPr lang="en-US"/>
        </a:p>
      </dgm:t>
    </dgm:pt>
    <dgm:pt modelId="{D739A7E4-03BF-420B-B173-268A8AB0BB54}" type="sibTrans" cxnId="{15900FF6-960A-4B04-8927-C51556276158}">
      <dgm:prSet/>
      <dgm:spPr/>
      <dgm:t>
        <a:bodyPr/>
        <a:lstStyle/>
        <a:p>
          <a:endParaRPr lang="en-US"/>
        </a:p>
      </dgm:t>
    </dgm:pt>
    <dgm:pt modelId="{6D4DD1E4-799A-49D7-8C33-A832510707B3}">
      <dgm:prSet phldrT="[Text]" custT="1"/>
      <dgm:spPr/>
      <dgm:t>
        <a:bodyPr/>
        <a:lstStyle/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Allocate resources towards high-value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segments identified in satisfaction analysis </a:t>
          </a:r>
          <a:endParaRPr lang="en-US" sz="1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 maximize profitability and 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retention</a:t>
          </a:r>
          <a:r>
            <a: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7299CC44-E1E3-4854-8A61-D32DC3A2D69F}" type="parTrans" cxnId="{256B0A7A-03A9-43EF-9A54-B7454C8D8F31}">
      <dgm:prSet/>
      <dgm:spPr/>
      <dgm:t>
        <a:bodyPr/>
        <a:lstStyle/>
        <a:p>
          <a:endParaRPr lang="en-US"/>
        </a:p>
      </dgm:t>
    </dgm:pt>
    <dgm:pt modelId="{9DCB4A4B-61EF-476C-A41A-F975A380445B}" type="sibTrans" cxnId="{256B0A7A-03A9-43EF-9A54-B7454C8D8F31}">
      <dgm:prSet/>
      <dgm:spPr/>
      <dgm:t>
        <a:bodyPr/>
        <a:lstStyle/>
        <a:p>
          <a:endParaRPr lang="en-US"/>
        </a:p>
      </dgm:t>
    </dgm:pt>
    <dgm:pt modelId="{EB3CDD2A-EEA0-4E45-8369-BAF229833BC1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5A5280-48B8-4B86-82FE-1E01D527964C}" type="parTrans" cxnId="{424E876A-1A41-4E41-88E5-D0F38DA634BD}">
      <dgm:prSet/>
      <dgm:spPr/>
      <dgm:t>
        <a:bodyPr/>
        <a:lstStyle/>
        <a:p>
          <a:endParaRPr lang="en-US"/>
        </a:p>
      </dgm:t>
    </dgm:pt>
    <dgm:pt modelId="{9CBC358E-6B36-4819-B039-D085D07BF3F6}" type="sibTrans" cxnId="{424E876A-1A41-4E41-88E5-D0F38DA634BD}">
      <dgm:prSet/>
      <dgm:spPr/>
      <dgm:t>
        <a:bodyPr/>
        <a:lstStyle/>
        <a:p>
          <a:endParaRPr lang="en-US"/>
        </a:p>
      </dgm:t>
    </dgm:pt>
    <dgm:pt modelId="{075B858A-5AE9-46CC-A0B1-4027AAB3B4AC}">
      <dgm:prSet phldrT="[Text]" custT="1"/>
      <dgm:spPr/>
      <dgm:t>
        <a:bodyPr/>
        <a:lstStyle/>
        <a:p>
          <a:endParaRPr lang="en-US" sz="1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21B8DF-C089-4A30-8309-2374F64EFDB7}" type="parTrans" cxnId="{5953DF99-3AC8-42A5-BD72-93062CBE78F9}">
      <dgm:prSet/>
      <dgm:spPr/>
      <dgm:t>
        <a:bodyPr/>
        <a:lstStyle/>
        <a:p>
          <a:endParaRPr lang="en-US"/>
        </a:p>
      </dgm:t>
    </dgm:pt>
    <dgm:pt modelId="{B35FCB12-145D-4D54-A3CF-96FC01E78164}" type="sibTrans" cxnId="{5953DF99-3AC8-42A5-BD72-93062CBE78F9}">
      <dgm:prSet/>
      <dgm:spPr/>
      <dgm:t>
        <a:bodyPr/>
        <a:lstStyle/>
        <a:p>
          <a:endParaRPr lang="en-US"/>
        </a:p>
      </dgm:t>
    </dgm:pt>
    <dgm:pt modelId="{0E5F391F-2CA2-49FD-93D1-9F9F68F2CFED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6FFEF1-0581-4935-9913-037E57C7C025}" type="parTrans" cxnId="{90EF1560-56EE-4C32-BE12-814DA0D11E98}">
      <dgm:prSet/>
      <dgm:spPr/>
      <dgm:t>
        <a:bodyPr/>
        <a:lstStyle/>
        <a:p>
          <a:endParaRPr lang="en-US"/>
        </a:p>
      </dgm:t>
    </dgm:pt>
    <dgm:pt modelId="{E62FC068-0079-44C7-B029-5840C55A1292}" type="sibTrans" cxnId="{90EF1560-56EE-4C32-BE12-814DA0D11E98}">
      <dgm:prSet/>
      <dgm:spPr/>
      <dgm:t>
        <a:bodyPr/>
        <a:lstStyle/>
        <a:p>
          <a:endParaRPr lang="en-US"/>
        </a:p>
      </dgm:t>
    </dgm:pt>
    <dgm:pt modelId="{E70977FB-EBC5-46BB-82ED-61A294D5BC9F}">
      <dgm:prSet phldrT="[Text]" custT="1"/>
      <dgm:spPr/>
      <dgm:t>
        <a:bodyPr/>
        <a:lstStyle/>
        <a:p>
          <a:endParaRPr lang="en-US" sz="18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B17531-0D0C-44D2-841F-E3139A41F010}" type="parTrans" cxnId="{E335157E-6148-41A2-855A-283A778792EF}">
      <dgm:prSet/>
      <dgm:spPr/>
      <dgm:t>
        <a:bodyPr/>
        <a:lstStyle/>
        <a:p>
          <a:endParaRPr lang="en-US"/>
        </a:p>
      </dgm:t>
    </dgm:pt>
    <dgm:pt modelId="{1E9F6558-DDC9-4ADF-A14D-E2C16279FDD0}" type="sibTrans" cxnId="{E335157E-6148-41A2-855A-283A778792EF}">
      <dgm:prSet/>
      <dgm:spPr/>
      <dgm:t>
        <a:bodyPr/>
        <a:lstStyle/>
        <a:p>
          <a:endParaRPr lang="en-US"/>
        </a:p>
      </dgm:t>
    </dgm:pt>
    <dgm:pt modelId="{421DFFE5-69A8-486E-8C3E-65EECBBB16B5}" type="pres">
      <dgm:prSet presAssocID="{6535AFA0-5110-43B9-A881-712CCFAAA4FA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A882EA3-3C3E-4B9D-94AF-9215FCC0C9D8}" type="pres">
      <dgm:prSet presAssocID="{DA9E8709-37FE-47BD-9D53-20C0CED2FF7C}" presName="composite" presStyleCnt="0"/>
      <dgm:spPr/>
    </dgm:pt>
    <dgm:pt modelId="{9B82F5C2-EC71-4193-A110-CF38ABBCC1D4}" type="pres">
      <dgm:prSet presAssocID="{DA9E8709-37FE-47BD-9D53-20C0CED2FF7C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CED451-91B4-490F-BC2A-3FCA1B3BB630}" type="pres">
      <dgm:prSet presAssocID="{DA9E8709-37FE-47BD-9D53-20C0CED2FF7C}" presName="Parent" presStyleLbl="alignNode1" presStyleIdx="0" presStyleCnt="3" custScaleX="205968" custLinFactNeighborX="31585" custLinFactNeighborY="1167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872C9F-DFC9-4C53-92E1-E43BE18030F2}" type="pres">
      <dgm:prSet presAssocID="{DA9E8709-37FE-47BD-9D53-20C0CED2FF7C}" presName="Accent" presStyleLbl="parChTrans1D1" presStyleIdx="0" presStyleCnt="3"/>
      <dgm:spPr/>
    </dgm:pt>
    <dgm:pt modelId="{088B7A8E-7882-4EB7-A85A-FE2DC58E8D9E}" type="pres">
      <dgm:prSet presAssocID="{DA9E8709-37FE-47BD-9D53-20C0CED2FF7C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98DD6-E170-4F8D-8D85-A60882EF7943}" type="pres">
      <dgm:prSet presAssocID="{5E41858C-0D7A-4F9C-8827-999D8BF1B06F}" presName="sibTrans" presStyleCnt="0"/>
      <dgm:spPr/>
    </dgm:pt>
    <dgm:pt modelId="{22CD5D1E-AD26-4A2E-8052-FF7668E25CDF}" type="pres">
      <dgm:prSet presAssocID="{E48FE2DB-702B-4421-9529-6AE8C04C24E6}" presName="composite" presStyleCnt="0"/>
      <dgm:spPr/>
    </dgm:pt>
    <dgm:pt modelId="{82314FA5-EA61-4886-BD11-F54FECFA6EBA}" type="pres">
      <dgm:prSet presAssocID="{E48FE2DB-702B-4421-9529-6AE8C04C24E6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7199E992-C9C2-4B63-9DB7-6CCC901EE262}" type="pres">
      <dgm:prSet presAssocID="{E48FE2DB-702B-4421-9529-6AE8C04C24E6}" presName="Parent" presStyleLbl="alignNode1" presStyleIdx="1" presStyleCnt="3" custScaleX="204856" custLinFactNeighborX="35837" custLinFactNeighborY="-273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1BBB5C-9039-4616-B8D2-FF33AADC89B2}" type="pres">
      <dgm:prSet presAssocID="{E48FE2DB-702B-4421-9529-6AE8C04C24E6}" presName="Accent" presStyleLbl="parChTrans1D1" presStyleIdx="1" presStyleCnt="3" custLinFactNeighborX="-3817"/>
      <dgm:spPr/>
    </dgm:pt>
    <dgm:pt modelId="{2E6BB2A4-328A-48B6-93A1-931DAB8E92B7}" type="pres">
      <dgm:prSet presAssocID="{E48FE2DB-702B-4421-9529-6AE8C04C24E6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88AE5-2892-41F8-9EC7-C126398B89E3}" type="pres">
      <dgm:prSet presAssocID="{9255ABC0-F2F8-48D9-A8BF-B24C7ADAF243}" presName="sibTrans" presStyleCnt="0"/>
      <dgm:spPr/>
    </dgm:pt>
    <dgm:pt modelId="{FD9BAB6A-CC3B-48D5-B4DF-154915A08E52}" type="pres">
      <dgm:prSet presAssocID="{A0ED1A38-5F54-40EC-848A-F9342C11FC67}" presName="composite" presStyleCnt="0"/>
      <dgm:spPr/>
    </dgm:pt>
    <dgm:pt modelId="{E701B716-F9C4-48F0-B54F-C4DFEE77364F}" type="pres">
      <dgm:prSet presAssocID="{A0ED1A38-5F54-40EC-848A-F9342C11FC67}" presName="FirstChild" presStyleLbl="revTx" presStyleIdx="4" presStyleCnt="6" custFlipHor="1" custScaleX="3586" custScaleY="19233">
        <dgm:presLayoutVars>
          <dgm:chMax val="0"/>
          <dgm:chPref val="0"/>
          <dgm:bulletEnabled val="1"/>
        </dgm:presLayoutVars>
      </dgm:prSet>
      <dgm:spPr/>
    </dgm:pt>
    <dgm:pt modelId="{44D65A17-D46F-4E68-8246-F97F5942FC40}" type="pres">
      <dgm:prSet presAssocID="{A0ED1A38-5F54-40EC-848A-F9342C11FC67}" presName="Parent" presStyleLbl="alignNode1" presStyleIdx="2" presStyleCnt="3" custScaleX="208410" custLinFactNeighborX="36961" custLinFactNeighborY="60656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09FFE4-D048-45E5-BF38-FE8E6C82E045}" type="pres">
      <dgm:prSet presAssocID="{A0ED1A38-5F54-40EC-848A-F9342C11FC67}" presName="Accent" presStyleLbl="parChTrans1D1" presStyleIdx="2" presStyleCnt="3"/>
      <dgm:spPr/>
    </dgm:pt>
    <dgm:pt modelId="{A85F2893-1F21-428A-9E42-60EB4695F66C}" type="pres">
      <dgm:prSet presAssocID="{A0ED1A38-5F54-40EC-848A-F9342C11FC67}" presName="Child" presStyleLbl="revTx" presStyleIdx="5" presStyleCnt="6" custScaleY="6668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756F12-2644-463D-AD2B-B5609DB52BC5}" type="presOf" srcId="{C57F537E-8D9F-4DB9-B5F9-021BD14B82D8}" destId="{9B82F5C2-EC71-4193-A110-CF38ABBCC1D4}" srcOrd="0" destOrd="0" presId="urn:microsoft.com/office/officeart/2011/layout/TabList"/>
    <dgm:cxn modelId="{5D719E2D-D96E-48EB-B419-E76140BEC0BF}" type="presOf" srcId="{EB3CDD2A-EEA0-4E45-8369-BAF229833BC1}" destId="{A85F2893-1F21-428A-9E42-60EB4695F66C}" srcOrd="0" destOrd="0" presId="urn:microsoft.com/office/officeart/2011/layout/TabList"/>
    <dgm:cxn modelId="{AB2AE925-A124-4B45-B257-FFB4C8B48057}" type="presOf" srcId="{2329FEBB-B4BB-4FA3-A93B-16377E0B0717}" destId="{088B7A8E-7882-4EB7-A85A-FE2DC58E8D9E}" srcOrd="0" destOrd="1" presId="urn:microsoft.com/office/officeart/2011/layout/TabList"/>
    <dgm:cxn modelId="{F006442F-AB86-4608-941E-3C5FB5F74A76}" type="presOf" srcId="{A0F542AD-75F2-44A3-8536-4FA3412D1D59}" destId="{E701B716-F9C4-48F0-B54F-C4DFEE77364F}" srcOrd="0" destOrd="0" presId="urn:microsoft.com/office/officeart/2011/layout/TabList"/>
    <dgm:cxn modelId="{13C595DB-AD40-4B22-A306-1BA6AC0FB1DA}" type="presOf" srcId="{6535AFA0-5110-43B9-A881-712CCFAAA4FA}" destId="{421DFFE5-69A8-486E-8C3E-65EECBBB16B5}" srcOrd="0" destOrd="0" presId="urn:microsoft.com/office/officeart/2011/layout/TabList"/>
    <dgm:cxn modelId="{E335157E-6148-41A2-855A-283A778792EF}" srcId="{A0ED1A38-5F54-40EC-848A-F9342C11FC67}" destId="{E70977FB-EBC5-46BB-82ED-61A294D5BC9F}" srcOrd="2" destOrd="0" parTransId="{CDB17531-0D0C-44D2-841F-E3139A41F010}" sibTransId="{1E9F6558-DDC9-4ADF-A14D-E2C16279FDD0}"/>
    <dgm:cxn modelId="{FCF34FE5-5407-4E69-985D-CB56F66831C6}" srcId="{6535AFA0-5110-43B9-A881-712CCFAAA4FA}" destId="{E48FE2DB-702B-4421-9529-6AE8C04C24E6}" srcOrd="1" destOrd="0" parTransId="{5470E5DF-32DD-4453-BE45-2177CD597195}" sibTransId="{9255ABC0-F2F8-48D9-A8BF-B24C7ADAF243}"/>
    <dgm:cxn modelId="{EA00D1B0-2A70-4B19-AD28-019C508286AF}" type="presOf" srcId="{DA8FF847-576D-442B-8AB0-D0F652AEE6BC}" destId="{82314FA5-EA61-4886-BD11-F54FECFA6EBA}" srcOrd="0" destOrd="0" presId="urn:microsoft.com/office/officeart/2011/layout/TabList"/>
    <dgm:cxn modelId="{40A0EEDB-FAA4-4644-80B9-C15788BF59D0}" type="presOf" srcId="{6D4DD1E4-799A-49D7-8C33-A832510707B3}" destId="{A85F2893-1F21-428A-9E42-60EB4695F66C}" srcOrd="0" destOrd="2" presId="urn:microsoft.com/office/officeart/2011/layout/TabList"/>
    <dgm:cxn modelId="{079A01FC-072B-44EC-9A87-6CEC734F8D6A}" srcId="{6535AFA0-5110-43B9-A881-712CCFAAA4FA}" destId="{DA9E8709-37FE-47BD-9D53-20C0CED2FF7C}" srcOrd="0" destOrd="0" parTransId="{74D31087-B873-41E9-8FE4-4C9B45BBBE5D}" sibTransId="{5E41858C-0D7A-4F9C-8827-999D8BF1B06F}"/>
    <dgm:cxn modelId="{10C6E133-F396-4827-983D-65F904B37DC2}" type="presOf" srcId="{075B858A-5AE9-46CC-A0B1-4027AAB3B4AC}" destId="{2E6BB2A4-328A-48B6-93A1-931DAB8E92B7}" srcOrd="0" destOrd="0" presId="urn:microsoft.com/office/officeart/2011/layout/TabList"/>
    <dgm:cxn modelId="{5953DF99-3AC8-42A5-BD72-93062CBE78F9}" srcId="{E48FE2DB-702B-4421-9529-6AE8C04C24E6}" destId="{075B858A-5AE9-46CC-A0B1-4027AAB3B4AC}" srcOrd="1" destOrd="0" parTransId="{B821B8DF-C089-4A30-8309-2374F64EFDB7}" sibTransId="{B35FCB12-145D-4D54-A3CF-96FC01E78164}"/>
    <dgm:cxn modelId="{08D11751-145A-4901-A2D1-664F0DFE420A}" type="presOf" srcId="{E48FE2DB-702B-4421-9529-6AE8C04C24E6}" destId="{7199E992-C9C2-4B63-9DB7-6CCC901EE262}" srcOrd="0" destOrd="0" presId="urn:microsoft.com/office/officeart/2011/layout/TabList"/>
    <dgm:cxn modelId="{424E876A-1A41-4E41-88E5-D0F38DA634BD}" srcId="{A0ED1A38-5F54-40EC-848A-F9342C11FC67}" destId="{EB3CDD2A-EEA0-4E45-8369-BAF229833BC1}" srcOrd="1" destOrd="0" parTransId="{4B5A5280-48B8-4B86-82FE-1E01D527964C}" sibTransId="{9CBC358E-6B36-4819-B039-D085D07BF3F6}"/>
    <dgm:cxn modelId="{67DADFDC-B08C-4404-BCAD-456E96349811}" srcId="{DA9E8709-37FE-47BD-9D53-20C0CED2FF7C}" destId="{C57F537E-8D9F-4DB9-B5F9-021BD14B82D8}" srcOrd="0" destOrd="0" parTransId="{306166C2-DA9C-4CCD-9A32-B13A696E4362}" sibTransId="{B5BE3383-576B-4E09-AEC9-5BF8751AC490}"/>
    <dgm:cxn modelId="{256B0A7A-03A9-43EF-9A54-B7454C8D8F31}" srcId="{A0ED1A38-5F54-40EC-848A-F9342C11FC67}" destId="{6D4DD1E4-799A-49D7-8C33-A832510707B3}" srcOrd="3" destOrd="0" parTransId="{7299CC44-E1E3-4854-8A61-D32DC3A2D69F}" sibTransId="{9DCB4A4B-61EF-476C-A41A-F975A380445B}"/>
    <dgm:cxn modelId="{DC35ABE1-0EF0-43FF-AEB9-E8868946CDBF}" srcId="{6535AFA0-5110-43B9-A881-712CCFAAA4FA}" destId="{A0ED1A38-5F54-40EC-848A-F9342C11FC67}" srcOrd="2" destOrd="0" parTransId="{95B576E3-7851-496A-A609-2C5315A96435}" sibTransId="{D9EA93E4-B351-4600-839D-0D2587A5AEB5}"/>
    <dgm:cxn modelId="{51C2468B-1CA7-43BF-B7E7-61560436F1DA}" srcId="{E48FE2DB-702B-4421-9529-6AE8C04C24E6}" destId="{56C9B860-D96D-4C4E-B242-884FEAF767BD}" srcOrd="2" destOrd="0" parTransId="{446579FC-590B-47C0-B5D5-E82E5A28121C}" sibTransId="{44772BFD-9EF1-4751-B2C3-F18EE7CD9E1F}"/>
    <dgm:cxn modelId="{1E7B384F-02FA-4A33-805B-F49597AFF939}" srcId="{E48FE2DB-702B-4421-9529-6AE8C04C24E6}" destId="{DA8FF847-576D-442B-8AB0-D0F652AEE6BC}" srcOrd="0" destOrd="0" parTransId="{EF0A7490-D45B-47AE-AEB0-231F9399AD16}" sibTransId="{C6654E9A-5DB2-4DD6-9A88-07219F06DA31}"/>
    <dgm:cxn modelId="{61A8FC80-F54F-4BEE-AA48-0BDB41FB8C25}" srcId="{DA9E8709-37FE-47BD-9D53-20C0CED2FF7C}" destId="{2329FEBB-B4BB-4FA3-A93B-16377E0B0717}" srcOrd="2" destOrd="0" parTransId="{7F38FF9E-06D7-4B57-9306-144C1784BB33}" sibTransId="{9A75AB40-39F0-47A2-ABE4-50F3DCDF3A52}"/>
    <dgm:cxn modelId="{15900FF6-960A-4B04-8927-C51556276158}" srcId="{A0ED1A38-5F54-40EC-848A-F9342C11FC67}" destId="{A0F542AD-75F2-44A3-8536-4FA3412D1D59}" srcOrd="0" destOrd="0" parTransId="{2169A3BF-8390-4DE0-922C-553D4DEE859C}" sibTransId="{D739A7E4-03BF-420B-B173-268A8AB0BB54}"/>
    <dgm:cxn modelId="{90EF1560-56EE-4C32-BE12-814DA0D11E98}" srcId="{DA9E8709-37FE-47BD-9D53-20C0CED2FF7C}" destId="{0E5F391F-2CA2-49FD-93D1-9F9F68F2CFED}" srcOrd="1" destOrd="0" parTransId="{5E6FFEF1-0581-4935-9913-037E57C7C025}" sibTransId="{E62FC068-0079-44C7-B029-5840C55A1292}"/>
    <dgm:cxn modelId="{7FD9BD21-408B-461C-9430-45564284DDB2}" type="presOf" srcId="{56C9B860-D96D-4C4E-B242-884FEAF767BD}" destId="{2E6BB2A4-328A-48B6-93A1-931DAB8E92B7}" srcOrd="0" destOrd="1" presId="urn:microsoft.com/office/officeart/2011/layout/TabList"/>
    <dgm:cxn modelId="{70BDE608-093B-4AC1-B7D0-BA0A77436901}" type="presOf" srcId="{0E5F391F-2CA2-49FD-93D1-9F9F68F2CFED}" destId="{088B7A8E-7882-4EB7-A85A-FE2DC58E8D9E}" srcOrd="0" destOrd="0" presId="urn:microsoft.com/office/officeart/2011/layout/TabList"/>
    <dgm:cxn modelId="{E44C8F3D-BF31-4CCD-8FF7-EA5AB5E9CF8E}" type="presOf" srcId="{E70977FB-EBC5-46BB-82ED-61A294D5BC9F}" destId="{A85F2893-1F21-428A-9E42-60EB4695F66C}" srcOrd="0" destOrd="1" presId="urn:microsoft.com/office/officeart/2011/layout/TabList"/>
    <dgm:cxn modelId="{EF9F9C24-92C7-473A-AAF2-2169DC671D07}" type="presOf" srcId="{DA9E8709-37FE-47BD-9D53-20C0CED2FF7C}" destId="{80CED451-91B4-490F-BC2A-3FCA1B3BB630}" srcOrd="0" destOrd="0" presId="urn:microsoft.com/office/officeart/2011/layout/TabList"/>
    <dgm:cxn modelId="{CC2F15BA-5551-4A3A-8DFC-6DAC98113CE5}" type="presOf" srcId="{A0ED1A38-5F54-40EC-848A-F9342C11FC67}" destId="{44D65A17-D46F-4E68-8246-F97F5942FC40}" srcOrd="0" destOrd="0" presId="urn:microsoft.com/office/officeart/2011/layout/TabList"/>
    <dgm:cxn modelId="{8021D375-1DC3-4120-B5D4-532581A20E90}" type="presParOf" srcId="{421DFFE5-69A8-486E-8C3E-65EECBBB16B5}" destId="{FA882EA3-3C3E-4B9D-94AF-9215FCC0C9D8}" srcOrd="0" destOrd="0" presId="urn:microsoft.com/office/officeart/2011/layout/TabList"/>
    <dgm:cxn modelId="{800FCE82-4466-4CBC-B54A-115456C3B4FD}" type="presParOf" srcId="{FA882EA3-3C3E-4B9D-94AF-9215FCC0C9D8}" destId="{9B82F5C2-EC71-4193-A110-CF38ABBCC1D4}" srcOrd="0" destOrd="0" presId="urn:microsoft.com/office/officeart/2011/layout/TabList"/>
    <dgm:cxn modelId="{31268C53-8473-416F-B012-33FA6A053A81}" type="presParOf" srcId="{FA882EA3-3C3E-4B9D-94AF-9215FCC0C9D8}" destId="{80CED451-91B4-490F-BC2A-3FCA1B3BB630}" srcOrd="1" destOrd="0" presId="urn:microsoft.com/office/officeart/2011/layout/TabList"/>
    <dgm:cxn modelId="{28B37BA4-72B2-48F2-91AF-0BF86DEFDDEA}" type="presParOf" srcId="{FA882EA3-3C3E-4B9D-94AF-9215FCC0C9D8}" destId="{92872C9F-DFC9-4C53-92E1-E43BE18030F2}" srcOrd="2" destOrd="0" presId="urn:microsoft.com/office/officeart/2011/layout/TabList"/>
    <dgm:cxn modelId="{4B69EF50-5383-4C31-95FA-86AF4F12FE71}" type="presParOf" srcId="{421DFFE5-69A8-486E-8C3E-65EECBBB16B5}" destId="{088B7A8E-7882-4EB7-A85A-FE2DC58E8D9E}" srcOrd="1" destOrd="0" presId="urn:microsoft.com/office/officeart/2011/layout/TabList"/>
    <dgm:cxn modelId="{A9409684-27EA-4EC0-97B8-863570E61928}" type="presParOf" srcId="{421DFFE5-69A8-486E-8C3E-65EECBBB16B5}" destId="{48C98DD6-E170-4F8D-8D85-A60882EF7943}" srcOrd="2" destOrd="0" presId="urn:microsoft.com/office/officeart/2011/layout/TabList"/>
    <dgm:cxn modelId="{5331084B-E15A-4B86-B005-429D3DAB5810}" type="presParOf" srcId="{421DFFE5-69A8-486E-8C3E-65EECBBB16B5}" destId="{22CD5D1E-AD26-4A2E-8052-FF7668E25CDF}" srcOrd="3" destOrd="0" presId="urn:microsoft.com/office/officeart/2011/layout/TabList"/>
    <dgm:cxn modelId="{9DC28AA6-D209-4269-937F-410B2D79BF28}" type="presParOf" srcId="{22CD5D1E-AD26-4A2E-8052-FF7668E25CDF}" destId="{82314FA5-EA61-4886-BD11-F54FECFA6EBA}" srcOrd="0" destOrd="0" presId="urn:microsoft.com/office/officeart/2011/layout/TabList"/>
    <dgm:cxn modelId="{DB8B32EF-3DC4-4254-A112-5B4A2BB5D417}" type="presParOf" srcId="{22CD5D1E-AD26-4A2E-8052-FF7668E25CDF}" destId="{7199E992-C9C2-4B63-9DB7-6CCC901EE262}" srcOrd="1" destOrd="0" presId="urn:microsoft.com/office/officeart/2011/layout/TabList"/>
    <dgm:cxn modelId="{83252DAD-979C-4E1D-AACF-080AF7B35783}" type="presParOf" srcId="{22CD5D1E-AD26-4A2E-8052-FF7668E25CDF}" destId="{3B1BBB5C-9039-4616-B8D2-FF33AADC89B2}" srcOrd="2" destOrd="0" presId="urn:microsoft.com/office/officeart/2011/layout/TabList"/>
    <dgm:cxn modelId="{E2C2F9F7-6AE2-4E37-8A01-6A8B81BA7F64}" type="presParOf" srcId="{421DFFE5-69A8-486E-8C3E-65EECBBB16B5}" destId="{2E6BB2A4-328A-48B6-93A1-931DAB8E92B7}" srcOrd="4" destOrd="0" presId="urn:microsoft.com/office/officeart/2011/layout/TabList"/>
    <dgm:cxn modelId="{819A636E-C76F-4D2D-AB8F-BDFF209B561D}" type="presParOf" srcId="{421DFFE5-69A8-486E-8C3E-65EECBBB16B5}" destId="{5C088AE5-2892-41F8-9EC7-C126398B89E3}" srcOrd="5" destOrd="0" presId="urn:microsoft.com/office/officeart/2011/layout/TabList"/>
    <dgm:cxn modelId="{1F8E99FD-2295-477F-82B7-0009F3F2B3A4}" type="presParOf" srcId="{421DFFE5-69A8-486E-8C3E-65EECBBB16B5}" destId="{FD9BAB6A-CC3B-48D5-B4DF-154915A08E52}" srcOrd="6" destOrd="0" presId="urn:microsoft.com/office/officeart/2011/layout/TabList"/>
    <dgm:cxn modelId="{F2D5B1CD-3961-4941-993C-724877CB9A2F}" type="presParOf" srcId="{FD9BAB6A-CC3B-48D5-B4DF-154915A08E52}" destId="{E701B716-F9C4-48F0-B54F-C4DFEE77364F}" srcOrd="0" destOrd="0" presId="urn:microsoft.com/office/officeart/2011/layout/TabList"/>
    <dgm:cxn modelId="{E7BE5229-0089-4996-BADE-2A9C87877A98}" type="presParOf" srcId="{FD9BAB6A-CC3B-48D5-B4DF-154915A08E52}" destId="{44D65A17-D46F-4E68-8246-F97F5942FC40}" srcOrd="1" destOrd="0" presId="urn:microsoft.com/office/officeart/2011/layout/TabList"/>
    <dgm:cxn modelId="{2C55AA43-DE33-4096-86AC-E44211519D84}" type="presParOf" srcId="{FD9BAB6A-CC3B-48D5-B4DF-154915A08E52}" destId="{E709FFE4-D048-45E5-BF38-FE8E6C82E045}" srcOrd="2" destOrd="0" presId="urn:microsoft.com/office/officeart/2011/layout/TabList"/>
    <dgm:cxn modelId="{8C3E3031-7D3D-4CA4-9FAA-B7B585065FA1}" type="presParOf" srcId="{421DFFE5-69A8-486E-8C3E-65EECBBB16B5}" destId="{A85F2893-1F21-428A-9E42-60EB4695F66C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043AB4-623F-4294-AFE8-29B7094639CA}">
      <dsp:nvSpPr>
        <dsp:cNvPr id="0" name=""/>
        <dsp:cNvSpPr/>
      </dsp:nvSpPr>
      <dsp:spPr>
        <a:xfrm>
          <a:off x="1846563" y="339090"/>
          <a:ext cx="4551680" cy="4551680"/>
        </a:xfrm>
        <a:prstGeom prst="pie">
          <a:avLst>
            <a:gd name="adj1" fmla="val 162000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User Engagement Analysis</a:t>
          </a:r>
          <a:endParaRPr lang="en-US" sz="25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62746" y="1282480"/>
        <a:ext cx="1679786" cy="1246293"/>
      </dsp:txXfrm>
    </dsp:sp>
    <dsp:sp modelId="{A23E178B-CEE1-4961-8688-8828A947348D}">
      <dsp:nvSpPr>
        <dsp:cNvPr id="0" name=""/>
        <dsp:cNvSpPr/>
      </dsp:nvSpPr>
      <dsp:spPr>
        <a:xfrm>
          <a:off x="1846563" y="491896"/>
          <a:ext cx="4551680" cy="4551680"/>
        </a:xfrm>
        <a:prstGeom prst="pie">
          <a:avLst>
            <a:gd name="adj1" fmla="val 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User Experience Analysis</a:t>
          </a:r>
          <a:endParaRPr lang="en-US" sz="25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62746" y="2853893"/>
        <a:ext cx="1679786" cy="1246293"/>
      </dsp:txXfrm>
    </dsp:sp>
    <dsp:sp modelId="{3EC933DE-0D88-43B9-A49E-E8C0BAC068A5}">
      <dsp:nvSpPr>
        <dsp:cNvPr id="0" name=""/>
        <dsp:cNvSpPr/>
      </dsp:nvSpPr>
      <dsp:spPr>
        <a:xfrm>
          <a:off x="1693756" y="491896"/>
          <a:ext cx="4551680" cy="4551680"/>
        </a:xfrm>
        <a:prstGeom prst="pie">
          <a:avLst>
            <a:gd name="adj1" fmla="val 5400000"/>
            <a:gd name="adj2" fmla="val 10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</a:t>
          </a:r>
          <a:r>
            <a:rPr lang="en-US" sz="25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User</a:t>
          </a:r>
        </a:p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Satisfaction Analysis</a:t>
          </a:r>
          <a:endParaRPr lang="en-US" sz="25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9466" y="2853893"/>
        <a:ext cx="1679786" cy="1246293"/>
      </dsp:txXfrm>
    </dsp:sp>
    <dsp:sp modelId="{D5000A2F-7A71-4BF5-9506-0D84D44B6903}">
      <dsp:nvSpPr>
        <dsp:cNvPr id="0" name=""/>
        <dsp:cNvSpPr/>
      </dsp:nvSpPr>
      <dsp:spPr>
        <a:xfrm>
          <a:off x="1693756" y="339090"/>
          <a:ext cx="4551680" cy="4551680"/>
        </a:xfrm>
        <a:prstGeom prst="pie">
          <a:avLst>
            <a:gd name="adj1" fmla="val 108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User Overview Analysis</a:t>
          </a:r>
          <a:endParaRPr lang="en-US" sz="25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149466" y="1282480"/>
        <a:ext cx="1679786" cy="1246293"/>
      </dsp:txXfrm>
    </dsp:sp>
    <dsp:sp modelId="{EFCB975D-59EC-4334-875C-AC363C9269D8}">
      <dsp:nvSpPr>
        <dsp:cNvPr id="0" name=""/>
        <dsp:cNvSpPr/>
      </dsp:nvSpPr>
      <dsp:spPr>
        <a:xfrm>
          <a:off x="1564792" y="57319"/>
          <a:ext cx="5115221" cy="5115221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00603-187A-4127-8A57-6B7A6554592B}">
      <dsp:nvSpPr>
        <dsp:cNvPr id="0" name=""/>
        <dsp:cNvSpPr/>
      </dsp:nvSpPr>
      <dsp:spPr>
        <a:xfrm>
          <a:off x="1564792" y="210125"/>
          <a:ext cx="5115221" cy="5115221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AE97A-A817-47E8-B1C4-CCDC1A7C79BC}">
      <dsp:nvSpPr>
        <dsp:cNvPr id="0" name=""/>
        <dsp:cNvSpPr/>
      </dsp:nvSpPr>
      <dsp:spPr>
        <a:xfrm>
          <a:off x="1411985" y="210125"/>
          <a:ext cx="5115221" cy="5115221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736E6-3728-4903-898E-34CD8EF79E89}">
      <dsp:nvSpPr>
        <dsp:cNvPr id="0" name=""/>
        <dsp:cNvSpPr/>
      </dsp:nvSpPr>
      <dsp:spPr>
        <a:xfrm>
          <a:off x="1411985" y="57319"/>
          <a:ext cx="5115221" cy="5115221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95416-654B-40ED-9581-95D7729DBFC0}">
      <dsp:nvSpPr>
        <dsp:cNvPr id="0" name=""/>
        <dsp:cNvSpPr/>
      </dsp:nvSpPr>
      <dsp:spPr>
        <a:xfrm>
          <a:off x="3650697" y="340"/>
          <a:ext cx="2042972" cy="1397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Gather user engagement data for analysis.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49883" y="205066"/>
        <a:ext cx="1444600" cy="988504"/>
      </dsp:txXfrm>
    </dsp:sp>
    <dsp:sp modelId="{E4A236C5-9CFB-4DCE-8D13-FD3E1A9CCEFD}">
      <dsp:nvSpPr>
        <dsp:cNvPr id="0" name=""/>
        <dsp:cNvSpPr/>
      </dsp:nvSpPr>
      <dsp:spPr>
        <a:xfrm rot="2140613">
          <a:off x="5784813" y="993476"/>
          <a:ext cx="252804" cy="47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5791930" y="1065722"/>
        <a:ext cx="176963" cy="283086"/>
      </dsp:txXfrm>
    </dsp:sp>
    <dsp:sp modelId="{38372498-6801-4C1D-BD4F-A9BB644A51EC}">
      <dsp:nvSpPr>
        <dsp:cNvPr id="0" name=""/>
        <dsp:cNvSpPr/>
      </dsp:nvSpPr>
      <dsp:spPr>
        <a:xfrm>
          <a:off x="5162237" y="1358608"/>
          <a:ext cx="2803572" cy="1397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Normalization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Normalize engagement metrics for consistency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across users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72811" y="1563334"/>
        <a:ext cx="1982424" cy="988504"/>
      </dsp:txXfrm>
    </dsp:sp>
    <dsp:sp modelId="{F2DA893C-69D0-442D-8CE9-4B1392220188}">
      <dsp:nvSpPr>
        <dsp:cNvPr id="0" name=""/>
        <dsp:cNvSpPr/>
      </dsp:nvSpPr>
      <dsp:spPr>
        <a:xfrm rot="5941319">
          <a:off x="6307557" y="2723292"/>
          <a:ext cx="226620" cy="47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6346881" y="2784082"/>
        <a:ext cx="158634" cy="283086"/>
      </dsp:txXfrm>
    </dsp:sp>
    <dsp:sp modelId="{DA0808C0-1DEB-4BD4-87D0-EE7CBC6088B4}">
      <dsp:nvSpPr>
        <dsp:cNvPr id="0" name=""/>
        <dsp:cNvSpPr/>
      </dsp:nvSpPr>
      <dsp:spPr>
        <a:xfrm>
          <a:off x="4885229" y="3174463"/>
          <a:ext cx="2780954" cy="1397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Clustering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Apply K-means algorithm to segment users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92490" y="3379189"/>
        <a:ext cx="1966432" cy="988504"/>
      </dsp:txXfrm>
    </dsp:sp>
    <dsp:sp modelId="{AE6B5A40-01A1-430C-A6CB-5D37255DAB29}">
      <dsp:nvSpPr>
        <dsp:cNvPr id="0" name=""/>
        <dsp:cNvSpPr/>
      </dsp:nvSpPr>
      <dsp:spPr>
        <a:xfrm rot="10896051">
          <a:off x="4271820" y="3587613"/>
          <a:ext cx="435100" cy="47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4402325" y="3683798"/>
        <a:ext cx="304570" cy="283086"/>
      </dsp:txXfrm>
    </dsp:sp>
    <dsp:sp modelId="{58BD14D3-B1D4-45F1-ABDC-1689EA60F249}">
      <dsp:nvSpPr>
        <dsp:cNvPr id="0" name=""/>
        <dsp:cNvSpPr/>
      </dsp:nvSpPr>
      <dsp:spPr>
        <a:xfrm>
          <a:off x="1542473" y="3077477"/>
          <a:ext cx="2525882" cy="1397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Analysis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Analyze extracted clusters for insights on behavior.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12380" y="3282203"/>
        <a:ext cx="1786068" cy="988504"/>
      </dsp:txXfrm>
    </dsp:sp>
    <dsp:sp modelId="{B6ADBFD8-5AC5-4D6D-AC5C-A26D836EFAF2}">
      <dsp:nvSpPr>
        <dsp:cNvPr id="0" name=""/>
        <dsp:cNvSpPr/>
      </dsp:nvSpPr>
      <dsp:spPr>
        <a:xfrm rot="16148692">
          <a:off x="2435581" y="2659468"/>
          <a:ext cx="214188" cy="47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 rot="10800000">
        <a:off x="2468188" y="2785954"/>
        <a:ext cx="149932" cy="283086"/>
      </dsp:txXfrm>
    </dsp:sp>
    <dsp:sp modelId="{EC8C2E46-E594-4F91-9F33-C32028CBF705}">
      <dsp:nvSpPr>
        <dsp:cNvPr id="0" name=""/>
        <dsp:cNvSpPr/>
      </dsp:nvSpPr>
      <dsp:spPr>
        <a:xfrm>
          <a:off x="1208690" y="1275477"/>
          <a:ext cx="3139655" cy="139795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sng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Implementation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Implement strategies based on engagement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findings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 dirty="0"/>
        </a:p>
      </dsp:txBody>
      <dsp:txXfrm>
        <a:off x="1668482" y="1480203"/>
        <a:ext cx="2220071" cy="988504"/>
      </dsp:txXfrm>
    </dsp:sp>
    <dsp:sp modelId="{F3BE79A7-56FB-4DB2-A523-5D634C16D97E}">
      <dsp:nvSpPr>
        <dsp:cNvPr id="0" name=""/>
        <dsp:cNvSpPr/>
      </dsp:nvSpPr>
      <dsp:spPr>
        <a:xfrm rot="19562693">
          <a:off x="3430749" y="891369"/>
          <a:ext cx="191515" cy="47181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435648" y="1001776"/>
        <a:ext cx="134061" cy="283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83DDB-AD97-4B3E-AAA1-F9D4851457F7}">
      <dsp:nvSpPr>
        <dsp:cNvPr id="0" name=""/>
        <dsp:cNvSpPr/>
      </dsp:nvSpPr>
      <dsp:spPr>
        <a:xfrm rot="16200000">
          <a:off x="-1094395" y="1096354"/>
          <a:ext cx="4115569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TCP Retransmission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Measure TCP retransmission rates to evaluate network reliability and identify potential areas for performance enhancement.</a:t>
          </a:r>
          <a:endParaRPr lang="en-US" sz="1700" kern="1200" dirty="0">
            <a:solidFill>
              <a:srgbClr val="002060"/>
            </a:solidFill>
          </a:endParaRPr>
        </a:p>
      </dsp:txBody>
      <dsp:txXfrm rot="5400000">
        <a:off x="1960" y="823113"/>
        <a:ext cx="1922859" cy="2469341"/>
      </dsp:txXfrm>
    </dsp:sp>
    <dsp:sp modelId="{BFDE59F3-0789-469D-95B2-510F48414AB0}">
      <dsp:nvSpPr>
        <dsp:cNvPr id="0" name=""/>
        <dsp:cNvSpPr/>
      </dsp:nvSpPr>
      <dsp:spPr>
        <a:xfrm rot="16200000">
          <a:off x="972678" y="1096354"/>
          <a:ext cx="4115569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Round Trip Time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Analyze RTT metrics to assess latency issues affecting user experience and improve service delivery efficiency.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 dirty="0"/>
        </a:p>
      </dsp:txBody>
      <dsp:txXfrm rot="5400000">
        <a:off x="2069033" y="823113"/>
        <a:ext cx="1922859" cy="2469341"/>
      </dsp:txXfrm>
    </dsp:sp>
    <dsp:sp modelId="{B3E02F3E-76F7-47E8-9B4E-519487523CE0}">
      <dsp:nvSpPr>
        <dsp:cNvPr id="0" name=""/>
        <dsp:cNvSpPr/>
      </dsp:nvSpPr>
      <dsp:spPr>
        <a:xfrm rot="16200000">
          <a:off x="3039752" y="1096354"/>
          <a:ext cx="4115569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Throughput Levels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Monitor average throughput across 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handsets to ensure optimal performance and enhance customer satisfaction levels.</a:t>
          </a:r>
          <a:endParaRPr lang="en-US" sz="1700" kern="1200" dirty="0">
            <a:solidFill>
              <a:srgbClr val="002060"/>
            </a:solidFill>
          </a:endParaRPr>
        </a:p>
      </dsp:txBody>
      <dsp:txXfrm rot="5400000">
        <a:off x="4136107" y="823113"/>
        <a:ext cx="1922859" cy="2469341"/>
      </dsp:txXfrm>
    </dsp:sp>
    <dsp:sp modelId="{2A0C71BB-E309-4DE3-B68A-0EE0E880D581}">
      <dsp:nvSpPr>
        <dsp:cNvPr id="0" name=""/>
        <dsp:cNvSpPr/>
      </dsp:nvSpPr>
      <dsp:spPr>
        <a:xfrm rot="16200000">
          <a:off x="5106826" y="1096354"/>
          <a:ext cx="4115569" cy="1922859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Device Performance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solidFill>
                <a:srgbClr val="002060"/>
              </a:solidFill>
            </a:rPr>
            <a:t>Evaluate the correlation between handset types and user experience metrics to provide targeted device recommendations</a:t>
          </a:r>
          <a:endParaRPr lang="en-US" sz="1700" kern="1200" dirty="0">
            <a:solidFill>
              <a:srgbClr val="002060"/>
            </a:solidFill>
          </a:endParaRPr>
        </a:p>
      </dsp:txBody>
      <dsp:txXfrm rot="5400000">
        <a:off x="6203181" y="823113"/>
        <a:ext cx="1922859" cy="2469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F55630-B518-47A4-A6F3-AC3E40BDF397}">
      <dsp:nvSpPr>
        <dsp:cNvPr id="0" name=""/>
        <dsp:cNvSpPr/>
      </dsp:nvSpPr>
      <dsp:spPr>
        <a:xfrm>
          <a:off x="3331613" y="2120923"/>
          <a:ext cx="2628255" cy="17525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TCP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Monitor TCP retransmissions to improve network efficiency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16512" y="2377574"/>
        <a:ext cx="1858457" cy="1239220"/>
      </dsp:txXfrm>
    </dsp:sp>
    <dsp:sp modelId="{21F969E9-827C-4D3A-93FC-831E6C36D146}">
      <dsp:nvSpPr>
        <dsp:cNvPr id="0" name=""/>
        <dsp:cNvSpPr/>
      </dsp:nvSpPr>
      <dsp:spPr>
        <a:xfrm rot="16200000">
          <a:off x="4490828" y="1576832"/>
          <a:ext cx="309825" cy="521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4537302" y="1727534"/>
        <a:ext cx="216878" cy="312685"/>
      </dsp:txXfrm>
    </dsp:sp>
    <dsp:sp modelId="{AD88FE2D-808B-454C-9FDA-0D1AFC2EF645}">
      <dsp:nvSpPr>
        <dsp:cNvPr id="0" name=""/>
        <dsp:cNvSpPr/>
      </dsp:nvSpPr>
      <dsp:spPr>
        <a:xfrm>
          <a:off x="3425878" y="3576"/>
          <a:ext cx="2439724" cy="1532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RTT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Analyze round trip time to enhance user experience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783167" y="228045"/>
        <a:ext cx="1725146" cy="1083831"/>
      </dsp:txXfrm>
    </dsp:sp>
    <dsp:sp modelId="{232D5F77-9886-47CA-ABA9-0FD3AA36AB7E}">
      <dsp:nvSpPr>
        <dsp:cNvPr id="0" name=""/>
        <dsp:cNvSpPr/>
      </dsp:nvSpPr>
      <dsp:spPr>
        <a:xfrm rot="21082473">
          <a:off x="6016575" y="2511910"/>
          <a:ext cx="220992" cy="521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6016950" y="2621110"/>
        <a:ext cx="154694" cy="312685"/>
      </dsp:txXfrm>
    </dsp:sp>
    <dsp:sp modelId="{B2346BE2-EF85-4007-B079-3D8F3659A9DA}">
      <dsp:nvSpPr>
        <dsp:cNvPr id="0" name=""/>
        <dsp:cNvSpPr/>
      </dsp:nvSpPr>
      <dsp:spPr>
        <a:xfrm>
          <a:off x="6294311" y="1675188"/>
          <a:ext cx="2882005" cy="17066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Throughput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Evaluate throughput per device to identify performance gaps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16371" y="1925125"/>
        <a:ext cx="2037885" cy="1206803"/>
      </dsp:txXfrm>
    </dsp:sp>
    <dsp:sp modelId="{83EEDE82-2CB4-4C86-AA2E-B2371E2F0798}">
      <dsp:nvSpPr>
        <dsp:cNvPr id="0" name=""/>
        <dsp:cNvSpPr/>
      </dsp:nvSpPr>
      <dsp:spPr>
        <a:xfrm rot="2135329">
          <a:off x="5625679" y="3561126"/>
          <a:ext cx="344407" cy="521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>
        <a:off x="5635329" y="3635289"/>
        <a:ext cx="241085" cy="312685"/>
      </dsp:txXfrm>
    </dsp:sp>
    <dsp:sp modelId="{A02EA4D4-AA40-4C82-9DBF-9A10929DD1CA}">
      <dsp:nvSpPr>
        <dsp:cNvPr id="0" name=""/>
        <dsp:cNvSpPr/>
      </dsp:nvSpPr>
      <dsp:spPr>
        <a:xfrm>
          <a:off x="5367175" y="3885887"/>
          <a:ext cx="3182642" cy="1532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Data Loss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Reduce data loss rates to boost customer satisfaction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33262" y="4110356"/>
        <a:ext cx="2250468" cy="1083831"/>
      </dsp:txXfrm>
    </dsp:sp>
    <dsp:sp modelId="{7B8D9DFF-0807-47DE-B856-B3CA9A24C75C}">
      <dsp:nvSpPr>
        <dsp:cNvPr id="0" name=""/>
        <dsp:cNvSpPr/>
      </dsp:nvSpPr>
      <dsp:spPr>
        <a:xfrm rot="9057289">
          <a:off x="3363234" y="3637683"/>
          <a:ext cx="422929" cy="521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/>
        </a:p>
      </dsp:txBody>
      <dsp:txXfrm rot="10800000">
        <a:off x="3482135" y="3711111"/>
        <a:ext cx="296050" cy="312685"/>
      </dsp:txXfrm>
    </dsp:sp>
    <dsp:sp modelId="{CF9CD534-E31C-4B4F-A9BD-147EC9593C25}">
      <dsp:nvSpPr>
        <dsp:cNvPr id="0" name=""/>
        <dsp:cNvSpPr/>
      </dsp:nvSpPr>
      <dsp:spPr>
        <a:xfrm>
          <a:off x="389215" y="3747356"/>
          <a:ext cx="3051330" cy="1532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Latency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Minimize latency impacts on application performance for users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36072" y="3971825"/>
        <a:ext cx="2157616" cy="1083831"/>
      </dsp:txXfrm>
    </dsp:sp>
    <dsp:sp modelId="{22702A13-A6B9-4851-A0B3-3ECC447B0329}">
      <dsp:nvSpPr>
        <dsp:cNvPr id="0" name=""/>
        <dsp:cNvSpPr/>
      </dsp:nvSpPr>
      <dsp:spPr>
        <a:xfrm rot="11696510">
          <a:off x="3085917" y="2178613"/>
          <a:ext cx="280411" cy="5211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/>
        </a:p>
      </dsp:txBody>
      <dsp:txXfrm rot="10800000">
        <a:off x="3168618" y="2293686"/>
        <a:ext cx="196288" cy="312685"/>
      </dsp:txXfrm>
    </dsp:sp>
    <dsp:sp modelId="{0F99BE57-E2E0-406D-9D46-71BB81B1E13A}">
      <dsp:nvSpPr>
        <dsp:cNvPr id="0" name=""/>
        <dsp:cNvSpPr/>
      </dsp:nvSpPr>
      <dsp:spPr>
        <a:xfrm>
          <a:off x="225715" y="1429571"/>
          <a:ext cx="2835224" cy="15327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u="sng" kern="1200" dirty="0" smtClean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Network Congestion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Address congestion issues to ensure consistent service quality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0924" y="1654040"/>
        <a:ext cx="2004806" cy="10838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9FFE4-D048-45E5-BF38-FE8E6C82E045}">
      <dsp:nvSpPr>
        <dsp:cNvPr id="0" name=""/>
        <dsp:cNvSpPr/>
      </dsp:nvSpPr>
      <dsp:spPr>
        <a:xfrm>
          <a:off x="558758" y="3312128"/>
          <a:ext cx="792941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BBB5C-9039-4616-B8D2-FF33AADC89B2}">
      <dsp:nvSpPr>
        <dsp:cNvPr id="0" name=""/>
        <dsp:cNvSpPr/>
      </dsp:nvSpPr>
      <dsp:spPr>
        <a:xfrm>
          <a:off x="237774" y="1889882"/>
          <a:ext cx="792941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872C9F-DFC9-4C53-92E1-E43BE18030F2}">
      <dsp:nvSpPr>
        <dsp:cNvPr id="0" name=""/>
        <dsp:cNvSpPr/>
      </dsp:nvSpPr>
      <dsp:spPr>
        <a:xfrm>
          <a:off x="546171" y="467636"/>
          <a:ext cx="7929418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82F5C2-EC71-4193-A110-CF38ABBCC1D4}">
      <dsp:nvSpPr>
        <dsp:cNvPr id="0" name=""/>
        <dsp:cNvSpPr/>
      </dsp:nvSpPr>
      <dsp:spPr>
        <a:xfrm>
          <a:off x="2607820" y="1371"/>
          <a:ext cx="5867769" cy="466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 dirty="0"/>
        </a:p>
      </dsp:txBody>
      <dsp:txXfrm>
        <a:off x="2607820" y="1371"/>
        <a:ext cx="5867769" cy="466264"/>
      </dsp:txXfrm>
    </dsp:sp>
    <dsp:sp modelId="{80CED451-91B4-490F-BC2A-3FCA1B3BB630}">
      <dsp:nvSpPr>
        <dsp:cNvPr id="0" name=""/>
        <dsp:cNvSpPr/>
      </dsp:nvSpPr>
      <dsp:spPr>
        <a:xfrm>
          <a:off x="104999" y="55784"/>
          <a:ext cx="4246336" cy="46626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Targeted Engagement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7764" y="78549"/>
        <a:ext cx="4200806" cy="443499"/>
      </dsp:txXfrm>
    </dsp:sp>
    <dsp:sp modelId="{088B7A8E-7882-4EB7-A85A-FE2DC58E8D9E}">
      <dsp:nvSpPr>
        <dsp:cNvPr id="0" name=""/>
        <dsp:cNvSpPr/>
      </dsp:nvSpPr>
      <dsp:spPr>
        <a:xfrm>
          <a:off x="0" y="467636"/>
          <a:ext cx="7929418" cy="93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Focus on high satisfaction clusters for 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personalized marketing and service </a:t>
          </a:r>
          <a:endParaRPr lang="en-US" sz="1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enhancements to improve customer loyalty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67636"/>
        <a:ext cx="7929418" cy="932668"/>
      </dsp:txXfrm>
    </dsp:sp>
    <dsp:sp modelId="{82314FA5-EA61-4886-BD11-F54FECFA6EBA}">
      <dsp:nvSpPr>
        <dsp:cNvPr id="0" name=""/>
        <dsp:cNvSpPr/>
      </dsp:nvSpPr>
      <dsp:spPr>
        <a:xfrm>
          <a:off x="2602089" y="1423618"/>
          <a:ext cx="5867769" cy="466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b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600" kern="1200"/>
        </a:p>
      </dsp:txBody>
      <dsp:txXfrm>
        <a:off x="2602089" y="1423618"/>
        <a:ext cx="5867769" cy="466264"/>
      </dsp:txXfrm>
    </dsp:sp>
    <dsp:sp modelId="{7199E992-C9C2-4B63-9DB7-6CCC901EE262}">
      <dsp:nvSpPr>
        <dsp:cNvPr id="0" name=""/>
        <dsp:cNvSpPr/>
      </dsp:nvSpPr>
      <dsp:spPr>
        <a:xfrm>
          <a:off x="198392" y="1410851"/>
          <a:ext cx="4223411" cy="46626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Performance Monitoring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1157" y="1433616"/>
        <a:ext cx="4177881" cy="443499"/>
      </dsp:txXfrm>
    </dsp:sp>
    <dsp:sp modelId="{2E6BB2A4-328A-48B6-93A1-931DAB8E92B7}">
      <dsp:nvSpPr>
        <dsp:cNvPr id="0" name=""/>
        <dsp:cNvSpPr/>
      </dsp:nvSpPr>
      <dsp:spPr>
        <a:xfrm>
          <a:off x="0" y="1889882"/>
          <a:ext cx="7929418" cy="932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Regularly track satisfaction scores and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adjust strategies based on cluster feedback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 ensure continuous improvement</a:t>
          </a:r>
        </a:p>
      </dsp:txBody>
      <dsp:txXfrm>
        <a:off x="0" y="1889882"/>
        <a:ext cx="7929418" cy="932668"/>
      </dsp:txXfrm>
    </dsp:sp>
    <dsp:sp modelId="{E701B716-F9C4-48F0-B54F-C4DFEE77364F}">
      <dsp:nvSpPr>
        <dsp:cNvPr id="0" name=""/>
        <dsp:cNvSpPr/>
      </dsp:nvSpPr>
      <dsp:spPr>
        <a:xfrm flipH="1">
          <a:off x="5449082" y="3034158"/>
          <a:ext cx="210418" cy="89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 dirty="0"/>
        </a:p>
      </dsp:txBody>
      <dsp:txXfrm>
        <a:off x="5449082" y="3034158"/>
        <a:ext cx="210418" cy="89676"/>
      </dsp:txXfrm>
    </dsp:sp>
    <dsp:sp modelId="{44D65A17-D46F-4E68-8246-F97F5942FC40}">
      <dsp:nvSpPr>
        <dsp:cNvPr id="0" name=""/>
        <dsp:cNvSpPr/>
      </dsp:nvSpPr>
      <dsp:spPr>
        <a:xfrm>
          <a:off x="203247" y="3128681"/>
          <a:ext cx="4296682" cy="46626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Resource Allocation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6012" y="3151446"/>
        <a:ext cx="4251152" cy="443499"/>
      </dsp:txXfrm>
    </dsp:sp>
    <dsp:sp modelId="{A85F2893-1F21-428A-9E42-60EB4695F66C}">
      <dsp:nvSpPr>
        <dsp:cNvPr id="0" name=""/>
        <dsp:cNvSpPr/>
      </dsp:nvSpPr>
      <dsp:spPr>
        <a:xfrm>
          <a:off x="0" y="3312128"/>
          <a:ext cx="7929418" cy="6219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Allocate resources towards high-value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segments identified in satisfaction analysis </a:t>
          </a:r>
          <a:endParaRPr lang="en-US" sz="1800" kern="1200" dirty="0" smtClean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 maximize profitability and 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retention</a:t>
          </a:r>
          <a:r>
            <a:rPr lang="en-US" sz="1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0" y="3312128"/>
        <a:ext cx="7929418" cy="6219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2B04EF-C324-4F4D-9FF2-D84816C4478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C97F3B9-DDDD-4770-92C0-0DC9D97FE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8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4EF-C324-4F4D-9FF2-D84816C4478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F3B9-DDDD-4770-92C0-0DC9D97FE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0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4EF-C324-4F4D-9FF2-D84816C4478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F3B9-DDDD-4770-92C0-0DC9D97FE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06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4EF-C324-4F4D-9FF2-D84816C4478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F3B9-DDDD-4770-92C0-0DC9D97FE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8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4EF-C324-4F4D-9FF2-D84816C4478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F3B9-DDDD-4770-92C0-0DC9D97FE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60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4EF-C324-4F4D-9FF2-D84816C4478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F3B9-DDDD-4770-92C0-0DC9D97FE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9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4EF-C324-4F4D-9FF2-D84816C4478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F3B9-DDDD-4770-92C0-0DC9D97FE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63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4EF-C324-4F4D-9FF2-D84816C4478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F3B9-DDDD-4770-92C0-0DC9D97FE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814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4EF-C324-4F4D-9FF2-D84816C4478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7F3B9-DDDD-4770-92C0-0DC9D97FE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67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04EF-C324-4F4D-9FF2-D84816C4478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C97F3B9-DDDD-4770-92C0-0DC9D97FE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81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E92B04EF-C324-4F4D-9FF2-D84816C4478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C97F3B9-DDDD-4770-92C0-0DC9D97FE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06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E92B04EF-C324-4F4D-9FF2-D84816C44787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C97F3B9-DDDD-4770-92C0-0DC9D97FE3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4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54" y="1593273"/>
            <a:ext cx="3082636" cy="315883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39490" y="2752720"/>
            <a:ext cx="77862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Analytics in the Telecommunication Industry 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</a:t>
            </a:r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Latha </a:t>
            </a:r>
            <a:r>
              <a:rPr lang="en-US" sz="36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Payani</a:t>
            </a:r>
            <a:endParaRPr lang="en-US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0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128"/>
            <a:ext cx="12185506" cy="58990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53798" y="307170"/>
            <a:ext cx="69841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User’s </a:t>
            </a:r>
            <a:r>
              <a:rPr lang="en-IN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ngagement Clusters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2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0556" y="611971"/>
            <a:ext cx="93410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K-means </a:t>
            </a:r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Clustering for User Engagement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63709019"/>
              </p:ext>
            </p:extLst>
          </p:nvPr>
        </p:nvGraphicFramePr>
        <p:xfrm>
          <a:off x="1422399" y="1579418"/>
          <a:ext cx="9176327" cy="46281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130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62" y="1398443"/>
            <a:ext cx="6000750" cy="4476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903" y="1992023"/>
            <a:ext cx="5438775" cy="43148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6711" y="390297"/>
            <a:ext cx="46797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8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most used applications</a:t>
            </a:r>
            <a:endParaRPr lang="en-IN" sz="2800" dirty="0">
              <a:solidFill>
                <a:srgbClr val="6A99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7345" y="1029111"/>
            <a:ext cx="457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6A99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Elbow Method for Optimal k</a:t>
            </a:r>
            <a:endParaRPr lang="en-IN" sz="2800" b="0" dirty="0"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356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51647" y="473424"/>
            <a:ext cx="74248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3 - Experience Analytics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16325366"/>
              </p:ext>
            </p:extLst>
          </p:nvPr>
        </p:nvGraphicFramePr>
        <p:xfrm>
          <a:off x="1851891" y="2161309"/>
          <a:ext cx="8128000" cy="4115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121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26880159"/>
              </p:ext>
            </p:extLst>
          </p:nvPr>
        </p:nvGraphicFramePr>
        <p:xfrm>
          <a:off x="1560946" y="1246138"/>
          <a:ext cx="931487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/>
          <p:cNvSpPr/>
          <p:nvPr/>
        </p:nvSpPr>
        <p:spPr>
          <a:xfrm>
            <a:off x="2239819" y="404153"/>
            <a:ext cx="8497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Performance Parameters Overview</a:t>
            </a:r>
          </a:p>
        </p:txBody>
      </p:sp>
    </p:spTree>
    <p:extLst>
      <p:ext uri="{BB962C8B-B14F-4D97-AF65-F5344CB8AC3E}">
        <p14:creationId xmlns:p14="http://schemas.microsoft.com/office/powerpoint/2010/main" val="204344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364"/>
            <a:ext cx="12011891" cy="3228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4473"/>
            <a:ext cx="12110172" cy="322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7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70" y="1577254"/>
            <a:ext cx="11527848" cy="52807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99855" y="570407"/>
            <a:ext cx="753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User </a:t>
            </a:r>
            <a:r>
              <a:rPr lang="en-IN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experience metrics </a:t>
            </a:r>
          </a:p>
        </p:txBody>
      </p:sp>
    </p:spTree>
    <p:extLst>
      <p:ext uri="{BB962C8B-B14F-4D97-AF65-F5344CB8AC3E}">
        <p14:creationId xmlns:p14="http://schemas.microsoft.com/office/powerpoint/2010/main" val="331880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9309" y="360218"/>
            <a:ext cx="96843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Task 4 - Satisfaction Analysis</a:t>
            </a:r>
            <a:endParaRPr lang="en-IN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7376" y="1457097"/>
            <a:ext cx="6123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of Satisfaction Levels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47708070"/>
              </p:ext>
            </p:extLst>
          </p:nvPr>
        </p:nvGraphicFramePr>
        <p:xfrm>
          <a:off x="2916459" y="2230582"/>
          <a:ext cx="7929418" cy="3935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41872"/>
            <a:ext cx="3047134" cy="467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2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2327" y="584261"/>
            <a:ext cx="107176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Potential Acquisition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4655" y="1596380"/>
            <a:ext cx="9221406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Engagement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high-value users with personalized services to boost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Customer Experience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improving network performance based on user feedback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Marketing Focus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data insights to align marketing strategies with user 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r>
              <a:rPr lang="en-I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Continuous Monitoring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ongoing tracking of user satisfaction metrics for strategic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</a:p>
        </p:txBody>
      </p:sp>
    </p:spTree>
    <p:extLst>
      <p:ext uri="{BB962C8B-B14F-4D97-AF65-F5344CB8AC3E}">
        <p14:creationId xmlns:p14="http://schemas.microsoft.com/office/powerpoint/2010/main" val="298987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3" y="1717964"/>
            <a:ext cx="11704007" cy="47659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5964" y="833690"/>
            <a:ext cx="1036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Exported final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containing all user ID + engagement, experience &amp; satisfaction scores in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0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5508" y="431860"/>
            <a:ext cx="9611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N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Sub-Objectives</a:t>
            </a:r>
            <a:endParaRPr lang="en-IN" sz="4000" dirty="0">
              <a:solidFill>
                <a:srgbClr val="002060"/>
              </a:solidFill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099432642"/>
              </p:ext>
            </p:extLst>
          </p:nvPr>
        </p:nvGraphicFramePr>
        <p:xfrm>
          <a:off x="205971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80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58837" y="2175164"/>
            <a:ext cx="6289963" cy="19396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93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270" y="570406"/>
            <a:ext cx="83647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 and Preparation Process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Minus 10"/>
          <p:cNvSpPr/>
          <p:nvPr/>
        </p:nvSpPr>
        <p:spPr>
          <a:xfrm flipH="1">
            <a:off x="-346363" y="5084617"/>
            <a:ext cx="13106400" cy="90054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9784773" y="5458689"/>
            <a:ext cx="294288" cy="1385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7758545" y="5417125"/>
            <a:ext cx="231821" cy="18010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5555674" y="5417124"/>
            <a:ext cx="221792" cy="18010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3740728" y="5430980"/>
            <a:ext cx="142007" cy="16625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1967346" y="5430979"/>
            <a:ext cx="152400" cy="16625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19" name="Up Arrow 18"/>
          <p:cNvSpPr/>
          <p:nvPr/>
        </p:nvSpPr>
        <p:spPr>
          <a:xfrm>
            <a:off x="2015835" y="3699161"/>
            <a:ext cx="96981" cy="17179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Up Arrow 19"/>
          <p:cNvSpPr/>
          <p:nvPr/>
        </p:nvSpPr>
        <p:spPr>
          <a:xfrm>
            <a:off x="9933587" y="3726659"/>
            <a:ext cx="96981" cy="17179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Up Arrow 20"/>
          <p:cNvSpPr/>
          <p:nvPr/>
        </p:nvSpPr>
        <p:spPr>
          <a:xfrm>
            <a:off x="7807035" y="3678168"/>
            <a:ext cx="96981" cy="17179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Up Arrow 21"/>
          <p:cNvSpPr/>
          <p:nvPr/>
        </p:nvSpPr>
        <p:spPr>
          <a:xfrm>
            <a:off x="5604164" y="3678168"/>
            <a:ext cx="96981" cy="17179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Up Arrow 22"/>
          <p:cNvSpPr/>
          <p:nvPr/>
        </p:nvSpPr>
        <p:spPr>
          <a:xfrm>
            <a:off x="3785754" y="3678168"/>
            <a:ext cx="96981" cy="17179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637309" y="2282857"/>
            <a:ext cx="2118137" cy="175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lvl="0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Gathered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xDR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records over for analysis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930235" y="2272145"/>
            <a:ext cx="1853051" cy="17855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replacing 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with mean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06121" y="2282857"/>
            <a:ext cx="1906736" cy="175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dataset integrity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accurate analysis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911566" y="2282857"/>
            <a:ext cx="2081767" cy="175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Analysis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 exploratory 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for insights into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16168" y="2269002"/>
            <a:ext cx="2216850" cy="17523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Identification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features </a:t>
            </a:r>
          </a:p>
          <a:p>
            <a:pPr lvl="0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metrics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2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28554" y="542697"/>
            <a:ext cx="82286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Task </a:t>
            </a:r>
            <a:r>
              <a:rPr lang="en-IN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I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382384"/>
            <a:ext cx="70455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10 handsets used by the customers</a:t>
            </a:r>
            <a:endParaRPr lang="en-I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4295"/>
            <a:ext cx="6192982" cy="46898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982" y="2589068"/>
            <a:ext cx="6000750" cy="44767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227803" y="2127403"/>
            <a:ext cx="5965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,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dentified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3 handset manufacturers </a:t>
            </a:r>
            <a:endParaRPr lang="en-IN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8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55" y="0"/>
            <a:ext cx="5962215" cy="3477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2410691"/>
            <a:ext cx="5763490" cy="46698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247" y="3477492"/>
            <a:ext cx="6330223" cy="41840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7972" y="833643"/>
            <a:ext cx="53855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top 5 handsets per </a:t>
            </a:r>
            <a:endParaRPr lang="en-US" sz="2800" b="1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handset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manufacturer</a:t>
            </a:r>
            <a:endParaRPr lang="en-IN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5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95231" y="348734"/>
            <a:ext cx="90022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Techniques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1620982" y="1274618"/>
            <a:ext cx="10099963" cy="55833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       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sz="24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Bivariate 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sz="2400" u="sng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 to ensure                                      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robustness and integrity.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different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usage metrics.</a:t>
            </a:r>
            <a:endParaRPr 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 Clustering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mean, median, and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                                   Applied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to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insightful data summary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categorize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based on engagement.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</a:t>
            </a:r>
            <a:endParaRPr lang="en-US" sz="24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manage outliers to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Assess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performance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overall data quality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parameters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enhanced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sz="24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</a:t>
            </a:r>
            <a:r>
              <a:rPr lang="en-US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Scoring</a:t>
            </a:r>
            <a:endParaRPr lang="en-US" sz="24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 to illustrate trends and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Calculate scores to quantify 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 in user behavior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customer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levels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801091" y="1925781"/>
            <a:ext cx="304800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1801091" y="4466933"/>
            <a:ext cx="304800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690255" y="3196357"/>
            <a:ext cx="304800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7600780" y="5779076"/>
            <a:ext cx="304800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7561899" y="4494644"/>
            <a:ext cx="304800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7492626" y="3210212"/>
            <a:ext cx="304800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7492626" y="1925780"/>
            <a:ext cx="304800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801091" y="5779076"/>
            <a:ext cx="304800" cy="2493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044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4977" y="251752"/>
            <a:ext cx="5057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Univariate </a:t>
            </a:r>
            <a:r>
              <a:rPr lang="en-IN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7" y="815049"/>
            <a:ext cx="6289963" cy="30642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92" y="3879273"/>
            <a:ext cx="6108988" cy="27986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653013" y="327905"/>
            <a:ext cx="3583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36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ivariate </a:t>
            </a:r>
            <a:r>
              <a:rPr lang="en-IN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981" y="4142508"/>
            <a:ext cx="5492618" cy="25353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982" y="1215782"/>
            <a:ext cx="5618018" cy="292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2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6" y="1288473"/>
            <a:ext cx="7079671" cy="55695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14946" y="501134"/>
            <a:ext cx="44334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288473"/>
            <a:ext cx="4308763" cy="5406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32073" y="525472"/>
            <a:ext cx="50984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12629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304800"/>
            <a:ext cx="951249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2 - User Engagement Analysis</a:t>
            </a:r>
            <a:endParaRPr lang="en-IN" sz="4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964" y="1233055"/>
            <a:ext cx="11998036" cy="5423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521526" y="1970451"/>
            <a:ext cx="85621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 enables the segmentation of customers into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engagement levels, identifying specific needs to optimize service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effectively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  <a:p>
            <a:r>
              <a:rPr lang="en-I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 Metrics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session frequency and duration provides insights into user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interactions, assisting in the creation of targeted marketing strategies that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retention and satisfaction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  <a:p>
            <a:r>
              <a:rPr lang="en-IN" sz="24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Analytics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visualizations of engagement data facilitates quick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of user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patterns, helping prioritize applications for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efforts and infrastructural improvements</a:t>
            </a:r>
          </a:p>
        </p:txBody>
      </p:sp>
      <p:sp>
        <p:nvSpPr>
          <p:cNvPr id="10" name="Minus 9"/>
          <p:cNvSpPr/>
          <p:nvPr/>
        </p:nvSpPr>
        <p:spPr>
          <a:xfrm>
            <a:off x="1646628" y="-1219200"/>
            <a:ext cx="45719" cy="836814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inus 10"/>
          <p:cNvSpPr/>
          <p:nvPr/>
        </p:nvSpPr>
        <p:spPr>
          <a:xfrm>
            <a:off x="1646628" y="526472"/>
            <a:ext cx="45719" cy="8368145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Arrow 11"/>
          <p:cNvSpPr/>
          <p:nvPr/>
        </p:nvSpPr>
        <p:spPr>
          <a:xfrm>
            <a:off x="1692347" y="2147455"/>
            <a:ext cx="6767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1692347" y="3819698"/>
            <a:ext cx="6767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ight Arrow 13"/>
          <p:cNvSpPr/>
          <p:nvPr/>
        </p:nvSpPr>
        <p:spPr>
          <a:xfrm>
            <a:off x="1669487" y="5430982"/>
            <a:ext cx="67678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6284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310</TotalTime>
  <Words>661</Words>
  <Application>Microsoft Office PowerPoint</Application>
  <PresentationFormat>Widescreen</PresentationFormat>
  <Paragraphs>154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 Light</vt:lpstr>
      <vt:lpstr>Times New Roman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</dc:creator>
  <cp:lastModifiedBy>Latha</cp:lastModifiedBy>
  <cp:revision>100</cp:revision>
  <dcterms:created xsi:type="dcterms:W3CDTF">2025-04-24T04:45:03Z</dcterms:created>
  <dcterms:modified xsi:type="dcterms:W3CDTF">2025-04-24T09:55:17Z</dcterms:modified>
</cp:coreProperties>
</file>