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0" r:id="rId3"/>
    <p:sldId id="266" r:id="rId4"/>
    <p:sldId id="267" r:id="rId5"/>
    <p:sldId id="268" r:id="rId6"/>
    <p:sldId id="262" r:id="rId7"/>
    <p:sldId id="261" r:id="rId8"/>
    <p:sldId id="263" r:id="rId9"/>
    <p:sldId id="264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4618E-58F9-4713-91DB-9C076783ED6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F59298-82E1-4AF5-9293-3D26F6BEF928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Developed a News Research Tool for global  analysts</a:t>
          </a:r>
          <a:endParaRPr lang="en-US" sz="1800" dirty="0">
            <a:solidFill>
              <a:schemeClr val="tx2"/>
            </a:solidFill>
          </a:endParaRPr>
        </a:p>
      </dgm:t>
    </dgm:pt>
    <dgm:pt modelId="{344711EB-8D49-476A-886C-9A399FDE1536}" type="parTrans" cxnId="{24574089-C368-4A08-9836-3C6CC9FE6DE4}">
      <dgm:prSet/>
      <dgm:spPr/>
      <dgm:t>
        <a:bodyPr/>
        <a:lstStyle/>
        <a:p>
          <a:endParaRPr lang="en-US"/>
        </a:p>
      </dgm:t>
    </dgm:pt>
    <dgm:pt modelId="{1715AF68-391F-4EFF-82BE-C2731E8BB4BD}" type="sibTrans" cxnId="{24574089-C368-4A08-9836-3C6CC9FE6DE4}">
      <dgm:prSet/>
      <dgm:spPr/>
      <dgm:t>
        <a:bodyPr/>
        <a:lstStyle/>
        <a:p>
          <a:endParaRPr lang="en-US"/>
        </a:p>
      </dgm:t>
    </dgm:pt>
    <dgm:pt modelId="{037F99CF-DD4A-4503-850A-57F93959E1BB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Integrates LLM for natural language summarization</a:t>
          </a:r>
          <a:endParaRPr lang="en-US" sz="1800" dirty="0">
            <a:solidFill>
              <a:schemeClr val="tx2"/>
            </a:solidFill>
          </a:endParaRPr>
        </a:p>
      </dgm:t>
    </dgm:pt>
    <dgm:pt modelId="{05F49411-2166-40CA-94A7-F3F4C7E83A99}" type="parTrans" cxnId="{E7A57BC4-6228-48FD-9871-E7B76B57348C}">
      <dgm:prSet/>
      <dgm:spPr/>
      <dgm:t>
        <a:bodyPr/>
        <a:lstStyle/>
        <a:p>
          <a:endParaRPr lang="en-US"/>
        </a:p>
      </dgm:t>
    </dgm:pt>
    <dgm:pt modelId="{773CC5DE-DEC3-4635-9808-AAC78DF4E9D9}" type="sibTrans" cxnId="{E7A57BC4-6228-48FD-9871-E7B76B57348C}">
      <dgm:prSet/>
      <dgm:spPr/>
      <dgm:t>
        <a:bodyPr/>
        <a:lstStyle/>
        <a:p>
          <a:endParaRPr lang="en-US"/>
        </a:p>
      </dgm:t>
    </dgm:pt>
    <dgm:pt modelId="{4BCBE0B4-F87A-419A-8E82-16D239A922AA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Built with Stream lit for a simple, user-friendly interface</a:t>
          </a:r>
          <a:endParaRPr lang="en-US" sz="1800" dirty="0">
            <a:solidFill>
              <a:schemeClr val="tx2"/>
            </a:solidFill>
          </a:endParaRPr>
        </a:p>
      </dgm:t>
    </dgm:pt>
    <dgm:pt modelId="{2E7EA316-2876-42BD-A382-F69F1C43C8CE}" type="parTrans" cxnId="{F22ABAB6-5195-43CD-B899-18891F59FD60}">
      <dgm:prSet/>
      <dgm:spPr/>
      <dgm:t>
        <a:bodyPr/>
        <a:lstStyle/>
        <a:p>
          <a:endParaRPr lang="en-US"/>
        </a:p>
      </dgm:t>
    </dgm:pt>
    <dgm:pt modelId="{9C11667E-D2E1-4048-9CBB-A34EBF3302B0}" type="sibTrans" cxnId="{F22ABAB6-5195-43CD-B899-18891F59FD60}">
      <dgm:prSet/>
      <dgm:spPr/>
      <dgm:t>
        <a:bodyPr/>
        <a:lstStyle/>
        <a:p>
          <a:endParaRPr lang="en-US"/>
        </a:p>
      </dgm:t>
    </dgm:pt>
    <dgm:pt modelId="{5E2533DC-A449-4A48-B195-19E0A3BA7AAB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Fetches real-time news using News API</a:t>
          </a:r>
          <a:endParaRPr lang="en-US" sz="1800" dirty="0">
            <a:solidFill>
              <a:schemeClr val="tx2"/>
            </a:solidFill>
          </a:endParaRPr>
        </a:p>
      </dgm:t>
    </dgm:pt>
    <dgm:pt modelId="{555E767D-3C89-4FD2-9C71-98C2D7452540}" type="parTrans" cxnId="{73E74CE4-B0BB-4B0F-AC54-1A09F7468B38}">
      <dgm:prSet/>
      <dgm:spPr/>
      <dgm:t>
        <a:bodyPr/>
        <a:lstStyle/>
        <a:p>
          <a:endParaRPr lang="en-US"/>
        </a:p>
      </dgm:t>
    </dgm:pt>
    <dgm:pt modelId="{6D0D5061-D37D-499F-A224-B8A0A224BB8E}" type="sibTrans" cxnId="{73E74CE4-B0BB-4B0F-AC54-1A09F7468B38}">
      <dgm:prSet/>
      <dgm:spPr/>
      <dgm:t>
        <a:bodyPr/>
        <a:lstStyle/>
        <a:p>
          <a:endParaRPr lang="en-US"/>
        </a:p>
      </dgm:t>
    </dgm:pt>
    <dgm:pt modelId="{557147FB-4331-40B2-BD99-EBDBE09FF02B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Automatically fetches and summarizes the news through </a:t>
          </a:r>
          <a:r>
            <a:rPr lang="en-US" sz="1800" dirty="0" err="1" smtClean="0">
              <a:solidFill>
                <a:schemeClr val="tx2"/>
              </a:solidFill>
            </a:rPr>
            <a:t>grouq</a:t>
          </a:r>
          <a:r>
            <a:rPr lang="en-US" sz="1800" dirty="0" smtClean="0">
              <a:solidFill>
                <a:schemeClr val="tx2"/>
              </a:solidFill>
            </a:rPr>
            <a:t> API </a:t>
          </a:r>
          <a:endParaRPr lang="en-US" sz="1800" dirty="0" smtClean="0">
            <a:solidFill>
              <a:schemeClr val="tx2"/>
            </a:solidFill>
          </a:endParaRPr>
        </a:p>
      </dgm:t>
    </dgm:pt>
    <dgm:pt modelId="{8A1FB5B4-310F-4296-B676-844CF254C663}" type="parTrans" cxnId="{5F59AD59-9860-4726-9E35-13843A6FD820}">
      <dgm:prSet/>
      <dgm:spPr/>
      <dgm:t>
        <a:bodyPr/>
        <a:lstStyle/>
        <a:p>
          <a:endParaRPr lang="en-US"/>
        </a:p>
      </dgm:t>
    </dgm:pt>
    <dgm:pt modelId="{733E5C7A-3B86-43AA-BAE3-28E92444A563}" type="sibTrans" cxnId="{5F59AD59-9860-4726-9E35-13843A6FD820}">
      <dgm:prSet/>
      <dgm:spPr/>
      <dgm:t>
        <a:bodyPr/>
        <a:lstStyle/>
        <a:p>
          <a:endParaRPr lang="en-US"/>
        </a:p>
      </dgm:t>
    </dgm:pt>
    <dgm:pt modelId="{3591FC11-068B-492D-97B2-5638E822BA51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Uses Lang Chain to structure prompts and manage LLM interaction</a:t>
          </a:r>
        </a:p>
      </dgm:t>
    </dgm:pt>
    <dgm:pt modelId="{059B50ED-7726-4808-BE5F-DC055A800420}" type="parTrans" cxnId="{FEC93C92-3E59-4B37-9549-6203B4F3441F}">
      <dgm:prSet/>
      <dgm:spPr/>
      <dgm:t>
        <a:bodyPr/>
        <a:lstStyle/>
        <a:p>
          <a:endParaRPr lang="en-US"/>
        </a:p>
      </dgm:t>
    </dgm:pt>
    <dgm:pt modelId="{4D047BCE-0F20-4E69-8B32-AD6498580A2F}" type="sibTrans" cxnId="{FEC93C92-3E59-4B37-9549-6203B4F3441F}">
      <dgm:prSet/>
      <dgm:spPr/>
      <dgm:t>
        <a:bodyPr/>
        <a:lstStyle/>
        <a:p>
          <a:endParaRPr lang="en-US"/>
        </a:p>
      </dgm:t>
    </dgm:pt>
    <dgm:pt modelId="{F8268EFA-524C-49B5-A63B-9EC56074CFF2}">
      <dgm:prSet phldrT="[Text]" custT="1"/>
      <dgm:spPr>
        <a:noFill/>
        <a:ln>
          <a:solidFill>
            <a:schemeClr val="accent1"/>
          </a:solidFill>
        </a:ln>
      </dgm:spPr>
      <dgm:t>
        <a:bodyPr/>
        <a:lstStyle/>
        <a:p>
          <a:r>
            <a:rPr lang="en-US" sz="1800" dirty="0" smtClean="0">
              <a:solidFill>
                <a:schemeClr val="tx2"/>
              </a:solidFill>
            </a:rPr>
            <a:t>Reduces manual research time and improves decision-making</a:t>
          </a:r>
          <a:endParaRPr lang="en-US" sz="1800" dirty="0">
            <a:solidFill>
              <a:schemeClr val="tx2"/>
            </a:solidFill>
          </a:endParaRPr>
        </a:p>
      </dgm:t>
    </dgm:pt>
    <dgm:pt modelId="{E5375D08-8EE0-433B-84A3-E24CD25D6487}" type="parTrans" cxnId="{598BF6B4-9FA5-44CB-8A5B-A5FDD60275F4}">
      <dgm:prSet/>
      <dgm:spPr/>
      <dgm:t>
        <a:bodyPr/>
        <a:lstStyle/>
        <a:p>
          <a:endParaRPr lang="en-US"/>
        </a:p>
      </dgm:t>
    </dgm:pt>
    <dgm:pt modelId="{93569475-4E51-41CF-BB91-69B4EF2BB790}" type="sibTrans" cxnId="{598BF6B4-9FA5-44CB-8A5B-A5FDD60275F4}">
      <dgm:prSet/>
      <dgm:spPr/>
      <dgm:t>
        <a:bodyPr/>
        <a:lstStyle/>
        <a:p>
          <a:endParaRPr lang="en-US"/>
        </a:p>
      </dgm:t>
    </dgm:pt>
    <dgm:pt modelId="{50537C7D-FFFE-4A88-9E0B-0DBADF73FB5B}" type="pres">
      <dgm:prSet presAssocID="{0F94618E-58F9-4713-91DB-9C076783ED65}" presName="diagram" presStyleCnt="0">
        <dgm:presLayoutVars>
          <dgm:dir/>
          <dgm:resizeHandles val="exact"/>
        </dgm:presLayoutVars>
      </dgm:prSet>
      <dgm:spPr/>
    </dgm:pt>
    <dgm:pt modelId="{9E9EFB82-DAD1-416C-92DC-305C32DEC294}" type="pres">
      <dgm:prSet presAssocID="{F4F59298-82E1-4AF5-9293-3D26F6BEF928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073CA-50B4-4A90-91AC-478D0AC9DAA6}" type="pres">
      <dgm:prSet presAssocID="{1715AF68-391F-4EFF-82BE-C2731E8BB4BD}" presName="sibTrans" presStyleCnt="0"/>
      <dgm:spPr/>
    </dgm:pt>
    <dgm:pt modelId="{1793A1A1-9CF9-4E18-8856-D5B32E787878}" type="pres">
      <dgm:prSet presAssocID="{557147FB-4331-40B2-BD99-EBDBE09FF02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0B0E44-10CE-48F1-9A2A-3BB301955716}" type="pres">
      <dgm:prSet presAssocID="{733E5C7A-3B86-43AA-BAE3-28E92444A563}" presName="sibTrans" presStyleCnt="0"/>
      <dgm:spPr/>
    </dgm:pt>
    <dgm:pt modelId="{9A6CD104-5AAC-4E81-8E64-AE38DF53D0FB}" type="pres">
      <dgm:prSet presAssocID="{037F99CF-DD4A-4503-850A-57F93959E1BB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7FAD29-9AD7-4795-97F6-D0E363CAFFEB}" type="pres">
      <dgm:prSet presAssocID="{773CC5DE-DEC3-4635-9808-AAC78DF4E9D9}" presName="sibTrans" presStyleCnt="0"/>
      <dgm:spPr/>
    </dgm:pt>
    <dgm:pt modelId="{405D6F53-5119-4A5F-BE46-067A7072BEFE}" type="pres">
      <dgm:prSet presAssocID="{3591FC11-068B-492D-97B2-5638E822BA51}" presName="node" presStyleLbl="node1" presStyleIdx="3" presStyleCnt="7">
        <dgm:presLayoutVars>
          <dgm:bulletEnabled val="1"/>
        </dgm:presLayoutVars>
      </dgm:prSet>
      <dgm:spPr/>
    </dgm:pt>
    <dgm:pt modelId="{8681B062-1A34-4CC4-B16D-8F7D30D33D87}" type="pres">
      <dgm:prSet presAssocID="{4D047BCE-0F20-4E69-8B32-AD6498580A2F}" presName="sibTrans" presStyleCnt="0"/>
      <dgm:spPr/>
    </dgm:pt>
    <dgm:pt modelId="{6F1E6925-DCD5-4349-91C2-827AFC74C093}" type="pres">
      <dgm:prSet presAssocID="{5E2533DC-A449-4A48-B195-19E0A3BA7AAB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F97935-AC2A-48B8-A0DF-5F732DD48939}" type="pres">
      <dgm:prSet presAssocID="{6D0D5061-D37D-499F-A224-B8A0A224BB8E}" presName="sibTrans" presStyleCnt="0"/>
      <dgm:spPr/>
    </dgm:pt>
    <dgm:pt modelId="{4CD91AAE-4F19-406D-8BD9-0661EB0BDF6A}" type="pres">
      <dgm:prSet presAssocID="{4BCBE0B4-F87A-419A-8E82-16D239A922AA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0A2952-6A73-4ADC-ABA6-161343B8A2E4}" type="pres">
      <dgm:prSet presAssocID="{9C11667E-D2E1-4048-9CBB-A34EBF3302B0}" presName="sibTrans" presStyleCnt="0"/>
      <dgm:spPr/>
    </dgm:pt>
    <dgm:pt modelId="{C92A9646-4809-4AB0-B86C-73F1A0CFC46A}" type="pres">
      <dgm:prSet presAssocID="{F8268EFA-524C-49B5-A63B-9EC56074CFF2}" presName="node" presStyleLbl="node1" presStyleIdx="6" presStyleCnt="7" custLinFactNeighborX="48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7638D7-D7FB-4F74-9FA1-C0450C0882E3}" type="presOf" srcId="{F8268EFA-524C-49B5-A63B-9EC56074CFF2}" destId="{C92A9646-4809-4AB0-B86C-73F1A0CFC46A}" srcOrd="0" destOrd="0" presId="urn:microsoft.com/office/officeart/2005/8/layout/default"/>
    <dgm:cxn modelId="{FEC93C92-3E59-4B37-9549-6203B4F3441F}" srcId="{0F94618E-58F9-4713-91DB-9C076783ED65}" destId="{3591FC11-068B-492D-97B2-5638E822BA51}" srcOrd="3" destOrd="0" parTransId="{059B50ED-7726-4808-BE5F-DC055A800420}" sibTransId="{4D047BCE-0F20-4E69-8B32-AD6498580A2F}"/>
    <dgm:cxn modelId="{D64E8BA3-1CDC-42A3-A392-0824EDCB5084}" type="presOf" srcId="{4BCBE0B4-F87A-419A-8E82-16D239A922AA}" destId="{4CD91AAE-4F19-406D-8BD9-0661EB0BDF6A}" srcOrd="0" destOrd="0" presId="urn:microsoft.com/office/officeart/2005/8/layout/default"/>
    <dgm:cxn modelId="{EF0B4D64-B827-43AC-8E02-43C4A4477097}" type="presOf" srcId="{3591FC11-068B-492D-97B2-5638E822BA51}" destId="{405D6F53-5119-4A5F-BE46-067A7072BEFE}" srcOrd="0" destOrd="0" presId="urn:microsoft.com/office/officeart/2005/8/layout/default"/>
    <dgm:cxn modelId="{491B519D-BAF5-42FE-B501-C9568AFCC6F0}" type="presOf" srcId="{5E2533DC-A449-4A48-B195-19E0A3BA7AAB}" destId="{6F1E6925-DCD5-4349-91C2-827AFC74C093}" srcOrd="0" destOrd="0" presId="urn:microsoft.com/office/officeart/2005/8/layout/default"/>
    <dgm:cxn modelId="{F22ABAB6-5195-43CD-B899-18891F59FD60}" srcId="{0F94618E-58F9-4713-91DB-9C076783ED65}" destId="{4BCBE0B4-F87A-419A-8E82-16D239A922AA}" srcOrd="5" destOrd="0" parTransId="{2E7EA316-2876-42BD-A382-F69F1C43C8CE}" sibTransId="{9C11667E-D2E1-4048-9CBB-A34EBF3302B0}"/>
    <dgm:cxn modelId="{32CE3B12-3D2B-46C1-83FA-C258AE5EBA0B}" type="presOf" srcId="{557147FB-4331-40B2-BD99-EBDBE09FF02B}" destId="{1793A1A1-9CF9-4E18-8856-D5B32E787878}" srcOrd="0" destOrd="0" presId="urn:microsoft.com/office/officeart/2005/8/layout/default"/>
    <dgm:cxn modelId="{24574089-C368-4A08-9836-3C6CC9FE6DE4}" srcId="{0F94618E-58F9-4713-91DB-9C076783ED65}" destId="{F4F59298-82E1-4AF5-9293-3D26F6BEF928}" srcOrd="0" destOrd="0" parTransId="{344711EB-8D49-476A-886C-9A399FDE1536}" sibTransId="{1715AF68-391F-4EFF-82BE-C2731E8BB4BD}"/>
    <dgm:cxn modelId="{3C06FA3F-968F-400B-9D9F-7672BBB45C33}" type="presOf" srcId="{F4F59298-82E1-4AF5-9293-3D26F6BEF928}" destId="{9E9EFB82-DAD1-416C-92DC-305C32DEC294}" srcOrd="0" destOrd="0" presId="urn:microsoft.com/office/officeart/2005/8/layout/default"/>
    <dgm:cxn modelId="{5F59AD59-9860-4726-9E35-13843A6FD820}" srcId="{0F94618E-58F9-4713-91DB-9C076783ED65}" destId="{557147FB-4331-40B2-BD99-EBDBE09FF02B}" srcOrd="1" destOrd="0" parTransId="{8A1FB5B4-310F-4296-B676-844CF254C663}" sibTransId="{733E5C7A-3B86-43AA-BAE3-28E92444A563}"/>
    <dgm:cxn modelId="{E7A57BC4-6228-48FD-9871-E7B76B57348C}" srcId="{0F94618E-58F9-4713-91DB-9C076783ED65}" destId="{037F99CF-DD4A-4503-850A-57F93959E1BB}" srcOrd="2" destOrd="0" parTransId="{05F49411-2166-40CA-94A7-F3F4C7E83A99}" sibTransId="{773CC5DE-DEC3-4635-9808-AAC78DF4E9D9}"/>
    <dgm:cxn modelId="{73E74CE4-B0BB-4B0F-AC54-1A09F7468B38}" srcId="{0F94618E-58F9-4713-91DB-9C076783ED65}" destId="{5E2533DC-A449-4A48-B195-19E0A3BA7AAB}" srcOrd="4" destOrd="0" parTransId="{555E767D-3C89-4FD2-9C71-98C2D7452540}" sibTransId="{6D0D5061-D37D-499F-A224-B8A0A224BB8E}"/>
    <dgm:cxn modelId="{1A94AF61-5582-4614-9504-DB337A55E091}" type="presOf" srcId="{037F99CF-DD4A-4503-850A-57F93959E1BB}" destId="{9A6CD104-5AAC-4E81-8E64-AE38DF53D0FB}" srcOrd="0" destOrd="0" presId="urn:microsoft.com/office/officeart/2005/8/layout/default"/>
    <dgm:cxn modelId="{6226864D-AC8B-476D-8BE1-82DF9BCD01F6}" type="presOf" srcId="{0F94618E-58F9-4713-91DB-9C076783ED65}" destId="{50537C7D-FFFE-4A88-9E0B-0DBADF73FB5B}" srcOrd="0" destOrd="0" presId="urn:microsoft.com/office/officeart/2005/8/layout/default"/>
    <dgm:cxn modelId="{598BF6B4-9FA5-44CB-8A5B-A5FDD60275F4}" srcId="{0F94618E-58F9-4713-91DB-9C076783ED65}" destId="{F8268EFA-524C-49B5-A63B-9EC56074CFF2}" srcOrd="6" destOrd="0" parTransId="{E5375D08-8EE0-433B-84A3-E24CD25D6487}" sibTransId="{93569475-4E51-41CF-BB91-69B4EF2BB790}"/>
    <dgm:cxn modelId="{75399BD7-5DD4-44E2-8E4F-08185AEF34E3}" type="presParOf" srcId="{50537C7D-FFFE-4A88-9E0B-0DBADF73FB5B}" destId="{9E9EFB82-DAD1-416C-92DC-305C32DEC294}" srcOrd="0" destOrd="0" presId="urn:microsoft.com/office/officeart/2005/8/layout/default"/>
    <dgm:cxn modelId="{0B3EAAB5-6CE4-43EF-9D35-B10FFDBFE31B}" type="presParOf" srcId="{50537C7D-FFFE-4A88-9E0B-0DBADF73FB5B}" destId="{7C2073CA-50B4-4A90-91AC-478D0AC9DAA6}" srcOrd="1" destOrd="0" presId="urn:microsoft.com/office/officeart/2005/8/layout/default"/>
    <dgm:cxn modelId="{B0CD3DD0-E9F3-4E89-9EE0-89BFD8DF3262}" type="presParOf" srcId="{50537C7D-FFFE-4A88-9E0B-0DBADF73FB5B}" destId="{1793A1A1-9CF9-4E18-8856-D5B32E787878}" srcOrd="2" destOrd="0" presId="urn:microsoft.com/office/officeart/2005/8/layout/default"/>
    <dgm:cxn modelId="{903A5BAD-2EA2-4640-90DD-58F5B6505B5E}" type="presParOf" srcId="{50537C7D-FFFE-4A88-9E0B-0DBADF73FB5B}" destId="{6F0B0E44-10CE-48F1-9A2A-3BB301955716}" srcOrd="3" destOrd="0" presId="urn:microsoft.com/office/officeart/2005/8/layout/default"/>
    <dgm:cxn modelId="{BFCFD641-B724-4A01-BC6C-04C9F61F5252}" type="presParOf" srcId="{50537C7D-FFFE-4A88-9E0B-0DBADF73FB5B}" destId="{9A6CD104-5AAC-4E81-8E64-AE38DF53D0FB}" srcOrd="4" destOrd="0" presId="urn:microsoft.com/office/officeart/2005/8/layout/default"/>
    <dgm:cxn modelId="{0115F07B-4EC1-4125-AECC-CCFC233EB96F}" type="presParOf" srcId="{50537C7D-FFFE-4A88-9E0B-0DBADF73FB5B}" destId="{277FAD29-9AD7-4795-97F6-D0E363CAFFEB}" srcOrd="5" destOrd="0" presId="urn:microsoft.com/office/officeart/2005/8/layout/default"/>
    <dgm:cxn modelId="{63477CFE-5840-4228-9F3D-9EFD91DFF72F}" type="presParOf" srcId="{50537C7D-FFFE-4A88-9E0B-0DBADF73FB5B}" destId="{405D6F53-5119-4A5F-BE46-067A7072BEFE}" srcOrd="6" destOrd="0" presId="urn:microsoft.com/office/officeart/2005/8/layout/default"/>
    <dgm:cxn modelId="{5D7EB8D6-06F3-4D54-8D96-01CEAD6C7A05}" type="presParOf" srcId="{50537C7D-FFFE-4A88-9E0B-0DBADF73FB5B}" destId="{8681B062-1A34-4CC4-B16D-8F7D30D33D87}" srcOrd="7" destOrd="0" presId="urn:microsoft.com/office/officeart/2005/8/layout/default"/>
    <dgm:cxn modelId="{7FFA3E76-3108-4695-A4B0-716408BF5C74}" type="presParOf" srcId="{50537C7D-FFFE-4A88-9E0B-0DBADF73FB5B}" destId="{6F1E6925-DCD5-4349-91C2-827AFC74C093}" srcOrd="8" destOrd="0" presId="urn:microsoft.com/office/officeart/2005/8/layout/default"/>
    <dgm:cxn modelId="{5CF312F2-1B5B-4085-8B74-3A530F77E859}" type="presParOf" srcId="{50537C7D-FFFE-4A88-9E0B-0DBADF73FB5B}" destId="{77F97935-AC2A-48B8-A0DF-5F732DD48939}" srcOrd="9" destOrd="0" presId="urn:microsoft.com/office/officeart/2005/8/layout/default"/>
    <dgm:cxn modelId="{35CE66C6-9819-42E5-BDD7-B0902899BBDE}" type="presParOf" srcId="{50537C7D-FFFE-4A88-9E0B-0DBADF73FB5B}" destId="{4CD91AAE-4F19-406D-8BD9-0661EB0BDF6A}" srcOrd="10" destOrd="0" presId="urn:microsoft.com/office/officeart/2005/8/layout/default"/>
    <dgm:cxn modelId="{711FEBDD-8D3F-45D7-AC88-2F2914216361}" type="presParOf" srcId="{50537C7D-FFFE-4A88-9E0B-0DBADF73FB5B}" destId="{2A0A2952-6A73-4ADC-ABA6-161343B8A2E4}" srcOrd="11" destOrd="0" presId="urn:microsoft.com/office/officeart/2005/8/layout/default"/>
    <dgm:cxn modelId="{4876F33C-BA19-4C70-BEF3-8BDC3C5DD722}" type="presParOf" srcId="{50537C7D-FFFE-4A88-9E0B-0DBADF73FB5B}" destId="{C92A9646-4809-4AB0-B86C-73F1A0CFC46A}" srcOrd="12" destOrd="0" presId="urn:microsoft.com/office/officeart/2005/8/layout/defaul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6E706-2147-4F29-92E9-46FCC40887D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C80EFE-D01F-4C7A-8DFC-03E76059925A}">
      <dgm:prSet phldrT="[Text]" custT="1"/>
      <dgm:spPr>
        <a:noFill/>
        <a:ln>
          <a:solidFill>
            <a:schemeClr val="accent1"/>
          </a:solidFill>
        </a:ln>
      </dgm:spPr>
      <dgm:t>
        <a:bodyPr anchor="t"/>
        <a:lstStyle/>
        <a:p>
          <a:r>
            <a:rPr lang="en-US" sz="2800" u="sng" dirty="0" smtClean="0">
              <a:solidFill>
                <a:schemeClr val="accent1"/>
              </a:solidFill>
            </a:rPr>
            <a:t>News Summarization</a:t>
          </a:r>
        </a:p>
        <a:p>
          <a:r>
            <a:rPr lang="en-US" sz="1800" u="none" dirty="0" smtClean="0">
              <a:solidFill>
                <a:schemeClr val="tx1"/>
              </a:solidFill>
            </a:rPr>
            <a:t>Automatically generate concise summaries of lengthy news articles for quick understanding</a:t>
          </a:r>
          <a:endParaRPr lang="en-US" sz="1800" u="none" dirty="0">
            <a:solidFill>
              <a:schemeClr val="tx1"/>
            </a:solidFill>
          </a:endParaRPr>
        </a:p>
      </dgm:t>
    </dgm:pt>
    <dgm:pt modelId="{0AF2D24C-A748-4C06-8EDF-6DAE5CF36813}" type="parTrans" cxnId="{9854DC4C-880A-446E-BA8C-E2EA6BFF8D9A}">
      <dgm:prSet/>
      <dgm:spPr/>
      <dgm:t>
        <a:bodyPr/>
        <a:lstStyle/>
        <a:p>
          <a:endParaRPr lang="en-US"/>
        </a:p>
      </dgm:t>
    </dgm:pt>
    <dgm:pt modelId="{8B660995-BC3F-4228-A0FA-887D6DA12A8C}" type="sibTrans" cxnId="{9854DC4C-880A-446E-BA8C-E2EA6BFF8D9A}">
      <dgm:prSet/>
      <dgm:spPr/>
      <dgm:t>
        <a:bodyPr/>
        <a:lstStyle/>
        <a:p>
          <a:endParaRPr lang="en-US"/>
        </a:p>
      </dgm:t>
    </dgm:pt>
    <dgm:pt modelId="{EF3A5F9F-ABFA-42AF-8F6D-EB1C57B92F7E}">
      <dgm:prSet phldrT="[Text]" custT="1"/>
      <dgm:spPr>
        <a:noFill/>
        <a:ln>
          <a:solidFill>
            <a:schemeClr val="accent1"/>
          </a:solidFill>
        </a:ln>
      </dgm:spPr>
      <dgm:t>
        <a:bodyPr anchor="t"/>
        <a:lstStyle/>
        <a:p>
          <a:r>
            <a:rPr lang="en-US" sz="2800" u="sng" dirty="0" smtClean="0">
              <a:solidFill>
                <a:schemeClr val="accent1"/>
              </a:solidFill>
            </a:rPr>
            <a:t>Sentiment Detection</a:t>
          </a:r>
        </a:p>
        <a:p>
          <a:r>
            <a:rPr lang="en-US" sz="1800" u="none" dirty="0" smtClean="0">
              <a:solidFill>
                <a:schemeClr val="tx1"/>
              </a:solidFill>
            </a:rPr>
            <a:t>Evaluate the sentiment of news content to gauge public opinion on various topics</a:t>
          </a:r>
          <a:endParaRPr lang="en-US" sz="1800" u="none" dirty="0">
            <a:solidFill>
              <a:schemeClr val="tx1"/>
            </a:solidFill>
          </a:endParaRPr>
        </a:p>
      </dgm:t>
    </dgm:pt>
    <dgm:pt modelId="{E0F9C4F9-D0C7-4A69-88B2-17518F320BA8}" type="parTrans" cxnId="{24D71107-25BA-4B7C-B302-B78149121EB6}">
      <dgm:prSet/>
      <dgm:spPr/>
      <dgm:t>
        <a:bodyPr/>
        <a:lstStyle/>
        <a:p>
          <a:endParaRPr lang="en-US"/>
        </a:p>
      </dgm:t>
    </dgm:pt>
    <dgm:pt modelId="{E167C122-CE99-498D-9685-14D7593AF3BC}" type="sibTrans" cxnId="{24D71107-25BA-4B7C-B302-B78149121EB6}">
      <dgm:prSet/>
      <dgm:spPr/>
      <dgm:t>
        <a:bodyPr/>
        <a:lstStyle/>
        <a:p>
          <a:endParaRPr lang="en-US"/>
        </a:p>
      </dgm:t>
    </dgm:pt>
    <dgm:pt modelId="{D38D84B6-8D6A-4662-B8E3-AE0623649348}">
      <dgm:prSet phldrT="[Text]" custT="1"/>
      <dgm:spPr>
        <a:noFill/>
        <a:ln>
          <a:solidFill>
            <a:schemeClr val="accent1"/>
          </a:solidFill>
        </a:ln>
      </dgm:spPr>
      <dgm:t>
        <a:bodyPr anchor="t"/>
        <a:lstStyle/>
        <a:p>
          <a:r>
            <a:rPr lang="en-US" sz="2800" u="sng" dirty="0" smtClean="0">
              <a:solidFill>
                <a:schemeClr val="accent1"/>
              </a:solidFill>
            </a:rPr>
            <a:t>Content Recommendation                                                                   </a:t>
          </a:r>
          <a:r>
            <a:rPr lang="en-US" sz="1800" u="none" dirty="0" smtClean="0">
              <a:solidFill>
                <a:schemeClr val="tx1"/>
              </a:solidFill>
            </a:rPr>
            <a:t>Utilize user preferences to recommend relevant news articles and research material</a:t>
          </a:r>
          <a:endParaRPr lang="en-US" sz="1800" u="sng" dirty="0">
            <a:solidFill>
              <a:schemeClr val="accent1"/>
            </a:solidFill>
          </a:endParaRPr>
        </a:p>
      </dgm:t>
    </dgm:pt>
    <dgm:pt modelId="{C140A3A7-09BA-4805-ACD8-946DD6AFD7DA}" type="parTrans" cxnId="{B86C6969-DD5C-41E7-A403-BA096B455427}">
      <dgm:prSet/>
      <dgm:spPr/>
      <dgm:t>
        <a:bodyPr/>
        <a:lstStyle/>
        <a:p>
          <a:endParaRPr lang="en-US"/>
        </a:p>
      </dgm:t>
    </dgm:pt>
    <dgm:pt modelId="{B9F5107B-18ED-414B-8112-D2027B382559}" type="sibTrans" cxnId="{B86C6969-DD5C-41E7-A403-BA096B455427}">
      <dgm:prSet/>
      <dgm:spPr/>
      <dgm:t>
        <a:bodyPr/>
        <a:lstStyle/>
        <a:p>
          <a:endParaRPr lang="en-US"/>
        </a:p>
      </dgm:t>
    </dgm:pt>
    <dgm:pt modelId="{7DC687E1-2138-42A5-A8F7-D07646C894D4}">
      <dgm:prSet phldrT="[Text]" custT="1"/>
      <dgm:spPr>
        <a:noFill/>
        <a:ln>
          <a:solidFill>
            <a:schemeClr val="accent1"/>
          </a:solidFill>
        </a:ln>
      </dgm:spPr>
      <dgm:t>
        <a:bodyPr anchor="t"/>
        <a:lstStyle/>
        <a:p>
          <a:r>
            <a:rPr lang="en-US" sz="2800" u="sng" dirty="0" smtClean="0">
              <a:solidFill>
                <a:schemeClr val="accent1"/>
              </a:solidFill>
            </a:rPr>
            <a:t>Trend Analysis</a:t>
          </a:r>
        </a:p>
        <a:p>
          <a:r>
            <a:rPr lang="en-US" sz="1800" u="none" dirty="0" smtClean="0">
              <a:solidFill>
                <a:schemeClr val="tx1"/>
              </a:solidFill>
            </a:rPr>
            <a:t>Analyze large volumes of news data to identify emerging trends and reporting patterns </a:t>
          </a:r>
          <a:endParaRPr lang="en-US" sz="1800" u="none" dirty="0">
            <a:solidFill>
              <a:schemeClr val="tx1"/>
            </a:solidFill>
          </a:endParaRPr>
        </a:p>
      </dgm:t>
    </dgm:pt>
    <dgm:pt modelId="{04464D74-1469-4AB7-806A-A7B4E0899BA2}" type="parTrans" cxnId="{15A9AE18-B2F6-4A46-A2DB-9738FDE3B7E0}">
      <dgm:prSet/>
      <dgm:spPr/>
      <dgm:t>
        <a:bodyPr/>
        <a:lstStyle/>
        <a:p>
          <a:endParaRPr lang="en-US"/>
        </a:p>
      </dgm:t>
    </dgm:pt>
    <dgm:pt modelId="{27A5578D-070A-4552-B3DF-FAFCCD2FE884}" type="sibTrans" cxnId="{15A9AE18-B2F6-4A46-A2DB-9738FDE3B7E0}">
      <dgm:prSet/>
      <dgm:spPr/>
      <dgm:t>
        <a:bodyPr/>
        <a:lstStyle/>
        <a:p>
          <a:endParaRPr lang="en-US"/>
        </a:p>
      </dgm:t>
    </dgm:pt>
    <dgm:pt modelId="{026B4F0C-46D7-4384-AA55-DEBCC2A1C5D8}" type="pres">
      <dgm:prSet presAssocID="{CC86E706-2147-4F29-92E9-46FCC40887DF}" presName="outerComposite" presStyleCnt="0">
        <dgm:presLayoutVars>
          <dgm:chMax val="5"/>
          <dgm:dir/>
          <dgm:resizeHandles val="exact"/>
        </dgm:presLayoutVars>
      </dgm:prSet>
      <dgm:spPr/>
    </dgm:pt>
    <dgm:pt modelId="{8B65ADE2-D66D-4232-8AA5-6198C65648AE}" type="pres">
      <dgm:prSet presAssocID="{CC86E706-2147-4F29-92E9-46FCC40887DF}" presName="dummyMaxCanvas" presStyleCnt="0">
        <dgm:presLayoutVars/>
      </dgm:prSet>
      <dgm:spPr/>
    </dgm:pt>
    <dgm:pt modelId="{3A7C3289-FC61-4798-B8F2-DAD70F10E921}" type="pres">
      <dgm:prSet presAssocID="{CC86E706-2147-4F29-92E9-46FCC40887DF}" presName="FourNodes_1" presStyleLbl="node1" presStyleIdx="0" presStyleCnt="4" custScaleX="111389" custLinFactNeighborX="3999" custLinFactNeighborY="45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EB21BA-C8C4-4799-A4D5-A2CB89A22469}" type="pres">
      <dgm:prSet presAssocID="{CC86E706-2147-4F29-92E9-46FCC40887DF}" presName="FourNodes_2" presStyleLbl="node1" presStyleIdx="1" presStyleCnt="4" custScaleX="108895" custLinFactNeighborX="-444" custLinFactNeighborY="-3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08CD2-085D-4B04-84B3-C9417C1B620F}" type="pres">
      <dgm:prSet presAssocID="{CC86E706-2147-4F29-92E9-46FCC40887DF}" presName="FourNodes_3" presStyleLbl="node1" presStyleIdx="2" presStyleCnt="4" custLinFactNeighborX="-1841" custLinFactNeighborY="-15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602E96-F2EC-4FAC-B497-1ACCEF26297F}" type="pres">
      <dgm:prSet presAssocID="{CC86E706-2147-4F29-92E9-46FCC40887DF}" presName="FourNodes_4" presStyleLbl="node1" presStyleIdx="3" presStyleCnt="4" custScaleX="101035" custLinFactNeighborX="-7236" custLinFactNeighborY="-73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60FD8-4C30-4924-95A3-8A94F3C48EEB}" type="pres">
      <dgm:prSet presAssocID="{CC86E706-2147-4F29-92E9-46FCC40887DF}" presName="FourConn_1-2" presStyleLbl="fgAccFollowNode1" presStyleIdx="0" presStyleCnt="3" custLinFactX="36142" custLinFactNeighborX="100000" custLinFactNeighborY="-2307">
        <dgm:presLayoutVars>
          <dgm:bulletEnabled val="1"/>
        </dgm:presLayoutVars>
      </dgm:prSet>
      <dgm:spPr/>
    </dgm:pt>
    <dgm:pt modelId="{A8FAAF8E-9EFA-4423-A1CA-F0C5CD00CF6A}" type="pres">
      <dgm:prSet presAssocID="{CC86E706-2147-4F29-92E9-46FCC40887DF}" presName="FourConn_2-3" presStyleLbl="fgAccFollowNode1" presStyleIdx="1" presStyleCnt="3">
        <dgm:presLayoutVars>
          <dgm:bulletEnabled val="1"/>
        </dgm:presLayoutVars>
      </dgm:prSet>
      <dgm:spPr/>
    </dgm:pt>
    <dgm:pt modelId="{451E69FD-FEF7-4898-A437-9D5969B0EE95}" type="pres">
      <dgm:prSet presAssocID="{CC86E706-2147-4F29-92E9-46FCC40887DF}" presName="FourConn_3-4" presStyleLbl="fgAccFollowNode1" presStyleIdx="2" presStyleCnt="3">
        <dgm:presLayoutVars>
          <dgm:bulletEnabled val="1"/>
        </dgm:presLayoutVars>
      </dgm:prSet>
      <dgm:spPr/>
    </dgm:pt>
    <dgm:pt modelId="{FE9780D7-596A-423F-BF85-3F3FEECC06ED}" type="pres">
      <dgm:prSet presAssocID="{CC86E706-2147-4F29-92E9-46FCC40887DF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0FD65-2EEB-476C-83E6-9F68EABEECB5}" type="pres">
      <dgm:prSet presAssocID="{CC86E706-2147-4F29-92E9-46FCC40887DF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69A2B-A51C-4F81-BFF8-75A4F17F9C59}" type="pres">
      <dgm:prSet presAssocID="{CC86E706-2147-4F29-92E9-46FCC40887DF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C0D88-AC6F-4A6B-89C6-108A4BE1B6EF}" type="pres">
      <dgm:prSet presAssocID="{CC86E706-2147-4F29-92E9-46FCC40887DF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DC2744-AADA-4BB6-9E84-8711786DE7CF}" type="presOf" srcId="{E167C122-CE99-498D-9685-14D7593AF3BC}" destId="{451E69FD-FEF7-4898-A437-9D5969B0EE95}" srcOrd="0" destOrd="0" presId="urn:microsoft.com/office/officeart/2005/8/layout/vProcess5"/>
    <dgm:cxn modelId="{BAC4778E-D1DD-4B5C-A1E9-8E7010DDD578}" type="presOf" srcId="{7DC687E1-2138-42A5-A8F7-D07646C894D4}" destId="{F2EB21BA-C8C4-4799-A4D5-A2CB89A22469}" srcOrd="0" destOrd="0" presId="urn:microsoft.com/office/officeart/2005/8/layout/vProcess5"/>
    <dgm:cxn modelId="{7F6DB13D-E37F-48C9-9A5A-E59EE3140619}" type="presOf" srcId="{7DC687E1-2138-42A5-A8F7-D07646C894D4}" destId="{6D40FD65-2EEB-476C-83E6-9F68EABEECB5}" srcOrd="1" destOrd="0" presId="urn:microsoft.com/office/officeart/2005/8/layout/vProcess5"/>
    <dgm:cxn modelId="{23219135-4EFE-4AC9-8E12-8AF1D26C186A}" type="presOf" srcId="{40C80EFE-D01F-4C7A-8DFC-03E76059925A}" destId="{FE9780D7-596A-423F-BF85-3F3FEECC06ED}" srcOrd="1" destOrd="0" presId="urn:microsoft.com/office/officeart/2005/8/layout/vProcess5"/>
    <dgm:cxn modelId="{15A9AE18-B2F6-4A46-A2DB-9738FDE3B7E0}" srcId="{CC86E706-2147-4F29-92E9-46FCC40887DF}" destId="{7DC687E1-2138-42A5-A8F7-D07646C894D4}" srcOrd="1" destOrd="0" parTransId="{04464D74-1469-4AB7-806A-A7B4E0899BA2}" sibTransId="{27A5578D-070A-4552-B3DF-FAFCCD2FE884}"/>
    <dgm:cxn modelId="{B86C6969-DD5C-41E7-A403-BA096B455427}" srcId="{CC86E706-2147-4F29-92E9-46FCC40887DF}" destId="{D38D84B6-8D6A-4662-B8E3-AE0623649348}" srcOrd="3" destOrd="0" parTransId="{C140A3A7-09BA-4805-ACD8-946DD6AFD7DA}" sibTransId="{B9F5107B-18ED-414B-8112-D2027B382559}"/>
    <dgm:cxn modelId="{DC2CCBAE-1ECF-4BEB-9CD0-3E4EA272C2AC}" type="presOf" srcId="{EF3A5F9F-ABFA-42AF-8F6D-EB1C57B92F7E}" destId="{C8A69A2B-A51C-4F81-BFF8-75A4F17F9C59}" srcOrd="1" destOrd="0" presId="urn:microsoft.com/office/officeart/2005/8/layout/vProcess5"/>
    <dgm:cxn modelId="{F1716935-B7B3-461A-A4EC-8FED73236303}" type="presOf" srcId="{8B660995-BC3F-4228-A0FA-887D6DA12A8C}" destId="{33960FD8-4C30-4924-95A3-8A94F3C48EEB}" srcOrd="0" destOrd="0" presId="urn:microsoft.com/office/officeart/2005/8/layout/vProcess5"/>
    <dgm:cxn modelId="{460EC5E6-1C7E-4628-B757-FFDCD8B4B48F}" type="presOf" srcId="{D38D84B6-8D6A-4662-B8E3-AE0623649348}" destId="{53602E96-F2EC-4FAC-B497-1ACCEF26297F}" srcOrd="0" destOrd="0" presId="urn:microsoft.com/office/officeart/2005/8/layout/vProcess5"/>
    <dgm:cxn modelId="{33703138-F3A2-4FE7-A614-9EE84BD4F690}" type="presOf" srcId="{CC86E706-2147-4F29-92E9-46FCC40887DF}" destId="{026B4F0C-46D7-4384-AA55-DEBCC2A1C5D8}" srcOrd="0" destOrd="0" presId="urn:microsoft.com/office/officeart/2005/8/layout/vProcess5"/>
    <dgm:cxn modelId="{9854DC4C-880A-446E-BA8C-E2EA6BFF8D9A}" srcId="{CC86E706-2147-4F29-92E9-46FCC40887DF}" destId="{40C80EFE-D01F-4C7A-8DFC-03E76059925A}" srcOrd="0" destOrd="0" parTransId="{0AF2D24C-A748-4C06-8EDF-6DAE5CF36813}" sibTransId="{8B660995-BC3F-4228-A0FA-887D6DA12A8C}"/>
    <dgm:cxn modelId="{441E7765-7AB3-42CF-8B3B-8EE06B6B113E}" type="presOf" srcId="{EF3A5F9F-ABFA-42AF-8F6D-EB1C57B92F7E}" destId="{C0108CD2-085D-4B04-84B3-C9417C1B620F}" srcOrd="0" destOrd="0" presId="urn:microsoft.com/office/officeart/2005/8/layout/vProcess5"/>
    <dgm:cxn modelId="{A846698E-45FE-43B7-976B-86F5DEDA32DB}" type="presOf" srcId="{40C80EFE-D01F-4C7A-8DFC-03E76059925A}" destId="{3A7C3289-FC61-4798-B8F2-DAD70F10E921}" srcOrd="0" destOrd="0" presId="urn:microsoft.com/office/officeart/2005/8/layout/vProcess5"/>
    <dgm:cxn modelId="{AB1ECBFA-C0A3-49DE-8287-1B697CB0E215}" type="presOf" srcId="{27A5578D-070A-4552-B3DF-FAFCCD2FE884}" destId="{A8FAAF8E-9EFA-4423-A1CA-F0C5CD00CF6A}" srcOrd="0" destOrd="0" presId="urn:microsoft.com/office/officeart/2005/8/layout/vProcess5"/>
    <dgm:cxn modelId="{24D71107-25BA-4B7C-B302-B78149121EB6}" srcId="{CC86E706-2147-4F29-92E9-46FCC40887DF}" destId="{EF3A5F9F-ABFA-42AF-8F6D-EB1C57B92F7E}" srcOrd="2" destOrd="0" parTransId="{E0F9C4F9-D0C7-4A69-88B2-17518F320BA8}" sibTransId="{E167C122-CE99-498D-9685-14D7593AF3BC}"/>
    <dgm:cxn modelId="{00DDFFD6-5618-435D-837E-4FFBDA5FC782}" type="presOf" srcId="{D38D84B6-8D6A-4662-B8E3-AE0623649348}" destId="{215C0D88-AC6F-4A6B-89C6-108A4BE1B6EF}" srcOrd="1" destOrd="0" presId="urn:microsoft.com/office/officeart/2005/8/layout/vProcess5"/>
    <dgm:cxn modelId="{285FB6B5-739C-4CAF-9AED-3FB36028EF9A}" type="presParOf" srcId="{026B4F0C-46D7-4384-AA55-DEBCC2A1C5D8}" destId="{8B65ADE2-D66D-4232-8AA5-6198C65648AE}" srcOrd="0" destOrd="0" presId="urn:microsoft.com/office/officeart/2005/8/layout/vProcess5"/>
    <dgm:cxn modelId="{007C5E13-F98E-42B0-804B-F1D47D05E189}" type="presParOf" srcId="{026B4F0C-46D7-4384-AA55-DEBCC2A1C5D8}" destId="{3A7C3289-FC61-4798-B8F2-DAD70F10E921}" srcOrd="1" destOrd="0" presId="urn:microsoft.com/office/officeart/2005/8/layout/vProcess5"/>
    <dgm:cxn modelId="{44B68C4C-314F-471C-9193-D0FEC9BF011B}" type="presParOf" srcId="{026B4F0C-46D7-4384-AA55-DEBCC2A1C5D8}" destId="{F2EB21BA-C8C4-4799-A4D5-A2CB89A22469}" srcOrd="2" destOrd="0" presId="urn:microsoft.com/office/officeart/2005/8/layout/vProcess5"/>
    <dgm:cxn modelId="{0DF49CB2-4B37-4F22-9597-74720B3452B8}" type="presParOf" srcId="{026B4F0C-46D7-4384-AA55-DEBCC2A1C5D8}" destId="{C0108CD2-085D-4B04-84B3-C9417C1B620F}" srcOrd="3" destOrd="0" presId="urn:microsoft.com/office/officeart/2005/8/layout/vProcess5"/>
    <dgm:cxn modelId="{3D92196B-1E17-40CD-B35A-5FDB980C67A2}" type="presParOf" srcId="{026B4F0C-46D7-4384-AA55-DEBCC2A1C5D8}" destId="{53602E96-F2EC-4FAC-B497-1ACCEF26297F}" srcOrd="4" destOrd="0" presId="urn:microsoft.com/office/officeart/2005/8/layout/vProcess5"/>
    <dgm:cxn modelId="{364AC7E7-9490-48D3-BB5E-D41A80F9B996}" type="presParOf" srcId="{026B4F0C-46D7-4384-AA55-DEBCC2A1C5D8}" destId="{33960FD8-4C30-4924-95A3-8A94F3C48EEB}" srcOrd="5" destOrd="0" presId="urn:microsoft.com/office/officeart/2005/8/layout/vProcess5"/>
    <dgm:cxn modelId="{389BCFCB-D81A-4D23-9E2F-D014EFEC30AF}" type="presParOf" srcId="{026B4F0C-46D7-4384-AA55-DEBCC2A1C5D8}" destId="{A8FAAF8E-9EFA-4423-A1CA-F0C5CD00CF6A}" srcOrd="6" destOrd="0" presId="urn:microsoft.com/office/officeart/2005/8/layout/vProcess5"/>
    <dgm:cxn modelId="{1F633A55-7B59-4F24-A1D9-3A04525B52EE}" type="presParOf" srcId="{026B4F0C-46D7-4384-AA55-DEBCC2A1C5D8}" destId="{451E69FD-FEF7-4898-A437-9D5969B0EE95}" srcOrd="7" destOrd="0" presId="urn:microsoft.com/office/officeart/2005/8/layout/vProcess5"/>
    <dgm:cxn modelId="{F402A67D-8226-46CF-B071-8D54336FFA22}" type="presParOf" srcId="{026B4F0C-46D7-4384-AA55-DEBCC2A1C5D8}" destId="{FE9780D7-596A-423F-BF85-3F3FEECC06ED}" srcOrd="8" destOrd="0" presId="urn:microsoft.com/office/officeart/2005/8/layout/vProcess5"/>
    <dgm:cxn modelId="{D24C969C-04B9-45BB-8DF7-EC2699B937B3}" type="presParOf" srcId="{026B4F0C-46D7-4384-AA55-DEBCC2A1C5D8}" destId="{6D40FD65-2EEB-476C-83E6-9F68EABEECB5}" srcOrd="9" destOrd="0" presId="urn:microsoft.com/office/officeart/2005/8/layout/vProcess5"/>
    <dgm:cxn modelId="{58480570-FC91-4D9A-ABDD-B5EABF68AC23}" type="presParOf" srcId="{026B4F0C-46D7-4384-AA55-DEBCC2A1C5D8}" destId="{C8A69A2B-A51C-4F81-BFF8-75A4F17F9C59}" srcOrd="10" destOrd="0" presId="urn:microsoft.com/office/officeart/2005/8/layout/vProcess5"/>
    <dgm:cxn modelId="{5783A010-364D-4327-89ED-62988B4761E1}" type="presParOf" srcId="{026B4F0C-46D7-4384-AA55-DEBCC2A1C5D8}" destId="{215C0D88-AC6F-4A6B-89C6-108A4BE1B6E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B80FE-E47D-46AB-A35B-08A5BDE605E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CE7EE-6471-45FE-A4BC-D2F06F7ACF7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 anchor="t"/>
        <a:lstStyle/>
        <a:p>
          <a:pPr algn="ctr"/>
          <a:r>
            <a:rPr lang="en-US" sz="2400" u="sng" dirty="0" smtClean="0">
              <a:solidFill>
                <a:schemeClr val="accent1"/>
              </a:solidFill>
            </a:rPr>
            <a:t>Data Collection</a:t>
          </a:r>
        </a:p>
        <a:p>
          <a:pPr algn="ctr"/>
          <a:r>
            <a:rPr lang="en-US" sz="1600" u="none" dirty="0" smtClean="0">
              <a:solidFill>
                <a:schemeClr val="tx1"/>
              </a:solidFill>
            </a:rPr>
            <a:t>Gather diverse news articles from various global source efficiently. </a:t>
          </a:r>
          <a:endParaRPr lang="en-US" sz="1600" u="none" dirty="0">
            <a:solidFill>
              <a:schemeClr val="tx1"/>
            </a:solidFill>
          </a:endParaRPr>
        </a:p>
      </dgm:t>
    </dgm:pt>
    <dgm:pt modelId="{195554F3-F27D-4D71-99AC-B62F527C1C31}" type="parTrans" cxnId="{57079502-AC5E-4496-808C-4FF184493B2D}">
      <dgm:prSet/>
      <dgm:spPr/>
      <dgm:t>
        <a:bodyPr/>
        <a:lstStyle/>
        <a:p>
          <a:endParaRPr lang="en-US"/>
        </a:p>
      </dgm:t>
    </dgm:pt>
    <dgm:pt modelId="{FF39CA65-1D9C-43C1-87E5-FDC500C39B7F}" type="sibTrans" cxnId="{57079502-AC5E-4496-808C-4FF184493B2D}">
      <dgm:prSet/>
      <dgm:spPr/>
      <dgm:t>
        <a:bodyPr/>
        <a:lstStyle/>
        <a:p>
          <a:endParaRPr lang="en-US"/>
        </a:p>
      </dgm:t>
    </dgm:pt>
    <dgm:pt modelId="{F184C621-CE7F-46A5-9674-B492BD36AE3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 anchor="t"/>
        <a:lstStyle/>
        <a:p>
          <a:pPr algn="ctr"/>
          <a:r>
            <a:rPr lang="en-US" sz="2400" u="sng" dirty="0" smtClean="0">
              <a:solidFill>
                <a:schemeClr val="accent1"/>
              </a:solidFill>
            </a:rPr>
            <a:t>Summarization Tool</a:t>
          </a:r>
        </a:p>
        <a:p>
          <a:pPr algn="ctr"/>
          <a:r>
            <a:rPr lang="en-US" sz="1600" u="none" dirty="0" smtClean="0">
              <a:solidFill>
                <a:schemeClr val="tx1"/>
              </a:solidFill>
            </a:rPr>
            <a:t>Implement natural language processing to auto-generate article summaries.</a:t>
          </a:r>
          <a:endParaRPr lang="en-US" sz="1600" u="none" dirty="0">
            <a:solidFill>
              <a:schemeClr val="tx1"/>
            </a:solidFill>
          </a:endParaRPr>
        </a:p>
      </dgm:t>
    </dgm:pt>
    <dgm:pt modelId="{D55038FC-AB67-4B3A-B41E-B8B97F45B075}" type="parTrans" cxnId="{F2304FB3-07D2-4AA6-9124-25D3C7486C31}">
      <dgm:prSet/>
      <dgm:spPr/>
      <dgm:t>
        <a:bodyPr/>
        <a:lstStyle/>
        <a:p>
          <a:endParaRPr lang="en-US"/>
        </a:p>
      </dgm:t>
    </dgm:pt>
    <dgm:pt modelId="{DBC179DD-3478-4417-BEAC-B14C1837FA12}" type="sibTrans" cxnId="{F2304FB3-07D2-4AA6-9124-25D3C7486C31}">
      <dgm:prSet/>
      <dgm:spPr/>
      <dgm:t>
        <a:bodyPr/>
        <a:lstStyle/>
        <a:p>
          <a:endParaRPr lang="en-US"/>
        </a:p>
      </dgm:t>
    </dgm:pt>
    <dgm:pt modelId="{0BFC9F83-430D-4D29-9418-C59508579F06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 anchor="t"/>
        <a:lstStyle/>
        <a:p>
          <a:r>
            <a:rPr lang="en-US" sz="2400" u="sng" dirty="0" smtClean="0">
              <a:solidFill>
                <a:schemeClr val="accent1"/>
              </a:solidFill>
            </a:rPr>
            <a:t>User Interface</a:t>
          </a:r>
        </a:p>
        <a:p>
          <a:r>
            <a:rPr lang="en-US" sz="1600" u="none" dirty="0" smtClean="0">
              <a:solidFill>
                <a:schemeClr val="tx1"/>
              </a:solidFill>
            </a:rPr>
            <a:t>Design an intuitive interface for seamless user interaction and access</a:t>
          </a:r>
        </a:p>
        <a:p>
          <a:endParaRPr lang="en-US" sz="2400" u="sng" dirty="0" smtClean="0">
            <a:solidFill>
              <a:schemeClr val="accent1"/>
            </a:solidFill>
          </a:endParaRPr>
        </a:p>
        <a:p>
          <a:r>
            <a:rPr lang="en-US" sz="2400" u="sng" dirty="0" smtClean="0">
              <a:solidFill>
                <a:schemeClr val="accent1"/>
              </a:solidFill>
            </a:rPr>
            <a:t> </a:t>
          </a:r>
          <a:endParaRPr lang="en-US" sz="2400" u="sng" dirty="0">
            <a:solidFill>
              <a:schemeClr val="accent1"/>
            </a:solidFill>
          </a:endParaRPr>
        </a:p>
      </dgm:t>
    </dgm:pt>
    <dgm:pt modelId="{928A0A5C-9673-4E6C-86E1-3E031743978D}" type="parTrans" cxnId="{C60C1EAB-4F9E-490B-A852-C2C0DB34365F}">
      <dgm:prSet/>
      <dgm:spPr/>
      <dgm:t>
        <a:bodyPr/>
        <a:lstStyle/>
        <a:p>
          <a:endParaRPr lang="en-US"/>
        </a:p>
      </dgm:t>
    </dgm:pt>
    <dgm:pt modelId="{CB1AA82A-A054-4000-9980-FDC96D9FF282}" type="sibTrans" cxnId="{C60C1EAB-4F9E-490B-A852-C2C0DB34365F}">
      <dgm:prSet/>
      <dgm:spPr/>
      <dgm:t>
        <a:bodyPr/>
        <a:lstStyle/>
        <a:p>
          <a:endParaRPr lang="en-US"/>
        </a:p>
      </dgm:t>
    </dgm:pt>
    <dgm:pt modelId="{358BAA03-2440-4F8B-82B4-2A51591EDD0D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 anchor="t"/>
        <a:lstStyle/>
        <a:p>
          <a:r>
            <a:rPr lang="en-US" sz="2400" u="sng" dirty="0" smtClean="0">
              <a:solidFill>
                <a:schemeClr val="accent1"/>
              </a:solidFill>
            </a:rPr>
            <a:t>Search Functionality</a:t>
          </a:r>
        </a:p>
        <a:p>
          <a:r>
            <a:rPr lang="en-US" sz="1600" u="none" dirty="0" smtClean="0">
              <a:solidFill>
                <a:schemeClr val="tx1"/>
              </a:solidFill>
            </a:rPr>
            <a:t>Enable users to search articles by keywords, dates and topics.</a:t>
          </a:r>
          <a:endParaRPr lang="en-US" sz="1600" u="none" dirty="0">
            <a:solidFill>
              <a:schemeClr val="tx1"/>
            </a:solidFill>
          </a:endParaRPr>
        </a:p>
      </dgm:t>
    </dgm:pt>
    <dgm:pt modelId="{53F88140-A31B-4337-B1C7-CEE15A6CE372}" type="parTrans" cxnId="{A9394D78-8373-4593-9034-6F238A076600}">
      <dgm:prSet/>
      <dgm:spPr/>
      <dgm:t>
        <a:bodyPr/>
        <a:lstStyle/>
        <a:p>
          <a:endParaRPr lang="en-US"/>
        </a:p>
      </dgm:t>
    </dgm:pt>
    <dgm:pt modelId="{0B25DED3-20F0-4BA0-87D8-FDEB86766055}" type="sibTrans" cxnId="{A9394D78-8373-4593-9034-6F238A076600}">
      <dgm:prSet/>
      <dgm:spPr/>
      <dgm:t>
        <a:bodyPr/>
        <a:lstStyle/>
        <a:p>
          <a:endParaRPr lang="en-US"/>
        </a:p>
      </dgm:t>
    </dgm:pt>
    <dgm:pt modelId="{62E3038E-2088-4654-AC59-39130B4D9D98}" type="pres">
      <dgm:prSet presAssocID="{619B80FE-E47D-46AB-A35B-08A5BDE605EB}" presName="matrix" presStyleCnt="0">
        <dgm:presLayoutVars>
          <dgm:chMax val="1"/>
          <dgm:dir/>
          <dgm:resizeHandles val="exact"/>
        </dgm:presLayoutVars>
      </dgm:prSet>
      <dgm:spPr/>
    </dgm:pt>
    <dgm:pt modelId="{689F5FB6-AD5C-482B-B32E-2BAD3D4AF1A9}" type="pres">
      <dgm:prSet presAssocID="{619B80FE-E47D-46AB-A35B-08A5BDE605EB}" presName="diamond" presStyleLbl="bgShp" presStyleIdx="0" presStyleCnt="1"/>
      <dgm:spPr/>
    </dgm:pt>
    <dgm:pt modelId="{0C232B32-CEA6-44D4-8631-B13BF3C7CB25}" type="pres">
      <dgm:prSet presAssocID="{619B80FE-E47D-46AB-A35B-08A5BDE605EB}" presName="quad1" presStyleLbl="node1" presStyleIdx="0" presStyleCnt="4" custScaleX="126071" custLinFactNeighborX="-141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83B68-E15C-4C48-8E47-63C388F9F564}" type="pres">
      <dgm:prSet presAssocID="{619B80FE-E47D-46AB-A35B-08A5BDE605EB}" presName="quad2" presStyleLbl="node1" presStyleIdx="1" presStyleCnt="4" custScaleX="131039" custLinFactNeighborX="21613" custLinFactNeighborY="-74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9472B-DC1E-4762-AACF-6F7DC162E974}" type="pres">
      <dgm:prSet presAssocID="{619B80FE-E47D-46AB-A35B-08A5BDE605EB}" presName="quad3" presStyleLbl="node1" presStyleIdx="2" presStyleCnt="4" custScaleX="126830" custLinFactNeighborX="-16897" custLinFactNeighborY="37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89CB4-A8E8-41ED-95B4-A9D341314386}" type="pres">
      <dgm:prSet presAssocID="{619B80FE-E47D-46AB-A35B-08A5BDE605EB}" presName="quad4" presStyleLbl="node1" presStyleIdx="3" presStyleCnt="4" custScaleX="139983" custLinFactNeighborX="23103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B7049-2FE4-4148-AE33-66B235EF1EA6}" type="presOf" srcId="{358BAA03-2440-4F8B-82B4-2A51591EDD0D}" destId="{65D89CB4-A8E8-41ED-95B4-A9D341314386}" srcOrd="0" destOrd="0" presId="urn:microsoft.com/office/officeart/2005/8/layout/matrix3"/>
    <dgm:cxn modelId="{57079502-AC5E-4496-808C-4FF184493B2D}" srcId="{619B80FE-E47D-46AB-A35B-08A5BDE605EB}" destId="{313CE7EE-6471-45FE-A4BC-D2F06F7ACF7A}" srcOrd="0" destOrd="0" parTransId="{195554F3-F27D-4D71-99AC-B62F527C1C31}" sibTransId="{FF39CA65-1D9C-43C1-87E5-FDC500C39B7F}"/>
    <dgm:cxn modelId="{B6F3742A-15FC-4BBD-97BF-03F9C60EA5B5}" type="presOf" srcId="{F184C621-CE7F-46A5-9674-B492BD36AE35}" destId="{7F683B68-E15C-4C48-8E47-63C388F9F564}" srcOrd="0" destOrd="0" presId="urn:microsoft.com/office/officeart/2005/8/layout/matrix3"/>
    <dgm:cxn modelId="{806F3BFB-B933-496B-B9E8-FC955D854A2E}" type="presOf" srcId="{619B80FE-E47D-46AB-A35B-08A5BDE605EB}" destId="{62E3038E-2088-4654-AC59-39130B4D9D98}" srcOrd="0" destOrd="0" presId="urn:microsoft.com/office/officeart/2005/8/layout/matrix3"/>
    <dgm:cxn modelId="{87F55657-A0A6-4008-B81F-FE4EC60CA854}" type="presOf" srcId="{313CE7EE-6471-45FE-A4BC-D2F06F7ACF7A}" destId="{0C232B32-CEA6-44D4-8631-B13BF3C7CB25}" srcOrd="0" destOrd="0" presId="urn:microsoft.com/office/officeart/2005/8/layout/matrix3"/>
    <dgm:cxn modelId="{A9394D78-8373-4593-9034-6F238A076600}" srcId="{619B80FE-E47D-46AB-A35B-08A5BDE605EB}" destId="{358BAA03-2440-4F8B-82B4-2A51591EDD0D}" srcOrd="3" destOrd="0" parTransId="{53F88140-A31B-4337-B1C7-CEE15A6CE372}" sibTransId="{0B25DED3-20F0-4BA0-87D8-FDEB86766055}"/>
    <dgm:cxn modelId="{C60C1EAB-4F9E-490B-A852-C2C0DB34365F}" srcId="{619B80FE-E47D-46AB-A35B-08A5BDE605EB}" destId="{0BFC9F83-430D-4D29-9418-C59508579F06}" srcOrd="2" destOrd="0" parTransId="{928A0A5C-9673-4E6C-86E1-3E031743978D}" sibTransId="{CB1AA82A-A054-4000-9980-FDC96D9FF282}"/>
    <dgm:cxn modelId="{F2304FB3-07D2-4AA6-9124-25D3C7486C31}" srcId="{619B80FE-E47D-46AB-A35B-08A5BDE605EB}" destId="{F184C621-CE7F-46A5-9674-B492BD36AE35}" srcOrd="1" destOrd="0" parTransId="{D55038FC-AB67-4B3A-B41E-B8B97F45B075}" sibTransId="{DBC179DD-3478-4417-BEAC-B14C1837FA12}"/>
    <dgm:cxn modelId="{893CE0B9-CF97-40BC-B0B9-A0CFF9602CD9}" type="presOf" srcId="{0BFC9F83-430D-4D29-9418-C59508579F06}" destId="{1F19472B-DC1E-4762-AACF-6F7DC162E974}" srcOrd="0" destOrd="0" presId="urn:microsoft.com/office/officeart/2005/8/layout/matrix3"/>
    <dgm:cxn modelId="{9B0FB261-1CD9-4F0F-A32A-9C4CEBFDEE13}" type="presParOf" srcId="{62E3038E-2088-4654-AC59-39130B4D9D98}" destId="{689F5FB6-AD5C-482B-B32E-2BAD3D4AF1A9}" srcOrd="0" destOrd="0" presId="urn:microsoft.com/office/officeart/2005/8/layout/matrix3"/>
    <dgm:cxn modelId="{A91A3698-3A1E-4C2A-B420-84508BBD9C8F}" type="presParOf" srcId="{62E3038E-2088-4654-AC59-39130B4D9D98}" destId="{0C232B32-CEA6-44D4-8631-B13BF3C7CB25}" srcOrd="1" destOrd="0" presId="urn:microsoft.com/office/officeart/2005/8/layout/matrix3"/>
    <dgm:cxn modelId="{4E994072-622E-4C9B-9AD8-8D4EDED83963}" type="presParOf" srcId="{62E3038E-2088-4654-AC59-39130B4D9D98}" destId="{7F683B68-E15C-4C48-8E47-63C388F9F564}" srcOrd="2" destOrd="0" presId="urn:microsoft.com/office/officeart/2005/8/layout/matrix3"/>
    <dgm:cxn modelId="{BAF017EC-51A4-4ACA-A445-A1AC6309D908}" type="presParOf" srcId="{62E3038E-2088-4654-AC59-39130B4D9D98}" destId="{1F19472B-DC1E-4762-AACF-6F7DC162E974}" srcOrd="3" destOrd="0" presId="urn:microsoft.com/office/officeart/2005/8/layout/matrix3"/>
    <dgm:cxn modelId="{8A7F8617-7BA8-4E1A-B152-49541AF7340F}" type="presParOf" srcId="{62E3038E-2088-4654-AC59-39130B4D9D98}" destId="{65D89CB4-A8E8-41ED-95B4-A9D3413143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9B80FE-E47D-46AB-A35B-08A5BDE605E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3CE7EE-6471-45FE-A4BC-D2F06F7ACF7A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2400" u="sng" dirty="0" smtClean="0">
              <a:solidFill>
                <a:schemeClr val="accent1"/>
              </a:solidFill>
            </a:rPr>
            <a:t>Alert System</a:t>
          </a:r>
        </a:p>
        <a:p>
          <a:r>
            <a:rPr lang="en-US" sz="1600" u="none" dirty="0" smtClean="0">
              <a:solidFill>
                <a:schemeClr val="tx1"/>
              </a:solidFill>
            </a:rPr>
            <a:t>Create a notification system for real-time news updates and alerts.</a:t>
          </a:r>
        </a:p>
        <a:p>
          <a:endParaRPr lang="en-US" sz="1500" dirty="0"/>
        </a:p>
      </dgm:t>
    </dgm:pt>
    <dgm:pt modelId="{195554F3-F27D-4D71-99AC-B62F527C1C31}" type="parTrans" cxnId="{57079502-AC5E-4496-808C-4FF184493B2D}">
      <dgm:prSet/>
      <dgm:spPr/>
      <dgm:t>
        <a:bodyPr/>
        <a:lstStyle/>
        <a:p>
          <a:endParaRPr lang="en-US"/>
        </a:p>
      </dgm:t>
    </dgm:pt>
    <dgm:pt modelId="{FF39CA65-1D9C-43C1-87E5-FDC500C39B7F}" type="sibTrans" cxnId="{57079502-AC5E-4496-808C-4FF184493B2D}">
      <dgm:prSet/>
      <dgm:spPr/>
      <dgm:t>
        <a:bodyPr/>
        <a:lstStyle/>
        <a:p>
          <a:endParaRPr lang="en-US"/>
        </a:p>
      </dgm:t>
    </dgm:pt>
    <dgm:pt modelId="{F184C621-CE7F-46A5-9674-B492BD36AE35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2400" u="sng" dirty="0" smtClean="0">
              <a:solidFill>
                <a:schemeClr val="accent1"/>
              </a:solidFill>
            </a:rPr>
            <a:t>Analysis Features</a:t>
          </a:r>
        </a:p>
        <a:p>
          <a:r>
            <a:rPr lang="en-US" sz="1600" u="none" dirty="0" smtClean="0">
              <a:solidFill>
                <a:schemeClr val="tx1"/>
              </a:solidFill>
            </a:rPr>
            <a:t>Include analytics tools for tracking news trends and patterns.</a:t>
          </a:r>
        </a:p>
        <a:p>
          <a:endParaRPr lang="en-US" sz="1600" dirty="0"/>
        </a:p>
      </dgm:t>
    </dgm:pt>
    <dgm:pt modelId="{D55038FC-AB67-4B3A-B41E-B8B97F45B075}" type="parTrans" cxnId="{F2304FB3-07D2-4AA6-9124-25D3C7486C31}">
      <dgm:prSet/>
      <dgm:spPr/>
      <dgm:t>
        <a:bodyPr/>
        <a:lstStyle/>
        <a:p>
          <a:endParaRPr lang="en-US"/>
        </a:p>
      </dgm:t>
    </dgm:pt>
    <dgm:pt modelId="{DBC179DD-3478-4417-BEAC-B14C1837FA12}" type="sibTrans" cxnId="{F2304FB3-07D2-4AA6-9124-25D3C7486C31}">
      <dgm:prSet/>
      <dgm:spPr/>
      <dgm:t>
        <a:bodyPr/>
        <a:lstStyle/>
        <a:p>
          <a:endParaRPr lang="en-US"/>
        </a:p>
      </dgm:t>
    </dgm:pt>
    <dgm:pt modelId="{0BFC9F83-430D-4D29-9418-C59508579F06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2400" u="sng" dirty="0" smtClean="0">
              <a:solidFill>
                <a:schemeClr val="accent1"/>
              </a:solidFill>
            </a:rPr>
            <a:t>Feedback Mechanism</a:t>
          </a:r>
        </a:p>
        <a:p>
          <a:r>
            <a:rPr lang="en-US" sz="1600" u="none" dirty="0" smtClean="0">
              <a:solidFill>
                <a:schemeClr val="tx1"/>
              </a:solidFill>
            </a:rPr>
            <a:t>Implement user feedback channels for continuous improvement of the tool.</a:t>
          </a:r>
          <a:endParaRPr lang="en-US" sz="1600" u="none" dirty="0">
            <a:solidFill>
              <a:schemeClr val="tx1"/>
            </a:solidFill>
          </a:endParaRPr>
        </a:p>
      </dgm:t>
    </dgm:pt>
    <dgm:pt modelId="{928A0A5C-9673-4E6C-86E1-3E031743978D}" type="parTrans" cxnId="{C60C1EAB-4F9E-490B-A852-C2C0DB34365F}">
      <dgm:prSet/>
      <dgm:spPr/>
      <dgm:t>
        <a:bodyPr/>
        <a:lstStyle/>
        <a:p>
          <a:endParaRPr lang="en-US"/>
        </a:p>
      </dgm:t>
    </dgm:pt>
    <dgm:pt modelId="{CB1AA82A-A054-4000-9980-FDC96D9FF282}" type="sibTrans" cxnId="{C60C1EAB-4F9E-490B-A852-C2C0DB34365F}">
      <dgm:prSet/>
      <dgm:spPr/>
      <dgm:t>
        <a:bodyPr/>
        <a:lstStyle/>
        <a:p>
          <a:endParaRPr lang="en-US"/>
        </a:p>
      </dgm:t>
    </dgm:pt>
    <dgm:pt modelId="{358BAA03-2440-4F8B-82B4-2A51591EDD0D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sz="2400" u="sng" dirty="0" smtClean="0">
              <a:solidFill>
                <a:schemeClr val="accent1"/>
              </a:solidFill>
            </a:rPr>
            <a:t>Scalability Plans</a:t>
          </a:r>
        </a:p>
        <a:p>
          <a:r>
            <a:rPr lang="en-US" sz="1600" u="none" dirty="0" smtClean="0">
              <a:solidFill>
                <a:schemeClr val="tx1"/>
              </a:solidFill>
            </a:rPr>
            <a:t>Ensure the tool can scale to handle increased data and user demands.</a:t>
          </a:r>
        </a:p>
        <a:p>
          <a:endParaRPr lang="en-US" sz="1500" dirty="0"/>
        </a:p>
      </dgm:t>
    </dgm:pt>
    <dgm:pt modelId="{53F88140-A31B-4337-B1C7-CEE15A6CE372}" type="parTrans" cxnId="{A9394D78-8373-4593-9034-6F238A076600}">
      <dgm:prSet/>
      <dgm:spPr/>
      <dgm:t>
        <a:bodyPr/>
        <a:lstStyle/>
        <a:p>
          <a:endParaRPr lang="en-US"/>
        </a:p>
      </dgm:t>
    </dgm:pt>
    <dgm:pt modelId="{0B25DED3-20F0-4BA0-87D8-FDEB86766055}" type="sibTrans" cxnId="{A9394D78-8373-4593-9034-6F238A076600}">
      <dgm:prSet/>
      <dgm:spPr/>
      <dgm:t>
        <a:bodyPr/>
        <a:lstStyle/>
        <a:p>
          <a:endParaRPr lang="en-US"/>
        </a:p>
      </dgm:t>
    </dgm:pt>
    <dgm:pt modelId="{62E3038E-2088-4654-AC59-39130B4D9D98}" type="pres">
      <dgm:prSet presAssocID="{619B80FE-E47D-46AB-A35B-08A5BDE605EB}" presName="matrix" presStyleCnt="0">
        <dgm:presLayoutVars>
          <dgm:chMax val="1"/>
          <dgm:dir/>
          <dgm:resizeHandles val="exact"/>
        </dgm:presLayoutVars>
      </dgm:prSet>
      <dgm:spPr/>
    </dgm:pt>
    <dgm:pt modelId="{689F5FB6-AD5C-482B-B32E-2BAD3D4AF1A9}" type="pres">
      <dgm:prSet presAssocID="{619B80FE-E47D-46AB-A35B-08A5BDE605EB}" presName="diamond" presStyleLbl="bgShp" presStyleIdx="0" presStyleCnt="1"/>
      <dgm:spPr/>
    </dgm:pt>
    <dgm:pt modelId="{0C232B32-CEA6-44D4-8631-B13BF3C7CB25}" type="pres">
      <dgm:prSet presAssocID="{619B80FE-E47D-46AB-A35B-08A5BDE605EB}" presName="quad1" presStyleLbl="node1" presStyleIdx="0" presStyleCnt="4" custScaleX="130297" custScaleY="93569" custLinFactNeighborX="-11178" custLinFactNeighborY="7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683B68-E15C-4C48-8E47-63C388F9F564}" type="pres">
      <dgm:prSet presAssocID="{619B80FE-E47D-46AB-A35B-08A5BDE605EB}" presName="quad2" presStyleLbl="node1" presStyleIdx="1" presStyleCnt="4" custScaleX="135510" custLinFactNeighborX="21613" custLinFactNeighborY="-298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9472B-DC1E-4762-AACF-6F7DC162E974}" type="pres">
      <dgm:prSet presAssocID="{619B80FE-E47D-46AB-A35B-08A5BDE605EB}" presName="quad3" presStyleLbl="node1" presStyleIdx="2" presStyleCnt="4" custScaleX="132032" custLinFactNeighborX="-8943" custLinFactNeighborY="-14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89CB4-A8E8-41ED-95B4-A9D341314386}" type="pres">
      <dgm:prSet presAssocID="{619B80FE-E47D-46AB-A35B-08A5BDE605EB}" presName="quad4" presStyleLbl="node1" presStyleIdx="3" presStyleCnt="4" custScaleX="135511" custScaleY="95810" custLinFactNeighborX="26829" custLinFactNeighborY="-37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9B7049-2FE4-4148-AE33-66B235EF1EA6}" type="presOf" srcId="{358BAA03-2440-4F8B-82B4-2A51591EDD0D}" destId="{65D89CB4-A8E8-41ED-95B4-A9D341314386}" srcOrd="0" destOrd="0" presId="urn:microsoft.com/office/officeart/2005/8/layout/matrix3"/>
    <dgm:cxn modelId="{57079502-AC5E-4496-808C-4FF184493B2D}" srcId="{619B80FE-E47D-46AB-A35B-08A5BDE605EB}" destId="{313CE7EE-6471-45FE-A4BC-D2F06F7ACF7A}" srcOrd="0" destOrd="0" parTransId="{195554F3-F27D-4D71-99AC-B62F527C1C31}" sibTransId="{FF39CA65-1D9C-43C1-87E5-FDC500C39B7F}"/>
    <dgm:cxn modelId="{806F3BFB-B933-496B-B9E8-FC955D854A2E}" type="presOf" srcId="{619B80FE-E47D-46AB-A35B-08A5BDE605EB}" destId="{62E3038E-2088-4654-AC59-39130B4D9D98}" srcOrd="0" destOrd="0" presId="urn:microsoft.com/office/officeart/2005/8/layout/matrix3"/>
    <dgm:cxn modelId="{B6F3742A-15FC-4BBD-97BF-03F9C60EA5B5}" type="presOf" srcId="{F184C621-CE7F-46A5-9674-B492BD36AE35}" destId="{7F683B68-E15C-4C48-8E47-63C388F9F564}" srcOrd="0" destOrd="0" presId="urn:microsoft.com/office/officeart/2005/8/layout/matrix3"/>
    <dgm:cxn modelId="{87F55657-A0A6-4008-B81F-FE4EC60CA854}" type="presOf" srcId="{313CE7EE-6471-45FE-A4BC-D2F06F7ACF7A}" destId="{0C232B32-CEA6-44D4-8631-B13BF3C7CB25}" srcOrd="0" destOrd="0" presId="urn:microsoft.com/office/officeart/2005/8/layout/matrix3"/>
    <dgm:cxn modelId="{A9394D78-8373-4593-9034-6F238A076600}" srcId="{619B80FE-E47D-46AB-A35B-08A5BDE605EB}" destId="{358BAA03-2440-4F8B-82B4-2A51591EDD0D}" srcOrd="3" destOrd="0" parTransId="{53F88140-A31B-4337-B1C7-CEE15A6CE372}" sibTransId="{0B25DED3-20F0-4BA0-87D8-FDEB86766055}"/>
    <dgm:cxn modelId="{C60C1EAB-4F9E-490B-A852-C2C0DB34365F}" srcId="{619B80FE-E47D-46AB-A35B-08A5BDE605EB}" destId="{0BFC9F83-430D-4D29-9418-C59508579F06}" srcOrd="2" destOrd="0" parTransId="{928A0A5C-9673-4E6C-86E1-3E031743978D}" sibTransId="{CB1AA82A-A054-4000-9980-FDC96D9FF282}"/>
    <dgm:cxn modelId="{F2304FB3-07D2-4AA6-9124-25D3C7486C31}" srcId="{619B80FE-E47D-46AB-A35B-08A5BDE605EB}" destId="{F184C621-CE7F-46A5-9674-B492BD36AE35}" srcOrd="1" destOrd="0" parTransId="{D55038FC-AB67-4B3A-B41E-B8B97F45B075}" sibTransId="{DBC179DD-3478-4417-BEAC-B14C1837FA12}"/>
    <dgm:cxn modelId="{893CE0B9-CF97-40BC-B0B9-A0CFF9602CD9}" type="presOf" srcId="{0BFC9F83-430D-4D29-9418-C59508579F06}" destId="{1F19472B-DC1E-4762-AACF-6F7DC162E974}" srcOrd="0" destOrd="0" presId="urn:microsoft.com/office/officeart/2005/8/layout/matrix3"/>
    <dgm:cxn modelId="{9B0FB261-1CD9-4F0F-A32A-9C4CEBFDEE13}" type="presParOf" srcId="{62E3038E-2088-4654-AC59-39130B4D9D98}" destId="{689F5FB6-AD5C-482B-B32E-2BAD3D4AF1A9}" srcOrd="0" destOrd="0" presId="urn:microsoft.com/office/officeart/2005/8/layout/matrix3"/>
    <dgm:cxn modelId="{A91A3698-3A1E-4C2A-B420-84508BBD9C8F}" type="presParOf" srcId="{62E3038E-2088-4654-AC59-39130B4D9D98}" destId="{0C232B32-CEA6-44D4-8631-B13BF3C7CB25}" srcOrd="1" destOrd="0" presId="urn:microsoft.com/office/officeart/2005/8/layout/matrix3"/>
    <dgm:cxn modelId="{4E994072-622E-4C9B-9AD8-8D4EDED83963}" type="presParOf" srcId="{62E3038E-2088-4654-AC59-39130B4D9D98}" destId="{7F683B68-E15C-4C48-8E47-63C388F9F564}" srcOrd="2" destOrd="0" presId="urn:microsoft.com/office/officeart/2005/8/layout/matrix3"/>
    <dgm:cxn modelId="{BAF017EC-51A4-4ACA-A445-A1AC6309D908}" type="presParOf" srcId="{62E3038E-2088-4654-AC59-39130B4D9D98}" destId="{1F19472B-DC1E-4762-AACF-6F7DC162E974}" srcOrd="3" destOrd="0" presId="urn:microsoft.com/office/officeart/2005/8/layout/matrix3"/>
    <dgm:cxn modelId="{8A7F8617-7BA8-4E1A-B152-49541AF7340F}" type="presParOf" srcId="{62E3038E-2088-4654-AC59-39130B4D9D98}" destId="{65D89CB4-A8E8-41ED-95B4-A9D3413143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3A93B60-9C6C-4D97-B1D9-666DB2F909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B8477EB-9765-4485-8E76-D42E0535380B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IN" sz="2800" b="1" u="sng" dirty="0" smtClean="0">
              <a:solidFill>
                <a:schemeClr val="accent1"/>
              </a:solidFill>
            </a:rPr>
            <a:t> News Summarization</a:t>
          </a:r>
        </a:p>
        <a:p>
          <a:r>
            <a:rPr lang="en-US" sz="1800" dirty="0" smtClean="0">
              <a:solidFill>
                <a:schemeClr val="tx1"/>
              </a:solidFill>
            </a:rPr>
            <a:t>LLM summarizes real-time news articles fetched via News API, helping users quickly understand key points without reading full articles.</a:t>
          </a:r>
          <a:endParaRPr lang="en-US" sz="1800" dirty="0">
            <a:solidFill>
              <a:schemeClr val="tx1"/>
            </a:solidFill>
          </a:endParaRPr>
        </a:p>
      </dgm:t>
    </dgm:pt>
    <dgm:pt modelId="{800848E7-A69A-4FAC-B67B-2D4CBF9B548A}" type="parTrans" cxnId="{8AC8D917-D773-4381-AE24-F5B382E924FE}">
      <dgm:prSet/>
      <dgm:spPr/>
      <dgm:t>
        <a:bodyPr/>
        <a:lstStyle/>
        <a:p>
          <a:endParaRPr lang="en-US"/>
        </a:p>
      </dgm:t>
    </dgm:pt>
    <dgm:pt modelId="{492E59C8-495A-47CF-884F-5FDE8B174029}" type="sibTrans" cxnId="{8AC8D917-D773-4381-AE24-F5B382E924FE}">
      <dgm:prSet/>
      <dgm:spPr/>
      <dgm:t>
        <a:bodyPr/>
        <a:lstStyle/>
        <a:p>
          <a:endParaRPr lang="en-US"/>
        </a:p>
      </dgm:t>
    </dgm:pt>
    <dgm:pt modelId="{F7119149-8755-44B7-9514-6B884F3A8A40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IN" sz="2800" b="1" u="sng" dirty="0" smtClean="0">
              <a:solidFill>
                <a:schemeClr val="accent1"/>
              </a:solidFill>
            </a:rPr>
            <a:t>Sentiment Analysis</a:t>
          </a:r>
        </a:p>
        <a:p>
          <a:r>
            <a:rPr lang="en-US" sz="1800" dirty="0" smtClean="0">
              <a:solidFill>
                <a:schemeClr val="tx1"/>
              </a:solidFill>
            </a:rPr>
            <a:t>The </a:t>
          </a:r>
          <a:r>
            <a:rPr lang="en-US" sz="1800" dirty="0" err="1" smtClean="0">
              <a:solidFill>
                <a:schemeClr val="tx1"/>
              </a:solidFill>
            </a:rPr>
            <a:t>Grouq</a:t>
          </a:r>
          <a:r>
            <a:rPr lang="en-US" sz="1800" dirty="0" smtClean="0">
              <a:solidFill>
                <a:schemeClr val="tx1"/>
              </a:solidFill>
            </a:rPr>
            <a:t> API is used to evaluate the sentiment of the news content, offering insights into the overall tone and public perception.</a:t>
          </a:r>
          <a:endParaRPr lang="en-US" sz="1800" dirty="0">
            <a:solidFill>
              <a:schemeClr val="tx1"/>
            </a:solidFill>
          </a:endParaRPr>
        </a:p>
      </dgm:t>
    </dgm:pt>
    <dgm:pt modelId="{1F52353C-1F81-4CAD-9908-4EE10486099A}" type="parTrans" cxnId="{311E58B7-02D2-426A-ACB4-CB509B484B28}">
      <dgm:prSet/>
      <dgm:spPr/>
      <dgm:t>
        <a:bodyPr/>
        <a:lstStyle/>
        <a:p>
          <a:endParaRPr lang="en-US"/>
        </a:p>
      </dgm:t>
    </dgm:pt>
    <dgm:pt modelId="{0A4755CE-D456-4F2D-AA11-6F9A0061A0C8}" type="sibTrans" cxnId="{311E58B7-02D2-426A-ACB4-CB509B484B28}">
      <dgm:prSet/>
      <dgm:spPr/>
      <dgm:t>
        <a:bodyPr/>
        <a:lstStyle/>
        <a:p>
          <a:endParaRPr lang="en-US"/>
        </a:p>
      </dgm:t>
    </dgm:pt>
    <dgm:pt modelId="{C56A9039-57E1-4899-8D25-1250D5C683CF}">
      <dgm:prSet phldrT="[Text]" custT="1"/>
      <dgm:spPr>
        <a:solidFill>
          <a:schemeClr val="accent1">
            <a:lumMod val="20000"/>
            <a:lumOff val="80000"/>
          </a:schemeClr>
        </a:solidFill>
        <a:ln>
          <a:solidFill>
            <a:srgbClr val="00B050"/>
          </a:solidFill>
        </a:ln>
      </dgm:spPr>
      <dgm:t>
        <a:bodyPr/>
        <a:lstStyle/>
        <a:p>
          <a:r>
            <a:rPr lang="en-IN" sz="2800" b="1" u="sng" dirty="0" smtClean="0">
              <a:solidFill>
                <a:schemeClr val="accent1"/>
              </a:solidFill>
            </a:rPr>
            <a:t>Topic Classification</a:t>
          </a:r>
        </a:p>
        <a:p>
          <a:r>
            <a:rPr lang="en-US" sz="1800" dirty="0" smtClean="0">
              <a:solidFill>
                <a:schemeClr val="tx1"/>
              </a:solidFill>
            </a:rPr>
            <a:t>The app organizes news into relevant categories using LLM-based classification, enabling users to filter articles based on their interests.</a:t>
          </a:r>
          <a:endParaRPr lang="en-US" sz="1800" dirty="0">
            <a:solidFill>
              <a:schemeClr val="tx1"/>
            </a:solidFill>
          </a:endParaRPr>
        </a:p>
      </dgm:t>
    </dgm:pt>
    <dgm:pt modelId="{B9EB298A-E057-44ED-8714-6658FE16670A}" type="parTrans" cxnId="{08503294-ED55-4E19-8C60-9A8FDA2EA36E}">
      <dgm:prSet/>
      <dgm:spPr/>
      <dgm:t>
        <a:bodyPr/>
        <a:lstStyle/>
        <a:p>
          <a:endParaRPr lang="en-US"/>
        </a:p>
      </dgm:t>
    </dgm:pt>
    <dgm:pt modelId="{9576124D-CD53-4642-BA09-19B53EF0FEAC}" type="sibTrans" cxnId="{08503294-ED55-4E19-8C60-9A8FDA2EA36E}">
      <dgm:prSet/>
      <dgm:spPr/>
      <dgm:t>
        <a:bodyPr/>
        <a:lstStyle/>
        <a:p>
          <a:endParaRPr lang="en-US"/>
        </a:p>
      </dgm:t>
    </dgm:pt>
    <dgm:pt modelId="{A66A80DF-DFD3-47CD-80FF-AFA7DE273DB0}" type="pres">
      <dgm:prSet presAssocID="{C3A93B60-9C6C-4D97-B1D9-666DB2F90918}" presName="Name0" presStyleCnt="0">
        <dgm:presLayoutVars>
          <dgm:dir/>
          <dgm:resizeHandles val="exact"/>
        </dgm:presLayoutVars>
      </dgm:prSet>
      <dgm:spPr/>
    </dgm:pt>
    <dgm:pt modelId="{DA9432E1-A542-48B0-915C-2105C1C5832B}" type="pres">
      <dgm:prSet presAssocID="{DB8477EB-9765-4485-8E76-D42E0535380B}" presName="node" presStyleLbl="node1" presStyleIdx="0" presStyleCnt="3" custLinFactNeighborX="11276" custLinFactNeighborY="1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D6E56-E377-4587-8A3F-5793ACE09593}" type="pres">
      <dgm:prSet presAssocID="{492E59C8-495A-47CF-884F-5FDE8B174029}" presName="sibTrans" presStyleLbl="sibTrans2D1" presStyleIdx="0" presStyleCnt="2"/>
      <dgm:spPr/>
    </dgm:pt>
    <dgm:pt modelId="{CD6C5857-FAFB-463F-A81D-31CBB16F1FE0}" type="pres">
      <dgm:prSet presAssocID="{492E59C8-495A-47CF-884F-5FDE8B174029}" presName="connectorText" presStyleLbl="sibTrans2D1" presStyleIdx="0" presStyleCnt="2"/>
      <dgm:spPr/>
    </dgm:pt>
    <dgm:pt modelId="{F1ECCCA1-648E-4D97-9259-9458D8C9CABE}" type="pres">
      <dgm:prSet presAssocID="{F7119149-8755-44B7-9514-6B884F3A8A4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5F02F-56D7-47E0-8869-362A8B6003CD}" type="pres">
      <dgm:prSet presAssocID="{0A4755CE-D456-4F2D-AA11-6F9A0061A0C8}" presName="sibTrans" presStyleLbl="sibTrans2D1" presStyleIdx="1" presStyleCnt="2"/>
      <dgm:spPr/>
    </dgm:pt>
    <dgm:pt modelId="{D1331FCD-52B6-4013-B839-68823652FE9F}" type="pres">
      <dgm:prSet presAssocID="{0A4755CE-D456-4F2D-AA11-6F9A0061A0C8}" presName="connectorText" presStyleLbl="sibTrans2D1" presStyleIdx="1" presStyleCnt="2"/>
      <dgm:spPr/>
    </dgm:pt>
    <dgm:pt modelId="{42C11C34-94F3-47F3-97C8-E626672BBAFC}" type="pres">
      <dgm:prSet presAssocID="{C56A9039-57E1-4899-8D25-1250D5C683CF}" presName="node" presStyleLbl="node1" presStyleIdx="2" presStyleCnt="3" custLinFactNeighborX="-149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F2C47A-3BC7-4C22-9222-A6647D07602C}" type="presOf" srcId="{492E59C8-495A-47CF-884F-5FDE8B174029}" destId="{4A0D6E56-E377-4587-8A3F-5793ACE09593}" srcOrd="0" destOrd="0" presId="urn:microsoft.com/office/officeart/2005/8/layout/process1"/>
    <dgm:cxn modelId="{E367CEA0-829D-4A9F-AD1D-BE6B4EABCA30}" type="presOf" srcId="{492E59C8-495A-47CF-884F-5FDE8B174029}" destId="{CD6C5857-FAFB-463F-A81D-31CBB16F1FE0}" srcOrd="1" destOrd="0" presId="urn:microsoft.com/office/officeart/2005/8/layout/process1"/>
    <dgm:cxn modelId="{A3A2B4BA-E53A-4E5D-9574-FFAE82B9EBDA}" type="presOf" srcId="{0A4755CE-D456-4F2D-AA11-6F9A0061A0C8}" destId="{E305F02F-56D7-47E0-8869-362A8B6003CD}" srcOrd="0" destOrd="0" presId="urn:microsoft.com/office/officeart/2005/8/layout/process1"/>
    <dgm:cxn modelId="{F5C96B87-7CD9-449E-85A3-506A35C7F827}" type="presOf" srcId="{F7119149-8755-44B7-9514-6B884F3A8A40}" destId="{F1ECCCA1-648E-4D97-9259-9458D8C9CABE}" srcOrd="0" destOrd="0" presId="urn:microsoft.com/office/officeart/2005/8/layout/process1"/>
    <dgm:cxn modelId="{94A57EC8-7244-43C6-9F63-71A654814BBB}" type="presOf" srcId="{DB8477EB-9765-4485-8E76-D42E0535380B}" destId="{DA9432E1-A542-48B0-915C-2105C1C5832B}" srcOrd="0" destOrd="0" presId="urn:microsoft.com/office/officeart/2005/8/layout/process1"/>
    <dgm:cxn modelId="{7615480E-8DED-4A7B-9093-9B119A254E45}" type="presOf" srcId="{C3A93B60-9C6C-4D97-B1D9-666DB2F90918}" destId="{A66A80DF-DFD3-47CD-80FF-AFA7DE273DB0}" srcOrd="0" destOrd="0" presId="urn:microsoft.com/office/officeart/2005/8/layout/process1"/>
    <dgm:cxn modelId="{B41F0F48-A5D5-4981-A75D-678CEA466E74}" type="presOf" srcId="{C56A9039-57E1-4899-8D25-1250D5C683CF}" destId="{42C11C34-94F3-47F3-97C8-E626672BBAFC}" srcOrd="0" destOrd="0" presId="urn:microsoft.com/office/officeart/2005/8/layout/process1"/>
    <dgm:cxn modelId="{311E58B7-02D2-426A-ACB4-CB509B484B28}" srcId="{C3A93B60-9C6C-4D97-B1D9-666DB2F90918}" destId="{F7119149-8755-44B7-9514-6B884F3A8A40}" srcOrd="1" destOrd="0" parTransId="{1F52353C-1F81-4CAD-9908-4EE10486099A}" sibTransId="{0A4755CE-D456-4F2D-AA11-6F9A0061A0C8}"/>
    <dgm:cxn modelId="{2688CBD5-EF83-4C4F-80A0-F6AC3D5AE629}" type="presOf" srcId="{0A4755CE-D456-4F2D-AA11-6F9A0061A0C8}" destId="{D1331FCD-52B6-4013-B839-68823652FE9F}" srcOrd="1" destOrd="0" presId="urn:microsoft.com/office/officeart/2005/8/layout/process1"/>
    <dgm:cxn modelId="{8AC8D917-D773-4381-AE24-F5B382E924FE}" srcId="{C3A93B60-9C6C-4D97-B1D9-666DB2F90918}" destId="{DB8477EB-9765-4485-8E76-D42E0535380B}" srcOrd="0" destOrd="0" parTransId="{800848E7-A69A-4FAC-B67B-2D4CBF9B548A}" sibTransId="{492E59C8-495A-47CF-884F-5FDE8B174029}"/>
    <dgm:cxn modelId="{08503294-ED55-4E19-8C60-9A8FDA2EA36E}" srcId="{C3A93B60-9C6C-4D97-B1D9-666DB2F90918}" destId="{C56A9039-57E1-4899-8D25-1250D5C683CF}" srcOrd="2" destOrd="0" parTransId="{B9EB298A-E057-44ED-8714-6658FE16670A}" sibTransId="{9576124D-CD53-4642-BA09-19B53EF0FEAC}"/>
    <dgm:cxn modelId="{6D499E6E-608F-4FA7-ACB9-BB6A5D334047}" type="presParOf" srcId="{A66A80DF-DFD3-47CD-80FF-AFA7DE273DB0}" destId="{DA9432E1-A542-48B0-915C-2105C1C5832B}" srcOrd="0" destOrd="0" presId="urn:microsoft.com/office/officeart/2005/8/layout/process1"/>
    <dgm:cxn modelId="{CB9B44FC-43F2-40C2-861A-B9068946835B}" type="presParOf" srcId="{A66A80DF-DFD3-47CD-80FF-AFA7DE273DB0}" destId="{4A0D6E56-E377-4587-8A3F-5793ACE09593}" srcOrd="1" destOrd="0" presId="urn:microsoft.com/office/officeart/2005/8/layout/process1"/>
    <dgm:cxn modelId="{AB6FD873-D949-4DFE-A887-CE22FD48BA21}" type="presParOf" srcId="{4A0D6E56-E377-4587-8A3F-5793ACE09593}" destId="{CD6C5857-FAFB-463F-A81D-31CBB16F1FE0}" srcOrd="0" destOrd="0" presId="urn:microsoft.com/office/officeart/2005/8/layout/process1"/>
    <dgm:cxn modelId="{4E336731-30FD-4DB1-93D1-EA6D2C4C35AE}" type="presParOf" srcId="{A66A80DF-DFD3-47CD-80FF-AFA7DE273DB0}" destId="{F1ECCCA1-648E-4D97-9259-9458D8C9CABE}" srcOrd="2" destOrd="0" presId="urn:microsoft.com/office/officeart/2005/8/layout/process1"/>
    <dgm:cxn modelId="{CF1B0111-02F9-4A5A-B26D-6781990B562D}" type="presParOf" srcId="{A66A80DF-DFD3-47CD-80FF-AFA7DE273DB0}" destId="{E305F02F-56D7-47E0-8869-362A8B6003CD}" srcOrd="3" destOrd="0" presId="urn:microsoft.com/office/officeart/2005/8/layout/process1"/>
    <dgm:cxn modelId="{A963D9B1-0106-4267-87CE-41F8DFD81C7D}" type="presParOf" srcId="{E305F02F-56D7-47E0-8869-362A8B6003CD}" destId="{D1331FCD-52B6-4013-B839-68823652FE9F}" srcOrd="0" destOrd="0" presId="urn:microsoft.com/office/officeart/2005/8/layout/process1"/>
    <dgm:cxn modelId="{A8844573-319A-4B84-AAC9-EE76CD71C5DF}" type="presParOf" srcId="{A66A80DF-DFD3-47CD-80FF-AFA7DE273DB0}" destId="{42C11C34-94F3-47F3-97C8-E626672BBAF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FBD7E5-6B1F-47DD-957D-A848E95A177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D517E9E-7397-4EF6-A698-0162A727CE6A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u="sng" dirty="0" smtClean="0">
              <a:solidFill>
                <a:schemeClr val="accent1">
                  <a:lumMod val="75000"/>
                </a:schemeClr>
              </a:solidFill>
            </a:rPr>
            <a:t>User Interface</a:t>
          </a:r>
        </a:p>
        <a:p>
          <a:r>
            <a:rPr lang="en-US" sz="1800" dirty="0" smtClean="0"/>
            <a:t>Designing an intuitive and accessible user experience. </a:t>
          </a:r>
          <a:endParaRPr lang="en-US" sz="1800" dirty="0"/>
        </a:p>
      </dgm:t>
    </dgm:pt>
    <dgm:pt modelId="{02EC7C9C-6DEC-463C-AED1-A04C2E07BF18}" type="parTrans" cxnId="{42C9B35C-531F-4ECE-AF6D-346E27120C4A}">
      <dgm:prSet/>
      <dgm:spPr/>
      <dgm:t>
        <a:bodyPr/>
        <a:lstStyle/>
        <a:p>
          <a:endParaRPr lang="en-US"/>
        </a:p>
      </dgm:t>
    </dgm:pt>
    <dgm:pt modelId="{68A02309-F11B-4B19-99B1-0D4EBB7BCE77}" type="sibTrans" cxnId="{42C9B35C-531F-4ECE-AF6D-346E27120C4A}">
      <dgm:prSet/>
      <dgm:spPr/>
      <dgm:t>
        <a:bodyPr/>
        <a:lstStyle/>
        <a:p>
          <a:endParaRPr lang="en-US"/>
        </a:p>
      </dgm:t>
    </dgm:pt>
    <dgm:pt modelId="{3AFF6AA4-8D5E-42BF-B245-574F02C6A4CB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u="sng" dirty="0" smtClean="0">
              <a:solidFill>
                <a:schemeClr val="accent1">
                  <a:lumMod val="75000"/>
                </a:schemeClr>
              </a:solidFill>
            </a:rPr>
            <a:t>Feedback Loop</a:t>
          </a:r>
        </a:p>
        <a:p>
          <a:r>
            <a:rPr lang="en-US" sz="1800" dirty="0" smtClean="0"/>
            <a:t>Incorporating user feedback for continuous improvement.</a:t>
          </a:r>
          <a:endParaRPr lang="en-US" sz="1800" dirty="0"/>
        </a:p>
      </dgm:t>
    </dgm:pt>
    <dgm:pt modelId="{6BB6E93B-00E3-4CBA-AE73-0606DAAAA0E6}" type="parTrans" cxnId="{17581A04-2E01-4B7E-BE22-5A2FC6D9638B}">
      <dgm:prSet/>
      <dgm:spPr/>
      <dgm:t>
        <a:bodyPr/>
        <a:lstStyle/>
        <a:p>
          <a:endParaRPr lang="en-US"/>
        </a:p>
      </dgm:t>
    </dgm:pt>
    <dgm:pt modelId="{2B0A09E2-4309-4946-A6E0-87FE0643AEFC}" type="sibTrans" cxnId="{17581A04-2E01-4B7E-BE22-5A2FC6D9638B}">
      <dgm:prSet/>
      <dgm:spPr/>
      <dgm:t>
        <a:bodyPr/>
        <a:lstStyle/>
        <a:p>
          <a:endParaRPr lang="en-US"/>
        </a:p>
      </dgm:t>
    </dgm:pt>
    <dgm:pt modelId="{97F6F634-111C-47CE-B204-04E78DA4F07A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u="sng" dirty="0" smtClean="0">
              <a:solidFill>
                <a:schemeClr val="accent1">
                  <a:lumMod val="75000"/>
                </a:schemeClr>
              </a:solidFill>
            </a:rPr>
            <a:t>Data Acquisition</a:t>
          </a:r>
        </a:p>
        <a:p>
          <a:r>
            <a:rPr lang="en-US" sz="1800" dirty="0" smtClean="0"/>
            <a:t>Challenges in sourcing diverse and reliable news data.</a:t>
          </a:r>
          <a:endParaRPr lang="en-US" sz="1800" dirty="0"/>
        </a:p>
      </dgm:t>
    </dgm:pt>
    <dgm:pt modelId="{6B4FF1DA-E5C8-4571-A42B-E2689677E7FA}" type="parTrans" cxnId="{FEC480F5-9BF6-4C49-813C-14D1A6A1E04B}">
      <dgm:prSet/>
      <dgm:spPr/>
      <dgm:t>
        <a:bodyPr/>
        <a:lstStyle/>
        <a:p>
          <a:endParaRPr lang="en-US"/>
        </a:p>
      </dgm:t>
    </dgm:pt>
    <dgm:pt modelId="{765D0E1B-872F-460A-BA1A-FA7054A01DDD}" type="sibTrans" cxnId="{FEC480F5-9BF6-4C49-813C-14D1A6A1E04B}">
      <dgm:prSet/>
      <dgm:spPr/>
      <dgm:t>
        <a:bodyPr/>
        <a:lstStyle/>
        <a:p>
          <a:endParaRPr lang="en-US"/>
        </a:p>
      </dgm:t>
    </dgm:pt>
    <dgm:pt modelId="{640D22F8-F058-4A44-A824-1E67AD6E4587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u="sng" dirty="0" smtClean="0">
              <a:solidFill>
                <a:schemeClr val="accent1">
                  <a:lumMod val="75000"/>
                </a:schemeClr>
              </a:solidFill>
            </a:rPr>
            <a:t>Scalability</a:t>
          </a:r>
        </a:p>
        <a:p>
          <a:r>
            <a:rPr lang="en-US" sz="1800" dirty="0" smtClean="0"/>
            <a:t>Managing increased data volume and system performance</a:t>
          </a:r>
          <a:r>
            <a:rPr lang="en-US" sz="1500" dirty="0" smtClean="0"/>
            <a:t>.</a:t>
          </a:r>
          <a:endParaRPr lang="en-US" sz="1500" dirty="0"/>
        </a:p>
      </dgm:t>
    </dgm:pt>
    <dgm:pt modelId="{B29AA3D3-9007-4D51-ABA5-EA890CDF2F64}" type="parTrans" cxnId="{3A915E8E-BE99-48D8-AA1B-2A4ACEF457CA}">
      <dgm:prSet/>
      <dgm:spPr/>
      <dgm:t>
        <a:bodyPr/>
        <a:lstStyle/>
        <a:p>
          <a:endParaRPr lang="en-US"/>
        </a:p>
      </dgm:t>
    </dgm:pt>
    <dgm:pt modelId="{2D1F25BA-A436-4530-8CD1-3DD9D58D1918}" type="sibTrans" cxnId="{3A915E8E-BE99-48D8-AA1B-2A4ACEF457CA}">
      <dgm:prSet/>
      <dgm:spPr/>
      <dgm:t>
        <a:bodyPr/>
        <a:lstStyle/>
        <a:p>
          <a:endParaRPr lang="en-US"/>
        </a:p>
      </dgm:t>
    </dgm:pt>
    <dgm:pt modelId="{2BC5BADD-4D06-45DD-9975-84CB4F01DE3A}">
      <dgm:prSet phldrT="[Text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2400" u="sng" dirty="0" smtClean="0">
              <a:solidFill>
                <a:schemeClr val="accent1">
                  <a:lumMod val="75000"/>
                </a:schemeClr>
              </a:solidFill>
            </a:rPr>
            <a:t>Model Training </a:t>
          </a:r>
        </a:p>
        <a:p>
          <a:r>
            <a:rPr lang="en-US" sz="1800" dirty="0" smtClean="0"/>
            <a:t>Complexities in selecting appropriate model parameters.</a:t>
          </a:r>
          <a:endParaRPr lang="en-US" sz="1800" dirty="0"/>
        </a:p>
      </dgm:t>
    </dgm:pt>
    <dgm:pt modelId="{5220F6BF-9B07-4E02-A680-87CF083F53AF}" type="parTrans" cxnId="{DE53D27E-635D-46B8-82CE-67AE43582812}">
      <dgm:prSet/>
      <dgm:spPr/>
      <dgm:t>
        <a:bodyPr/>
        <a:lstStyle/>
        <a:p>
          <a:endParaRPr lang="en-US"/>
        </a:p>
      </dgm:t>
    </dgm:pt>
    <dgm:pt modelId="{7FC40455-35FC-4AE8-9BBB-EDCF5E943F07}" type="sibTrans" cxnId="{DE53D27E-635D-46B8-82CE-67AE43582812}">
      <dgm:prSet/>
      <dgm:spPr/>
      <dgm:t>
        <a:bodyPr/>
        <a:lstStyle/>
        <a:p>
          <a:endParaRPr lang="en-US"/>
        </a:p>
      </dgm:t>
    </dgm:pt>
    <dgm:pt modelId="{59D12864-B1C4-4C21-AF20-26F2215471CB}" type="pres">
      <dgm:prSet presAssocID="{06FBD7E5-6B1F-47DD-957D-A848E95A1778}" presName="compositeShape" presStyleCnt="0">
        <dgm:presLayoutVars>
          <dgm:dir/>
          <dgm:resizeHandles/>
        </dgm:presLayoutVars>
      </dgm:prSet>
      <dgm:spPr/>
    </dgm:pt>
    <dgm:pt modelId="{B34D7D37-83CA-456B-B388-E4435E1D6498}" type="pres">
      <dgm:prSet presAssocID="{06FBD7E5-6B1F-47DD-957D-A848E95A1778}" presName="pyramid" presStyleLbl="node1" presStyleIdx="0" presStyleCnt="1" custLinFactNeighborX="-14831" custLinFactNeighborY="-6332"/>
      <dgm:spPr/>
    </dgm:pt>
    <dgm:pt modelId="{DA3F1DE9-35AD-4C07-BAF3-61B3897CBB93}" type="pres">
      <dgm:prSet presAssocID="{06FBD7E5-6B1F-47DD-957D-A848E95A1778}" presName="theList" presStyleCnt="0"/>
      <dgm:spPr/>
    </dgm:pt>
    <dgm:pt modelId="{A8BF1528-3211-4312-80CA-F1327A4B8DE8}" type="pres">
      <dgm:prSet presAssocID="{97F6F634-111C-47CE-B204-04E78DA4F07A}" presName="aNode" presStyleLbl="fgAcc1" presStyleIdx="0" presStyleCnt="5" custScaleX="174263" custLinFactNeighborX="19079" custLinFactNeighborY="148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3B150-FCF8-4816-86DB-6A122FECD876}" type="pres">
      <dgm:prSet presAssocID="{97F6F634-111C-47CE-B204-04E78DA4F07A}" presName="aSpace" presStyleCnt="0"/>
      <dgm:spPr/>
    </dgm:pt>
    <dgm:pt modelId="{D8EAF8F8-4BF7-47B5-A5FB-A43A0D6FC703}" type="pres">
      <dgm:prSet presAssocID="{640D22F8-F058-4A44-A824-1E67AD6E4587}" presName="aNode" presStyleLbl="fgAcc1" presStyleIdx="1" presStyleCnt="5" custScaleX="172442" custLinFactNeighborX="19891" custLinFactNeighborY="445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4BAA51-201B-40F1-B628-EFEFF8BA422D}" type="pres">
      <dgm:prSet presAssocID="{640D22F8-F058-4A44-A824-1E67AD6E4587}" presName="aSpace" presStyleCnt="0"/>
      <dgm:spPr/>
    </dgm:pt>
    <dgm:pt modelId="{F1C54BC6-BA9B-45A7-BF38-73E560166C7B}" type="pres">
      <dgm:prSet presAssocID="{2BC5BADD-4D06-45DD-9975-84CB4F01DE3A}" presName="aNode" presStyleLbl="fgAcc1" presStyleIdx="2" presStyleCnt="5" custScaleX="172237" custLinFactNeighborX="19079" custLinFactNeighborY="59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F7176-3018-4132-88C2-82AB37E67FD9}" type="pres">
      <dgm:prSet presAssocID="{2BC5BADD-4D06-45DD-9975-84CB4F01DE3A}" presName="aSpace" presStyleCnt="0"/>
      <dgm:spPr/>
    </dgm:pt>
    <dgm:pt modelId="{B934B7C7-0F98-4D4A-9086-27B589B0674A}" type="pres">
      <dgm:prSet presAssocID="{7D517E9E-7397-4EF6-A698-0162A727CE6A}" presName="aNode" presStyleLbl="fgAcc1" presStyleIdx="3" presStyleCnt="5" custScaleX="172354" custLinFactNeighborX="19426" custLinFactNeighborY="593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ED1668-A0F1-4E00-A7E4-440CC14D8853}" type="pres">
      <dgm:prSet presAssocID="{7D517E9E-7397-4EF6-A698-0162A727CE6A}" presName="aSpace" presStyleCnt="0"/>
      <dgm:spPr/>
    </dgm:pt>
    <dgm:pt modelId="{69EF6011-63C3-4B9E-850D-7F147A267A2F}" type="pres">
      <dgm:prSet presAssocID="{3AFF6AA4-8D5E-42BF-B245-574F02C6A4CB}" presName="aNode" presStyleLbl="fgAcc1" presStyleIdx="4" presStyleCnt="5" custScaleX="172237" custLinFactNeighborX="19891" custLinFactNeighborY="74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D1B01-F550-47F5-90CC-596CD7EFC27B}" type="pres">
      <dgm:prSet presAssocID="{3AFF6AA4-8D5E-42BF-B245-574F02C6A4CB}" presName="aSpace" presStyleCnt="0"/>
      <dgm:spPr/>
    </dgm:pt>
  </dgm:ptLst>
  <dgm:cxnLst>
    <dgm:cxn modelId="{E436E253-50BC-4401-B034-48613556DBB4}" type="presOf" srcId="{3AFF6AA4-8D5E-42BF-B245-574F02C6A4CB}" destId="{69EF6011-63C3-4B9E-850D-7F147A267A2F}" srcOrd="0" destOrd="0" presId="urn:microsoft.com/office/officeart/2005/8/layout/pyramid2"/>
    <dgm:cxn modelId="{66EB6B63-FBCA-49CF-9A91-0AD44A118497}" type="presOf" srcId="{2BC5BADD-4D06-45DD-9975-84CB4F01DE3A}" destId="{F1C54BC6-BA9B-45A7-BF38-73E560166C7B}" srcOrd="0" destOrd="0" presId="urn:microsoft.com/office/officeart/2005/8/layout/pyramid2"/>
    <dgm:cxn modelId="{42C9B35C-531F-4ECE-AF6D-346E27120C4A}" srcId="{06FBD7E5-6B1F-47DD-957D-A848E95A1778}" destId="{7D517E9E-7397-4EF6-A698-0162A727CE6A}" srcOrd="3" destOrd="0" parTransId="{02EC7C9C-6DEC-463C-AED1-A04C2E07BF18}" sibTransId="{68A02309-F11B-4B19-99B1-0D4EBB7BCE77}"/>
    <dgm:cxn modelId="{7BB3785F-1059-4130-AE50-9C09D7CFF6AE}" type="presOf" srcId="{7D517E9E-7397-4EF6-A698-0162A727CE6A}" destId="{B934B7C7-0F98-4D4A-9086-27B589B0674A}" srcOrd="0" destOrd="0" presId="urn:microsoft.com/office/officeart/2005/8/layout/pyramid2"/>
    <dgm:cxn modelId="{00D3CBB9-0066-4075-A5E9-F345DCDDF87A}" type="presOf" srcId="{97F6F634-111C-47CE-B204-04E78DA4F07A}" destId="{A8BF1528-3211-4312-80CA-F1327A4B8DE8}" srcOrd="0" destOrd="0" presId="urn:microsoft.com/office/officeart/2005/8/layout/pyramid2"/>
    <dgm:cxn modelId="{862C98E9-2DFB-47E8-BD30-396C9265A135}" type="presOf" srcId="{640D22F8-F058-4A44-A824-1E67AD6E4587}" destId="{D8EAF8F8-4BF7-47B5-A5FB-A43A0D6FC703}" srcOrd="0" destOrd="0" presId="urn:microsoft.com/office/officeart/2005/8/layout/pyramid2"/>
    <dgm:cxn modelId="{BDB05BC4-52B3-4546-BE22-AA9DE8F35E59}" type="presOf" srcId="{06FBD7E5-6B1F-47DD-957D-A848E95A1778}" destId="{59D12864-B1C4-4C21-AF20-26F2215471CB}" srcOrd="0" destOrd="0" presId="urn:microsoft.com/office/officeart/2005/8/layout/pyramid2"/>
    <dgm:cxn modelId="{DE53D27E-635D-46B8-82CE-67AE43582812}" srcId="{06FBD7E5-6B1F-47DD-957D-A848E95A1778}" destId="{2BC5BADD-4D06-45DD-9975-84CB4F01DE3A}" srcOrd="2" destOrd="0" parTransId="{5220F6BF-9B07-4E02-A680-87CF083F53AF}" sibTransId="{7FC40455-35FC-4AE8-9BBB-EDCF5E943F07}"/>
    <dgm:cxn modelId="{3A915E8E-BE99-48D8-AA1B-2A4ACEF457CA}" srcId="{06FBD7E5-6B1F-47DD-957D-A848E95A1778}" destId="{640D22F8-F058-4A44-A824-1E67AD6E4587}" srcOrd="1" destOrd="0" parTransId="{B29AA3D3-9007-4D51-ABA5-EA890CDF2F64}" sibTransId="{2D1F25BA-A436-4530-8CD1-3DD9D58D1918}"/>
    <dgm:cxn modelId="{FEC480F5-9BF6-4C49-813C-14D1A6A1E04B}" srcId="{06FBD7E5-6B1F-47DD-957D-A848E95A1778}" destId="{97F6F634-111C-47CE-B204-04E78DA4F07A}" srcOrd="0" destOrd="0" parTransId="{6B4FF1DA-E5C8-4571-A42B-E2689677E7FA}" sibTransId="{765D0E1B-872F-460A-BA1A-FA7054A01DDD}"/>
    <dgm:cxn modelId="{17581A04-2E01-4B7E-BE22-5A2FC6D9638B}" srcId="{06FBD7E5-6B1F-47DD-957D-A848E95A1778}" destId="{3AFF6AA4-8D5E-42BF-B245-574F02C6A4CB}" srcOrd="4" destOrd="0" parTransId="{6BB6E93B-00E3-4CBA-AE73-0606DAAAA0E6}" sibTransId="{2B0A09E2-4309-4946-A6E0-87FE0643AEFC}"/>
    <dgm:cxn modelId="{45F7D2A6-AAF9-47E3-9782-9031A24F2F36}" type="presParOf" srcId="{59D12864-B1C4-4C21-AF20-26F2215471CB}" destId="{B34D7D37-83CA-456B-B388-E4435E1D6498}" srcOrd="0" destOrd="0" presId="urn:microsoft.com/office/officeart/2005/8/layout/pyramid2"/>
    <dgm:cxn modelId="{8761D416-B46D-43E2-9C92-615AB8E939F4}" type="presParOf" srcId="{59D12864-B1C4-4C21-AF20-26F2215471CB}" destId="{DA3F1DE9-35AD-4C07-BAF3-61B3897CBB93}" srcOrd="1" destOrd="0" presId="urn:microsoft.com/office/officeart/2005/8/layout/pyramid2"/>
    <dgm:cxn modelId="{ECD0DAA1-350E-4F24-9A23-8184A3C50B14}" type="presParOf" srcId="{DA3F1DE9-35AD-4C07-BAF3-61B3897CBB93}" destId="{A8BF1528-3211-4312-80CA-F1327A4B8DE8}" srcOrd="0" destOrd="0" presId="urn:microsoft.com/office/officeart/2005/8/layout/pyramid2"/>
    <dgm:cxn modelId="{E77DC8AC-3EF8-4F80-8403-217E7982F409}" type="presParOf" srcId="{DA3F1DE9-35AD-4C07-BAF3-61B3897CBB93}" destId="{A1C3B150-FCF8-4816-86DB-6A122FECD876}" srcOrd="1" destOrd="0" presId="urn:microsoft.com/office/officeart/2005/8/layout/pyramid2"/>
    <dgm:cxn modelId="{8F5C6DE1-295C-4A27-AEC2-F2DF4DCB7867}" type="presParOf" srcId="{DA3F1DE9-35AD-4C07-BAF3-61B3897CBB93}" destId="{D8EAF8F8-4BF7-47B5-A5FB-A43A0D6FC703}" srcOrd="2" destOrd="0" presId="urn:microsoft.com/office/officeart/2005/8/layout/pyramid2"/>
    <dgm:cxn modelId="{D39DADBE-9583-4A0C-80CF-D95F428A346D}" type="presParOf" srcId="{DA3F1DE9-35AD-4C07-BAF3-61B3897CBB93}" destId="{754BAA51-201B-40F1-B628-EFEFF8BA422D}" srcOrd="3" destOrd="0" presId="urn:microsoft.com/office/officeart/2005/8/layout/pyramid2"/>
    <dgm:cxn modelId="{6A5F4824-74B6-4089-AD50-388702F34D65}" type="presParOf" srcId="{DA3F1DE9-35AD-4C07-BAF3-61B3897CBB93}" destId="{F1C54BC6-BA9B-45A7-BF38-73E560166C7B}" srcOrd="4" destOrd="0" presId="urn:microsoft.com/office/officeart/2005/8/layout/pyramid2"/>
    <dgm:cxn modelId="{FE3C2A54-C750-4D83-93B3-C2C71E4DF7C3}" type="presParOf" srcId="{DA3F1DE9-35AD-4C07-BAF3-61B3897CBB93}" destId="{481F7176-3018-4132-88C2-82AB37E67FD9}" srcOrd="5" destOrd="0" presId="urn:microsoft.com/office/officeart/2005/8/layout/pyramid2"/>
    <dgm:cxn modelId="{B450CB00-34E3-4887-A223-38C658CB32B0}" type="presParOf" srcId="{DA3F1DE9-35AD-4C07-BAF3-61B3897CBB93}" destId="{B934B7C7-0F98-4D4A-9086-27B589B0674A}" srcOrd="6" destOrd="0" presId="urn:microsoft.com/office/officeart/2005/8/layout/pyramid2"/>
    <dgm:cxn modelId="{FA362AF4-5154-43DF-B5DD-D53B3AD3D88C}" type="presParOf" srcId="{DA3F1DE9-35AD-4C07-BAF3-61B3897CBB93}" destId="{F4ED1668-A0F1-4E00-A7E4-440CC14D8853}" srcOrd="7" destOrd="0" presId="urn:microsoft.com/office/officeart/2005/8/layout/pyramid2"/>
    <dgm:cxn modelId="{0E6F5D98-FC17-44BC-A256-01F6C8884855}" type="presParOf" srcId="{DA3F1DE9-35AD-4C07-BAF3-61B3897CBB93}" destId="{69EF6011-63C3-4B9E-850D-7F147A267A2F}" srcOrd="8" destOrd="0" presId="urn:microsoft.com/office/officeart/2005/8/layout/pyramid2"/>
    <dgm:cxn modelId="{0578D63C-41E9-4735-869A-4F7048EDA2F0}" type="presParOf" srcId="{DA3F1DE9-35AD-4C07-BAF3-61B3897CBB93}" destId="{9F6D1B01-F550-47F5-90CC-596CD7EFC27B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9EFB82-DAD1-416C-92DC-305C32DEC294}">
      <dsp:nvSpPr>
        <dsp:cNvPr id="0" name=""/>
        <dsp:cNvSpPr/>
      </dsp:nvSpPr>
      <dsp:spPr>
        <a:xfrm>
          <a:off x="3125" y="259088"/>
          <a:ext cx="2479476" cy="1487685"/>
        </a:xfrm>
        <a:prstGeom prst="rect">
          <a:avLst/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Developed a News Research Tool for global  analysts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3125" y="259088"/>
        <a:ext cx="2479476" cy="1487685"/>
      </dsp:txXfrm>
    </dsp:sp>
    <dsp:sp modelId="{1793A1A1-9CF9-4E18-8856-D5B32E787878}">
      <dsp:nvSpPr>
        <dsp:cNvPr id="0" name=""/>
        <dsp:cNvSpPr/>
      </dsp:nvSpPr>
      <dsp:spPr>
        <a:xfrm>
          <a:off x="2730549" y="259088"/>
          <a:ext cx="2479476" cy="1487685"/>
        </a:xfrm>
        <a:prstGeom prst="rect">
          <a:avLst/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Automatically fetches and summarizes the news through </a:t>
          </a:r>
          <a:r>
            <a:rPr lang="en-US" sz="1800" kern="1200" dirty="0" err="1" smtClean="0">
              <a:solidFill>
                <a:schemeClr val="tx2"/>
              </a:solidFill>
            </a:rPr>
            <a:t>grouq</a:t>
          </a:r>
          <a:r>
            <a:rPr lang="en-US" sz="1800" kern="1200" dirty="0" smtClean="0">
              <a:solidFill>
                <a:schemeClr val="tx2"/>
              </a:solidFill>
            </a:rPr>
            <a:t> API </a:t>
          </a:r>
          <a:endParaRPr lang="en-US" sz="1800" kern="1200" dirty="0" smtClean="0">
            <a:solidFill>
              <a:schemeClr val="tx2"/>
            </a:solidFill>
          </a:endParaRPr>
        </a:p>
      </dsp:txBody>
      <dsp:txXfrm>
        <a:off x="2730549" y="259088"/>
        <a:ext cx="2479476" cy="1487685"/>
      </dsp:txXfrm>
    </dsp:sp>
    <dsp:sp modelId="{9A6CD104-5AAC-4E81-8E64-AE38DF53D0FB}">
      <dsp:nvSpPr>
        <dsp:cNvPr id="0" name=""/>
        <dsp:cNvSpPr/>
      </dsp:nvSpPr>
      <dsp:spPr>
        <a:xfrm>
          <a:off x="5457973" y="259088"/>
          <a:ext cx="2479476" cy="1487685"/>
        </a:xfrm>
        <a:prstGeom prst="rect">
          <a:avLst/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Integrates LLM for natural language summarization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5457973" y="259088"/>
        <a:ext cx="2479476" cy="1487685"/>
      </dsp:txXfrm>
    </dsp:sp>
    <dsp:sp modelId="{405D6F53-5119-4A5F-BE46-067A7072BEFE}">
      <dsp:nvSpPr>
        <dsp:cNvPr id="0" name=""/>
        <dsp:cNvSpPr/>
      </dsp:nvSpPr>
      <dsp:spPr>
        <a:xfrm>
          <a:off x="8185398" y="259088"/>
          <a:ext cx="2479476" cy="1487685"/>
        </a:xfrm>
        <a:prstGeom prst="rect">
          <a:avLst/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Uses Lang Chain to structure prompts and manage LLM interaction</a:t>
          </a:r>
        </a:p>
      </dsp:txBody>
      <dsp:txXfrm>
        <a:off x="8185398" y="259088"/>
        <a:ext cx="2479476" cy="1487685"/>
      </dsp:txXfrm>
    </dsp:sp>
    <dsp:sp modelId="{6F1E6925-DCD5-4349-91C2-827AFC74C093}">
      <dsp:nvSpPr>
        <dsp:cNvPr id="0" name=""/>
        <dsp:cNvSpPr/>
      </dsp:nvSpPr>
      <dsp:spPr>
        <a:xfrm>
          <a:off x="1366837" y="1994722"/>
          <a:ext cx="2479476" cy="1487685"/>
        </a:xfrm>
        <a:prstGeom prst="rect">
          <a:avLst/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Fetches real-time news using News API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1366837" y="1994722"/>
        <a:ext cx="2479476" cy="1487685"/>
      </dsp:txXfrm>
    </dsp:sp>
    <dsp:sp modelId="{4CD91AAE-4F19-406D-8BD9-0661EB0BDF6A}">
      <dsp:nvSpPr>
        <dsp:cNvPr id="0" name=""/>
        <dsp:cNvSpPr/>
      </dsp:nvSpPr>
      <dsp:spPr>
        <a:xfrm>
          <a:off x="4094261" y="1994722"/>
          <a:ext cx="2479476" cy="1487685"/>
        </a:xfrm>
        <a:prstGeom prst="rect">
          <a:avLst/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Built with Stream lit for a simple, user-friendly interface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4094261" y="1994722"/>
        <a:ext cx="2479476" cy="1487685"/>
      </dsp:txXfrm>
    </dsp:sp>
    <dsp:sp modelId="{C92A9646-4809-4AB0-B86C-73F1A0CFC46A}">
      <dsp:nvSpPr>
        <dsp:cNvPr id="0" name=""/>
        <dsp:cNvSpPr/>
      </dsp:nvSpPr>
      <dsp:spPr>
        <a:xfrm>
          <a:off x="6942163" y="1994722"/>
          <a:ext cx="2479476" cy="1487685"/>
        </a:xfrm>
        <a:prstGeom prst="rect">
          <a:avLst/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2"/>
              </a:solidFill>
            </a:rPr>
            <a:t>Reduces manual research time and improves decision-making</a:t>
          </a:r>
          <a:endParaRPr lang="en-US" sz="1800" kern="1200" dirty="0">
            <a:solidFill>
              <a:schemeClr val="tx2"/>
            </a:solidFill>
          </a:endParaRPr>
        </a:p>
      </dsp:txBody>
      <dsp:txXfrm>
        <a:off x="6942163" y="1994722"/>
        <a:ext cx="2479476" cy="1487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C3289-FC61-4798-B8F2-DAD70F10E921}">
      <dsp:nvSpPr>
        <dsp:cNvPr id="0" name=""/>
        <dsp:cNvSpPr/>
      </dsp:nvSpPr>
      <dsp:spPr>
        <a:xfrm>
          <a:off x="84427" y="43342"/>
          <a:ext cx="10531097" cy="96316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>
              <a:solidFill>
                <a:schemeClr val="accent1"/>
              </a:solidFill>
            </a:rPr>
            <a:t>News Summarization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solidFill>
                <a:schemeClr val="tx1"/>
              </a:solidFill>
            </a:rPr>
            <a:t>Automatically generate concise summaries of lengthy news articles for quick understanding</a:t>
          </a:r>
          <a:endParaRPr lang="en-US" sz="1800" u="none" kern="1200" dirty="0">
            <a:solidFill>
              <a:schemeClr val="tx1"/>
            </a:solidFill>
          </a:endParaRPr>
        </a:p>
      </dsp:txBody>
      <dsp:txXfrm>
        <a:off x="112637" y="71552"/>
        <a:ext cx="9289163" cy="906747"/>
      </dsp:txXfrm>
    </dsp:sp>
    <dsp:sp modelId="{F2EB21BA-C8C4-4799-A4D5-A2CB89A22469}">
      <dsp:nvSpPr>
        <dsp:cNvPr id="0" name=""/>
        <dsp:cNvSpPr/>
      </dsp:nvSpPr>
      <dsp:spPr>
        <a:xfrm>
          <a:off x="574067" y="1109394"/>
          <a:ext cx="10295306" cy="96316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>
              <a:solidFill>
                <a:schemeClr val="accent1"/>
              </a:solidFill>
            </a:rPr>
            <a:t>Trend Analysis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solidFill>
                <a:schemeClr val="tx1"/>
              </a:solidFill>
            </a:rPr>
            <a:t>Analyze large volumes of news data to identify emerging trends and reporting patterns </a:t>
          </a:r>
          <a:endParaRPr lang="en-US" sz="1800" u="none" kern="1200" dirty="0">
            <a:solidFill>
              <a:schemeClr val="tx1"/>
            </a:solidFill>
          </a:endParaRPr>
        </a:p>
      </dsp:txBody>
      <dsp:txXfrm>
        <a:off x="602277" y="1137604"/>
        <a:ext cx="8694907" cy="906747"/>
      </dsp:txXfrm>
    </dsp:sp>
    <dsp:sp modelId="{C0108CD2-085D-4B04-84B3-C9417C1B620F}">
      <dsp:nvSpPr>
        <dsp:cNvPr id="0" name=""/>
        <dsp:cNvSpPr/>
      </dsp:nvSpPr>
      <dsp:spPr>
        <a:xfrm>
          <a:off x="1642455" y="2261658"/>
          <a:ext cx="9454342" cy="96316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>
              <a:solidFill>
                <a:schemeClr val="accent1"/>
              </a:solidFill>
            </a:rPr>
            <a:t>Sentiment Detection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none" kern="1200" dirty="0" smtClean="0">
              <a:solidFill>
                <a:schemeClr val="tx1"/>
              </a:solidFill>
            </a:rPr>
            <a:t>Evaluate the sentiment of news content to gauge public opinion on various topics</a:t>
          </a:r>
          <a:endParaRPr lang="en-US" sz="1800" u="none" kern="1200" dirty="0">
            <a:solidFill>
              <a:schemeClr val="tx1"/>
            </a:solidFill>
          </a:endParaRPr>
        </a:p>
      </dsp:txBody>
      <dsp:txXfrm>
        <a:off x="1670665" y="2289868"/>
        <a:ext cx="7991880" cy="906747"/>
      </dsp:txXfrm>
    </dsp:sp>
    <dsp:sp modelId="{53602E96-F2EC-4FAC-B497-1ACCEF26297F}">
      <dsp:nvSpPr>
        <dsp:cNvPr id="0" name=""/>
        <dsp:cNvSpPr/>
      </dsp:nvSpPr>
      <dsp:spPr>
        <a:xfrm>
          <a:off x="1875268" y="3343814"/>
          <a:ext cx="9552194" cy="96316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u="sng" kern="1200" dirty="0" smtClean="0">
              <a:solidFill>
                <a:schemeClr val="accent1"/>
              </a:solidFill>
            </a:rPr>
            <a:t>Content Recommendation                                                                   </a:t>
          </a:r>
          <a:r>
            <a:rPr lang="en-US" sz="1800" u="none" kern="1200" dirty="0" smtClean="0">
              <a:solidFill>
                <a:schemeClr val="tx1"/>
              </a:solidFill>
            </a:rPr>
            <a:t>Utilize user preferences to recommend relevant news articles and research material</a:t>
          </a:r>
          <a:endParaRPr lang="en-US" sz="1800" u="sng" kern="1200" dirty="0">
            <a:solidFill>
              <a:schemeClr val="accent1"/>
            </a:solidFill>
          </a:endParaRPr>
        </a:p>
      </dsp:txBody>
      <dsp:txXfrm>
        <a:off x="1903478" y="3372024"/>
        <a:ext cx="8063239" cy="906747"/>
      </dsp:txXfrm>
    </dsp:sp>
    <dsp:sp modelId="{33960FD8-4C30-4924-95A3-8A94F3C48EEB}">
      <dsp:nvSpPr>
        <dsp:cNvPr id="0" name=""/>
        <dsp:cNvSpPr/>
      </dsp:nvSpPr>
      <dsp:spPr>
        <a:xfrm>
          <a:off x="9925338" y="723255"/>
          <a:ext cx="626059" cy="626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10066201" y="723255"/>
        <a:ext cx="344333" cy="471109"/>
      </dsp:txXfrm>
    </dsp:sp>
    <dsp:sp modelId="{A8FAAF8E-9EFA-4423-A1CA-F0C5CD00CF6A}">
      <dsp:nvSpPr>
        <dsp:cNvPr id="0" name=""/>
        <dsp:cNvSpPr/>
      </dsp:nvSpPr>
      <dsp:spPr>
        <a:xfrm>
          <a:off x="9864810" y="1875987"/>
          <a:ext cx="626059" cy="626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10005673" y="1875987"/>
        <a:ext cx="344333" cy="471109"/>
      </dsp:txXfrm>
    </dsp:sp>
    <dsp:sp modelId="{451E69FD-FEF7-4898-A437-9D5969B0EE95}">
      <dsp:nvSpPr>
        <dsp:cNvPr id="0" name=""/>
        <dsp:cNvSpPr/>
      </dsp:nvSpPr>
      <dsp:spPr>
        <a:xfrm>
          <a:off x="10644793" y="3014277"/>
          <a:ext cx="626059" cy="62605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10785656" y="3014277"/>
        <a:ext cx="344333" cy="471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F5FB6-AD5C-482B-B32E-2BAD3D4AF1A9}">
      <dsp:nvSpPr>
        <dsp:cNvPr id="0" name=""/>
        <dsp:cNvSpPr/>
      </dsp:nvSpPr>
      <dsp:spPr>
        <a:xfrm>
          <a:off x="3299307" y="0"/>
          <a:ext cx="4766732" cy="476673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32B32-CEA6-44D4-8631-B13BF3C7CB25}">
      <dsp:nvSpPr>
        <dsp:cNvPr id="0" name=""/>
        <dsp:cNvSpPr/>
      </dsp:nvSpPr>
      <dsp:spPr>
        <a:xfrm>
          <a:off x="3246575" y="452839"/>
          <a:ext cx="2343692" cy="185902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/>
              </a:solidFill>
            </a:rPr>
            <a:t>Data Collection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</a:rPr>
            <a:t>Gather diverse news articles from various global source efficiently. </a:t>
          </a:r>
          <a:endParaRPr lang="en-US" sz="1600" u="none" kern="1200" dirty="0">
            <a:solidFill>
              <a:schemeClr val="tx1"/>
            </a:solidFill>
          </a:endParaRPr>
        </a:p>
      </dsp:txBody>
      <dsp:txXfrm>
        <a:off x="3337325" y="543589"/>
        <a:ext cx="2162192" cy="1677525"/>
      </dsp:txXfrm>
    </dsp:sp>
    <dsp:sp modelId="{7F683B68-E15C-4C48-8E47-63C388F9F564}">
      <dsp:nvSpPr>
        <dsp:cNvPr id="0" name=""/>
        <dsp:cNvSpPr/>
      </dsp:nvSpPr>
      <dsp:spPr>
        <a:xfrm>
          <a:off x="5867454" y="438989"/>
          <a:ext cx="2436048" cy="185902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/>
              </a:solidFill>
            </a:rPr>
            <a:t>Summarization Tool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</a:rPr>
            <a:t>Implement natural language processing to auto-generate article summaries.</a:t>
          </a:r>
          <a:endParaRPr lang="en-US" sz="1600" u="none" kern="1200" dirty="0">
            <a:solidFill>
              <a:schemeClr val="tx1"/>
            </a:solidFill>
          </a:endParaRPr>
        </a:p>
      </dsp:txBody>
      <dsp:txXfrm>
        <a:off x="5958204" y="529739"/>
        <a:ext cx="2254548" cy="1677525"/>
      </dsp:txXfrm>
    </dsp:sp>
    <dsp:sp modelId="{1F19472B-DC1E-4762-AACF-6F7DC162E974}">
      <dsp:nvSpPr>
        <dsp:cNvPr id="0" name=""/>
        <dsp:cNvSpPr/>
      </dsp:nvSpPr>
      <dsp:spPr>
        <a:xfrm>
          <a:off x="3188638" y="2524134"/>
          <a:ext cx="2357802" cy="185902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/>
              </a:solidFill>
            </a:rPr>
            <a:t>User Interface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</a:rPr>
            <a:t>Design an intuitive interface for seamless user interaction and access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u="sng" kern="1200" dirty="0" smtClean="0">
            <a:solidFill>
              <a:schemeClr val="accent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/>
              </a:solidFill>
            </a:rPr>
            <a:t> </a:t>
          </a:r>
          <a:endParaRPr lang="en-US" sz="2400" u="sng" kern="1200" dirty="0">
            <a:solidFill>
              <a:schemeClr val="accent1"/>
            </a:solidFill>
          </a:endParaRPr>
        </a:p>
      </dsp:txBody>
      <dsp:txXfrm>
        <a:off x="3279388" y="2614884"/>
        <a:ext cx="2176302" cy="1677525"/>
      </dsp:txXfrm>
    </dsp:sp>
    <dsp:sp modelId="{65D89CB4-A8E8-41ED-95B4-A9D341314386}">
      <dsp:nvSpPr>
        <dsp:cNvPr id="0" name=""/>
        <dsp:cNvSpPr/>
      </dsp:nvSpPr>
      <dsp:spPr>
        <a:xfrm>
          <a:off x="5812018" y="2454867"/>
          <a:ext cx="2602320" cy="185902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/>
              </a:solidFill>
            </a:rPr>
            <a:t>Search Functionality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</a:rPr>
            <a:t>Enable users to search articles by keywords, dates and topics.</a:t>
          </a:r>
          <a:endParaRPr lang="en-US" sz="1600" u="none" kern="1200" dirty="0">
            <a:solidFill>
              <a:schemeClr val="tx1"/>
            </a:solidFill>
          </a:endParaRPr>
        </a:p>
      </dsp:txBody>
      <dsp:txXfrm>
        <a:off x="5902768" y="2545617"/>
        <a:ext cx="2420820" cy="1677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F5FB6-AD5C-482B-B32E-2BAD3D4AF1A9}">
      <dsp:nvSpPr>
        <dsp:cNvPr id="0" name=""/>
        <dsp:cNvSpPr/>
      </dsp:nvSpPr>
      <dsp:spPr>
        <a:xfrm>
          <a:off x="3139979" y="0"/>
          <a:ext cx="4766732" cy="476673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32B32-CEA6-44D4-8631-B13BF3C7CB25}">
      <dsp:nvSpPr>
        <dsp:cNvPr id="0" name=""/>
        <dsp:cNvSpPr/>
      </dsp:nvSpPr>
      <dsp:spPr>
        <a:xfrm>
          <a:off x="3103402" y="466707"/>
          <a:ext cx="2422254" cy="1739471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/>
              </a:solidFill>
            </a:rPr>
            <a:t>Alert System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</a:rPr>
            <a:t>Create a notification system for real-time news updates and alerts.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3188316" y="551621"/>
        <a:ext cx="2252426" cy="1569643"/>
      </dsp:txXfrm>
    </dsp:sp>
    <dsp:sp modelId="{7F683B68-E15C-4C48-8E47-63C388F9F564}">
      <dsp:nvSpPr>
        <dsp:cNvPr id="0" name=""/>
        <dsp:cNvSpPr/>
      </dsp:nvSpPr>
      <dsp:spPr>
        <a:xfrm>
          <a:off x="5666568" y="397422"/>
          <a:ext cx="2519165" cy="185902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/>
              </a:solidFill>
            </a:rPr>
            <a:t>Analysis Features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</a:rPr>
            <a:t>Include analytics tools for tracking news trends and patterns.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757318" y="488172"/>
        <a:ext cx="2337665" cy="1677525"/>
      </dsp:txXfrm>
    </dsp:sp>
    <dsp:sp modelId="{1F19472B-DC1E-4762-AACF-6F7DC162E974}">
      <dsp:nvSpPr>
        <dsp:cNvPr id="0" name=""/>
        <dsp:cNvSpPr/>
      </dsp:nvSpPr>
      <dsp:spPr>
        <a:xfrm>
          <a:off x="3128824" y="2427149"/>
          <a:ext cx="2454509" cy="1859025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/>
              </a:solidFill>
            </a:rPr>
            <a:t>Feedback Mechanism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</a:rPr>
            <a:t>Implement user feedback channels for continuous improvement of the tool.</a:t>
          </a:r>
          <a:endParaRPr lang="en-US" sz="1600" u="none" kern="1200" dirty="0">
            <a:solidFill>
              <a:schemeClr val="tx1"/>
            </a:solidFill>
          </a:endParaRPr>
        </a:p>
      </dsp:txBody>
      <dsp:txXfrm>
        <a:off x="3219574" y="2517899"/>
        <a:ext cx="2273009" cy="1677525"/>
      </dsp:txXfrm>
    </dsp:sp>
    <dsp:sp modelId="{65D89CB4-A8E8-41ED-95B4-A9D341314386}">
      <dsp:nvSpPr>
        <dsp:cNvPr id="0" name=""/>
        <dsp:cNvSpPr/>
      </dsp:nvSpPr>
      <dsp:spPr>
        <a:xfrm>
          <a:off x="5763525" y="2385600"/>
          <a:ext cx="2519184" cy="1781132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/>
              </a:solidFill>
            </a:rPr>
            <a:t>Scalability Plans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</a:rPr>
            <a:t>Ensure the tool can scale to handle increased data and user demands.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5850473" y="2472548"/>
        <a:ext cx="2345288" cy="1607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432E1-A542-48B0-915C-2105C1C5832B}">
      <dsp:nvSpPr>
        <dsp:cNvPr id="0" name=""/>
        <dsp:cNvSpPr/>
      </dsp:nvSpPr>
      <dsp:spPr>
        <a:xfrm>
          <a:off x="148825" y="860344"/>
          <a:ext cx="3071758" cy="28797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u="sng" kern="1200" dirty="0" smtClean="0">
              <a:solidFill>
                <a:schemeClr val="accent1"/>
              </a:solidFill>
            </a:rPr>
            <a:t> News Summarization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LLM summarizes real-time news articles fetched via News API, helping users quickly understand key points without reading full articles.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233171" y="944690"/>
        <a:ext cx="2903066" cy="2711081"/>
      </dsp:txXfrm>
    </dsp:sp>
    <dsp:sp modelId="{4A0D6E56-E377-4587-8A3F-5793ACE09593}">
      <dsp:nvSpPr>
        <dsp:cNvPr id="0" name=""/>
        <dsp:cNvSpPr/>
      </dsp:nvSpPr>
      <dsp:spPr>
        <a:xfrm rot="21565677">
          <a:off x="3493108" y="1898392"/>
          <a:ext cx="577810" cy="761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3493112" y="2051616"/>
        <a:ext cx="404467" cy="457078"/>
      </dsp:txXfrm>
    </dsp:sp>
    <dsp:sp modelId="{F1ECCCA1-648E-4D97-9259-9458D8C9CABE}">
      <dsp:nvSpPr>
        <dsp:cNvPr id="0" name=""/>
        <dsp:cNvSpPr/>
      </dsp:nvSpPr>
      <dsp:spPr>
        <a:xfrm>
          <a:off x="4310738" y="818789"/>
          <a:ext cx="3071758" cy="28797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u="sng" kern="1200" dirty="0" smtClean="0">
              <a:solidFill>
                <a:schemeClr val="accent1"/>
              </a:solidFill>
            </a:rPr>
            <a:t>Sentiment Analysis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</a:t>
          </a:r>
          <a:r>
            <a:rPr lang="en-US" sz="1800" kern="1200" dirty="0" err="1" smtClean="0">
              <a:solidFill>
                <a:schemeClr val="tx1"/>
              </a:solidFill>
            </a:rPr>
            <a:t>Grouq</a:t>
          </a:r>
          <a:r>
            <a:rPr lang="en-US" sz="1800" kern="1200" dirty="0" smtClean="0">
              <a:solidFill>
                <a:schemeClr val="tx1"/>
              </a:solidFill>
            </a:rPr>
            <a:t> API is used to evaluate the sentiment of the news content, offering insights into the overall tone and public perception.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395084" y="903135"/>
        <a:ext cx="2903066" cy="2711081"/>
      </dsp:txXfrm>
    </dsp:sp>
    <dsp:sp modelId="{E305F02F-56D7-47E0-8869-362A8B6003CD}">
      <dsp:nvSpPr>
        <dsp:cNvPr id="0" name=""/>
        <dsp:cNvSpPr/>
      </dsp:nvSpPr>
      <dsp:spPr>
        <a:xfrm>
          <a:off x="7643753" y="1877777"/>
          <a:ext cx="553862" cy="761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/>
        </a:p>
      </dsp:txBody>
      <dsp:txXfrm>
        <a:off x="7643753" y="2030136"/>
        <a:ext cx="387703" cy="457078"/>
      </dsp:txXfrm>
    </dsp:sp>
    <dsp:sp modelId="{42C11C34-94F3-47F3-97C8-E626672BBAFC}">
      <dsp:nvSpPr>
        <dsp:cNvPr id="0" name=""/>
        <dsp:cNvSpPr/>
      </dsp:nvSpPr>
      <dsp:spPr>
        <a:xfrm>
          <a:off x="8427521" y="818789"/>
          <a:ext cx="3071758" cy="2879773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b="1" u="sng" kern="1200" dirty="0" smtClean="0">
              <a:solidFill>
                <a:schemeClr val="accent1"/>
              </a:solidFill>
            </a:rPr>
            <a:t>Topic Classification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app organizes news into relevant categories using LLM-based classification, enabling users to filter articles based on their interests.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8511867" y="903135"/>
        <a:ext cx="2903066" cy="2711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D7D37-83CA-456B-B388-E4435E1D6498}">
      <dsp:nvSpPr>
        <dsp:cNvPr id="0" name=""/>
        <dsp:cNvSpPr/>
      </dsp:nvSpPr>
      <dsp:spPr>
        <a:xfrm>
          <a:off x="1431111" y="0"/>
          <a:ext cx="5250873" cy="525087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F1528-3211-4312-80CA-F1327A4B8DE8}">
      <dsp:nvSpPr>
        <dsp:cNvPr id="0" name=""/>
        <dsp:cNvSpPr/>
      </dsp:nvSpPr>
      <dsp:spPr>
        <a:xfrm>
          <a:off x="4219160" y="539454"/>
          <a:ext cx="5947713" cy="746608"/>
        </a:xfrm>
        <a:prstGeom prst="round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>
                  <a:lumMod val="75000"/>
                </a:schemeClr>
              </a:solidFill>
            </a:rPr>
            <a:t>Data Acquisition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Challenges in sourcing diverse and reliable news data.</a:t>
          </a:r>
          <a:endParaRPr lang="en-US" sz="1800" kern="1200" dirty="0"/>
        </a:p>
      </dsp:txBody>
      <dsp:txXfrm>
        <a:off x="4255606" y="575900"/>
        <a:ext cx="5874821" cy="673716"/>
      </dsp:txXfrm>
    </dsp:sp>
    <dsp:sp modelId="{D8EAF8F8-4BF7-47B5-A5FB-A43A0D6FC703}">
      <dsp:nvSpPr>
        <dsp:cNvPr id="0" name=""/>
        <dsp:cNvSpPr/>
      </dsp:nvSpPr>
      <dsp:spPr>
        <a:xfrm>
          <a:off x="4277951" y="1407099"/>
          <a:ext cx="5885561" cy="746608"/>
        </a:xfrm>
        <a:prstGeom prst="round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>
                  <a:lumMod val="75000"/>
                </a:schemeClr>
              </a:solidFill>
            </a:rPr>
            <a:t>Scalability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Managing increased data volume and system performance</a:t>
          </a:r>
          <a:r>
            <a:rPr lang="en-US" sz="1500" kern="1200" dirty="0" smtClean="0"/>
            <a:t>.</a:t>
          </a:r>
          <a:endParaRPr lang="en-US" sz="1500" kern="1200" dirty="0"/>
        </a:p>
      </dsp:txBody>
      <dsp:txXfrm>
        <a:off x="4314397" y="1443545"/>
        <a:ext cx="5812669" cy="673716"/>
      </dsp:txXfrm>
    </dsp:sp>
    <dsp:sp modelId="{F1C54BC6-BA9B-45A7-BF38-73E560166C7B}">
      <dsp:nvSpPr>
        <dsp:cNvPr id="0" name=""/>
        <dsp:cNvSpPr/>
      </dsp:nvSpPr>
      <dsp:spPr>
        <a:xfrm>
          <a:off x="4253735" y="2260887"/>
          <a:ext cx="5878564" cy="746608"/>
        </a:xfrm>
        <a:prstGeom prst="round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>
                  <a:lumMod val="75000"/>
                </a:schemeClr>
              </a:solidFill>
            </a:rPr>
            <a:t>Model Training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Complexities in selecting appropriate model parameters.</a:t>
          </a:r>
          <a:endParaRPr lang="en-US" sz="1800" kern="1200" dirty="0"/>
        </a:p>
      </dsp:txBody>
      <dsp:txXfrm>
        <a:off x="4290181" y="2297333"/>
        <a:ext cx="5805672" cy="673716"/>
      </dsp:txXfrm>
    </dsp:sp>
    <dsp:sp modelId="{B934B7C7-0F98-4D4A-9086-27B589B0674A}">
      <dsp:nvSpPr>
        <dsp:cNvPr id="0" name=""/>
        <dsp:cNvSpPr/>
      </dsp:nvSpPr>
      <dsp:spPr>
        <a:xfrm>
          <a:off x="4263582" y="3100821"/>
          <a:ext cx="5882558" cy="746608"/>
        </a:xfrm>
        <a:prstGeom prst="round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>
                  <a:lumMod val="75000"/>
                </a:schemeClr>
              </a:solidFill>
            </a:rPr>
            <a:t>User Interface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Designing an intuitive and accessible user experience. </a:t>
          </a:r>
          <a:endParaRPr lang="en-US" sz="1800" kern="1200" dirty="0"/>
        </a:p>
      </dsp:txBody>
      <dsp:txXfrm>
        <a:off x="4300028" y="3137267"/>
        <a:ext cx="5809666" cy="673716"/>
      </dsp:txXfrm>
    </dsp:sp>
    <dsp:sp modelId="{69EF6011-63C3-4B9E-850D-7F147A267A2F}">
      <dsp:nvSpPr>
        <dsp:cNvPr id="0" name=""/>
        <dsp:cNvSpPr/>
      </dsp:nvSpPr>
      <dsp:spPr>
        <a:xfrm>
          <a:off x="4281449" y="3954610"/>
          <a:ext cx="5878564" cy="746608"/>
        </a:xfrm>
        <a:prstGeom prst="round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u="sng" kern="1200" dirty="0" smtClean="0">
              <a:solidFill>
                <a:schemeClr val="accent1">
                  <a:lumMod val="75000"/>
                </a:schemeClr>
              </a:solidFill>
            </a:rPr>
            <a:t>Feedback Loop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Incorporating user feedback for continuous improvement.</a:t>
          </a:r>
          <a:endParaRPr lang="en-US" sz="1800" kern="1200" dirty="0"/>
        </a:p>
      </dsp:txBody>
      <dsp:txXfrm>
        <a:off x="4317895" y="3991056"/>
        <a:ext cx="5805672" cy="673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0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9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29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4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25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5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0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2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8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3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2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46CFE44-63BB-4BD6-9B0B-2926AAE28B9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0B6B677-1561-4CAF-9A0F-C23E5A93B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88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4" y="422564"/>
            <a:ext cx="2798620" cy="28124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9927" y="2327564"/>
            <a:ext cx="10709564" cy="3934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 smtClean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accent1"/>
                </a:solidFill>
              </a:rPr>
              <a:t>Title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LLM </a:t>
            </a:r>
            <a:r>
              <a:rPr lang="en-US" sz="3200" dirty="0">
                <a:solidFill>
                  <a:schemeClr val="tx1"/>
                </a:solidFill>
              </a:rPr>
              <a:t>Project: Equity Research News </a:t>
            </a:r>
            <a:r>
              <a:rPr lang="en-US" sz="3200" dirty="0" smtClean="0">
                <a:solidFill>
                  <a:schemeClr val="tx1"/>
                </a:solidFill>
              </a:rPr>
              <a:t>Tool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b="1" dirty="0" smtClean="0">
                <a:solidFill>
                  <a:schemeClr val="accent1"/>
                </a:solidFill>
              </a:rPr>
              <a:t>Subtitle</a:t>
            </a:r>
            <a:r>
              <a:rPr lang="en-US" sz="3200" b="1" dirty="0">
                <a:solidFill>
                  <a:schemeClr val="accent1"/>
                </a:solidFill>
              </a:rPr>
              <a:t>: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 smtClean="0">
                <a:solidFill>
                  <a:schemeClr val="tx1"/>
                </a:solidFill>
              </a:rPr>
              <a:t> Using </a:t>
            </a:r>
            <a:r>
              <a:rPr lang="en-US" sz="3200" dirty="0" err="1">
                <a:solidFill>
                  <a:schemeClr val="tx1"/>
                </a:solidFill>
              </a:rPr>
              <a:t>LangChain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</a:rPr>
              <a:t>Streamlit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IN" sz="3200" dirty="0" err="1">
                <a:solidFill>
                  <a:schemeClr val="tx1"/>
                </a:solidFill>
              </a:rPr>
              <a:t>NewsAPI</a:t>
            </a:r>
            <a:r>
              <a:rPr lang="en-IN" sz="3200" dirty="0">
                <a:solidFill>
                  <a:schemeClr val="tx1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and </a:t>
            </a:r>
            <a:r>
              <a:rPr lang="en-US" sz="3200" dirty="0" err="1" smtClean="0">
                <a:solidFill>
                  <a:schemeClr val="tx1"/>
                </a:solidFill>
              </a:rPr>
              <a:t>Grouq</a:t>
            </a:r>
            <a:r>
              <a:rPr lang="en-US" sz="3200" dirty="0" smtClean="0">
                <a:solidFill>
                  <a:schemeClr val="tx1"/>
                </a:solidFill>
              </a:rPr>
              <a:t> API</a:t>
            </a:r>
          </a:p>
          <a:p>
            <a:pPr algn="ctr"/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By  Latha </a:t>
            </a:r>
            <a:r>
              <a:rPr lang="en-US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Payani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26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4023" y="1664916"/>
            <a:ext cx="2656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</a:t>
            </a:r>
            <a:r>
              <a:rPr lang="en-IN" sz="3600" b="1" dirty="0"/>
              <a:t>Key Insights</a:t>
            </a:r>
            <a:endParaRPr lang="en-IN" sz="3600" dirty="0"/>
          </a:p>
        </p:txBody>
      </p:sp>
      <p:sp>
        <p:nvSpPr>
          <p:cNvPr id="6" name="Down Arrow 5"/>
          <p:cNvSpPr/>
          <p:nvPr/>
        </p:nvSpPr>
        <p:spPr>
          <a:xfrm>
            <a:off x="3193472" y="1859204"/>
            <a:ext cx="124691" cy="404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3318163" y="2191390"/>
            <a:ext cx="120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523508" y="1960557"/>
            <a:ext cx="6922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Boosts satisfaction through personalized experiences</a:t>
            </a:r>
            <a:endParaRPr lang="en-IN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318162" y="3119645"/>
            <a:ext cx="120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18162" y="4130977"/>
            <a:ext cx="120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318162" y="5183972"/>
            <a:ext cx="120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23507" y="2888812"/>
            <a:ext cx="6452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Engagement through interactive content delivery</a:t>
            </a:r>
            <a:endParaRPr lang="en-IN" sz="2400" dirty="0"/>
          </a:p>
        </p:txBody>
      </p:sp>
      <p:sp>
        <p:nvSpPr>
          <p:cNvPr id="14" name="Rectangle 13"/>
          <p:cNvSpPr/>
          <p:nvPr/>
        </p:nvSpPr>
        <p:spPr>
          <a:xfrm>
            <a:off x="4523505" y="3900144"/>
            <a:ext cx="63471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Retention achieved via continuous value offering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4523505" y="4953139"/>
            <a:ext cx="626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Community engagement leads to lasting loyalty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0236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7782" y="2119746"/>
            <a:ext cx="7121236" cy="2867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</a:rPr>
              <a:t>Thank you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29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7783" y="761999"/>
            <a:ext cx="6331527" cy="526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accent1"/>
                </a:solidFill>
              </a:rPr>
              <a:t>Project</a:t>
            </a:r>
            <a:r>
              <a:rPr lang="en-IN" sz="4800" dirty="0">
                <a:solidFill>
                  <a:srgbClr val="92D050"/>
                </a:solidFill>
              </a:rPr>
              <a:t> </a:t>
            </a:r>
            <a:r>
              <a:rPr lang="en-IN" sz="4800" b="1" dirty="0">
                <a:solidFill>
                  <a:schemeClr val="accent1"/>
                </a:solidFill>
              </a:rPr>
              <a:t>Overview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0211693"/>
              </p:ext>
            </p:extLst>
          </p:nvPr>
        </p:nvGraphicFramePr>
        <p:xfrm>
          <a:off x="734291" y="2258290"/>
          <a:ext cx="10668000" cy="3741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ight Arrow 8"/>
          <p:cNvSpPr/>
          <p:nvPr/>
        </p:nvSpPr>
        <p:spPr>
          <a:xfrm>
            <a:off x="3228110" y="3089564"/>
            <a:ext cx="263236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936673" y="3144983"/>
            <a:ext cx="263236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8693728" y="3144983"/>
            <a:ext cx="263236" cy="207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Left Arrow 12"/>
          <p:cNvSpPr/>
          <p:nvPr/>
        </p:nvSpPr>
        <p:spPr>
          <a:xfrm>
            <a:off x="7315200" y="4779818"/>
            <a:ext cx="346364" cy="1939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Left Arrow 13"/>
          <p:cNvSpPr/>
          <p:nvPr/>
        </p:nvSpPr>
        <p:spPr>
          <a:xfrm>
            <a:off x="4516582" y="4724400"/>
            <a:ext cx="346364" cy="1939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-Up Arrow 14"/>
          <p:cNvSpPr/>
          <p:nvPr/>
        </p:nvSpPr>
        <p:spPr>
          <a:xfrm>
            <a:off x="10113818" y="3990110"/>
            <a:ext cx="609600" cy="554182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56586810"/>
              </p:ext>
            </p:extLst>
          </p:nvPr>
        </p:nvGraphicFramePr>
        <p:xfrm>
          <a:off x="263236" y="1856509"/>
          <a:ext cx="11817928" cy="43780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99855" y="639679"/>
            <a:ext cx="6747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</a:rPr>
              <a:t> LLM Project Introduction</a:t>
            </a:r>
            <a:endParaRPr lang="en-IN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65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6073" y="706583"/>
            <a:ext cx="10086110" cy="498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Scope and </a:t>
            </a:r>
            <a:r>
              <a:rPr lang="en-US" sz="4400" b="1" dirty="0">
                <a:solidFill>
                  <a:schemeClr val="accent1"/>
                </a:solidFill>
              </a:rPr>
              <a:t>Goals</a:t>
            </a:r>
            <a:r>
              <a:rPr lang="en-US" sz="4400" b="1" dirty="0">
                <a:solidFill>
                  <a:schemeClr val="accent1"/>
                </a:solidFill>
              </a:rPr>
              <a:t>  of News Research Tool</a:t>
            </a:r>
            <a:endParaRPr lang="en-IN" sz="4400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564395700"/>
              </p:ext>
            </p:extLst>
          </p:nvPr>
        </p:nvGraphicFramePr>
        <p:xfrm>
          <a:off x="826653" y="1427018"/>
          <a:ext cx="11365347" cy="476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36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883741332"/>
              </p:ext>
            </p:extLst>
          </p:nvPr>
        </p:nvGraphicFramePr>
        <p:xfrm>
          <a:off x="826654" y="1427018"/>
          <a:ext cx="11046692" cy="476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09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728" y="819788"/>
            <a:ext cx="11083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/>
                </a:solidFill>
              </a:rPr>
              <a:t>      Built </a:t>
            </a:r>
            <a:r>
              <a:rPr lang="en-US" sz="3200" b="1" dirty="0">
                <a:solidFill>
                  <a:schemeClr val="accent1"/>
                </a:solidFill>
              </a:rPr>
              <a:t>with </a:t>
            </a:r>
            <a:r>
              <a:rPr lang="en-US" sz="3200" b="1" dirty="0" err="1" smtClean="0">
                <a:solidFill>
                  <a:schemeClr val="accent1"/>
                </a:solidFill>
              </a:rPr>
              <a:t>Streamlit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| Integrates </a:t>
            </a:r>
            <a:r>
              <a:rPr lang="en-US" sz="3200" b="1" dirty="0" err="1" smtClean="0">
                <a:solidFill>
                  <a:schemeClr val="accent1"/>
                </a:solidFill>
              </a:rPr>
              <a:t>Grouq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1"/>
                </a:solidFill>
              </a:rPr>
              <a:t>API &amp; News API</a:t>
            </a:r>
            <a:endParaRPr lang="en-IN" sz="3200" b="1" dirty="0">
              <a:solidFill>
                <a:schemeClr val="accent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31677147"/>
              </p:ext>
            </p:extLst>
          </p:nvPr>
        </p:nvGraphicFramePr>
        <p:xfrm>
          <a:off x="277091" y="1801091"/>
          <a:ext cx="11693236" cy="451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08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0202" y="584261"/>
            <a:ext cx="82937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chemeClr val="accent1"/>
                </a:solidFill>
              </a:rPr>
              <a:t>Building a User-Friendly Interface</a:t>
            </a:r>
          </a:p>
        </p:txBody>
      </p:sp>
      <p:sp>
        <p:nvSpPr>
          <p:cNvPr id="3" name="Oval 2"/>
          <p:cNvSpPr/>
          <p:nvPr/>
        </p:nvSpPr>
        <p:spPr>
          <a:xfrm>
            <a:off x="4476598" y="1850665"/>
            <a:ext cx="3297381" cy="2632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21+ Thousand Best Solution Icon Royalty-Free Images, Stock Photos &amp;  Pictures | Shutter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79" y="2243481"/>
            <a:ext cx="1938050" cy="193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/>
          <p:cNvCxnSpPr/>
          <p:nvPr/>
        </p:nvCxnSpPr>
        <p:spPr>
          <a:xfrm rot="10800000" flipV="1">
            <a:off x="3656907" y="3263000"/>
            <a:ext cx="855815" cy="483573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>
            <a:off x="7809409" y="3179619"/>
            <a:ext cx="657305" cy="56002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endCxn id="18" idx="0"/>
          </p:cNvCxnSpPr>
          <p:nvPr/>
        </p:nvCxnSpPr>
        <p:spPr>
          <a:xfrm rot="5400000">
            <a:off x="5699469" y="4625919"/>
            <a:ext cx="495587" cy="13201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2052" y="2970720"/>
            <a:ext cx="2978727" cy="1512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 smtClean="0">
                <a:solidFill>
                  <a:schemeClr val="accent1">
                    <a:lumMod val="75000"/>
                  </a:schemeClr>
                </a:solidFill>
              </a:rPr>
              <a:t>Simply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Navigation Menus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Create clear categories for easy access.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9490" y="4939721"/>
            <a:ext cx="3283528" cy="1512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Enhance Visual Design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Use consistent colors and fonts for appeal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492842" y="3427413"/>
            <a:ext cx="3200394" cy="1512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</a:rPr>
              <a:t>Implement Search Functionality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Allow users to find news quickly and efficiently.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8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37988915"/>
              </p:ext>
            </p:extLst>
          </p:nvPr>
        </p:nvGraphicFramePr>
        <p:xfrm>
          <a:off x="-988291" y="1607127"/>
          <a:ext cx="11725564" cy="5250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310180" y="321024"/>
            <a:ext cx="1147326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chemeClr val="accent1"/>
                </a:solidFill>
              </a:rPr>
              <a:t>Potential Challenges and 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46246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8855" y="514988"/>
            <a:ext cx="10741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chemeClr val="accent1"/>
                </a:solidFill>
              </a:rPr>
              <a:t>User Engagement and Retention Strategies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782" y="1981944"/>
            <a:ext cx="30757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              </a:t>
            </a:r>
            <a:r>
              <a:rPr lang="en-IN" sz="2800" dirty="0" smtClean="0"/>
              <a:t>🔶 </a:t>
            </a:r>
            <a:r>
              <a:rPr lang="en-IN" sz="2800" b="1" dirty="0"/>
              <a:t>Advantages</a:t>
            </a:r>
            <a:endParaRPr lang="en-IN" sz="2800" dirty="0"/>
          </a:p>
        </p:txBody>
      </p:sp>
      <p:cxnSp>
        <p:nvCxnSpPr>
          <p:cNvPr id="8" name="Straight Connector 7"/>
          <p:cNvCxnSpPr>
            <a:endCxn id="10" idx="1"/>
          </p:cNvCxnSpPr>
          <p:nvPr/>
        </p:nvCxnSpPr>
        <p:spPr>
          <a:xfrm flipH="1">
            <a:off x="3816927" y="2092036"/>
            <a:ext cx="62346" cy="366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3816927" y="1776077"/>
            <a:ext cx="124691" cy="40447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4003963" y="2399208"/>
            <a:ext cx="120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03963" y="3228109"/>
            <a:ext cx="120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03963" y="4003963"/>
            <a:ext cx="120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03962" y="4904508"/>
            <a:ext cx="1205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209308" y="2168375"/>
            <a:ext cx="5278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Improved user satisfaction and loyalty</a:t>
            </a:r>
            <a:endParaRPr lang="en-IN" sz="2400" dirty="0"/>
          </a:p>
        </p:txBody>
      </p:sp>
      <p:sp>
        <p:nvSpPr>
          <p:cNvPr id="18" name="Rectangle 17"/>
          <p:cNvSpPr/>
          <p:nvPr/>
        </p:nvSpPr>
        <p:spPr>
          <a:xfrm>
            <a:off x="5209308" y="2983422"/>
            <a:ext cx="5133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Increased user interaction with content</a:t>
            </a:r>
            <a:endParaRPr lang="en-IN" sz="2400" dirty="0"/>
          </a:p>
        </p:txBody>
      </p:sp>
      <p:sp>
        <p:nvSpPr>
          <p:cNvPr id="19" name="Rectangle 18"/>
          <p:cNvSpPr/>
          <p:nvPr/>
        </p:nvSpPr>
        <p:spPr>
          <a:xfrm>
            <a:off x="5209308" y="3798469"/>
            <a:ext cx="57214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Higher chances of repeated visits and usage</a:t>
            </a:r>
            <a:endParaRPr lang="en-IN" sz="2400" dirty="0"/>
          </a:p>
        </p:txBody>
      </p:sp>
      <p:sp>
        <p:nvSpPr>
          <p:cNvPr id="22" name="Rectangle 21"/>
          <p:cNvSpPr/>
          <p:nvPr/>
        </p:nvSpPr>
        <p:spPr>
          <a:xfrm>
            <a:off x="5160813" y="4682416"/>
            <a:ext cx="6888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Enhanced community building and user relationships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379978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5734</TotalTime>
  <Words>461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</dc:creator>
  <cp:lastModifiedBy>Latha</cp:lastModifiedBy>
  <cp:revision>68</cp:revision>
  <dcterms:created xsi:type="dcterms:W3CDTF">2025-10-05T04:12:19Z</dcterms:created>
  <dcterms:modified xsi:type="dcterms:W3CDTF">2025-10-09T16:30:33Z</dcterms:modified>
</cp:coreProperties>
</file>