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57" r:id="rId3"/>
    <p:sldId id="258" r:id="rId4"/>
    <p:sldId id="259" r:id="rId5"/>
    <p:sldId id="276" r:id="rId6"/>
    <p:sldId id="264" r:id="rId7"/>
    <p:sldId id="265" r:id="rId8"/>
    <p:sldId id="268" r:id="rId9"/>
    <p:sldId id="270" r:id="rId10"/>
    <p:sldId id="271" r:id="rId11"/>
    <p:sldId id="272" r:id="rId12"/>
    <p:sldId id="273" r:id="rId13"/>
    <p:sldId id="277" r:id="rId14"/>
    <p:sldId id="278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439520-5C5A-4F0E-B2B3-CB0240734376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24A11C-95E6-46D6-B426-8A97686DF968}">
      <dgm:prSet phldrT="[Text]" custT="1"/>
      <dgm:spPr>
        <a:solidFill>
          <a:schemeClr val="bg1">
            <a:lumMod val="95000"/>
          </a:schemeClr>
        </a:solidFill>
        <a:ln>
          <a:solidFill>
            <a:schemeClr val="accent2"/>
          </a:solidFill>
        </a:ln>
      </dgm:spPr>
      <dgm:t>
        <a:bodyPr anchor="t"/>
        <a:lstStyle/>
        <a:p>
          <a:pPr algn="ctr"/>
          <a:r>
            <a:rPr lang="en-US" sz="1800" u="sng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Data Exploration</a:t>
          </a:r>
        </a:p>
        <a:p>
          <a:r>
            <a:rPr lang="en-US" sz="160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Analyzed mobile phone dataset to identify feature relevance effectively</a:t>
          </a:r>
          <a:endParaRPr lang="en-US" sz="1400" u="none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8DAD1F-C22B-437B-91AC-865BA5680CF3}" type="parTrans" cxnId="{11AF4A3C-D65D-4FF7-A9E0-63699341D849}">
      <dgm:prSet/>
      <dgm:spPr/>
      <dgm:t>
        <a:bodyPr/>
        <a:lstStyle/>
        <a:p>
          <a:endParaRPr lang="en-US"/>
        </a:p>
      </dgm:t>
    </dgm:pt>
    <dgm:pt modelId="{129C3068-9904-47F1-845B-28926EAAEA5F}" type="sibTrans" cxnId="{11AF4A3C-D65D-4FF7-A9E0-63699341D849}">
      <dgm:prSet/>
      <dgm:spPr/>
      <dgm:t>
        <a:bodyPr/>
        <a:lstStyle/>
        <a:p>
          <a:endParaRPr lang="en-US"/>
        </a:p>
      </dgm:t>
    </dgm:pt>
    <dgm:pt modelId="{25F94B44-BD2C-42C2-854A-54F15E010978}">
      <dgm:prSet phldrT="[Text]" custT="1"/>
      <dgm:spPr>
        <a:solidFill>
          <a:schemeClr val="bg1">
            <a:lumMod val="95000"/>
          </a:schemeClr>
        </a:solidFill>
        <a:ln>
          <a:solidFill>
            <a:schemeClr val="accent2"/>
          </a:solidFill>
        </a:ln>
      </dgm:spPr>
      <dgm:t>
        <a:bodyPr anchor="t"/>
        <a:lstStyle/>
        <a:p>
          <a:pPr algn="ctr"/>
          <a:r>
            <a:rPr lang="en-US" sz="1800" u="sng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Model Evaluation</a:t>
          </a:r>
        </a:p>
        <a:p>
          <a:pPr algn="l"/>
          <a:r>
            <a:rPr lang="en-US" sz="160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Used Random Forest to assess predictive accuracy of the model developed</a:t>
          </a:r>
          <a:endParaRPr lang="en-US" sz="1600" u="none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FE5DB8-BB4E-4628-8E14-780C2B1E4EC0}" type="parTrans" cxnId="{D98E0D85-ADA9-48E9-B42B-5EAD48A3E561}">
      <dgm:prSet/>
      <dgm:spPr/>
      <dgm:t>
        <a:bodyPr/>
        <a:lstStyle/>
        <a:p>
          <a:endParaRPr lang="en-US"/>
        </a:p>
      </dgm:t>
    </dgm:pt>
    <dgm:pt modelId="{5461A612-B6C9-43BA-AADF-4683AE0AF34F}" type="sibTrans" cxnId="{D98E0D85-ADA9-48E9-B42B-5EAD48A3E561}">
      <dgm:prSet/>
      <dgm:spPr/>
      <dgm:t>
        <a:bodyPr/>
        <a:lstStyle/>
        <a:p>
          <a:endParaRPr lang="en-US"/>
        </a:p>
      </dgm:t>
    </dgm:pt>
    <dgm:pt modelId="{D31DA5D3-5F8A-40E0-949E-4E62F83B170E}">
      <dgm:prSet phldrT="[Text]" custT="1"/>
      <dgm:spPr>
        <a:solidFill>
          <a:schemeClr val="bg1">
            <a:lumMod val="95000"/>
          </a:schemeClr>
        </a:solidFill>
        <a:ln>
          <a:solidFill>
            <a:schemeClr val="accent2"/>
          </a:solidFill>
        </a:ln>
      </dgm:spPr>
      <dgm:t>
        <a:bodyPr/>
        <a:lstStyle/>
        <a:p>
          <a:pPr algn="ctr"/>
          <a:r>
            <a:rPr lang="en-US" sz="1800" u="sng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7. Recommendations</a:t>
          </a:r>
        </a:p>
        <a:p>
          <a:pPr algn="l"/>
          <a:r>
            <a:rPr lang="en-US" sz="160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Suggest pricing strategies based on feature analysis and market insights</a:t>
          </a:r>
          <a:endParaRPr lang="en-US" sz="1600" u="none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8269F4-CBE3-4D7C-84D3-3BD88E923A0E}" type="parTrans" cxnId="{55BA292C-FF9F-4326-8053-02C9F23FD0D6}">
      <dgm:prSet/>
      <dgm:spPr/>
      <dgm:t>
        <a:bodyPr/>
        <a:lstStyle/>
        <a:p>
          <a:endParaRPr lang="en-US"/>
        </a:p>
      </dgm:t>
    </dgm:pt>
    <dgm:pt modelId="{301E9266-0E24-46CF-9E29-9BB1383E9CC3}" type="sibTrans" cxnId="{55BA292C-FF9F-4326-8053-02C9F23FD0D6}">
      <dgm:prSet/>
      <dgm:spPr/>
      <dgm:t>
        <a:bodyPr/>
        <a:lstStyle/>
        <a:p>
          <a:endParaRPr lang="en-US"/>
        </a:p>
      </dgm:t>
    </dgm:pt>
    <dgm:pt modelId="{FED4DFF0-BB99-4B23-890F-C5A9FD763774}">
      <dgm:prSet phldrT="[Text]" custT="1"/>
      <dgm:spPr>
        <a:solidFill>
          <a:schemeClr val="bg1">
            <a:lumMod val="95000"/>
          </a:schemeClr>
        </a:solidFill>
        <a:ln>
          <a:solidFill>
            <a:schemeClr val="accent2"/>
          </a:solidFill>
        </a:ln>
      </dgm:spPr>
      <dgm:t>
        <a:bodyPr/>
        <a:lstStyle/>
        <a:p>
          <a:pPr algn="ctr"/>
          <a:r>
            <a:rPr lang="en-US" sz="1800" u="sng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Feature Importance Analysis</a:t>
          </a:r>
        </a:p>
        <a:p>
          <a:pPr algn="l"/>
          <a:r>
            <a:rPr lang="en-US" sz="160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visualizations to illustrate feature </a:t>
          </a:r>
        </a:p>
        <a:p>
          <a:pPr algn="l"/>
          <a:r>
            <a:rPr lang="en-US" sz="160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importance and insights</a:t>
          </a:r>
          <a:endParaRPr lang="en-US" sz="1600" u="none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CBEF86-6707-49C8-82CF-DBE6912A50DC}" type="parTrans" cxnId="{73A8C72D-0224-4750-8AB8-2DC089E1EA90}">
      <dgm:prSet/>
      <dgm:spPr/>
      <dgm:t>
        <a:bodyPr/>
        <a:lstStyle/>
        <a:p>
          <a:endParaRPr lang="en-US"/>
        </a:p>
      </dgm:t>
    </dgm:pt>
    <dgm:pt modelId="{D2262ADD-C335-46A1-A726-4D71BAC5E08B}" type="sibTrans" cxnId="{73A8C72D-0224-4750-8AB8-2DC089E1EA90}">
      <dgm:prSet/>
      <dgm:spPr/>
      <dgm:t>
        <a:bodyPr/>
        <a:lstStyle/>
        <a:p>
          <a:endParaRPr lang="en-US"/>
        </a:p>
      </dgm:t>
    </dgm:pt>
    <dgm:pt modelId="{3FD8E0CF-8E98-4003-8DBB-729ACEE8BE06}">
      <dgm:prSet phldrT="[Text]" custT="1"/>
      <dgm:spPr>
        <a:solidFill>
          <a:schemeClr val="bg1">
            <a:lumMod val="95000"/>
          </a:schemeClr>
        </a:solidFill>
        <a:ln>
          <a:solidFill>
            <a:schemeClr val="accent2"/>
          </a:solidFill>
        </a:ln>
      </dgm:spPr>
      <dgm:t>
        <a:bodyPr anchor="t"/>
        <a:lstStyle/>
        <a:p>
          <a:pPr algn="ctr"/>
          <a:r>
            <a:rPr lang="en-US" sz="1800" u="sng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Preprocessing Steps</a:t>
          </a:r>
        </a:p>
        <a:p>
          <a:pPr algn="l"/>
          <a:r>
            <a:rPr lang="en-US" sz="160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Addressed missing values and       preprocess data for accurate predictions</a:t>
          </a:r>
          <a:endParaRPr lang="en-US" sz="1600" u="none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A4AB12-0C90-408E-944A-10D85E085032}" type="parTrans" cxnId="{E0E428D8-D2D8-45A8-AAF7-0EA2B8293BE3}">
      <dgm:prSet/>
      <dgm:spPr/>
      <dgm:t>
        <a:bodyPr/>
        <a:lstStyle/>
        <a:p>
          <a:endParaRPr lang="en-US"/>
        </a:p>
      </dgm:t>
    </dgm:pt>
    <dgm:pt modelId="{C4A54399-406D-415B-AF70-3FDAFC7640CA}" type="sibTrans" cxnId="{E0E428D8-D2D8-45A8-AAF7-0EA2B8293BE3}">
      <dgm:prSet/>
      <dgm:spPr/>
      <dgm:t>
        <a:bodyPr/>
        <a:lstStyle/>
        <a:p>
          <a:endParaRPr lang="en-US"/>
        </a:p>
      </dgm:t>
    </dgm:pt>
    <dgm:pt modelId="{30B27009-F150-4D6B-BEE4-B6602DE2E317}">
      <dgm:prSet phldrT="[Text]" custT="1"/>
      <dgm:spPr>
        <a:solidFill>
          <a:schemeClr val="bg1">
            <a:lumMod val="95000"/>
          </a:schemeClr>
        </a:solidFill>
        <a:ln>
          <a:solidFill>
            <a:schemeClr val="accent2"/>
          </a:solidFill>
        </a:ln>
      </dgm:spPr>
      <dgm:t>
        <a:bodyPr anchor="t"/>
        <a:lstStyle/>
        <a:p>
          <a:pPr algn="ctr"/>
          <a:r>
            <a:rPr lang="en-US" sz="1800" u="sng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Feature Extraction</a:t>
          </a:r>
        </a:p>
        <a:p>
          <a:r>
            <a:rPr lang="en-US" sz="160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Creating new features based on existing data to enhance model performance</a:t>
          </a:r>
          <a:endParaRPr lang="en-US" sz="1600" u="none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D7CDD1-080F-417B-B4B7-FF4028F7B1C4}" type="parTrans" cxnId="{00A8C116-9E30-40E4-B472-8544789B81D3}">
      <dgm:prSet/>
      <dgm:spPr/>
      <dgm:t>
        <a:bodyPr/>
        <a:lstStyle/>
        <a:p>
          <a:endParaRPr lang="en-US"/>
        </a:p>
      </dgm:t>
    </dgm:pt>
    <dgm:pt modelId="{F1A15F2E-8DED-4B00-A4FF-9F5FEF510C0D}" type="sibTrans" cxnId="{00A8C116-9E30-40E4-B472-8544789B81D3}">
      <dgm:prSet/>
      <dgm:spPr/>
      <dgm:t>
        <a:bodyPr/>
        <a:lstStyle/>
        <a:p>
          <a:endParaRPr lang="en-US"/>
        </a:p>
      </dgm:t>
    </dgm:pt>
    <dgm:pt modelId="{7204412E-0129-4DAF-97E3-FB1DEC34B86B}">
      <dgm:prSet phldrT="[Text]" custT="1"/>
      <dgm:spPr>
        <a:solidFill>
          <a:schemeClr val="bg1">
            <a:lumMod val="95000"/>
          </a:schemeClr>
        </a:solidFill>
        <a:ln>
          <a:solidFill>
            <a:schemeClr val="accent2"/>
          </a:solidFill>
        </a:ln>
      </dgm:spPr>
      <dgm:t>
        <a:bodyPr/>
        <a:lstStyle/>
        <a:p>
          <a:pPr algn="ctr"/>
          <a:r>
            <a:rPr lang="en-US" sz="1800" u="sng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Model Building</a:t>
          </a:r>
        </a:p>
        <a:p>
          <a:r>
            <a:rPr lang="en-US" sz="160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Chosen suitable algorithms like regression, decision trees ,</a:t>
          </a:r>
          <a:r>
            <a:rPr lang="en-US" sz="1600" u="none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r>
            <a:rPr lang="en-US" sz="1600" u="none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for prediction. Data Splitting for prediction</a:t>
          </a:r>
          <a:endParaRPr lang="en-US" sz="1600" u="none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0CED65-92B0-4F5E-89D6-E2CEAB86657F}" type="parTrans" cxnId="{059343CC-5587-41D3-B2E7-4A795C44087D}">
      <dgm:prSet/>
      <dgm:spPr/>
      <dgm:t>
        <a:bodyPr/>
        <a:lstStyle/>
        <a:p>
          <a:endParaRPr lang="en-US"/>
        </a:p>
      </dgm:t>
    </dgm:pt>
    <dgm:pt modelId="{E311C65D-05D5-461D-B08C-34A27EEE2AC2}" type="sibTrans" cxnId="{059343CC-5587-41D3-B2E7-4A795C44087D}">
      <dgm:prSet/>
      <dgm:spPr/>
      <dgm:t>
        <a:bodyPr/>
        <a:lstStyle/>
        <a:p>
          <a:endParaRPr lang="en-US"/>
        </a:p>
      </dgm:t>
    </dgm:pt>
    <dgm:pt modelId="{8F5F4D47-C8AA-42C1-94B5-22E7C9BF7A2B}" type="pres">
      <dgm:prSet presAssocID="{D2439520-5C5A-4F0E-B2B3-CB0240734376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3257C29-9957-4BE2-8599-0E7FBB972F2C}" type="pres">
      <dgm:prSet presAssocID="{D2439520-5C5A-4F0E-B2B3-CB0240734376}" presName="cycle" presStyleCnt="0"/>
      <dgm:spPr/>
    </dgm:pt>
    <dgm:pt modelId="{A4337352-7625-4574-AAA6-E09AA7D22A20}" type="pres">
      <dgm:prSet presAssocID="{C524A11C-95E6-46D6-B426-8A97686DF968}" presName="nodeFirstNode" presStyleLbl="node1" presStyleIdx="0" presStyleCnt="7" custScaleX="175765" custScaleY="126741" custRadScaleRad="95733" custRadScaleInc="-78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C1D5C1-375B-4701-A1B1-8C0F10E55D5D}" type="pres">
      <dgm:prSet presAssocID="{129C3068-9904-47F1-845B-28926EAAEA5F}" presName="sibTransFirstNode" presStyleLbl="bgShp" presStyleIdx="0" presStyleCnt="1"/>
      <dgm:spPr/>
      <dgm:t>
        <a:bodyPr/>
        <a:lstStyle/>
        <a:p>
          <a:endParaRPr lang="en-US"/>
        </a:p>
      </dgm:t>
    </dgm:pt>
    <dgm:pt modelId="{8AE65D0E-6D34-4777-83D4-00BE9370108E}" type="pres">
      <dgm:prSet presAssocID="{30B27009-F150-4D6B-BEE4-B6602DE2E317}" presName="nodeFollowingNodes" presStyleLbl="node1" presStyleIdx="1" presStyleCnt="7" custScaleX="178667" custScaleY="139971" custRadScaleRad="138594" custRadScaleInc="4335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33863D-C241-471F-99CD-8104457FE1A9}" type="pres">
      <dgm:prSet presAssocID="{25F94B44-BD2C-42C2-854A-54F15E010978}" presName="nodeFollowingNodes" presStyleLbl="node1" presStyleIdx="2" presStyleCnt="7" custScaleX="186909" custScaleY="147221" custRadScaleRad="136315" custRadScaleInc="-950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7E9FE-D38D-4863-8D6E-CF3950CA77DF}" type="pres">
      <dgm:prSet presAssocID="{D31DA5D3-5F8A-40E0-949E-4E62F83B170E}" presName="nodeFollowingNodes" presStyleLbl="node1" presStyleIdx="3" presStyleCnt="7" custScaleX="201578" custScaleY="123675" custRadScaleRad="120394" custRadScaleInc="-5252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0F62738-E638-4133-8255-3018B276B2BE}" type="pres">
      <dgm:prSet presAssocID="{FED4DFF0-BB99-4B23-890F-C5A9FD763774}" presName="nodeFollowingNodes" presStyleLbl="node1" presStyleIdx="4" presStyleCnt="7" custScaleX="199040" custScaleY="120130" custRadScaleRad="123794" custRadScaleInc="5710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5C7CA1-0B7A-4D24-879F-D8112C5162DE}" type="pres">
      <dgm:prSet presAssocID="{7204412E-0129-4DAF-97E3-FB1DEC34B86B}" presName="nodeFollowingNodes" presStyleLbl="node1" presStyleIdx="5" presStyleCnt="7" custScaleX="172533" custScaleY="139674" custRadScaleRad="134083" custRadScaleInc="1274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A2542-5937-45E5-A783-1C2FFDE3A761}" type="pres">
      <dgm:prSet presAssocID="{3FD8E0CF-8E98-4003-8DBB-729ACEE8BE06}" presName="nodeFollowingNodes" presStyleLbl="node1" presStyleIdx="6" presStyleCnt="7" custScaleX="166851" custScaleY="140344" custRadScaleRad="136778" custRadScaleInc="-4450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A8C72D-0224-4750-8AB8-2DC089E1EA90}" srcId="{D2439520-5C5A-4F0E-B2B3-CB0240734376}" destId="{FED4DFF0-BB99-4B23-890F-C5A9FD763774}" srcOrd="4" destOrd="0" parTransId="{3BCBEF86-6707-49C8-82CF-DBE6912A50DC}" sibTransId="{D2262ADD-C335-46A1-A726-4D71BAC5E08B}"/>
    <dgm:cxn modelId="{DB8E2F20-A360-4625-AC7C-CFE4FC0E35EA}" type="presOf" srcId="{25F94B44-BD2C-42C2-854A-54F15E010978}" destId="{1433863D-C241-471F-99CD-8104457FE1A9}" srcOrd="0" destOrd="0" presId="urn:microsoft.com/office/officeart/2005/8/layout/cycle3"/>
    <dgm:cxn modelId="{11AF4A3C-D65D-4FF7-A9E0-63699341D849}" srcId="{D2439520-5C5A-4F0E-B2B3-CB0240734376}" destId="{C524A11C-95E6-46D6-B426-8A97686DF968}" srcOrd="0" destOrd="0" parTransId="{858DAD1F-C22B-437B-91AC-865BA5680CF3}" sibTransId="{129C3068-9904-47F1-845B-28926EAAEA5F}"/>
    <dgm:cxn modelId="{F8D70F29-94DD-4F9F-9625-10EE8E0C3522}" type="presOf" srcId="{FED4DFF0-BB99-4B23-890F-C5A9FD763774}" destId="{B0F62738-E638-4133-8255-3018B276B2BE}" srcOrd="0" destOrd="0" presId="urn:microsoft.com/office/officeart/2005/8/layout/cycle3"/>
    <dgm:cxn modelId="{00A8C116-9E30-40E4-B472-8544789B81D3}" srcId="{D2439520-5C5A-4F0E-B2B3-CB0240734376}" destId="{30B27009-F150-4D6B-BEE4-B6602DE2E317}" srcOrd="1" destOrd="0" parTransId="{E6D7CDD1-080F-417B-B4B7-FF4028F7B1C4}" sibTransId="{F1A15F2E-8DED-4B00-A4FF-9F5FEF510C0D}"/>
    <dgm:cxn modelId="{E06D2ED1-3E7F-4312-B71E-CAC26B86C235}" type="presOf" srcId="{3FD8E0CF-8E98-4003-8DBB-729ACEE8BE06}" destId="{A9CA2542-5937-45E5-A783-1C2FFDE3A761}" srcOrd="0" destOrd="0" presId="urn:microsoft.com/office/officeart/2005/8/layout/cycle3"/>
    <dgm:cxn modelId="{09CF4422-AD0C-41B1-B9D0-00929861823C}" type="presOf" srcId="{30B27009-F150-4D6B-BEE4-B6602DE2E317}" destId="{8AE65D0E-6D34-4777-83D4-00BE9370108E}" srcOrd="0" destOrd="0" presId="urn:microsoft.com/office/officeart/2005/8/layout/cycle3"/>
    <dgm:cxn modelId="{D98E0D85-ADA9-48E9-B42B-5EAD48A3E561}" srcId="{D2439520-5C5A-4F0E-B2B3-CB0240734376}" destId="{25F94B44-BD2C-42C2-854A-54F15E010978}" srcOrd="2" destOrd="0" parTransId="{9DFE5DB8-BB4E-4628-8E14-780C2B1E4EC0}" sibTransId="{5461A612-B6C9-43BA-AADF-4683AE0AF34F}"/>
    <dgm:cxn modelId="{002136F9-CE4F-4757-9384-8D395AF172E6}" type="presOf" srcId="{7204412E-0129-4DAF-97E3-FB1DEC34B86B}" destId="{505C7CA1-0B7A-4D24-879F-D8112C5162DE}" srcOrd="0" destOrd="0" presId="urn:microsoft.com/office/officeart/2005/8/layout/cycle3"/>
    <dgm:cxn modelId="{059343CC-5587-41D3-B2E7-4A795C44087D}" srcId="{D2439520-5C5A-4F0E-B2B3-CB0240734376}" destId="{7204412E-0129-4DAF-97E3-FB1DEC34B86B}" srcOrd="5" destOrd="0" parTransId="{840CED65-92B0-4F5E-89D6-E2CEAB86657F}" sibTransId="{E311C65D-05D5-461D-B08C-34A27EEE2AC2}"/>
    <dgm:cxn modelId="{5C987CE5-BCFD-411C-B742-79F9DFEBA4CB}" type="presOf" srcId="{129C3068-9904-47F1-845B-28926EAAEA5F}" destId="{A1C1D5C1-375B-4701-A1B1-8C0F10E55D5D}" srcOrd="0" destOrd="0" presId="urn:microsoft.com/office/officeart/2005/8/layout/cycle3"/>
    <dgm:cxn modelId="{55BA292C-FF9F-4326-8053-02C9F23FD0D6}" srcId="{D2439520-5C5A-4F0E-B2B3-CB0240734376}" destId="{D31DA5D3-5F8A-40E0-949E-4E62F83B170E}" srcOrd="3" destOrd="0" parTransId="{5D8269F4-CBE3-4D7C-84D3-3BD88E923A0E}" sibTransId="{301E9266-0E24-46CF-9E29-9BB1383E9CC3}"/>
    <dgm:cxn modelId="{E0E428D8-D2D8-45A8-AAF7-0EA2B8293BE3}" srcId="{D2439520-5C5A-4F0E-B2B3-CB0240734376}" destId="{3FD8E0CF-8E98-4003-8DBB-729ACEE8BE06}" srcOrd="6" destOrd="0" parTransId="{07A4AB12-0C90-408E-944A-10D85E085032}" sibTransId="{C4A54399-406D-415B-AF70-3FDAFC7640CA}"/>
    <dgm:cxn modelId="{9B53DEE1-386F-40C5-903A-8C108D801B6A}" type="presOf" srcId="{C524A11C-95E6-46D6-B426-8A97686DF968}" destId="{A4337352-7625-4574-AAA6-E09AA7D22A20}" srcOrd="0" destOrd="0" presId="urn:microsoft.com/office/officeart/2005/8/layout/cycle3"/>
    <dgm:cxn modelId="{7AB7A405-E394-4251-8BF0-C688744541AD}" type="presOf" srcId="{D31DA5D3-5F8A-40E0-949E-4E62F83B170E}" destId="{9667E9FE-D38D-4863-8D6E-CF3950CA77DF}" srcOrd="0" destOrd="0" presId="urn:microsoft.com/office/officeart/2005/8/layout/cycle3"/>
    <dgm:cxn modelId="{1B14845C-CDDF-47BF-96C8-00E85982D303}" type="presOf" srcId="{D2439520-5C5A-4F0E-B2B3-CB0240734376}" destId="{8F5F4D47-C8AA-42C1-94B5-22E7C9BF7A2B}" srcOrd="0" destOrd="0" presId="urn:microsoft.com/office/officeart/2005/8/layout/cycle3"/>
    <dgm:cxn modelId="{063EAB85-503C-419C-AB3B-61CA404F54EC}" type="presParOf" srcId="{8F5F4D47-C8AA-42C1-94B5-22E7C9BF7A2B}" destId="{13257C29-9957-4BE2-8599-0E7FBB972F2C}" srcOrd="0" destOrd="0" presId="urn:microsoft.com/office/officeart/2005/8/layout/cycle3"/>
    <dgm:cxn modelId="{66167AA4-1BAA-4AD2-A177-9F23F8977455}" type="presParOf" srcId="{13257C29-9957-4BE2-8599-0E7FBB972F2C}" destId="{A4337352-7625-4574-AAA6-E09AA7D22A20}" srcOrd="0" destOrd="0" presId="urn:microsoft.com/office/officeart/2005/8/layout/cycle3"/>
    <dgm:cxn modelId="{1CDA659E-5A7E-485D-A462-FC7619B88AAF}" type="presParOf" srcId="{13257C29-9957-4BE2-8599-0E7FBB972F2C}" destId="{A1C1D5C1-375B-4701-A1B1-8C0F10E55D5D}" srcOrd="1" destOrd="0" presId="urn:microsoft.com/office/officeart/2005/8/layout/cycle3"/>
    <dgm:cxn modelId="{6B45372B-D33B-4566-8115-ED7858CD126D}" type="presParOf" srcId="{13257C29-9957-4BE2-8599-0E7FBB972F2C}" destId="{8AE65D0E-6D34-4777-83D4-00BE9370108E}" srcOrd="2" destOrd="0" presId="urn:microsoft.com/office/officeart/2005/8/layout/cycle3"/>
    <dgm:cxn modelId="{E1813D0B-BEC6-411A-8BCF-717D0BCD05B3}" type="presParOf" srcId="{13257C29-9957-4BE2-8599-0E7FBB972F2C}" destId="{1433863D-C241-471F-99CD-8104457FE1A9}" srcOrd="3" destOrd="0" presId="urn:microsoft.com/office/officeart/2005/8/layout/cycle3"/>
    <dgm:cxn modelId="{CA39E64C-8854-41E3-8D2A-5EF9A0F1FDBA}" type="presParOf" srcId="{13257C29-9957-4BE2-8599-0E7FBB972F2C}" destId="{9667E9FE-D38D-4863-8D6E-CF3950CA77DF}" srcOrd="4" destOrd="0" presId="urn:microsoft.com/office/officeart/2005/8/layout/cycle3"/>
    <dgm:cxn modelId="{49C0EA51-F1E2-45EE-9CC9-7C68BE5F86AE}" type="presParOf" srcId="{13257C29-9957-4BE2-8599-0E7FBB972F2C}" destId="{B0F62738-E638-4133-8255-3018B276B2BE}" srcOrd="5" destOrd="0" presId="urn:microsoft.com/office/officeart/2005/8/layout/cycle3"/>
    <dgm:cxn modelId="{FBC9546D-0964-4087-9EE8-E1ECE79A6D53}" type="presParOf" srcId="{13257C29-9957-4BE2-8599-0E7FBB972F2C}" destId="{505C7CA1-0B7A-4D24-879F-D8112C5162DE}" srcOrd="6" destOrd="0" presId="urn:microsoft.com/office/officeart/2005/8/layout/cycle3"/>
    <dgm:cxn modelId="{315B19B8-F8DF-4E08-B94B-65229D651C81}" type="presParOf" srcId="{13257C29-9957-4BE2-8599-0E7FBB972F2C}" destId="{A9CA2542-5937-45E5-A783-1C2FFDE3A761}" srcOrd="7" destOrd="0" presId="urn:microsoft.com/office/officeart/2005/8/layout/cycle3"/>
  </dgm:cxnLst>
  <dgm:bg>
    <a:solidFill>
      <a:schemeClr val="bg1">
        <a:lumMod val="95000"/>
      </a:schemeClr>
    </a:solidFill>
  </dgm:bg>
  <dgm:whole>
    <a:ln>
      <a:solidFill>
        <a:schemeClr val="accent2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1D5C1-375B-4701-A1B1-8C0F10E55D5D}">
      <dsp:nvSpPr>
        <dsp:cNvPr id="0" name=""/>
        <dsp:cNvSpPr/>
      </dsp:nvSpPr>
      <dsp:spPr>
        <a:xfrm>
          <a:off x="2270372" y="-299814"/>
          <a:ext cx="5327426" cy="5327426"/>
        </a:xfrm>
        <a:prstGeom prst="circularArrow">
          <a:avLst>
            <a:gd name="adj1" fmla="val 5544"/>
            <a:gd name="adj2" fmla="val 330680"/>
            <a:gd name="adj3" fmla="val 13312310"/>
            <a:gd name="adj4" fmla="val 17675048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37352-7625-4574-AAA6-E09AA7D22A20}">
      <dsp:nvSpPr>
        <dsp:cNvPr id="0" name=""/>
        <dsp:cNvSpPr/>
      </dsp:nvSpPr>
      <dsp:spPr>
        <a:xfrm>
          <a:off x="3446862" y="-8199"/>
          <a:ext cx="2974446" cy="1072409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1. Data Exploration</a:t>
          </a:r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Analyzed mobile phone dataset to identify feature relevance effectively</a:t>
          </a:r>
          <a:endParaRPr lang="en-US" sz="1400" u="none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499213" y="44152"/>
        <a:ext cx="2869744" cy="967707"/>
      </dsp:txXfrm>
    </dsp:sp>
    <dsp:sp modelId="{8AE65D0E-6D34-4777-83D4-00BE9370108E}">
      <dsp:nvSpPr>
        <dsp:cNvPr id="0" name=""/>
        <dsp:cNvSpPr/>
      </dsp:nvSpPr>
      <dsp:spPr>
        <a:xfrm>
          <a:off x="6411757" y="1082403"/>
          <a:ext cx="3023556" cy="1184354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3. Feature Extraction</a:t>
          </a:r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Creating new features based on existing data to enhance model performance</a:t>
          </a:r>
          <a:endParaRPr lang="en-US" sz="1600" u="none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69572" y="1140218"/>
        <a:ext cx="2907926" cy="1068724"/>
      </dsp:txXfrm>
    </dsp:sp>
    <dsp:sp modelId="{1433863D-C241-471F-99CD-8104457FE1A9}">
      <dsp:nvSpPr>
        <dsp:cNvPr id="0" name=""/>
        <dsp:cNvSpPr/>
      </dsp:nvSpPr>
      <dsp:spPr>
        <a:xfrm>
          <a:off x="6428235" y="2541938"/>
          <a:ext cx="3163034" cy="1245700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5. Model Evaluation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Used Random Forest to assess predictive accuracy of the model developed</a:t>
          </a:r>
          <a:endParaRPr lang="en-US" sz="1600" u="none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89045" y="2602748"/>
        <a:ext cx="3041414" cy="1124080"/>
      </dsp:txXfrm>
    </dsp:sp>
    <dsp:sp modelId="{9667E9FE-D38D-4863-8D6E-CF3950CA77DF}">
      <dsp:nvSpPr>
        <dsp:cNvPr id="0" name=""/>
        <dsp:cNvSpPr/>
      </dsp:nvSpPr>
      <dsp:spPr>
        <a:xfrm>
          <a:off x="5317086" y="3961381"/>
          <a:ext cx="3411275" cy="1046467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7. Recommendations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Suggest pricing strategies based on feature analysis and market insights</a:t>
          </a:r>
          <a:endParaRPr lang="en-US" sz="1600" u="none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68170" y="4012465"/>
        <a:ext cx="3309107" cy="944299"/>
      </dsp:txXfrm>
    </dsp:sp>
    <dsp:sp modelId="{B0F62738-E638-4133-8255-3018B276B2BE}">
      <dsp:nvSpPr>
        <dsp:cNvPr id="0" name=""/>
        <dsp:cNvSpPr/>
      </dsp:nvSpPr>
      <dsp:spPr>
        <a:xfrm>
          <a:off x="1065140" y="3948792"/>
          <a:ext cx="3368325" cy="1016471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6. Feature Importance Analysis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visualizations to illustrate feature 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importance and insights</a:t>
          </a:r>
          <a:endParaRPr lang="en-US" sz="1600" u="none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14760" y="3998412"/>
        <a:ext cx="3269085" cy="917231"/>
      </dsp:txXfrm>
    </dsp:sp>
    <dsp:sp modelId="{505C7CA1-0B7A-4D24-879F-D8112C5162DE}">
      <dsp:nvSpPr>
        <dsp:cNvPr id="0" name=""/>
        <dsp:cNvSpPr/>
      </dsp:nvSpPr>
      <dsp:spPr>
        <a:xfrm>
          <a:off x="465062" y="2489612"/>
          <a:ext cx="2919751" cy="1181841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4. Model Building</a:t>
          </a:r>
        </a:p>
        <a:p>
          <a:pPr lvl="0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Chosen suitable algorithms like regression, decision trees ,</a:t>
          </a:r>
          <a:r>
            <a:rPr lang="en-US" sz="1600" u="none" kern="1200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r>
            <a:rPr lang="en-US" sz="1600" u="none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for prediction. Data Splitting for prediction</a:t>
          </a:r>
          <a:endParaRPr lang="en-US" sz="1600" u="none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2755" y="2547305"/>
        <a:ext cx="2804365" cy="1066455"/>
      </dsp:txXfrm>
    </dsp:sp>
    <dsp:sp modelId="{A9CA2542-5937-45E5-A783-1C2FFDE3A761}">
      <dsp:nvSpPr>
        <dsp:cNvPr id="0" name=""/>
        <dsp:cNvSpPr/>
      </dsp:nvSpPr>
      <dsp:spPr>
        <a:xfrm>
          <a:off x="589740" y="1120866"/>
          <a:ext cx="2823595" cy="1187510"/>
        </a:xfrm>
        <a:prstGeom prst="roundRect">
          <a:avLst/>
        </a:prstGeom>
        <a:solidFill>
          <a:schemeClr val="bg1">
            <a:lumMod val="95000"/>
          </a:schemeClr>
        </a:solidFill>
        <a:ln w="1905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u="sng" kern="12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2. Preprocessing Steps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u="none" kern="1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Addressed missing values and       preprocess data for accurate predictions</a:t>
          </a:r>
          <a:endParaRPr lang="en-US" sz="1600" u="none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47709" y="1178835"/>
        <a:ext cx="2707657" cy="10715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5:47:29.28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8660935E-E8EB-4128-B729-D6B58964BAA2}" emma:medium="tactile" emma:mode="ink">
          <msink:context xmlns:msink="http://schemas.microsoft.com/ink/2010/main" type="writingRegion" rotatedBoundingBox="7214,8283 2765,8327 2746,6388 7195,6344"/>
        </emma:interpretation>
      </emma:emma>
    </inkml:annotationXML>
    <inkml:traceGroup>
      <inkml:annotationXML>
        <emma:emma xmlns:emma="http://www.w3.org/2003/04/emma" version="1.0">
          <emma:interpretation id="{4534D427-47E5-4166-A606-059C477198FD}" emma:medium="tactile" emma:mode="ink">
            <msink:context xmlns:msink="http://schemas.microsoft.com/ink/2010/main" type="paragraph" rotatedBoundingBox="7214,8283 2765,8327 2746,6388 7195,6344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71D8169-313D-49E1-9E30-C6D9D1333CC6}" emma:medium="tactile" emma:mode="ink">
              <msink:context xmlns:msink="http://schemas.microsoft.com/ink/2010/main" type="line" rotatedBoundingBox="7214,8283 2765,8327 2746,6388 7195,6344"/>
            </emma:interpretation>
          </emma:emma>
        </inkml:annotationXML>
        <inkml:traceGroup>
          <inkml:annotationXML>
            <emma:emma xmlns:emma="http://www.w3.org/2003/04/emma" version="1.0">
              <emma:interpretation id="{E5E6A4FC-DAC1-4447-85CD-F8A54E98A246}" emma:medium="tactile" emma:mode="ink">
                <msink:context xmlns:msink="http://schemas.microsoft.com/ink/2010/main" type="inkWord" rotatedBoundingBox="7213,8196 7189,8197 7172,6388 7196,6388"/>
              </emma:interpretation>
            </emma:emma>
          </inkml:annotationXML>
          <inkml:trace contextRef="#ctx0" brushRef="#br0">4426 0 0,'0'38'297,"0"1"-250,0-1 0,0 1-16,0-1 47,0 1-15,0-1 15,0 1-62,0-1 62,0 1-31,0-1 0,0 1 15,0-1-15,0 1 31,0-1 47,0 1-62,0-1 15,0 1 62,0-1-62,0 1-15,0-1-47,0 0 46,0 1 16,0-1 63,0 1-63,0-1 16,0 1-1,0-1 157,0 1-218,0-1 30,0 1 1,0-1-1,0 1-15,0-1 156,0 1-140,0-1 171,0 1-203,0-1 313,0 1-281,0-1 202,0 1-249,0-1 62,0 1 188,0-1-188,0 1 0,0-1 312,0 1-140</inkml:trace>
        </inkml:traceGroup>
        <inkml:traceGroup>
          <inkml:annotationXML>
            <emma:emma xmlns:emma="http://www.w3.org/2003/04/emma" version="1.0">
              <emma:interpretation id="{850AE5A9-42F4-4728-88D6-A741AB43BD45}" emma:medium="tactile" emma:mode="ink">
                <msink:context xmlns:msink="http://schemas.microsoft.com/ink/2010/main" type="inkWord" rotatedBoundingBox="2787,8196 2763,8197 2746,6388 2770,6388"/>
              </emma:interpretation>
              <emma:one-of disjunction-type="recognition" id="oneOf0">
                <emma:interpretation id="interp0" emma:lang="" emma:confidence="0.5">
                  <emma:literal>,</emma:literal>
                </emma:interpretation>
                <emma:interpretation id="interp1" emma:lang="" emma:confidence="0">
                  <emma:literal>.</emma:literal>
                </emma:interpretation>
                <emma:interpretation id="interp2" emma:lang="" emma:confidence="0">
                  <emma:literal>l</emma:literal>
                </emma:interpretation>
                <emma:interpretation id="interp3" emma:lang="" emma:confidence="0">
                  <emma:literal>|</emma:literal>
                </emma:interpretation>
                <emma:interpretation id="interp4" emma:lang="" emma:confidence="0">
                  <emma:literal>1</emma:literal>
                </emma:interpretation>
              </emma:one-of>
            </emma:emma>
          </inkml:annotationXML>
          <inkml:trace contextRef="#ctx0" brushRef="#br0" timeOffset="-38387.1408">0 0 0,'0'38'297,"0"1"-250,0-1 0,0 1-16,0-1 47,0 1-15,0-1 15,0 1-62,0-1 62,0 1-31,0-1 0,0 1 15,0-1-15,0 1 31,0-1 47,0 1-62,0-1 15,0 1 62,0-1-62,0 1-15,0-1-47,0 0 46,0 1 16,0-1 63,0 1-63,0-1 16,0 1-1,0-1 157,0 1-218,0-1 30,0 1 1,0-1-1,0 1-15,0-1 156,0 1-140,0-1 171,0 1-203,0-1 313,0 1-281,0-1 202,0 1-249,0-1 62,0 1 188,0-1-188,0 1 0,0-1 312,0 1-140</inkml:trace>
        </inkml:traceGroup>
        <inkml:traceGroup>
          <inkml:annotationXML>
            <emma:emma xmlns:emma="http://www.w3.org/2003/04/emma" version="1.0">
              <emma:interpretation id="{13EF3B3D-BE75-49E4-9FAD-76A3FACA23D4}" emma:medium="tactile" emma:mode="ink">
                <msink:context xmlns:msink="http://schemas.microsoft.com/ink/2010/main" type="inkWord" rotatedBoundingBox="2785,8326 2770,8327 2770,8312 2784,8311"/>
              </emma:interpretation>
            </emma:emma>
          </inkml:annotationXML>
          <inkml:trace contextRef="#ctx0" brushRef="#br0" timeOffset="93097.9848">0 1924 0</inkml:trace>
        </inkml:traceGroup>
      </inkml:traceGroup>
    </inkml:traceGroup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5:51:01.27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0,'0'38'297,"0"1"-250,0-1 0,0 1-16,0-1 47,0 1-15,0-1 15,0 1-62,0-1 62,0 1-31,0-1 0,0 1 15,0-1-15,0 1 31,0-1 47,0 1-62,0-1 15,0 1 62,0-1-62,0 1-15,0-1-47,0 0 46,0 1 16,0-1 63,0 1-63,0-1 16,0 1-1,0-1 157,0 1-218,0-1 30,0 1 1,0-1-1,0 1-15,0-1 156,0 1-140,0-1 171,0 1-203,0-1 313,0 1-281,0-1 202,0 1-249,0-1 62,0 1 188,0-1-188,0 1 0,0-1 312,0 1-140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5:51:01.66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0,'0'38'297,"0"1"-250,0-1 0,0 1-16,0-1 47,0 1-15,0-1 15,0 1-62,0-1 62,0 1-31,0-1 0,0 1 15,0-1-15,0 1 31,0-1 47,0 1-62,0-1 15,0 1 62,0-1-62,0 1-15,0-1-47,0 0 46,0 1 16,0-1 63,0 1-63,0-1 16,0 1-1,0-1 157,0 1-218,0-1 30,0 1 1,0-1-1,0 1-15,0-1 156,0 1-140,0-1 171,0 1-203,0-1 313,0 1-281,0-1 202,0 1-249,0-1 62,0 1 188,0-1-188,0 1 0,0-1 312,0 1-140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5:51:57.3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0,'0'38'297,"0"1"-250,0-1 0,0 1-16,0-1 47,0 1-15,0-1 15,0 1-62,0-1 62,0 1-31,0-1 0,0 1 15,0-1-15,0 1 31,0-1 47,0 1-62,0-1 15,0 1 62,0-1-62,0 1-15,0-1-47,0 0 46,0 1 16,0-1 63,0 1-63,0-1 16,0 1-1,0-1 157,0 1-218,0-1 30,0 1 1,0-1-1,0 1-15,0-1 156,0 1-140,0-1 171,0 1-203,0-1 313,0 1-281,0-1 202,0 1-249,0-1 62,0 1 188,0-1-188,0 1 0,0-1 312,0 1-140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7:20:07.922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7AF32223-0896-4D2D-99B8-93D2D92D3675}" emma:medium="tactile" emma:mode="ink">
          <msink:context xmlns:msink="http://schemas.microsoft.com/ink/2010/main" type="inkDrawing" rotatedBoundingBox="10159,3964 10174,3964 10174,3979 10159,3979" shapeName="Other"/>
        </emma:interpretation>
      </emma:emma>
    </inkml:annotationXML>
    <inkml:trace contextRef="#ctx0" brushRef="#br0">0 0 0</inkml:trace>
  </inkml:traceGroup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7:20:06.563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3AABB46F-3E12-4821-9AB9-A4EED5379598}" emma:medium="tactile" emma:mode="ink">
          <msink:context xmlns:msink="http://schemas.microsoft.com/ink/2010/main" type="inkDrawing" rotatedBoundingBox="6041,8736 6056,8736 6056,8751 6041,8751" shapeName="Other"/>
        </emma:interpretation>
      </emma:emma>
    </inkml:annotationXML>
    <inkml:trace contextRef="#ctx0" brushRef="#br0">-3849-654 0</inkml:trace>
  </inkml:traceGroup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7:19:59.73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0B85554-1413-4891-9D46-5AB0491DC985}" emma:medium="tactile" emma:mode="ink">
          <msink:context xmlns:msink="http://schemas.microsoft.com/ink/2010/main" type="inkDrawing" rotatedBoundingBox="9890,9390 9905,9390 9905,9405 9890,9405" shapeName="Other"/>
        </emma:interpretation>
      </emma:emma>
    </inkml:annotationXML>
    <inkml:trace contextRef="#ctx0" brushRef="#br0">0 0 0</inkml:trace>
  </inkml:traceGroup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7:20:05.750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919CFEF7-F72B-4820-94FD-550FB0D37CBA}" emma:medium="tactile" emma:mode="ink">
          <msink:context xmlns:msink="http://schemas.microsoft.com/ink/2010/main" type="inkDrawing" rotatedBoundingBox="2385,4426 2400,4426 2400,4441 2385,4441" shapeName="Other"/>
        </emma:interpretation>
      </emma:emma>
    </inkml:annotationXML>
    <inkml:trace contextRef="#ctx0" brushRef="#br0">770 77 0</inkml:trace>
  </inkml:traceGroup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7:20:15.36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64FCC0CC-43E3-4F08-A6AD-3FD91C7E3CD9}" emma:medium="tactile" emma:mode="ink">
          <msink:context xmlns:msink="http://schemas.microsoft.com/ink/2010/main" type="inkDrawing" rotatedBoundingBox="7234,5734 7249,5734 7249,5749 7234,5749" shapeName="Other"/>
        </emma:interpretation>
      </emma:emma>
    </inkml:annotationXML>
    <inkml:trace contextRef="#ctx0" brushRef="#br0">0 0 0</inkml:trace>
  </inkml:traceGroup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7:20:14.016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1F2EB537-0CFA-4818-B66F-6976A9491BC3}" emma:medium="tactile" emma:mode="ink">
          <msink:context xmlns:msink="http://schemas.microsoft.com/ink/2010/main" type="inkDrawing" rotatedBoundingBox="2847,7312 2862,7312 2862,7327 2847,7327" shapeName="Other"/>
        </emma:interpretation>
      </emma:emma>
    </inkml:annotationXML>
    <inkml:trace contextRef="#ctx0" brushRef="#br0">0 0 0</inkml:trace>
  </inkml:traceGroup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7:20:18.36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4D7D8CBF-21E6-4893-B976-C064E5C2B81B}" emma:medium="tactile" emma:mode="ink">
          <msink:context xmlns:msink="http://schemas.microsoft.com/ink/2010/main" type="writingRegion" rotatedBoundingBox="192,11391 3401,11391 3401,11599 192,11599"/>
        </emma:interpretation>
      </emma:emma>
    </inkml:annotationXML>
    <inkml:traceGroup>
      <inkml:annotationXML>
        <emma:emma xmlns:emma="http://www.w3.org/2003/04/emma" version="1.0">
          <emma:interpretation id="{C1A9C0D9-EA02-423E-BC03-49F98A6ABC46}" emma:medium="tactile" emma:mode="ink">
            <msink:context xmlns:msink="http://schemas.microsoft.com/ink/2010/main" type="paragraph" rotatedBoundingBox="192,11391 3401,11391 3401,11599 192,1159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019F409-CE4C-4617-BCDA-F8C8BBA16AB5}" emma:medium="tactile" emma:mode="ink">
              <msink:context xmlns:msink="http://schemas.microsoft.com/ink/2010/main" type="line" rotatedBoundingBox="192,11391 3401,11391 3401,11599 192,11599"/>
            </emma:interpretation>
          </emma:emma>
        </inkml:annotationXML>
        <inkml:traceGroup>
          <inkml:annotationXML>
            <emma:emma xmlns:emma="http://www.w3.org/2003/04/emma" version="1.0">
              <emma:interpretation id="{6C556DF6-2CC1-42CE-A4D2-F3BCF4EFB36E}" emma:medium="tactile" emma:mode="ink">
                <msink:context xmlns:msink="http://schemas.microsoft.com/ink/2010/main" type="inkWord" rotatedBoundingBox="192,11391 207,11391 207,11406 192,1140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</inkml:trace>
        </inkml:traceGroup>
        <inkml:traceGroup>
          <inkml:annotationXML>
            <emma:emma xmlns:emma="http://www.w3.org/2003/04/emma" version="1.0">
              <emma:interpretation id="{2E389CA2-772E-4D4D-A19D-147825A8FE2B}" emma:medium="tactile" emma:mode="ink">
                <msink:context xmlns:msink="http://schemas.microsoft.com/ink/2010/main" type="inkWord" rotatedBoundingBox="3386,11584 3401,11584 3401,11599 3386,11599"/>
              </emma:interpretation>
              <emma:one-of disjunction-type="recognition" id="oneOf1">
                <emma:interpretation id="interp1" emma:lang="" emma:confidence="0.5">
                  <emma:literal>.</emma:literal>
                </emma:interpretation>
                <emma:interpretation id="interp2" emma:lang="" emma:confidence="0">
                  <emma:literal>,</emma:literal>
                </emma:interpretation>
                <emma:interpretation id="interp3" emma:lang="" emma:confidence="0">
                  <emma:literal>)</emma:literal>
                </emma:interpretation>
                <emma:interpretation id="interp4" emma:lang="" emma:confidence="0">
                  <emma:literal>A</emma:literal>
                </emma:interpretation>
                <emma:interpretation id="interp5" emma:lang="" emma:confidence="0">
                  <emma:literal>-</emma:literal>
                </emma:interpretation>
              </emma:one-of>
            </emma:emma>
          </inkml:annotationXML>
          <inkml:trace contextRef="#ctx0" brushRef="#br0" timeOffset="1015.6118">3194 193 0</inkml:trace>
          <inkml:trace contextRef="#ctx0" brushRef="#br0" timeOffset="828.2386">3194 193 0</inkml:trace>
        </inkml:traceGroup>
      </inkml:traceGroup>
    </inkml:traceGroup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5:47:29.98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CC39828-0679-44BC-89AF-A74FCFF57D27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0,'0'38'297,"0"1"-250,0-1 0,0 1-16,0-1 47,0 1-15,0-1 15,0 1-62,0-1 62,0 1-31,0-1 0,0 1 15,0-1-15,0 1 31,0-1 47,0 1-62,0-1 15,0 1 62,0-1-62,0 1-15,0-1-47,0 0 46,0 1 16,0-1 63,0 1-63,0-1 16,0 1-1,0-1 157,0 1-218,0-1 30,0 1 1,0-1-1,0 1-15,0-1 156,0 1-140,0-1 171,0 1-203,0-1 313,0 1-281,0-1 202,0 1-249,0-1 62,0 1 188,0-1-188,0 1 0,0-1 312,0 1-140</inkml:trace>
  </inkml:traceGroup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7:20:29.815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Group>
    <inkml:annotationXML>
      <emma:emma xmlns:emma="http://www.w3.org/2003/04/emma" version="1.0">
        <emma:interpretation id="{EDFD6B81-BD97-4EB8-9EBF-ABF33E5AECDE}" emma:medium="tactile" emma:mode="ink">
          <msink:context xmlns:msink="http://schemas.microsoft.com/ink/2010/main" type="inkDrawing" rotatedBoundingBox="1191,8924 10812,8876 10813,8934 1191,8983" shapeName="Other"/>
        </emma:interpretation>
      </emma:emma>
    </inkml:annotationXML>
    <inkml:trace contextRef="#ctx0" brushRef="#br0">0 79 0,'0'-39'297,"39"39"-266,38 0-31,-39 0 16,0 0-1,1 0 1,-1 0-16,1 0 16,-1 0-16,1 0 15,76 0 1,-38 0-16,0 0 15,77 0-15,0 0 16,39 0 0,38 0-16,-39 0 15,116 0 1,-39 0-16,1 0 16,-39 0-16,38 0 15,0 0 1,-76 0-16,76-38 15,-115 38-15,115 0 16,-115 0 0,77 0-16,-38 0 15,-39 0 1,77 0-16,-39 0 16,-38 0-16,77 0 15,-77 0 1,0 0-16,0 0 15,0 0-15,-39 0 16,1 0 0,-1 0-16,0 0 15,-38 0-15,39 0 16,-39 0 0,38 0-16,-38 0 15,39 0 1,-39 0-16,38 0 15,-38 0-15,0 0 16,39 0 0,-40 0-16,40 0 15,-39 0-15,0 0 16,0 0 0,38 0-16,-38 0 15,0 0 1,0 0-16,0 0 15,0 0-15,39 0 16,-39 0 0,38 0-16,0 0 15,-76 0-15,38 0 16,0 0 0,-39 0-16,39 0 15,-38 0 1,-1 0-1,1 0-15,-1 0 32,1 0-1,-1 0 0</inkml:trace>
  </inkml:traceGroup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7:21:26.914"/>
    </inkml:context>
    <inkml:brush xml:id="br0">
      <inkml:brushProperty name="width" value="0.00882" units="cm"/>
      <inkml:brushProperty name="height" value="0.00882" units="cm"/>
    </inkml:brush>
  </inkml:definitions>
  <inkml:traceGroup>
    <inkml:annotationXML>
      <emma:emma xmlns:emma="http://www.w3.org/2003/04/emma" version="1.0">
        <emma:interpretation id="{7F48D4C1-33F1-46F2-A0DB-64A428F78CF3}" emma:medium="tactile" emma:mode="ink">
          <msink:context xmlns:msink="http://schemas.microsoft.com/ink/2010/main" type="inkDrawing" rotatedBoundingBox="1807,4324 11005,4282 11006,4319 1808,4361" shapeName="Other"/>
        </emma:interpretation>
      </emma:emma>
    </inkml:annotationXML>
    <inkml:trace contextRef="#ctx0" brushRef="#br0">423 40 406,'77'0'16,"0"0"-16,0 0 15,77 0-15,0 0 16,39 0 0,38 0-16,-39 0 15,116 0 1,-39 0-16,1 0 16,-39 0-16,38 0 15,0 0 1,-76 0-16,76-38 15,-115 38-15,115 0 16,-115 0 0,77 0-16,-38 0 15,-39 0 1,77 0-16,-39 0 16,-38 0-16,77 0 15,-77 0 1,0 0-16,0 0 15,0 0-15,-39 0 16,1 0 0,-1 0-16,0 0 15,-38 0-15,39 0 16,-39 0 0,38 0-16,-38 0 15,39 0 1,-39 0-16,38 0 15,-38 0-15,0 0 16,39 0 0,-40 0-16,40 0 15,-39 0-15,0 0 16,0 0 0,38 0-16,-38 0 15,0 0 1,0 0-16,0 0 15,0 0-15,39 0 16,-39 0 0,38 0-16,0 0 15,-76 0-15,38 0 16,0 0 0,-39 0-16,39 0 15,-38 0 1,-1 0-1,1 0-15,-1 0 32,1 0-1,-1 0 0</inkml:trace>
  </inkml:traceGroup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7:21:26.913"/>
    </inkml:context>
    <inkml:brush xml:id="br0">
      <inkml:brushProperty name="width" value="0.00882" units="cm"/>
      <inkml:brushProperty name="height" value="0.00882" units="cm"/>
    </inkml:brush>
  </inkml:definitions>
  <inkml:traceGroup>
    <inkml:annotationXML>
      <emma:emma xmlns:emma="http://www.w3.org/2003/04/emma" version="1.0">
        <emma:interpretation id="{1A0FA413-A34B-411B-9491-6ADC8C422C77}" emma:medium="tactile" emma:mode="ink">
          <msink:context xmlns:msink="http://schemas.microsoft.com/ink/2010/main" type="inkDrawing" rotatedBoundingBox="1807,4349 1962,4349 1962,4364 1807,4364" shapeName="Other"/>
        </emma:interpretation>
      </emma:emma>
    </inkml:annotationXML>
    <inkml:trace contextRef="#ctx0" brushRef="#br0">347 0 0,'-39'0'359,"1"0"-312,-1 0-16,1 0 0,37 0-15</inkml:trace>
  </inkml:traceGroup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7:25:24.921"/>
    </inkml:context>
    <inkml:brush xml:id="br0">
      <inkml:brushProperty name="width" value="0.00882" units="cm"/>
      <inkml:brushProperty name="height" value="0.00882" units="cm"/>
      <inkml:brushProperty name="fitToCurve" value="1"/>
    </inkml:brush>
  </inkml:definitions>
  <inkml:trace contextRef="#ctx0" brushRef="#br0">0 79 0,'0'-39'297,"39"39"-266,38 0-31,-39 0 16,0 0-1,1 0 1,-1 0-16,1 0 16,-1 0-16,1 0 15,76 0 1,-38 0-16,0 0 15,77 0-15,0 0 16,39 0 0,38 0-16,-39 0 15,116 0 1,-39 0-16,1 0 16,-39 0-16,38 0 15,0 0 1,-76 0-16,76-38 15,-115 38-15,115 0 16,-115 0 0,77 0-16,-38 0 15,-39 0 1,77 0-16,-39 0 16,-38 0-16,77 0 15,-77 0 1,0 0-16,0 0 15,0 0-15,-39 0 16,1 0 0,-1 0-16,0 0 15,-38 0-15,39 0 16,-39 0 0,38 0-16,-38 0 15,39 0 1,-39 0-16,38 0 15,-38 0-15,0 0 16,39 0 0,-40 0-16,40 0 15,-39 0-15,0 0 16,0 0 0,38 0-16,-38 0 15,0 0 1,0 0-16,0 0 15,0 0-15,39 0 16,-39 0 0,38 0-16,0 0 15,-76 0-15,38 0 16,0 0 0,-39 0-16,39 0 15,-38 0 1,-1 0-1,1 0-15,-1 0 32,1 0-1,-1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7:27:54.320"/>
    </inkml:context>
    <inkml:brush xml:id="br0">
      <inkml:brushProperty name="width" value="0.00882" units="cm"/>
      <inkml:brushProperty name="height" value="0.00882" units="cm"/>
    </inkml:brush>
  </inkml:definitions>
  <inkml:trace contextRef="#ctx0" brushRef="#br0">423 40 406,'77'0'16,"0"0"-16,0 0 15,77 0-15,0 0 16,39 0 0,38 0-16,-39 0 15,116 0 1,-39 0-16,1 0 16,-39 0-16,38 0 15,0 0 1,-76 0-16,76-38 15,-115 38-15,115 0 16,-115 0 0,77 0-16,-38 0 15,-39 0 1,77 0-16,-39 0 16,-38 0-16,77 0 15,-77 0 1,0 0-16,0 0 15,0 0-15,-39 0 16,1 0 0,-1 0-16,0 0 15,-38 0-15,39 0 16,-39 0 0,38 0-16,-38 0 15,39 0 1,-39 0-16,38 0 15,-38 0-15,0 0 16,39 0 0,-40 0-16,40 0 15,-39 0-15,0 0 16,0 0 0,38 0-16,-38 0 15,0 0 1,0 0-16,0 0 15,0 0-15,39 0 16,-39 0 0,38 0-16,0 0 15,-76 0-15,38 0 16,0 0 0,-39 0-16,39 0 15,-38 0 1,-1 0-1,1 0-15,-1 0 32,1 0-1,-1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7:29:46.297"/>
    </inkml:context>
    <inkml:brush xml:id="br0">
      <inkml:brushProperty name="width" value="0.00882" units="cm"/>
      <inkml:brushProperty name="height" value="0.00882" units="cm"/>
    </inkml:brush>
  </inkml:definitions>
  <inkml:trace contextRef="#ctx0" brushRef="#br0">423 41 406,'77'0'16,"0"0"-16,0 0 15,77 0-15,0 0 16,39 0 0,38 0-16,-39 0 15,116 0 1,-39 0-16,1 0 16,-39 0-16,38 0 15,0 0 1,-76 0-16,76-39 15,-115 39-15,115 0 16,-115 0 0,77 0-16,-38 0 15,-39 0 1,77 0-16,-39 0 16,-38 0-16,77 0 15,-77 0 1,0 0-16,0 0 15,0 0-15,-39 0 16,1 0 0,-1 0-16,0 0 15,-38 0-15,39 0 16,-39 0 0,38 0-16,-38 0 15,39 0 1,-39 0-16,38 0 15,-38 0-15,0 0 16,39 0 0,-40 0-16,40 0 15,-39 0-15,0 0 16,0 0 0,38 0-16,-38 0 15,0 0 1,0 0-16,0 0 15,0 0-15,39 0 16,-39 0 0,38 0-16,0 0 15,-76 0-15,38 0 16,0 0 0,-39 0-16,39 0 15,-38 0 1,-1 0-1,1 0-15,-1 0 32,1 0-1,-1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7:31:27.987"/>
    </inkml:context>
    <inkml:brush xml:id="br0">
      <inkml:brushProperty name="width" value="0.00882" units="cm"/>
      <inkml:brushProperty name="height" value="0.00882" units="cm"/>
    </inkml:brush>
  </inkml:definitions>
  <inkml:trace contextRef="#ctx0" brushRef="#br0">423 40 406,'77'0'16,"0"0"-16,0 0 15,77 0-15,0 0 16,39 0 0,38 0-16,-39 0 15,116 0 1,-39 0-16,1 0 16,-39 0-16,38 0 15,0 0 1,-76 0-16,76-38 15,-115 38-15,115 0 16,-115 0 0,77 0-16,-38 0 15,-39 0 1,77 0-16,-39 0 16,-38 0-16,77 0 15,-77 0 1,0 0-16,0 0 15,0 0-15,-39 0 16,1 0 0,-1 0-16,0 0 15,-38 0-15,39 0 16,-39 0 0,38 0-16,-38 0 15,39 0 1,-39 0-16,38 0 15,-38 0-15,0 0 16,39 0 0,-40 0-16,40 0 15,-39 0-15,0 0 16,0 0 0,38 0-16,-38 0 15,0 0 1,0 0-16,0 0 15,0 0-15,39 0 16,-39 0 0,38 0-16,0 0 15,-76 0-15,38 0 16,0 0 0,-39 0-16,39 0 15,-38 0 1,-1 0-1,1 0-15,-1 0 32,1 0-1,-1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5:47:30.45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3095810D-9789-4069-864C-D12417FD8B52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0,'0'38'297,"0"1"-250,0-1 0,0 1-16,0-1 47,0 1-15,0-1 15,0 1-62,0-1 62,0 1-31,0-1 0,0 1 15,0-1-15,0 1 31,0-1 47,0 1-62,0-1 15,0 1 62,0-1-62,0 1-15,0-1-47,0 0 46,0 1 16,0-1 63,0 1-63,0-1 16,0 1-1,0-1 157,0 1-218,0-1 30,0 1 1,0-1-1,0 1-15,0-1 156,0 1-140,0-1 171,0 1-203,0-1 313,0 1-281,0-1 202,0 1-249,0-1 62,0 1 188,0-1-188,0 1 0,0-1 312,0 1-140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5:47:31.2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ADF6B139-160B-41BD-9728-31DEC5321D0E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0,'0'38'297,"0"1"-250,0-1 0,0 1-16,0-1 47,0 1-15,0-1 15,0 1-62,0-1 62,0 1-31,0-1 0,0 1 15,0-1-15,0 1 31,0-1 47,0 1-62,0-1 15,0 1 62,0-1-62,0 1-15,0-1-47,0 0 46,0 1 16,0-1 63,0 1-63,0-1 16,0 1-1,0-1 157,0 1-218,0-1 30,0 1 1,0-1-1,0 1-15,0-1 156,0 1-140,0-1 171,0 1-203,0-1 313,0 1-281,0-1 202,0 1-249,0-1 62,0 1 188,0-1-188,0 1 0,0-1 312,0 1-140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5:47:31.87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0CFEABD1-7D68-4FF5-AA81-5A23DB30CB38}" emma:medium="tactile" emma:mode="ink">
          <msink:context xmlns:msink="http://schemas.microsoft.com/ink/2010/main" type="inkDrawing"/>
        </emma:interpretation>
      </emma:emma>
    </inkml:annotationXML>
    <inkml:trace contextRef="#ctx0" brushRef="#br0">0 0 0,'0'38'297,"0"1"-250,0-1 0,0 1-16,0-1 47,0 1-15,0-1 15,0 1-62,0-1 62,0 1-31,0-1 0,0 1 15,0-1-15,0 1 31,0-1 47,0 1-62,0-1 15,0 1 62,0-1-62,0 1-15,0-1-47,0 0 46,0 1 16,0-1 63,0 1-63,0-1 16,0 1-1,0-1 157,0 1-218,0-1 30,0 1 1,0-1-1,0 1-15,0-1 156,0 1-140,0-1 171,0 1-203,0-1 313,0 1-281,0-1 202,0 1-249,0-1 62,0 1 188,0-1-188,0 1 0,0-1 312,0 1-140</inkml:trace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5:49:03.5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5:50:22.26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0,'0'38'297,"0"1"-250,0-1 0,0 1-16,0-1 47,0 1-15,0-1 15,0 1-62,0-1 62,0 1-31,0-1 0,0 1 15,0-1-15,0 1 31,0-1 47,0 1-62,0-1 15,0 1 62,0-1-62,0 1-15,0-1-47,0 0 46,0 1 16,0-1 63,0 1-63,0-1 16,0 1-1,0-1 157,0 1-218,0-1 30,0 1 1,0-1-1,0 1-15,0-1 156,0 1-140,0-1 171,0 1-203,0-1 313,0 1-281,0-1 202,0 1-249,0-1 62,0 1 188,0-1-188,0 1 0,0-1 312,0 1-140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5:50:59.76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0,'0'38'297,"0"1"-250,0-1 0,0 1-16,0-1 47,0 1-15,0-1 15,0 1-62,0-1 62,0 1-31,0-1 0,0 1 15,0-1-15,0 1 31,0-1 47,0 1-62,0-1 15,0 1 62,0-1-62,0 1-15,0-1-47,0 0 46,0 1 16,0-1 63,0 1-63,0-1 16,0 1-1,0-1 157,0 1-218,0-1 30,0 1 1,0-1-1,0 1-15,0-1 156,0 1-140,0-1 171,0 1-203,0-1 313,0 1-281,0-1 202,0 1-249,0-1 62,0 1 188,0-1-188,0 1 0,0-1 312,0 1-140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3-19T15:51:00.85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0,'0'38'297,"0"1"-250,0-1 0,0 1-16,0-1 47,0 1-15,0-1 15,0 1-62,0-1 62,0 1-31,0-1 0,0 1 15,0-1-15,0 1 31,0-1 47,0 1-62,0-1 15,0 1 62,0-1-62,0 1-15,0-1-47,0 0 46,0 1 16,0-1 63,0 1-63,0-1 16,0 1-1,0-1 157,0 1-218,0-1 30,0 1 1,0-1-1,0 1-15,0-1 156,0 1-140,0-1 171,0 1-203,0-1 313,0 1-281,0-1 202,0 1-249,0-1 62,0 1 188,0-1-188,0 1 0,0-1 312,0 1-140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21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01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08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3626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589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6025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742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177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66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0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81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16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66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55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644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65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93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752AF9B-F8EC-43B9-815A-9473B0874642}" type="datetimeFigureOut">
              <a:rPr lang="en-IN" smtClean="0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D804C253-4978-4490-95A4-E62289B80F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9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20.emf"/><Relationship Id="rId18" Type="http://schemas.openxmlformats.org/officeDocument/2006/relationships/customXml" Target="../ink/ink23.xml"/><Relationship Id="rId3" Type="http://schemas.openxmlformats.org/officeDocument/2006/relationships/image" Target="../media/image17.emf"/><Relationship Id="rId21" Type="http://schemas.openxmlformats.org/officeDocument/2006/relationships/image" Target="../media/image23.emf"/><Relationship Id="rId7" Type="http://schemas.openxmlformats.org/officeDocument/2006/relationships/image" Target="../media/image18.emf"/><Relationship Id="rId12" Type="http://schemas.openxmlformats.org/officeDocument/2006/relationships/customXml" Target="../ink/ink20.xml"/><Relationship Id="rId17" Type="http://schemas.openxmlformats.org/officeDocument/2006/relationships/image" Target="../media/image22.emf"/><Relationship Id="rId2" Type="http://schemas.openxmlformats.org/officeDocument/2006/relationships/customXml" Target="../ink/ink13.xml"/><Relationship Id="rId16" Type="http://schemas.openxmlformats.org/officeDocument/2006/relationships/customXml" Target="../ink/ink22.xml"/><Relationship Id="rId20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6.xml"/><Relationship Id="rId11" Type="http://schemas.openxmlformats.org/officeDocument/2006/relationships/image" Target="../media/image19.emf"/><Relationship Id="rId5" Type="http://schemas.openxmlformats.org/officeDocument/2006/relationships/customXml" Target="../ink/ink15.xml"/><Relationship Id="rId15" Type="http://schemas.openxmlformats.org/officeDocument/2006/relationships/image" Target="../media/image21.emf"/><Relationship Id="rId10" Type="http://schemas.openxmlformats.org/officeDocument/2006/relationships/customXml" Target="../ink/ink19.xml"/><Relationship Id="rId19" Type="http://schemas.openxmlformats.org/officeDocument/2006/relationships/customXml" Target="../ink/ink24.xml"/><Relationship Id="rId4" Type="http://schemas.openxmlformats.org/officeDocument/2006/relationships/customXml" Target="../ink/ink14.xml"/><Relationship Id="rId9" Type="http://schemas.openxmlformats.org/officeDocument/2006/relationships/customXml" Target="../ink/ink18.xml"/><Relationship Id="rId14" Type="http://schemas.openxmlformats.org/officeDocument/2006/relationships/customXml" Target="../ink/ink21.xml"/><Relationship Id="rId22" Type="http://schemas.openxmlformats.org/officeDocument/2006/relationships/customXml" Target="../ink/ink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9.xml"/><Relationship Id="rId3" Type="http://schemas.openxmlformats.org/officeDocument/2006/relationships/image" Target="../media/image7.emf"/><Relationship Id="rId7" Type="http://schemas.openxmlformats.org/officeDocument/2006/relationships/customXml" Target="../ink/ink4.xml"/><Relationship Id="rId12" Type="http://schemas.openxmlformats.org/officeDocument/2006/relationships/customXml" Target="../ink/ink8.xml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image" Target="../media/image8.emf"/><Relationship Id="rId15" Type="http://schemas.openxmlformats.org/officeDocument/2006/relationships/customXml" Target="../ink/ink11.xml"/><Relationship Id="rId10" Type="http://schemas.openxmlformats.org/officeDocument/2006/relationships/image" Target="../media/image9.emf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8638" y="277088"/>
            <a:ext cx="2143125" cy="2143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63" y="277088"/>
            <a:ext cx="2143125" cy="2143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85875" y="3357562"/>
            <a:ext cx="10144125" cy="157162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Price Prediction for Mobile 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Phones  </a:t>
            </a:r>
          </a:p>
          <a:p>
            <a:pPr algn="ctr"/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</a:p>
          <a:p>
            <a:pPr algn="ctr"/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By </a:t>
            </a:r>
            <a:r>
              <a:rPr lang="en-US" sz="3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Latha </a:t>
            </a:r>
            <a:r>
              <a:rPr lang="en-US" sz="32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Payani</a:t>
            </a:r>
            <a:endParaRPr lang="en-IN" sz="32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dirty="0" smtClean="0"/>
              <a:t>                                                                 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0330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1907" y="293316"/>
            <a:ext cx="762420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Model 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</a:t>
            </a:r>
            <a:r>
              <a:rPr lang="en-US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en-IN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277080"/>
            <a:ext cx="561022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absolute differences between predicted and actual prices, then average these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225" y="1398443"/>
            <a:ext cx="6221557" cy="392170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691731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Root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Squared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Error:</a:t>
            </a:r>
          </a:p>
          <a:p>
            <a:r>
              <a:rPr lang="en-US" dirty="0" smtClean="0"/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the square root of the average of squared differences between predicted and actual prices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4106382"/>
            <a:ext cx="561022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Model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MAE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RMSE to compare different models, helping to identify the most accurate price predictor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1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6982"/>
            <a:ext cx="11513128" cy="651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6595" y="224043"/>
            <a:ext cx="106902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Feature Importance Analysis from Models</a:t>
            </a:r>
            <a:endParaRPr lang="en-IN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452" y="1367415"/>
            <a:ext cx="105571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Camera Specs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 cameras significantly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boost mobile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prices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0106" y="2184127"/>
            <a:ext cx="97536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and storage are critical for determining product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106" y="3100367"/>
            <a:ext cx="108758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Battery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life correlates with higher consumer willingness to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0106" y="4016607"/>
            <a:ext cx="106818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  <a:p>
            <a:r>
              <a:rPr lang="en-US" dirty="0" smtClean="0"/>
              <a:t> 		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processors are linked to significantly higher market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706" y="4768063"/>
            <a:ext cx="1030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AI capabilities enhances pricing potential of devices.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35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91"/>
            <a:ext cx="11610109" cy="54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0362" y="0"/>
            <a:ext cx="78218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Key Takeaways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665018" y="1138535"/>
            <a:ext cx="491836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endParaRPr lang="en-US" dirty="0" smtClean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crucial for enhancing the accuracy of price prediction models.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/>
          <p:cNvSpPr/>
          <p:nvPr/>
        </p:nvSpPr>
        <p:spPr>
          <a:xfrm>
            <a:off x="214876" y="1364825"/>
            <a:ext cx="429491" cy="401782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8" name="Ink 47"/>
              <p14:cNvContentPartPr/>
              <p14:nvPr/>
            </p14:nvContentPartPr>
            <p14:xfrm>
              <a:off x="3657567" y="1427116"/>
              <a:ext cx="360" cy="360"/>
            </p14:xfrm>
          </p:contentPart>
        </mc:Choice>
        <mc:Fallback>
          <p:pic>
            <p:nvPicPr>
              <p:cNvPr id="48" name="Ink 4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6127" y="1425676"/>
                <a:ext cx="3240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9" name="Ink 48"/>
              <p14:cNvContentPartPr/>
              <p14:nvPr/>
            </p14:nvContentPartPr>
            <p14:xfrm>
              <a:off x="2175087" y="3145036"/>
              <a:ext cx="360" cy="360"/>
            </p14:xfrm>
          </p:contentPart>
        </mc:Choice>
        <mc:Fallback>
          <p:pic>
            <p:nvPicPr>
              <p:cNvPr id="49" name="Ink 4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3647" y="3143596"/>
                <a:ext cx="3240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0" name="Ink 49"/>
              <p14:cNvContentPartPr/>
              <p14:nvPr/>
            </p14:nvContentPartPr>
            <p14:xfrm>
              <a:off x="3560727" y="3380476"/>
              <a:ext cx="360" cy="36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59287" y="3379036"/>
                <a:ext cx="3240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4" name="Ink 53"/>
              <p14:cNvContentPartPr/>
              <p14:nvPr/>
            </p14:nvContentPartPr>
            <p14:xfrm>
              <a:off x="858927" y="1593436"/>
              <a:ext cx="360" cy="36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7487" y="1591996"/>
                <a:ext cx="3240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9" name="Ink 58"/>
              <p14:cNvContentPartPr/>
              <p14:nvPr/>
            </p14:nvContentPartPr>
            <p14:xfrm>
              <a:off x="2604567" y="2064316"/>
              <a:ext cx="360" cy="360"/>
            </p14:xfrm>
          </p:contentPart>
        </mc:Choice>
        <mc:Fallback>
          <p:pic>
            <p:nvPicPr>
              <p:cNvPr id="59" name="Ink 5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3127" y="2062876"/>
                <a:ext cx="3240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0" name="Ink 59"/>
              <p14:cNvContentPartPr/>
              <p14:nvPr/>
            </p14:nvContentPartPr>
            <p14:xfrm>
              <a:off x="1025247" y="2632396"/>
              <a:ext cx="360" cy="360"/>
            </p14:xfrm>
          </p:contentPart>
        </mc:Choice>
        <mc:Fallback>
          <p:pic>
            <p:nvPicPr>
              <p:cNvPr id="60" name="Ink 5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3807" y="2630956"/>
                <a:ext cx="3240" cy="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3" name="Ink 62"/>
              <p14:cNvContentPartPr/>
              <p14:nvPr/>
            </p14:nvContentPartPr>
            <p14:xfrm>
              <a:off x="69447" y="4100836"/>
              <a:ext cx="1150200" cy="69840"/>
            </p14:xfrm>
          </p:contentPart>
        </mc:Choice>
        <mc:Fallback>
          <p:pic>
            <p:nvPicPr>
              <p:cNvPr id="63" name="Ink 6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007" y="4099396"/>
                <a:ext cx="115308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3" name="Ink 72"/>
              <p14:cNvContentPartPr/>
              <p14:nvPr/>
            </p14:nvContentPartPr>
            <p14:xfrm>
              <a:off x="707007" y="3089270"/>
              <a:ext cx="3463920" cy="28800"/>
            </p14:xfrm>
          </p:contentPart>
        </mc:Choice>
        <mc:Fallback>
          <p:pic>
            <p:nvPicPr>
              <p:cNvPr id="73" name="Ink 72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5567" y="3087830"/>
                <a:ext cx="346680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76" name="Ink 75"/>
              <p14:cNvContentPartPr/>
              <p14:nvPr/>
            </p14:nvContentPartPr>
            <p14:xfrm>
              <a:off x="650912" y="1551676"/>
              <a:ext cx="3311640" cy="14040"/>
            </p14:xfrm>
          </p:contentPart>
        </mc:Choice>
        <mc:Fallback>
          <p:pic>
            <p:nvPicPr>
              <p:cNvPr id="76" name="Ink 7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9472" y="1550236"/>
                <a:ext cx="331452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7" name="Ink 76"/>
              <p14:cNvContentPartPr/>
              <p14:nvPr/>
            </p14:nvContentPartPr>
            <p14:xfrm>
              <a:off x="650847" y="1565716"/>
              <a:ext cx="56160" cy="360"/>
            </p14:xfrm>
          </p:contentPart>
        </mc:Choice>
        <mc:Fallback>
          <p:pic>
            <p:nvPicPr>
              <p:cNvPr id="77" name="Ink 7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9407" y="1564276"/>
                <a:ext cx="59040" cy="324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Flowchart: Connector 77"/>
          <p:cNvSpPr/>
          <p:nvPr/>
        </p:nvSpPr>
        <p:spPr>
          <a:xfrm>
            <a:off x="249436" y="2887625"/>
            <a:ext cx="429491" cy="401782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79" name="Rectangle 78"/>
          <p:cNvSpPr/>
          <p:nvPr/>
        </p:nvSpPr>
        <p:spPr>
          <a:xfrm>
            <a:off x="707007" y="2638739"/>
            <a:ext cx="587390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Matters 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significantly impacts the overall performance of predictions.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Flowchart: Connector 79"/>
          <p:cNvSpPr/>
          <p:nvPr/>
        </p:nvSpPr>
        <p:spPr>
          <a:xfrm>
            <a:off x="277516" y="4298711"/>
            <a:ext cx="429491" cy="401782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N" dirty="0"/>
          </a:p>
        </p:txBody>
      </p:sp>
      <p:sp>
        <p:nvSpPr>
          <p:cNvPr id="81" name="Rectangle 80"/>
          <p:cNvSpPr/>
          <p:nvPr/>
        </p:nvSpPr>
        <p:spPr>
          <a:xfrm>
            <a:off x="707007" y="4054162"/>
            <a:ext cx="500106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current trends helps in making informed price predictions.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2" name="Ink 81"/>
              <p14:cNvContentPartPr/>
              <p14:nvPr/>
            </p14:nvContentPartPr>
            <p14:xfrm>
              <a:off x="707007" y="4502054"/>
              <a:ext cx="3463920" cy="28800"/>
            </p14:xfrm>
          </p:contentPart>
        </mc:Choice>
        <mc:Fallback>
          <p:pic>
            <p:nvPicPr>
              <p:cNvPr id="82" name="Ink 8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5567" y="4500614"/>
                <a:ext cx="3466800" cy="31680"/>
              </a:xfrm>
              <a:prstGeom prst="rect">
                <a:avLst/>
              </a:prstGeom>
            </p:spPr>
          </p:pic>
        </mc:Fallback>
      </mc:AlternateContent>
      <p:sp>
        <p:nvSpPr>
          <p:cNvPr id="83" name="Rectangle 82"/>
          <p:cNvSpPr/>
          <p:nvPr/>
        </p:nvSpPr>
        <p:spPr>
          <a:xfrm>
            <a:off x="6096000" y="1192364"/>
            <a:ext cx="609600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Importance 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models is necessary for maintaining prediction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Flowchart: Connector 84"/>
          <p:cNvSpPr/>
          <p:nvPr/>
        </p:nvSpPr>
        <p:spPr>
          <a:xfrm>
            <a:off x="5680363" y="1440937"/>
            <a:ext cx="429491" cy="401782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86" name="Ink 85"/>
              <p14:cNvContentPartPr/>
              <p14:nvPr/>
            </p14:nvContentPartPr>
            <p14:xfrm>
              <a:off x="6109854" y="1621144"/>
              <a:ext cx="3311640" cy="14040"/>
            </p14:xfrm>
          </p:contentPart>
        </mc:Choice>
        <mc:Fallback>
          <p:pic>
            <p:nvPicPr>
              <p:cNvPr id="86" name="Ink 8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08414" y="1619704"/>
                <a:ext cx="33145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87" name="Rectangle 86"/>
          <p:cNvSpPr/>
          <p:nvPr/>
        </p:nvSpPr>
        <p:spPr>
          <a:xfrm>
            <a:off x="6109854" y="2683371"/>
            <a:ext cx="55418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Innovative Strategies </a:t>
            </a:r>
            <a:endParaRPr lang="en-US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techniques can improve forecast accuracy and model robustness.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Flowchart: Connector 87"/>
          <p:cNvSpPr/>
          <p:nvPr/>
        </p:nvSpPr>
        <p:spPr>
          <a:xfrm>
            <a:off x="5708071" y="3145036"/>
            <a:ext cx="429491" cy="401782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9" name="Ink 88"/>
              <p14:cNvContentPartPr/>
              <p14:nvPr/>
            </p14:nvContentPartPr>
            <p14:xfrm>
              <a:off x="6137562" y="3338907"/>
              <a:ext cx="3311640" cy="14040"/>
            </p14:xfrm>
          </p:contentPart>
        </mc:Choice>
        <mc:Fallback>
          <p:pic>
            <p:nvPicPr>
              <p:cNvPr id="89" name="Ink 88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36122" y="3337503"/>
                <a:ext cx="3314520" cy="16848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Rectangle 89"/>
          <p:cNvSpPr/>
          <p:nvPr/>
        </p:nvSpPr>
        <p:spPr>
          <a:xfrm>
            <a:off x="6109854" y="4238828"/>
            <a:ext cx="5444837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 </a:t>
            </a:r>
            <a:endParaRPr 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steps helps the audience apply learning to their contexts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Flowchart: Connector 90"/>
          <p:cNvSpPr/>
          <p:nvPr/>
        </p:nvSpPr>
        <p:spPr>
          <a:xfrm>
            <a:off x="5708071" y="4410690"/>
            <a:ext cx="429491" cy="401782"/>
          </a:xfrm>
          <a:prstGeom prst="flowChartConnector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92" name="Ink 91"/>
              <p14:cNvContentPartPr/>
              <p14:nvPr/>
            </p14:nvContentPartPr>
            <p14:xfrm>
              <a:off x="6137562" y="4679809"/>
              <a:ext cx="3311640" cy="14040"/>
            </p14:xfrm>
          </p:contentPart>
        </mc:Choice>
        <mc:Fallback>
          <p:pic>
            <p:nvPicPr>
              <p:cNvPr id="92" name="Ink 9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36122" y="4678369"/>
                <a:ext cx="3314520" cy="1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928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00" y="1440873"/>
            <a:ext cx="8077200" cy="26046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 smtClean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endParaRPr lang="en-IN" sz="66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07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16183" y="257525"/>
            <a:ext cx="88670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Project </a:t>
            </a:r>
            <a:r>
              <a:rPr lang="en-IN" sz="4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 and Objectives</a:t>
            </a:r>
            <a:endParaRPr lang="en-IN" sz="4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211179076"/>
              </p:ext>
            </p:extLst>
          </p:nvPr>
        </p:nvGraphicFramePr>
        <p:xfrm>
          <a:off x="969818" y="1288472"/>
          <a:ext cx="10016767" cy="516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28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6760" y="154770"/>
            <a:ext cx="899476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>
                <a:solidFill>
                  <a:srgbClr val="3D31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</a:t>
            </a:r>
            <a:endParaRPr lang="en-IN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36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</a:t>
            </a:r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and Outliers</a:t>
            </a:r>
            <a:endParaRPr lang="en-IN" sz="3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" y="1690254"/>
            <a:ext cx="11651672" cy="39485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IN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Imputation</a:t>
            </a:r>
            <a:r>
              <a:rPr lang="en-I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</a:t>
            </a:r>
            <a:r>
              <a:rPr lang="en-IN" sz="2400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  <a:endParaRPr lang="en-IN" sz="2400" u="sng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or median for numeric features with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rows with excessive missing data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 Missing Values                                                                                        ensure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quality. </a:t>
            </a: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</a:t>
            </a:r>
            <a:r>
              <a:rPr lang="en-US" sz="24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  <a:r>
              <a:rPr lang="en-US" sz="24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</a:t>
            </a:r>
            <a:endParaRPr lang="en-US" sz="2400" u="sng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dropna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removed duplicates in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checks to ensure data meets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  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Standards  before analysis.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</a:p>
          <a:p>
            <a:r>
              <a:rPr lang="en-IN" sz="2400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</a:t>
            </a:r>
            <a:r>
              <a:rPr lang="en-I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IN" sz="2400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Consistency </a:t>
            </a:r>
            <a:r>
              <a:rPr lang="en-IN" sz="24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mplemented 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IQR methods to find outliers. Capped outliers            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Ensured imputed values are consistent 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reduce their on model training., used box plots to visualize               </a:t>
            </a:r>
            <a:r>
              <a:rPr lang="en-I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287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9127" y="307170"/>
            <a:ext cx="7093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Variables </a:t>
            </a:r>
          </a:p>
        </p:txBody>
      </p:sp>
      <p:sp>
        <p:nvSpPr>
          <p:cNvPr id="3" name="Rectangle 2"/>
          <p:cNvSpPr/>
          <p:nvPr/>
        </p:nvSpPr>
        <p:spPr>
          <a:xfrm>
            <a:off x="669783" y="1584114"/>
            <a:ext cx="25170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3600" y="2136017"/>
            <a:ext cx="8617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to categorical variables to create binary columns, allowing the model to treat these categories independently.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9783" y="2969109"/>
            <a:ext cx="21387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2133600" y="3345875"/>
            <a:ext cx="90885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ordinal variables where categories have a meaningful order, converting them to numerical values accordingly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81732" y="4169438"/>
            <a:ext cx="42222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Avoiding Dummy Variable Trap 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3600" y="4675174"/>
            <a:ext cx="8797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Carefully manage one-hot encoding to prevent redundancy, which can lead to issues in linear models' interpretations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5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4326" y="182479"/>
            <a:ext cx="719050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Feature </a:t>
            </a:r>
            <a:r>
              <a:rPr lang="en-IN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Extraction Methods</a:t>
            </a:r>
          </a:p>
        </p:txBody>
      </p:sp>
      <p:sp>
        <p:nvSpPr>
          <p:cNvPr id="3" name="Rectangle 2"/>
          <p:cNvSpPr/>
          <p:nvPr/>
        </p:nvSpPr>
        <p:spPr>
          <a:xfrm>
            <a:off x="193964" y="1619601"/>
            <a:ext cx="477981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          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coefficients to identify the strength and direction of relationships between features and mobile phone prices, guiding focus on most impactful features for prediction.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8546" y="3598577"/>
            <a:ext cx="489065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           </a:t>
            </a:r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analysis to quantify the contribution of each feature in predicting prices, allowing for insights into key determinants influencing mobile phone pricing strategies.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1" y="890364"/>
            <a:ext cx="6954982" cy="555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1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5058" y="334880"/>
            <a:ext cx="92951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Techniques for Feature Analysis </a:t>
            </a:r>
            <a:endParaRPr lang="en-IN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453112" y="1288474"/>
            <a:ext cx="512619" cy="5264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27017" y="1097854"/>
            <a:ext cx="1001683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                                                                            </a:t>
            </a:r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Utilized heat maps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illustrate correlations between features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influencers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price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35169" y="2079252"/>
            <a:ext cx="512619" cy="5264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125058" y="1849250"/>
            <a:ext cx="1051275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Bar </a:t>
            </a:r>
            <a:r>
              <a:rPr lang="en-US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Bar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 for visualizing the feature importance derived from the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models 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insights.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35169" y="2870030"/>
            <a:ext cx="512619" cy="5264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427017" y="2600646"/>
            <a:ext cx="1001683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Scatter Plots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scatter plots to analyze relationships between specific features and mobile phone prices effectively.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5168" y="3785499"/>
            <a:ext cx="512619" cy="5264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27016" y="3396502"/>
            <a:ext cx="1001683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HistPlot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distribution of a dataset. It displays the frequency or count of data points within certain ranges or bins, showing the shape of the data distribution.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53112" y="4725843"/>
            <a:ext cx="512619" cy="5264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427015" y="4311971"/>
            <a:ext cx="10210802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PairPlot</a:t>
            </a:r>
            <a:endParaRPr lang="en-US" sz="28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relationships between multiple variables in a dataset. It's especially useful when working with datasets that have more than two variables, allowing you to quickly explore the interactions between all pairs of variables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07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3399" y="334879"/>
            <a:ext cx="106974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Model </a:t>
            </a:r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Building: Training and Testing Sets</a:t>
            </a:r>
            <a:endParaRPr lang="en-IN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87542" y="1991149"/>
            <a:ext cx="594017" cy="3048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5693454" y="1967345"/>
            <a:ext cx="594017" cy="3048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022238" y="1953491"/>
            <a:ext cx="594017" cy="3048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2293819" y="1967345"/>
            <a:ext cx="594017" cy="3048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9853170" y="1967345"/>
            <a:ext cx="594017" cy="3048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7639198" y="2001351"/>
            <a:ext cx="594017" cy="3048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46363" y="3334389"/>
            <a:ext cx="17141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Review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364" y="3834548"/>
            <a:ext cx="1572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initial review to understand data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5654" y="3365167"/>
            <a:ext cx="12153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Split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55654" y="3869184"/>
            <a:ext cx="16277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dataset into training and testing subsets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3408" y="3334389"/>
            <a:ext cx="14558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Set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51592" y="3869184"/>
            <a:ext cx="17179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the training set to build predictive models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33617" y="3322905"/>
            <a:ext cx="1325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Set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14520" y="3869184"/>
            <a:ext cx="19010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Reserve the testing set for evaluating model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81735" y="3322905"/>
            <a:ext cx="18493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60593" y="3834548"/>
            <a:ext cx="1702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model using selected algorithms on the training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9351225" y="3322905"/>
            <a:ext cx="18774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353538" y="3866998"/>
            <a:ext cx="21872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model's performance using the testing data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Minus 25"/>
          <p:cNvSpPr/>
          <p:nvPr/>
        </p:nvSpPr>
        <p:spPr>
          <a:xfrm>
            <a:off x="-1440873" y="2812474"/>
            <a:ext cx="14588837" cy="2909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4" name="Ink 33"/>
              <p14:cNvContentPartPr/>
              <p14:nvPr/>
            </p14:nvContentPartPr>
            <p14:xfrm>
              <a:off x="997527" y="2299920"/>
              <a:ext cx="1593660" cy="693000"/>
            </p14:xfrm>
          </p:contentPart>
        </mc:Choice>
        <mc:Fallback>
          <p:pic>
            <p:nvPicPr>
              <p:cNvPr id="34" name="Ink 3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5647" y="2288040"/>
                <a:ext cx="1617419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/>
              <p14:cNvContentPartPr/>
              <p14:nvPr/>
            </p14:nvContentPartPr>
            <p14:xfrm>
              <a:off x="4350327" y="2286131"/>
              <a:ext cx="360" cy="651600"/>
            </p14:xfrm>
          </p:contentPart>
        </mc:Choice>
        <mc:Fallback>
          <p:pic>
            <p:nvPicPr>
              <p:cNvPr id="39" name="Ink 3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8447" y="2274251"/>
                <a:ext cx="2412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0" name="Ink 39"/>
              <p14:cNvContentPartPr/>
              <p14:nvPr/>
            </p14:nvContentPartPr>
            <p14:xfrm>
              <a:off x="6018884" y="2258291"/>
              <a:ext cx="360" cy="651600"/>
            </p14:xfrm>
          </p:contentPart>
        </mc:Choice>
        <mc:Fallback>
          <p:pic>
            <p:nvPicPr>
              <p:cNvPr id="40" name="Ink 3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7004" y="2246411"/>
                <a:ext cx="2412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1" name="Ink 40"/>
              <p14:cNvContentPartPr/>
              <p14:nvPr/>
            </p14:nvContentPartPr>
            <p14:xfrm>
              <a:off x="10156058" y="2299920"/>
              <a:ext cx="360" cy="651600"/>
            </p14:xfrm>
          </p:contentPart>
        </mc:Choice>
        <mc:Fallback>
          <p:pic>
            <p:nvPicPr>
              <p:cNvPr id="41" name="Ink 4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44178" y="2288040"/>
                <a:ext cx="2412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/>
              <p14:cNvContentPartPr/>
              <p14:nvPr/>
            </p14:nvContentPartPr>
            <p14:xfrm>
              <a:off x="7937118" y="2299920"/>
              <a:ext cx="360" cy="651600"/>
            </p14:xfrm>
          </p:contentPart>
        </mc:Choice>
        <mc:Fallback>
          <p:pic>
            <p:nvPicPr>
              <p:cNvPr id="42" name="Ink 4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5238" y="2288040"/>
                <a:ext cx="2412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4" name="Ink 43"/>
              <p14:cNvContentPartPr/>
              <p14:nvPr/>
            </p14:nvContentPartPr>
            <p14:xfrm>
              <a:off x="997527" y="2992560"/>
              <a:ext cx="360" cy="360"/>
            </p14:xfrm>
          </p:contentPart>
        </mc:Choice>
        <mc:Fallback>
          <p:pic>
            <p:nvPicPr>
              <p:cNvPr id="44" name="Ink 43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5647" y="2980680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0" name="Ink 49"/>
              <p14:cNvContentPartPr/>
              <p14:nvPr/>
            </p14:nvContentPartPr>
            <p14:xfrm>
              <a:off x="998203" y="2706160"/>
              <a:ext cx="360" cy="651600"/>
            </p14:xfrm>
          </p:contentPart>
        </mc:Choice>
        <mc:Fallback>
          <p:pic>
            <p:nvPicPr>
              <p:cNvPr id="50" name="Ink 4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6323" y="2694280"/>
                <a:ext cx="2412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1" name="Ink 50"/>
              <p14:cNvContentPartPr/>
              <p14:nvPr/>
            </p14:nvContentPartPr>
            <p14:xfrm>
              <a:off x="2590827" y="2671091"/>
              <a:ext cx="360" cy="651600"/>
            </p14:xfrm>
          </p:contentPart>
        </mc:Choice>
        <mc:Fallback>
          <p:pic>
            <p:nvPicPr>
              <p:cNvPr id="51" name="Ink 5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8947" y="2659211"/>
                <a:ext cx="2412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2" name="Ink 51"/>
              <p14:cNvContentPartPr/>
              <p14:nvPr/>
            </p14:nvContentPartPr>
            <p14:xfrm>
              <a:off x="10160667" y="2646420"/>
              <a:ext cx="360" cy="651600"/>
            </p14:xfrm>
          </p:contentPart>
        </mc:Choice>
        <mc:Fallback>
          <p:pic>
            <p:nvPicPr>
              <p:cNvPr id="52" name="Ink 5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48787" y="2634540"/>
                <a:ext cx="2412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53" name="Ink 52"/>
              <p14:cNvContentPartPr/>
              <p14:nvPr/>
            </p14:nvContentPartPr>
            <p14:xfrm>
              <a:off x="6018524" y="2674631"/>
              <a:ext cx="360" cy="651600"/>
            </p14:xfrm>
          </p:contentPart>
        </mc:Choice>
        <mc:Fallback>
          <p:pic>
            <p:nvPicPr>
              <p:cNvPr id="53" name="Ink 5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06644" y="2662751"/>
                <a:ext cx="2412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4" name="Ink 53"/>
              <p14:cNvContentPartPr/>
              <p14:nvPr/>
            </p14:nvContentPartPr>
            <p14:xfrm>
              <a:off x="4350327" y="2682789"/>
              <a:ext cx="360" cy="651600"/>
            </p14:xfrm>
          </p:contentPart>
        </mc:Choice>
        <mc:Fallback>
          <p:pic>
            <p:nvPicPr>
              <p:cNvPr id="54" name="Ink 5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8447" y="2670909"/>
                <a:ext cx="2412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5" name="Ink 54"/>
              <p14:cNvContentPartPr/>
              <p14:nvPr/>
            </p14:nvContentPartPr>
            <p14:xfrm>
              <a:off x="7941727" y="2698805"/>
              <a:ext cx="360" cy="651600"/>
            </p14:xfrm>
          </p:contentPart>
        </mc:Choice>
        <mc:Fallback>
          <p:pic>
            <p:nvPicPr>
              <p:cNvPr id="55" name="Ink 5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29847" y="2686925"/>
                <a:ext cx="24120" cy="6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05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210189"/>
            <a:ext cx="9700627" cy="707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of Machine Learning Algorithms</a:t>
            </a:r>
            <a:endParaRPr lang="en-IN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9382" y="1429435"/>
            <a:ext cx="11139054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IN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  <a:endParaRPr lang="en-US" sz="2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interpretable, ideal for price estimation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Intuitive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easy to visualize,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tasks                                                                                              non-linear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I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Forests                                                Gradient Boosting</a:t>
            </a:r>
            <a:endParaRPr lang="en-US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model, reduces overfitting through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                   High accuracy, works well with complex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                                                                        datasets and feature interactions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</a:t>
            </a:r>
            <a:r>
              <a:rPr lang="en-US" sz="28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KneighborsRegressor</a:t>
            </a:r>
            <a:endParaRPr lang="en-US" sz="28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predicts the target value (e.g., price) of a data point by averaging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values of its k-nearest neighbors in the feature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55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73236" cy="322810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36" y="0"/>
            <a:ext cx="4378037" cy="32281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273" y="0"/>
            <a:ext cx="3740728" cy="6608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28109"/>
            <a:ext cx="4253345" cy="338050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345" y="3228109"/>
            <a:ext cx="4317856" cy="338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2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703</TotalTime>
  <Words>812</Words>
  <Application>Microsoft Office PowerPoint</Application>
  <PresentationFormat>Widescreen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Impact</vt:lpstr>
      <vt:lpstr>Times New Roman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Latha</dc:creator>
  <cp:lastModifiedBy>Latha</cp:lastModifiedBy>
  <cp:revision>70</cp:revision>
  <dcterms:created xsi:type="dcterms:W3CDTF">2025-03-19T05:51:29Z</dcterms:created>
  <dcterms:modified xsi:type="dcterms:W3CDTF">2025-03-19T17:35:39Z</dcterms:modified>
</cp:coreProperties>
</file>