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932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3122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64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37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49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4093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64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301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301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64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6694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683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0062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23076RN4BI</dc:creator>
  <dcterms:created xsi:type="dcterms:W3CDTF">2024-08-30T09:51:13Z</dcterms:created>
  <dcterms:modified xsi:type="dcterms:W3CDTF">2024-08-30T09:51:13Z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fc7bf6c3ed1f438697aa734fedf2e782</vt:lpwstr>
  </property>
</Properties>
</file>