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7" r:id="rId2"/>
    <p:sldId id="258" r:id="rId3"/>
    <p:sldId id="256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3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1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4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87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6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811A72-8072-48EA-B9FA-55C28600B71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31095C-0973-43DB-A8B5-C71A3FF9A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6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09827-89E8-BE07-3F79-B1B111264DCB}"/>
              </a:ext>
            </a:extLst>
          </p:cNvPr>
          <p:cNvSpPr/>
          <p:nvPr/>
        </p:nvSpPr>
        <p:spPr>
          <a:xfrm>
            <a:off x="3478779" y="2505670"/>
            <a:ext cx="4828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InflationInsights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9DEFB-B9A8-D2D1-BE26-79FD8B4FA01F}"/>
              </a:ext>
            </a:extLst>
          </p:cNvPr>
          <p:cNvSpPr txBox="1"/>
          <p:nvPr/>
        </p:nvSpPr>
        <p:spPr>
          <a:xfrm>
            <a:off x="3407659" y="3575090"/>
            <a:ext cx="800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Nakka</a:t>
            </a:r>
            <a:r>
              <a:rPr lang="en-US" sz="3200" dirty="0"/>
              <a:t> Bindu Latha P0 Project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0082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6D439-BA5F-CE96-C917-3A18143195FA}"/>
              </a:ext>
            </a:extLst>
          </p:cNvPr>
          <p:cNvSpPr txBox="1"/>
          <p:nvPr/>
        </p:nvSpPr>
        <p:spPr>
          <a:xfrm>
            <a:off x="655244" y="418047"/>
            <a:ext cx="10536072" cy="591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Stack: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Language: Python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Pandas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Editor: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VSCode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SQLite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InflationInsights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a data collection and analysis platform that collects key inflation indicators across countries and years in a unified database.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aim of this project is to provide an insights to make future trends.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Functionalities: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 Operations: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Create: Ingest and process financial data feeds.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Read: Provide interactive dashboards, queries, and reports.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Update: Implement periodic dataset updates.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Delete: Manage outdated data for accuracy.</a:t>
            </a:r>
          </a:p>
        </p:txBody>
      </p:sp>
    </p:spTree>
    <p:extLst>
      <p:ext uri="{BB962C8B-B14F-4D97-AF65-F5344CB8AC3E}">
        <p14:creationId xmlns:p14="http://schemas.microsoft.com/office/powerpoint/2010/main" val="24419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E8981F-8B18-1F44-19B5-0F8C0458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33" y="1025090"/>
            <a:ext cx="10238527" cy="52842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EFDCA8-881D-904B-62B4-9B431CCAAD57}"/>
              </a:ext>
            </a:extLst>
          </p:cNvPr>
          <p:cNvSpPr txBox="1"/>
          <p:nvPr/>
        </p:nvSpPr>
        <p:spPr>
          <a:xfrm>
            <a:off x="1361440" y="548640"/>
            <a:ext cx="671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ER Diagram: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0246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4B6B2-7530-5272-94A2-1C4DDEF1867E}"/>
              </a:ext>
            </a:extLst>
          </p:cNvPr>
          <p:cNvSpPr txBox="1"/>
          <p:nvPr/>
        </p:nvSpPr>
        <p:spPr>
          <a:xfrm>
            <a:off x="1239520" y="2225040"/>
            <a:ext cx="830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Github</a:t>
            </a:r>
            <a:r>
              <a:rPr lang="en-US" sz="3600" b="1" dirty="0"/>
              <a:t> Repository :  </a:t>
            </a:r>
          </a:p>
          <a:p>
            <a:pPr algn="ctr"/>
            <a:r>
              <a:rPr lang="en-US" sz="3600" dirty="0"/>
              <a:t>https://github.com/Latha593/Revature.git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2602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55EFA-170D-F2A3-2531-C48D2C83FC4F}"/>
              </a:ext>
            </a:extLst>
          </p:cNvPr>
          <p:cNvSpPr txBox="1"/>
          <p:nvPr/>
        </p:nvSpPr>
        <p:spPr>
          <a:xfrm>
            <a:off x="548640" y="735955"/>
            <a:ext cx="107391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Challenges faced:</a:t>
            </a:r>
          </a:p>
          <a:p>
            <a:pPr algn="l"/>
            <a:r>
              <a:rPr lang="en-US" sz="2400" b="1" i="0" dirty="0">
                <a:effectLst/>
                <a:latin typeface="Söhne"/>
              </a:rPr>
              <a:t>Data Accuracy and Completeness: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Ensuring the accuracy and completeness of the aggregated inflation data from diverse sources.</a:t>
            </a:r>
          </a:p>
          <a:p>
            <a:pPr algn="l"/>
            <a:r>
              <a:rPr lang="en-IN" sz="2400" b="1" i="0" dirty="0">
                <a:effectLst/>
                <a:latin typeface="Söhne"/>
              </a:rPr>
              <a:t>Database Integration:</a:t>
            </a:r>
            <a:endParaRPr lang="en-IN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Difficulties in handling large datasets, optimizing queries, and ensuring database performance.</a:t>
            </a:r>
          </a:p>
          <a:p>
            <a:pPr algn="l"/>
            <a:r>
              <a:rPr lang="en-US" sz="2400" b="1" i="0" dirty="0">
                <a:effectLst/>
                <a:latin typeface="Söhne"/>
              </a:rPr>
              <a:t>Scalability: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Ensuring that the platform can scale effectively to handle an increasing volume of users and data.</a:t>
            </a:r>
          </a:p>
          <a:p>
            <a:pPr algn="l"/>
            <a:r>
              <a:rPr lang="en-US" sz="2400" b="1" i="0" dirty="0">
                <a:effectLst/>
                <a:latin typeface="Söhne"/>
              </a:rPr>
              <a:t>Maintenance and Updates: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Challenge: Regularly updating and maintaining the platform to adapt to changing data sources and technologies.</a:t>
            </a:r>
          </a:p>
          <a:p>
            <a:pPr algn="l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269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D2387882-8B23-CB60-73B2-19055E0A0A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600" y="-1803400"/>
            <a:ext cx="53848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DCD7C-3F4A-63C9-C883-89FAEA2DE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"/>
            <a:ext cx="12192000" cy="68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46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200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Bindu Latha</dc:creator>
  <cp:lastModifiedBy>Bindu Latha</cp:lastModifiedBy>
  <cp:revision>5</cp:revision>
  <dcterms:created xsi:type="dcterms:W3CDTF">2024-01-18T17:55:03Z</dcterms:created>
  <dcterms:modified xsi:type="dcterms:W3CDTF">2024-01-19T14:43:08Z</dcterms:modified>
</cp:coreProperties>
</file>