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8-B240-BE22-576FC35E2D9B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08-B240-BE22-576FC35E2D9B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08-B240-BE22-576FC35E2D9B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08-B240-BE22-576FC35E2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M. LATHA DEVI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312206226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madhan</cp:lastModifiedBy>
  <cp:revision>16</cp:revision>
  <dcterms:created xsi:type="dcterms:W3CDTF">2024-03-29T15:07:00Z</dcterms:created>
  <dcterms:modified xsi:type="dcterms:W3CDTF">2024-09-11T04:48:12Z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