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8198-369F-40E3-86F4-CCB943BF00EE}" type="datetimeFigureOut">
              <a:rPr lang="en-US" smtClean="0"/>
              <a:pPr/>
              <a:t>16-May-19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C68A7-821D-4204-B6B8-AE1EF357E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Gill Sans Ultra Bold" pitchFamily="34" charset="0"/>
              </a:rPr>
              <a:t>Any Guesses..What’s our</a:t>
            </a:r>
            <a:br>
              <a:rPr lang="en-US" dirty="0" smtClean="0">
                <a:latin typeface="Gill Sans Ultra Bold" pitchFamily="34" charset="0"/>
              </a:rPr>
            </a:br>
            <a:r>
              <a:rPr lang="en-US" dirty="0" smtClean="0">
                <a:latin typeface="Gill Sans Ultra Bold" pitchFamily="34" charset="0"/>
              </a:rPr>
              <a:t>our Project is about..??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" name="Content Placeholder 11" descr="n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4953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19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itchFamily="18" charset="0"/>
              </a:rPr>
              <a:t>SAMRIDHI NET BANKING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87630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sz="4800" u="sng" dirty="0" smtClean="0">
                <a:solidFill>
                  <a:srgbClr val="C00000"/>
                </a:solidFill>
              </a:rPr>
              <a:t>Team Members 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S.BABY </a:t>
            </a:r>
            <a:r>
              <a:rPr lang="en-US" dirty="0" smtClean="0">
                <a:solidFill>
                  <a:schemeClr val="tx1"/>
                </a:solidFill>
              </a:rPr>
              <a:t>LATHA-17B01A05F6(CSE)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M.NAVYA BHARGAVI-17B01A0582(CSE)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BH.GAYATHRI-17B01A0508(CSE)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S.VARSHA-17B01A05F5(CSE)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K.V.S.JAHNAVI-17B01A0577(CSE)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Why This Project???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chosen this project because we felt that Net Banking is becoming more and more popular in this modern world.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it is simple to open and easy to access for all the customers.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very convenient to the users that they can transfer money easily without standing in queues etc.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little time we can complete the process of transaction  and we can get updates easily.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722438"/>
          </a:xfrm>
        </p:spPr>
        <p:txBody>
          <a:bodyPr/>
          <a:lstStyle/>
          <a:p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Eras Bold ITC" pitchFamily="34" charset="0"/>
              </a:rPr>
              <a:t>Use Case Diagram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Eras Bold ITC" pitchFamily="34" charset="0"/>
            </a:endParaRPr>
          </a:p>
        </p:txBody>
      </p:sp>
      <p:pic>
        <p:nvPicPr>
          <p:cNvPr id="4" name="Content Placeholder 3" descr="usec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90600"/>
            <a:ext cx="8906729" cy="5867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pplication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Eras Bold ITC" pitchFamily="34" charset="0"/>
              </a:rPr>
              <a:t>Application Flow Diagram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Eras Bold ITC" pitchFamily="34" charset="0"/>
              </a:rPr>
              <a:t/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  <a:latin typeface="Eras Bold ITC" pitchFamily="34" charset="0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Eras Bold ITC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Eras Bold ITC" pitchFamily="34" charset="0"/>
              </a:rPr>
              <a:t>Database Schema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Eras Bold ITC" pitchFamily="34" charset="0"/>
            </a:endParaRPr>
          </a:p>
        </p:txBody>
      </p:sp>
      <p:pic>
        <p:nvPicPr>
          <p:cNvPr id="4" name="Picture 3" descr="databasesche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7" y="1219200"/>
            <a:ext cx="8794193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9600" dirty="0" smtClean="0">
                <a:solidFill>
                  <a:srgbClr val="002060"/>
                </a:solidFill>
              </a:rPr>
              <a:t>-Project Demo</a:t>
            </a:r>
            <a:endParaRPr lang="en-US" sz="9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108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Any Guesses..What’s our our Project is about..?? </vt:lpstr>
      <vt:lpstr>SAMRIDHI NET BANKING</vt:lpstr>
      <vt:lpstr>Why This Project???</vt:lpstr>
      <vt:lpstr>Use Case Diagram</vt:lpstr>
      <vt:lpstr>Application Flow Diagram </vt:lpstr>
      <vt:lpstr>Database Schema</vt:lpstr>
      <vt:lpstr>-Project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SAMRIDHI NATIONAL BANK</dc:title>
  <dc:creator>Administrator's</dc:creator>
  <cp:lastModifiedBy>Administrator's</cp:lastModifiedBy>
  <cp:revision>27</cp:revision>
  <dcterms:created xsi:type="dcterms:W3CDTF">2019-05-15T17:39:16Z</dcterms:created>
  <dcterms:modified xsi:type="dcterms:W3CDTF">2019-05-16T10:14:05Z</dcterms:modified>
</cp:coreProperties>
</file>