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Slides/notesSlide1.xml" ContentType="application/vnd.openxmlformats-officedocument.presentationml.notes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192"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tableStyles" Target="tableStyle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27" name=""/>
        <p:cNvGrpSpPr/>
        <p:nvPr/>
      </p:nvGrpSpPr>
      <p:grpSpPr>
        <a:xfrm>
          <a:off x="0" y="0"/>
          <a:ext cx="0" cy="0"/>
          <a:chOff x="0" y="0"/>
          <a:chExt cx="0" cy="0"/>
        </a:xfrm>
      </p:grpSpPr>
      <p:sp>
        <p:nvSpPr>
          <p:cNvPr id="1048695"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96"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A9F76A0A-A751-4117-9449-8B96CCA72929}" type="datetimeFigureOut">
              <a:rPr lang="en-US" smtClean="0"/>
              <a:t>11/1/2023</a:t>
            </a:fld>
            <a:endParaRPr lang="en-US"/>
          </a:p>
        </p:txBody>
      </p:sp>
      <p:sp>
        <p:nvSpPr>
          <p:cNvPr id="1048697"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98"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9"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00"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3CDBCFD9-D909-4588-B80E-1A12BFF0FB76}"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42" name="Slide Image Placeholder 1"/>
          <p:cNvSpPr>
            <a:spLocks noChangeAspect="1" noRot="1" noGrp="1"/>
          </p:cNvSpPr>
          <p:nvPr>
            <p:ph type="sldImg"/>
          </p:nvPr>
        </p:nvSpPr>
        <p:spPr/>
      </p:sp>
      <p:sp>
        <p:nvSpPr>
          <p:cNvPr id="1048643" name="Notes Placeholder 2"/>
          <p:cNvSpPr>
            <a:spLocks noGrp="1"/>
          </p:cNvSpPr>
          <p:nvPr>
            <p:ph type="body" idx="1"/>
          </p:nvPr>
        </p:nvSpPr>
        <p:spPr/>
        <p:txBody>
          <a:bodyPr>
            <a:normAutofit/>
          </a:bodyPr>
          <a:p>
            <a:endParaRPr dirty="0" lang="en-US"/>
          </a:p>
        </p:txBody>
      </p:sp>
      <p:sp>
        <p:nvSpPr>
          <p:cNvPr id="1048644" name="Slide Number Placeholder 3"/>
          <p:cNvSpPr>
            <a:spLocks noGrp="1"/>
          </p:cNvSpPr>
          <p:nvPr>
            <p:ph type="sldNum" sz="quarter" idx="10"/>
          </p:nvPr>
        </p:nvSpPr>
        <p:spPr/>
        <p:txBody>
          <a:bodyPr/>
          <a:p>
            <a:fld id="{3CDBCFD9-D909-4588-B80E-1A12BFF0FB76}" type="slidenum">
              <a:rPr lang="en-US" smtClean="0"/>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4" name="Straight Connector 6"/>
          <p:cNvSpPr>
            <a:spLocks noChangeShapeType="1"/>
          </p:cNvSpPr>
          <p:nvPr/>
        </p:nvSpPr>
        <p:spPr bwMode="auto">
          <a:xfrm>
            <a:off x="514350" y="5349902"/>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5" name="Title 28"/>
          <p:cNvSpPr>
            <a:spLocks noGrp="1"/>
          </p:cNvSpPr>
          <p:nvPr>
            <p:ph type="ctrTitle"/>
          </p:nvPr>
        </p:nvSpPr>
        <p:spPr>
          <a:xfrm>
            <a:off x="381000" y="4853411"/>
            <a:ext cx="8458200" cy="1222375"/>
          </a:xfrm>
        </p:spPr>
        <p:txBody>
          <a:bodyPr anchor="t"/>
          <a:p>
            <a:r>
              <a:rPr kumimoji="0" lang="en-US" smtClean="0"/>
              <a:t>Click to edit Master title style</a:t>
            </a:r>
            <a:endParaRPr kumimoji="0" lang="en-US"/>
          </a:p>
        </p:txBody>
      </p:sp>
      <p:sp>
        <p:nvSpPr>
          <p:cNvPr id="1048586" name="Subtitle 8"/>
          <p:cNvSpPr>
            <a:spLocks noGrp="1"/>
          </p:cNvSpPr>
          <p:nvPr>
            <p:ph type="subTitle" idx="1"/>
          </p:nvPr>
        </p:nvSpPr>
        <p:spPr>
          <a:xfrm>
            <a:off x="381000" y="3886200"/>
            <a:ext cx="8458200" cy="914400"/>
          </a:xfrm>
        </p:spPr>
        <p:txBody>
          <a:bodyPr anchor="b"/>
          <a:lstStyle>
            <a:lvl1pPr algn="l" indent="0" marL="0">
              <a:buNone/>
              <a:defRPr sz="2400">
                <a:solidFill>
                  <a:schemeClr val="tx2">
                    <a:shade val="75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7" name="Date Placeholder 15"/>
          <p:cNvSpPr>
            <a:spLocks noGrp="1"/>
          </p:cNvSpPr>
          <p:nvPr>
            <p:ph type="dt" sz="half" idx="10"/>
          </p:nvPr>
        </p:nvSpPr>
        <p:spPr/>
        <p:txBody>
          <a:bodyPr/>
          <a:p>
            <a:fld id="{8A544915-6DC6-4282-A8FC-B5D55566E316}" type="datetimeFigureOut">
              <a:rPr lang="en-US" smtClean="0"/>
              <a:t>11/1/2023</a:t>
            </a:fld>
            <a:endParaRPr lang="en-US"/>
          </a:p>
        </p:txBody>
      </p:sp>
      <p:sp>
        <p:nvSpPr>
          <p:cNvPr id="1048588" name="Footer Placeholder 1"/>
          <p:cNvSpPr>
            <a:spLocks noGrp="1"/>
          </p:cNvSpPr>
          <p:nvPr>
            <p:ph type="ftr" sz="quarter" idx="11"/>
          </p:nvPr>
        </p:nvSpPr>
        <p:spPr/>
        <p:txBody>
          <a:bodyPr/>
          <a:p>
            <a:endParaRPr lang="en-US"/>
          </a:p>
        </p:txBody>
      </p:sp>
      <p:sp>
        <p:nvSpPr>
          <p:cNvPr id="1048589" name="Slide Number Placeholder 14"/>
          <p:cNvSpPr>
            <a:spLocks noGrp="1"/>
          </p:cNvSpPr>
          <p:nvPr>
            <p:ph type="sldNum" sz="quarter" idx="12"/>
          </p:nvPr>
        </p:nvSpPr>
        <p:spPr>
          <a:xfrm>
            <a:off x="8229600" y="6473952"/>
            <a:ext cx="758952" cy="246888"/>
          </a:xfrm>
        </p:spPr>
        <p:txBody>
          <a:bodyPr/>
          <a:p>
            <a:fld id="{7356F242-9262-48FE-85C1-0C8637B59B1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2" name=""/>
        <p:cNvGrpSpPr/>
        <p:nvPr/>
      </p:nvGrpSpPr>
      <p:grpSpPr>
        <a:xfrm>
          <a:off x="0" y="0"/>
          <a:ext cx="0" cy="0"/>
          <a:chOff x="0" y="0"/>
          <a:chExt cx="0" cy="0"/>
        </a:xfrm>
      </p:grpSpPr>
      <p:sp>
        <p:nvSpPr>
          <p:cNvPr id="1048662" name="Title 1"/>
          <p:cNvSpPr>
            <a:spLocks noGrp="1"/>
          </p:cNvSpPr>
          <p:nvPr>
            <p:ph type="title"/>
          </p:nvPr>
        </p:nvSpPr>
        <p:spPr/>
        <p:txBody>
          <a:bodyPr/>
          <a:p>
            <a:r>
              <a:rPr kumimoji="0" lang="en-US" smtClean="0"/>
              <a:t>Click to edit Master title style</a:t>
            </a:r>
            <a:endParaRPr kumimoji="0" lang="en-US"/>
          </a:p>
        </p:txBody>
      </p:sp>
      <p:sp>
        <p:nvSpPr>
          <p:cNvPr id="1048663"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Date Placeholder 3"/>
          <p:cNvSpPr>
            <a:spLocks noGrp="1"/>
          </p:cNvSpPr>
          <p:nvPr>
            <p:ph type="dt" sz="half" idx="10"/>
          </p:nvPr>
        </p:nvSpPr>
        <p:spPr/>
        <p:txBody>
          <a:bodyPr/>
          <a:p>
            <a:fld id="{8A544915-6DC6-4282-A8FC-B5D55566E316}" type="datetimeFigureOut">
              <a:rPr lang="en-US" smtClean="0"/>
              <a:t>11/1/2023</a:t>
            </a:fld>
            <a:endParaRPr lang="en-US"/>
          </a:p>
        </p:txBody>
      </p:sp>
      <p:sp>
        <p:nvSpPr>
          <p:cNvPr id="1048665" name="Footer Placeholder 4"/>
          <p:cNvSpPr>
            <a:spLocks noGrp="1"/>
          </p:cNvSpPr>
          <p:nvPr>
            <p:ph type="ftr" sz="quarter" idx="11"/>
          </p:nvPr>
        </p:nvSpPr>
        <p:spPr/>
        <p:txBody>
          <a:bodyPr/>
          <a:p>
            <a:endParaRPr lang="en-US"/>
          </a:p>
        </p:txBody>
      </p:sp>
      <p:sp>
        <p:nvSpPr>
          <p:cNvPr id="1048666" name="Slide Number Placeholder 5"/>
          <p:cNvSpPr>
            <a:spLocks noGrp="1"/>
          </p:cNvSpPr>
          <p:nvPr>
            <p:ph type="sldNum" sz="quarter" idx="12"/>
          </p:nvPr>
        </p:nvSpPr>
        <p:spPr/>
        <p:txBody>
          <a:bodyPr/>
          <a:p>
            <a:fld id="{7356F242-9262-48FE-85C1-0C8637B59B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120" name=""/>
        <p:cNvGrpSpPr/>
        <p:nvPr/>
      </p:nvGrpSpPr>
      <p:grpSpPr>
        <a:xfrm>
          <a:off x="0" y="0"/>
          <a:ext cx="0" cy="0"/>
          <a:chOff x="0" y="0"/>
          <a:chExt cx="0" cy="0"/>
        </a:xfrm>
      </p:grpSpPr>
      <p:sp>
        <p:nvSpPr>
          <p:cNvPr id="1048651" name="Vertical Title 1"/>
          <p:cNvSpPr>
            <a:spLocks noGrp="1"/>
          </p:cNvSpPr>
          <p:nvPr>
            <p:ph type="title" orient="vert"/>
          </p:nvPr>
        </p:nvSpPr>
        <p:spPr>
          <a:xfrm>
            <a:off x="6858000" y="549276"/>
            <a:ext cx="1828800" cy="5851525"/>
          </a:xfrm>
        </p:spPr>
        <p:txBody>
          <a:bodyPr vert="eaVert"/>
          <a:p>
            <a:r>
              <a:rPr kumimoji="0" lang="en-US" smtClean="0"/>
              <a:t>Click to edit Master title style</a:t>
            </a:r>
            <a:endParaRPr kumimoji="0" lang="en-US"/>
          </a:p>
        </p:txBody>
      </p:sp>
      <p:sp>
        <p:nvSpPr>
          <p:cNvPr id="1048652" name="Vertical Text Placeholder 2"/>
          <p:cNvSpPr>
            <a:spLocks noGrp="1"/>
          </p:cNvSpPr>
          <p:nvPr>
            <p:ph type="body" orient="vert" idx="1"/>
          </p:nvPr>
        </p:nvSpPr>
        <p:spPr>
          <a:xfrm>
            <a:off x="457200" y="549276"/>
            <a:ext cx="62484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3" name="Date Placeholder 3"/>
          <p:cNvSpPr>
            <a:spLocks noGrp="1"/>
          </p:cNvSpPr>
          <p:nvPr>
            <p:ph type="dt" sz="half" idx="10"/>
          </p:nvPr>
        </p:nvSpPr>
        <p:spPr/>
        <p:txBody>
          <a:bodyPr/>
          <a:p>
            <a:fld id="{8A544915-6DC6-4282-A8FC-B5D55566E316}" type="datetimeFigureOut">
              <a:rPr lang="en-US" smtClean="0"/>
              <a:t>11/1/2023</a:t>
            </a:fld>
            <a:endParaRPr lang="en-US"/>
          </a:p>
        </p:txBody>
      </p:sp>
      <p:sp>
        <p:nvSpPr>
          <p:cNvPr id="1048654" name="Footer Placeholder 4"/>
          <p:cNvSpPr>
            <a:spLocks noGrp="1"/>
          </p:cNvSpPr>
          <p:nvPr>
            <p:ph type="ftr" sz="quarter" idx="11"/>
          </p:nvPr>
        </p:nvSpPr>
        <p:spPr/>
        <p:txBody>
          <a:bodyPr/>
          <a:p>
            <a:endParaRPr lang="en-US"/>
          </a:p>
        </p:txBody>
      </p:sp>
      <p:sp>
        <p:nvSpPr>
          <p:cNvPr id="1048655" name="Slide Number Placeholder 5"/>
          <p:cNvSpPr>
            <a:spLocks noGrp="1"/>
          </p:cNvSpPr>
          <p:nvPr>
            <p:ph type="sldNum" sz="quarter" idx="12"/>
          </p:nvPr>
        </p:nvSpPr>
        <p:spPr/>
        <p:txBody>
          <a:bodyPr/>
          <a:p>
            <a:fld id="{7356F242-9262-48FE-85C1-0C8637B59B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8" name=""/>
        <p:cNvGrpSpPr/>
        <p:nvPr/>
      </p:nvGrpSpPr>
      <p:grpSpPr>
        <a:xfrm>
          <a:off x="0" y="0"/>
          <a:ext cx="0" cy="0"/>
          <a:chOff x="0" y="0"/>
          <a:chExt cx="0" cy="0"/>
        </a:xfrm>
      </p:grpSpPr>
      <p:sp>
        <p:nvSpPr>
          <p:cNvPr id="1048595" name="Title 21"/>
          <p:cNvSpPr>
            <a:spLocks noGrp="1"/>
          </p:cNvSpPr>
          <p:nvPr>
            <p:ph type="title"/>
          </p:nvPr>
        </p:nvSpPr>
        <p:spPr/>
        <p:txBody>
          <a:bodyPr/>
          <a:p>
            <a:r>
              <a:rPr kumimoji="0" lang="en-US" smtClean="0"/>
              <a:t>Click to edit Master title style</a:t>
            </a:r>
            <a:endParaRPr kumimoji="0" lang="en-US"/>
          </a:p>
        </p:txBody>
      </p:sp>
      <p:sp>
        <p:nvSpPr>
          <p:cNvPr id="1048596" name="Content Placeholder 26"/>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7" name="Date Placeholder 24"/>
          <p:cNvSpPr>
            <a:spLocks noGrp="1"/>
          </p:cNvSpPr>
          <p:nvPr>
            <p:ph type="dt" sz="half" idx="10"/>
          </p:nvPr>
        </p:nvSpPr>
        <p:spPr/>
        <p:txBody>
          <a:bodyPr/>
          <a:p>
            <a:fld id="{8A544915-6DC6-4282-A8FC-B5D55566E316}" type="datetimeFigureOut">
              <a:rPr lang="en-US" smtClean="0"/>
              <a:t>11/1/2023</a:t>
            </a:fld>
            <a:endParaRPr lang="en-US"/>
          </a:p>
        </p:txBody>
      </p:sp>
      <p:sp>
        <p:nvSpPr>
          <p:cNvPr id="1048598" name="Footer Placeholder 18"/>
          <p:cNvSpPr>
            <a:spLocks noGrp="1"/>
          </p:cNvSpPr>
          <p:nvPr>
            <p:ph type="ftr" sz="quarter" idx="11"/>
          </p:nvPr>
        </p:nvSpPr>
        <p:spPr>
          <a:xfrm>
            <a:off x="3581400" y="76200"/>
            <a:ext cx="2895600" cy="288925"/>
          </a:xfrm>
        </p:spPr>
        <p:txBody>
          <a:bodyPr/>
          <a:p>
            <a:endParaRPr lang="en-US"/>
          </a:p>
        </p:txBody>
      </p:sp>
      <p:sp>
        <p:nvSpPr>
          <p:cNvPr id="1048599" name="Slide Number Placeholder 15"/>
          <p:cNvSpPr>
            <a:spLocks noGrp="1"/>
          </p:cNvSpPr>
          <p:nvPr>
            <p:ph type="sldNum" sz="quarter" idx="12"/>
          </p:nvPr>
        </p:nvSpPr>
        <p:spPr>
          <a:xfrm>
            <a:off x="8229600" y="6473952"/>
            <a:ext cx="758952" cy="246888"/>
          </a:xfrm>
        </p:spPr>
        <p:txBody>
          <a:bodyPr/>
          <a:p>
            <a:fld id="{7356F242-9262-48FE-85C1-0C8637B59B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3">
        <a:schemeClr val="bg2"/>
      </p:bgRef>
    </p:bg>
    <p:spTree>
      <p:nvGrpSpPr>
        <p:cNvPr id="123" name=""/>
        <p:cNvGrpSpPr/>
        <p:nvPr/>
      </p:nvGrpSpPr>
      <p:grpSpPr>
        <a:xfrm>
          <a:off x="0" y="0"/>
          <a:ext cx="0" cy="0"/>
          <a:chOff x="0" y="0"/>
          <a:chExt cx="0" cy="0"/>
        </a:xfrm>
      </p:grpSpPr>
      <p:sp>
        <p:nvSpPr>
          <p:cNvPr id="1048667" name="Straight Connector 6"/>
          <p:cNvSpPr>
            <a:spLocks noChangeShapeType="1"/>
          </p:cNvSpPr>
          <p:nvPr/>
        </p:nvSpPr>
        <p:spPr bwMode="auto">
          <a:xfrm>
            <a:off x="514350" y="3444902"/>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68" name="Text Placeholder 5"/>
          <p:cNvSpPr>
            <a:spLocks noGrp="1"/>
          </p:cNvSpPr>
          <p:nvPr>
            <p:ph type="body" idx="1"/>
          </p:nvPr>
        </p:nvSpPr>
        <p:spPr>
          <a:xfrm>
            <a:off x="381000" y="1676400"/>
            <a:ext cx="8458200" cy="1219200"/>
          </a:xfrm>
        </p:spPr>
        <p:txBody>
          <a:bodyPr anchor="b"/>
          <a:lstStyle>
            <a:lvl1pPr algn="r" indent="0" marL="0">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69" name="Date Placeholder 18"/>
          <p:cNvSpPr>
            <a:spLocks noGrp="1"/>
          </p:cNvSpPr>
          <p:nvPr>
            <p:ph type="dt" sz="half" idx="10"/>
          </p:nvPr>
        </p:nvSpPr>
        <p:spPr/>
        <p:txBody>
          <a:bodyPr/>
          <a:p>
            <a:fld id="{8A544915-6DC6-4282-A8FC-B5D55566E316}" type="datetimeFigureOut">
              <a:rPr lang="en-US" smtClean="0"/>
              <a:t>11/1/2023</a:t>
            </a:fld>
            <a:endParaRPr lang="en-US"/>
          </a:p>
        </p:txBody>
      </p:sp>
      <p:sp>
        <p:nvSpPr>
          <p:cNvPr id="1048670" name="Footer Placeholder 10"/>
          <p:cNvSpPr>
            <a:spLocks noGrp="1"/>
          </p:cNvSpPr>
          <p:nvPr>
            <p:ph type="ftr" sz="quarter" idx="11"/>
          </p:nvPr>
        </p:nvSpPr>
        <p:spPr/>
        <p:txBody>
          <a:bodyPr/>
          <a:p>
            <a:endParaRPr lang="en-US"/>
          </a:p>
        </p:txBody>
      </p:sp>
      <p:sp>
        <p:nvSpPr>
          <p:cNvPr id="1048671" name="Slide Number Placeholder 15"/>
          <p:cNvSpPr>
            <a:spLocks noGrp="1"/>
          </p:cNvSpPr>
          <p:nvPr>
            <p:ph type="sldNum" sz="quarter" idx="12"/>
          </p:nvPr>
        </p:nvSpPr>
        <p:spPr/>
        <p:txBody>
          <a:bodyPr/>
          <a:p>
            <a:fld id="{7356F242-9262-48FE-85C1-0C8637B59B1C}" type="slidenum">
              <a:rPr lang="en-US" smtClean="0"/>
              <a:t>‹#›</a:t>
            </a:fld>
            <a:endParaRPr lang="en-US"/>
          </a:p>
        </p:txBody>
      </p:sp>
      <p:sp>
        <p:nvSpPr>
          <p:cNvPr id="1048672" name="Title 7"/>
          <p:cNvSpPr>
            <a:spLocks noGrp="1"/>
          </p:cNvSpPr>
          <p:nvPr>
            <p:ph type="title"/>
          </p:nvPr>
        </p:nvSpPr>
        <p:spPr>
          <a:xfrm>
            <a:off x="180475" y="2947085"/>
            <a:ext cx="8686800" cy="1184825"/>
          </a:xfrm>
        </p:spPr>
        <p:txBody>
          <a:bodyPr anchor="t" rtlCol="0"/>
          <a:lstStyle>
            <a:lvl1pPr algn="r"/>
          </a:lstStyle>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4" name=""/>
        <p:cNvGrpSpPr/>
        <p:nvPr/>
      </p:nvGrpSpPr>
      <p:grpSpPr>
        <a:xfrm>
          <a:off x="0" y="0"/>
          <a:ext cx="0" cy="0"/>
          <a:chOff x="0" y="0"/>
          <a:chExt cx="0" cy="0"/>
        </a:xfrm>
      </p:grpSpPr>
      <p:sp>
        <p:nvSpPr>
          <p:cNvPr id="1048673" name="Title 19"/>
          <p:cNvSpPr>
            <a:spLocks noGrp="1"/>
          </p:cNvSpPr>
          <p:nvPr>
            <p:ph type="title"/>
          </p:nvPr>
        </p:nvSpPr>
        <p:spPr>
          <a:xfrm>
            <a:off x="301752" y="457200"/>
            <a:ext cx="8686800" cy="841248"/>
          </a:xfrm>
        </p:spPr>
        <p:txBody>
          <a:bodyPr/>
          <a:p>
            <a:r>
              <a:rPr kumimoji="0" lang="en-US" smtClean="0"/>
              <a:t>Click to edit Master title style</a:t>
            </a:r>
            <a:endParaRPr kumimoji="0" lang="en-US"/>
          </a:p>
        </p:txBody>
      </p:sp>
      <p:sp>
        <p:nvSpPr>
          <p:cNvPr id="104867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5"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6" name="Date Placeholder 20"/>
          <p:cNvSpPr>
            <a:spLocks noGrp="1"/>
          </p:cNvSpPr>
          <p:nvPr>
            <p:ph type="dt" sz="half" idx="10"/>
          </p:nvPr>
        </p:nvSpPr>
        <p:spPr/>
        <p:txBody>
          <a:bodyPr/>
          <a:p>
            <a:fld id="{8A544915-6DC6-4282-A8FC-B5D55566E316}" type="datetimeFigureOut">
              <a:rPr lang="en-US" smtClean="0"/>
              <a:t>11/1/2023</a:t>
            </a:fld>
            <a:endParaRPr lang="en-US"/>
          </a:p>
        </p:txBody>
      </p:sp>
      <p:sp>
        <p:nvSpPr>
          <p:cNvPr id="1048677" name="Footer Placeholder 9"/>
          <p:cNvSpPr>
            <a:spLocks noGrp="1"/>
          </p:cNvSpPr>
          <p:nvPr>
            <p:ph type="ftr" sz="quarter" idx="11"/>
          </p:nvPr>
        </p:nvSpPr>
        <p:spPr/>
        <p:txBody>
          <a:bodyPr/>
          <a:p>
            <a:endParaRPr lang="en-US"/>
          </a:p>
        </p:txBody>
      </p:sp>
      <p:sp>
        <p:nvSpPr>
          <p:cNvPr id="1048678" name="Slide Number Placeholder 30"/>
          <p:cNvSpPr>
            <a:spLocks noGrp="1"/>
          </p:cNvSpPr>
          <p:nvPr>
            <p:ph type="sldNum" sz="quarter" idx="12"/>
          </p:nvPr>
        </p:nvSpPr>
        <p:spPr/>
        <p:txBody>
          <a:bodyPr/>
          <a:p>
            <a:fld id="{7356F242-9262-48FE-85C1-0C8637B59B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125" name=""/>
        <p:cNvGrpSpPr/>
        <p:nvPr/>
      </p:nvGrpSpPr>
      <p:grpSpPr>
        <a:xfrm>
          <a:off x="0" y="0"/>
          <a:ext cx="0" cy="0"/>
          <a:chOff x="0" y="0"/>
          <a:chExt cx="0" cy="0"/>
        </a:xfrm>
      </p:grpSpPr>
      <p:sp>
        <p:nvSpPr>
          <p:cNvPr id="1048679" name="Title 28"/>
          <p:cNvSpPr>
            <a:spLocks noGrp="1"/>
          </p:cNvSpPr>
          <p:nvPr>
            <p:ph type="title"/>
          </p:nvPr>
        </p:nvSpPr>
        <p:spPr>
          <a:xfrm>
            <a:off x="304800" y="5410200"/>
            <a:ext cx="8610600" cy="882650"/>
          </a:xfrm>
        </p:spPr>
        <p:txBody>
          <a:bodyPr anchor="ctr"/>
          <a:p>
            <a:r>
              <a:rPr kumimoji="0" lang="en-US" smtClean="0"/>
              <a:t>Click to edit Master title style</a:t>
            </a:r>
            <a:endParaRPr kumimoji="0" lang="en-US"/>
          </a:p>
        </p:txBody>
      </p:sp>
      <p:sp>
        <p:nvSpPr>
          <p:cNvPr id="1048680" name="Text Placeholder 12"/>
          <p:cNvSpPr>
            <a:spLocks noGrp="1"/>
          </p:cNvSpPr>
          <p:nvPr>
            <p:ph type="body" idx="1"/>
          </p:nvPr>
        </p:nvSpPr>
        <p:spPr>
          <a:xfrm>
            <a:off x="281444" y="666750"/>
            <a:ext cx="4290556" cy="639762"/>
          </a:xfrm>
        </p:spPr>
        <p:txBody>
          <a:bodyPr anchor="ctr"/>
          <a:lstStyle>
            <a:lvl1pPr indent="0" marL="0">
              <a:buNone/>
              <a:defRPr baseline="0" b="0" cap="all" sz="1800">
                <a:solidFill>
                  <a:schemeClr val="accent1">
                    <a:shade val="50000"/>
                  </a:schemeClr>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81" name="Text Placeholder 24"/>
          <p:cNvSpPr>
            <a:spLocks noGrp="1"/>
          </p:cNvSpPr>
          <p:nvPr>
            <p:ph type="body" sz="half" idx="3"/>
          </p:nvPr>
        </p:nvSpPr>
        <p:spPr>
          <a:xfrm>
            <a:off x="4645025" y="666750"/>
            <a:ext cx="4292241" cy="639762"/>
          </a:xfrm>
        </p:spPr>
        <p:txBody>
          <a:bodyPr anchor="ctr"/>
          <a:lstStyle>
            <a:lvl1pPr indent="0" marL="0">
              <a:buNone/>
              <a:defRPr baseline="0" b="0" cap="all" sz="1800">
                <a:solidFill>
                  <a:schemeClr val="accent1">
                    <a:shade val="50000"/>
                  </a:schemeClr>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82"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3"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4" name="Date Placeholder 9"/>
          <p:cNvSpPr>
            <a:spLocks noGrp="1"/>
          </p:cNvSpPr>
          <p:nvPr>
            <p:ph type="dt" sz="half" idx="10"/>
          </p:nvPr>
        </p:nvSpPr>
        <p:spPr/>
        <p:txBody>
          <a:bodyPr/>
          <a:p>
            <a:fld id="{8A544915-6DC6-4282-A8FC-B5D55566E316}" type="datetimeFigureOut">
              <a:rPr lang="en-US" smtClean="0"/>
              <a:t>11/1/2023</a:t>
            </a:fld>
            <a:endParaRPr lang="en-US"/>
          </a:p>
        </p:txBody>
      </p:sp>
      <p:sp>
        <p:nvSpPr>
          <p:cNvPr id="1048685" name="Footer Placeholder 5"/>
          <p:cNvSpPr>
            <a:spLocks noGrp="1"/>
          </p:cNvSpPr>
          <p:nvPr>
            <p:ph type="ftr" sz="quarter" idx="11"/>
          </p:nvPr>
        </p:nvSpPr>
        <p:spPr/>
        <p:txBody>
          <a:bodyPr/>
          <a:p>
            <a:endParaRPr lang="en-US"/>
          </a:p>
        </p:txBody>
      </p:sp>
      <p:sp>
        <p:nvSpPr>
          <p:cNvPr id="1048686" name="Slide Number Placeholder 6"/>
          <p:cNvSpPr>
            <a:spLocks noGrp="1"/>
          </p:cNvSpPr>
          <p:nvPr>
            <p:ph type="sldNum" sz="quarter" idx="12"/>
          </p:nvPr>
        </p:nvSpPr>
        <p:spPr>
          <a:xfrm>
            <a:off x="8229600" y="6477000"/>
            <a:ext cx="762000" cy="246888"/>
          </a:xfrm>
        </p:spPr>
        <p:txBody>
          <a:bodyPr/>
          <a:p>
            <a:fld id="{7356F242-9262-48FE-85C1-0C8637B59B1C}" type="slidenum">
              <a:rPr lang="en-US" smtClean="0"/>
              <a:t>‹#›</a:t>
            </a:fld>
            <a:endParaRPr lang="en-US"/>
          </a:p>
        </p:txBody>
      </p:sp>
      <p:sp>
        <p:nvSpPr>
          <p:cNvPr id="1048687" name="Straight Connector 10"/>
          <p:cNvSpPr>
            <a:spLocks noChangeShapeType="1"/>
          </p:cNvSpPr>
          <p:nvPr/>
        </p:nvSpPr>
        <p:spPr bwMode="auto">
          <a:xfrm>
            <a:off x="514350" y="6019800"/>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6" name=""/>
        <p:cNvGrpSpPr/>
        <p:nvPr/>
      </p:nvGrpSpPr>
      <p:grpSpPr>
        <a:xfrm>
          <a:off x="0" y="0"/>
          <a:ext cx="0" cy="0"/>
          <a:chOff x="0" y="0"/>
          <a:chExt cx="0" cy="0"/>
        </a:xfrm>
      </p:grpSpPr>
      <p:sp>
        <p:nvSpPr>
          <p:cNvPr id="1048608" name="Title 29"/>
          <p:cNvSpPr>
            <a:spLocks noGrp="1"/>
          </p:cNvSpPr>
          <p:nvPr>
            <p:ph type="title"/>
          </p:nvPr>
        </p:nvSpPr>
        <p:spPr>
          <a:xfrm>
            <a:off x="301752" y="457200"/>
            <a:ext cx="8686800" cy="841248"/>
          </a:xfrm>
        </p:spPr>
        <p:txBody>
          <a:bodyPr/>
          <a:p>
            <a:r>
              <a:rPr kumimoji="0" lang="en-US" smtClean="0"/>
              <a:t>Click to edit Master title style</a:t>
            </a:r>
            <a:endParaRPr kumimoji="0" lang="en-US"/>
          </a:p>
        </p:txBody>
      </p:sp>
      <p:sp>
        <p:nvSpPr>
          <p:cNvPr id="1048609" name="Date Placeholder 11"/>
          <p:cNvSpPr>
            <a:spLocks noGrp="1"/>
          </p:cNvSpPr>
          <p:nvPr>
            <p:ph type="dt" sz="half" idx="10"/>
          </p:nvPr>
        </p:nvSpPr>
        <p:spPr/>
        <p:txBody>
          <a:bodyPr/>
          <a:p>
            <a:fld id="{8A544915-6DC6-4282-A8FC-B5D55566E316}" type="datetimeFigureOut">
              <a:rPr lang="en-US" smtClean="0"/>
              <a:t>11/1/2023</a:t>
            </a:fld>
            <a:endParaRPr lang="en-US"/>
          </a:p>
        </p:txBody>
      </p:sp>
      <p:sp>
        <p:nvSpPr>
          <p:cNvPr id="1048610" name="Footer Placeholder 20"/>
          <p:cNvSpPr>
            <a:spLocks noGrp="1"/>
          </p:cNvSpPr>
          <p:nvPr>
            <p:ph type="ftr" sz="quarter" idx="11"/>
          </p:nvPr>
        </p:nvSpPr>
        <p:spPr/>
        <p:txBody>
          <a:bodyPr/>
          <a:p>
            <a:endParaRPr lang="en-US"/>
          </a:p>
        </p:txBody>
      </p:sp>
      <p:sp>
        <p:nvSpPr>
          <p:cNvPr id="1048611" name="Slide Number Placeholder 5"/>
          <p:cNvSpPr>
            <a:spLocks noGrp="1"/>
          </p:cNvSpPr>
          <p:nvPr>
            <p:ph type="sldNum" sz="quarter" idx="12"/>
          </p:nvPr>
        </p:nvSpPr>
        <p:spPr/>
        <p:txBody>
          <a:bodyPr/>
          <a:p>
            <a:fld id="{7356F242-9262-48FE-85C1-0C8637B59B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66" name=""/>
        <p:cNvGrpSpPr/>
        <p:nvPr/>
      </p:nvGrpSpPr>
      <p:grpSpPr>
        <a:xfrm>
          <a:off x="0" y="0"/>
          <a:ext cx="0" cy="0"/>
          <a:chOff x="0" y="0"/>
          <a:chExt cx="0" cy="0"/>
        </a:xfrm>
      </p:grpSpPr>
      <p:sp>
        <p:nvSpPr>
          <p:cNvPr id="1048592" name="Date Placeholder 2"/>
          <p:cNvSpPr>
            <a:spLocks noGrp="1"/>
          </p:cNvSpPr>
          <p:nvPr>
            <p:ph type="dt" sz="half" idx="10"/>
          </p:nvPr>
        </p:nvSpPr>
        <p:spPr/>
        <p:txBody>
          <a:bodyPr/>
          <a:p>
            <a:fld id="{8A544915-6DC6-4282-A8FC-B5D55566E316}" type="datetimeFigureOut">
              <a:rPr lang="en-US" smtClean="0"/>
              <a:t>11/1/2023</a:t>
            </a:fld>
            <a:endParaRPr lang="en-US"/>
          </a:p>
        </p:txBody>
      </p:sp>
      <p:sp>
        <p:nvSpPr>
          <p:cNvPr id="1048593" name="Footer Placeholder 23"/>
          <p:cNvSpPr>
            <a:spLocks noGrp="1"/>
          </p:cNvSpPr>
          <p:nvPr>
            <p:ph type="ftr" sz="quarter" idx="11"/>
          </p:nvPr>
        </p:nvSpPr>
        <p:spPr/>
        <p:txBody>
          <a:bodyPr/>
          <a:p>
            <a:endParaRPr lang="en-US"/>
          </a:p>
        </p:txBody>
      </p:sp>
      <p:sp>
        <p:nvSpPr>
          <p:cNvPr id="1048594" name="Slide Number Placeholder 6"/>
          <p:cNvSpPr>
            <a:spLocks noGrp="1"/>
          </p:cNvSpPr>
          <p:nvPr>
            <p:ph type="sldNum" sz="quarter" idx="12"/>
          </p:nvPr>
        </p:nvSpPr>
        <p:spPr/>
        <p:txBody>
          <a:bodyPr/>
          <a:p>
            <a:fld id="{7356F242-9262-48FE-85C1-0C8637B59B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126" name=""/>
        <p:cNvGrpSpPr/>
        <p:nvPr/>
      </p:nvGrpSpPr>
      <p:grpSpPr>
        <a:xfrm>
          <a:off x="0" y="0"/>
          <a:ext cx="0" cy="0"/>
          <a:chOff x="0" y="0"/>
          <a:chExt cx="0" cy="0"/>
        </a:xfrm>
      </p:grpSpPr>
      <p:sp>
        <p:nvSpPr>
          <p:cNvPr id="1048688" name="Straight Connector 7"/>
          <p:cNvSpPr>
            <a:spLocks noChangeShapeType="1"/>
          </p:cNvSpPr>
          <p:nvPr/>
        </p:nvSpPr>
        <p:spPr bwMode="auto">
          <a:xfrm>
            <a:off x="514350" y="5849117"/>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89" name="Title 11"/>
          <p:cNvSpPr>
            <a:spLocks noGrp="1"/>
          </p:cNvSpPr>
          <p:nvPr>
            <p:ph type="title"/>
          </p:nvPr>
        </p:nvSpPr>
        <p:spPr>
          <a:xfrm>
            <a:off x="457200" y="5486400"/>
            <a:ext cx="8458200" cy="520700"/>
          </a:xfrm>
        </p:spPr>
        <p:txBody>
          <a:bodyPr anchor="ctr"/>
          <a:lstStyle>
            <a:lvl1pPr algn="l">
              <a:buNone/>
              <a:defRPr b="1" sz="2000"/>
            </a:lvl1pPr>
          </a:lstStyle>
          <a:p>
            <a:r>
              <a:rPr kumimoji="0" lang="en-US" smtClean="0"/>
              <a:t>Click to edit Master title style</a:t>
            </a:r>
            <a:endParaRPr kumimoji="0" lang="en-US"/>
          </a:p>
        </p:txBody>
      </p:sp>
      <p:sp>
        <p:nvSpPr>
          <p:cNvPr id="1048690" name="Text Placeholder 25"/>
          <p:cNvSpPr>
            <a:spLocks noGrp="1"/>
          </p:cNvSpPr>
          <p:nvPr>
            <p:ph type="body" idx="2"/>
          </p:nvPr>
        </p:nvSpPr>
        <p:spPr>
          <a:xfrm>
            <a:off x="457200" y="609600"/>
            <a:ext cx="3008313" cy="4800600"/>
          </a:xfrm>
        </p:spPr>
        <p:txBody>
          <a:bodyPr/>
          <a:lstStyle>
            <a:lvl1pPr indent="0" marL="0">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91"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2" name="Date Placeholder 24"/>
          <p:cNvSpPr>
            <a:spLocks noGrp="1"/>
          </p:cNvSpPr>
          <p:nvPr>
            <p:ph type="dt" sz="half" idx="10"/>
          </p:nvPr>
        </p:nvSpPr>
        <p:spPr/>
        <p:txBody>
          <a:bodyPr/>
          <a:p>
            <a:fld id="{8A544915-6DC6-4282-A8FC-B5D55566E316}" type="datetimeFigureOut">
              <a:rPr lang="en-US" smtClean="0"/>
              <a:t>11/1/2023</a:t>
            </a:fld>
            <a:endParaRPr lang="en-US"/>
          </a:p>
        </p:txBody>
      </p:sp>
      <p:sp>
        <p:nvSpPr>
          <p:cNvPr id="1048693" name="Footer Placeholder 28"/>
          <p:cNvSpPr>
            <a:spLocks noGrp="1"/>
          </p:cNvSpPr>
          <p:nvPr>
            <p:ph type="ftr" sz="quarter" idx="11"/>
          </p:nvPr>
        </p:nvSpPr>
        <p:spPr/>
        <p:txBody>
          <a:bodyPr/>
          <a:p>
            <a:endParaRPr lang="en-US"/>
          </a:p>
        </p:txBody>
      </p:sp>
      <p:sp>
        <p:nvSpPr>
          <p:cNvPr id="1048694" name="Slide Number Placeholder 6"/>
          <p:cNvSpPr>
            <a:spLocks noGrp="1"/>
          </p:cNvSpPr>
          <p:nvPr>
            <p:ph type="sldNum" sz="quarter" idx="12"/>
          </p:nvPr>
        </p:nvSpPr>
        <p:spPr/>
        <p:txBody>
          <a:bodyPr/>
          <a:p>
            <a:fld id="{7356F242-9262-48FE-85C1-0C8637B59B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121" name=""/>
        <p:cNvGrpSpPr/>
        <p:nvPr/>
      </p:nvGrpSpPr>
      <p:grpSpPr>
        <a:xfrm>
          <a:off x="0" y="0"/>
          <a:ext cx="0" cy="0"/>
          <a:chOff x="0" y="0"/>
          <a:chExt cx="0" cy="0"/>
        </a:xfrm>
      </p:grpSpPr>
      <p:sp>
        <p:nvSpPr>
          <p:cNvPr id="1048656"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algn="bl" blurRad="1000" dir="5400000" dist="900" endA="500" endPos="10000" rotWithShape="0" stA="49000" sy="-90000"/>
          </a:effectLst>
        </p:spPr>
        <p:txBody>
          <a:bodyPr/>
          <a:lstStyle>
            <a:lvl1pPr indent="0" marL="0">
              <a:buNone/>
              <a:defRPr sz="3200"/>
            </a:lvl1pPr>
          </a:lstStyle>
          <a:p>
            <a:r>
              <a:rPr kumimoji="0" lang="en-US" smtClean="0"/>
              <a:t>Click icon to add picture</a:t>
            </a:r>
            <a:endParaRPr dirty="0" kumimoji="0" lang="en-US"/>
          </a:p>
        </p:txBody>
      </p:sp>
      <p:sp>
        <p:nvSpPr>
          <p:cNvPr id="1048657" name="Date Placeholder 6"/>
          <p:cNvSpPr>
            <a:spLocks noGrp="1"/>
          </p:cNvSpPr>
          <p:nvPr>
            <p:ph type="dt" sz="half" idx="10"/>
          </p:nvPr>
        </p:nvSpPr>
        <p:spPr/>
        <p:txBody>
          <a:bodyPr/>
          <a:p>
            <a:fld id="{8A544915-6DC6-4282-A8FC-B5D55566E316}" type="datetimeFigureOut">
              <a:rPr lang="en-US" smtClean="0"/>
              <a:t>11/1/2023</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30"/>
          <p:cNvSpPr>
            <a:spLocks noGrp="1"/>
          </p:cNvSpPr>
          <p:nvPr>
            <p:ph type="sldNum" sz="quarter" idx="12"/>
          </p:nvPr>
        </p:nvSpPr>
        <p:spPr/>
        <p:txBody>
          <a:bodyPr/>
          <a:p>
            <a:fld id="{7356F242-9262-48FE-85C1-0C8637B59B1C}" type="slidenum">
              <a:rPr lang="en-US" smtClean="0"/>
              <a:t>‹#›</a:t>
            </a:fld>
            <a:endParaRPr lang="en-US"/>
          </a:p>
        </p:txBody>
      </p:sp>
      <p:sp>
        <p:nvSpPr>
          <p:cNvPr id="1048660" name="Title 16"/>
          <p:cNvSpPr>
            <a:spLocks noGrp="1"/>
          </p:cNvSpPr>
          <p:nvPr>
            <p:ph type="title"/>
          </p:nvPr>
        </p:nvSpPr>
        <p:spPr>
          <a:xfrm>
            <a:off x="381000" y="4993760"/>
            <a:ext cx="5867400" cy="522288"/>
          </a:xfrm>
        </p:spPr>
        <p:txBody>
          <a:bodyPr anchor="ctr"/>
          <a:lstStyle>
            <a:lvl1pPr algn="l">
              <a:buNone/>
              <a:defRPr b="1" sz="2000"/>
            </a:lvl1pPr>
          </a:lstStyle>
          <a:p>
            <a:r>
              <a:rPr kumimoji="0" lang="en-US" smtClean="0"/>
              <a:t>Click to edit Master title style</a:t>
            </a:r>
            <a:endParaRPr kumimoji="0" lang="en-US"/>
          </a:p>
        </p:txBody>
      </p:sp>
      <p:sp>
        <p:nvSpPr>
          <p:cNvPr id="1048661" name="Text Placeholder 25"/>
          <p:cNvSpPr>
            <a:spLocks noGrp="1"/>
          </p:cNvSpPr>
          <p:nvPr>
            <p:ph type="body" sz="half" idx="2"/>
          </p:nvPr>
        </p:nvSpPr>
        <p:spPr>
          <a:xfrm>
            <a:off x="381000" y="5533218"/>
            <a:ext cx="5867400" cy="768350"/>
          </a:xfrm>
        </p:spPr>
        <p:txBody>
          <a:bodyPr lIns="109728" tIns="0"/>
          <a:lstStyle>
            <a:lvl1pPr indent="0" marL="0">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Straight Connector 6"/>
          <p:cNvSpPr>
            <a:spLocks noChangeShapeType="1"/>
          </p:cNvSpPr>
          <p:nvPr/>
        </p:nvSpPr>
        <p:spPr bwMode="auto">
          <a:xfrm>
            <a:off x="514350" y="1050898"/>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Text Placeholder 7"/>
          <p:cNvSpPr>
            <a:spLocks noGrp="1"/>
          </p:cNvSpPr>
          <p:nvPr>
            <p:ph type="body" idx="1"/>
          </p:nvPr>
        </p:nvSpPr>
        <p:spPr>
          <a:xfrm>
            <a:off x="304800" y="1554162"/>
            <a:ext cx="86868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8" name="Date Placeholder 10"/>
          <p:cNvSpPr>
            <a:spLocks noGrp="1"/>
          </p:cNvSpPr>
          <p:nvPr>
            <p:ph type="dt" sz="half" idx="2"/>
          </p:nvPr>
        </p:nvSpPr>
        <p:spPr>
          <a:xfrm>
            <a:off x="6477000" y="76200"/>
            <a:ext cx="2514600" cy="288925"/>
          </a:xfrm>
          <a:prstGeom prst="rect"/>
        </p:spPr>
        <p:txBody>
          <a:bodyPr vert="horz"/>
          <a:lstStyle>
            <a:lvl1pPr algn="l" eaLnBrk="1" hangingPunct="1" latinLnBrk="0">
              <a:defRPr sz="1200" kumimoji="0">
                <a:solidFill>
                  <a:schemeClr val="accent1">
                    <a:shade val="75000"/>
                  </a:schemeClr>
                </a:solidFill>
              </a:defRPr>
            </a:lvl1pPr>
          </a:lstStyle>
          <a:p>
            <a:fld id="{8A544915-6DC6-4282-A8FC-B5D55566E316}" type="datetimeFigureOut">
              <a:rPr lang="en-US" smtClean="0"/>
              <a:t>11/1/2023</a:t>
            </a:fld>
            <a:endParaRPr lang="en-US"/>
          </a:p>
        </p:txBody>
      </p:sp>
      <p:sp>
        <p:nvSpPr>
          <p:cNvPr id="1048579" name="Footer Placeholder 27"/>
          <p:cNvSpPr>
            <a:spLocks noGrp="1"/>
          </p:cNvSpPr>
          <p:nvPr>
            <p:ph type="ftr" sz="quarter" idx="3"/>
          </p:nvPr>
        </p:nvSpPr>
        <p:spPr>
          <a:xfrm>
            <a:off x="3124200" y="76200"/>
            <a:ext cx="3352800" cy="288925"/>
          </a:xfrm>
          <a:prstGeom prst="rect"/>
        </p:spPr>
        <p:txBody>
          <a:bodyPr vert="horz"/>
          <a:lstStyle>
            <a:lvl1pPr algn="r" eaLnBrk="1" hangingPunct="1" latinLnBrk="0">
              <a:defRPr sz="1200" kumimoji="0">
                <a:solidFill>
                  <a:schemeClr val="accent1">
                    <a:shade val="75000"/>
                  </a:schemeClr>
                </a:solidFill>
              </a:defRPr>
            </a:lvl1pPr>
          </a:lstStyle>
          <a:p>
            <a:endParaRPr lang="en-US"/>
          </a:p>
        </p:txBody>
      </p:sp>
      <p:sp>
        <p:nvSpPr>
          <p:cNvPr id="1048580" name="Slide Number Placeholder 4"/>
          <p:cNvSpPr>
            <a:spLocks noGrp="1"/>
          </p:cNvSpPr>
          <p:nvPr>
            <p:ph type="sldNum" sz="quarter" idx="4"/>
          </p:nvPr>
        </p:nvSpPr>
        <p:spPr>
          <a:xfrm>
            <a:off x="8229600" y="6477000"/>
            <a:ext cx="762000" cy="244475"/>
          </a:xfrm>
          <a:prstGeom prst="rect"/>
        </p:spPr>
        <p:txBody>
          <a:bodyPr vert="horz"/>
          <a:lstStyle>
            <a:lvl1pPr algn="r" eaLnBrk="1" hangingPunct="1" latinLnBrk="0">
              <a:defRPr sz="1200" kumimoji="0">
                <a:solidFill>
                  <a:schemeClr val="accent1">
                    <a:shade val="75000"/>
                  </a:schemeClr>
                </a:solidFill>
              </a:defRPr>
            </a:lvl1pPr>
          </a:lstStyle>
          <a:p>
            <a:fld id="{7356F242-9262-48FE-85C1-0C8637B59B1C}" type="slidenum">
              <a:rPr lang="en-US" smtClean="0"/>
              <a:t>‹#›</a:t>
            </a:fld>
            <a:endParaRPr lang="en-US"/>
          </a:p>
        </p:txBody>
      </p:sp>
      <p:sp>
        <p:nvSpPr>
          <p:cNvPr id="1048581" name="Title Placeholder 9"/>
          <p:cNvSpPr>
            <a:spLocks noGrp="1"/>
          </p:cNvSpPr>
          <p:nvPr>
            <p:ph type="title"/>
          </p:nvPr>
        </p:nvSpPr>
        <p:spPr>
          <a:xfrm>
            <a:off x="304800" y="457200"/>
            <a:ext cx="8686800" cy="838200"/>
          </a:xfrm>
          <a:prstGeom prst="rect"/>
        </p:spPr>
        <p:txBody>
          <a:bodyPr anchor="ctr" vert="horz">
            <a:normAutofit/>
          </a:bodyPr>
          <a:p>
            <a:r>
              <a:rPr kumimoji="0" lang="en-US" smtClean="0"/>
              <a:t>Click to edit Master title style</a:t>
            </a:r>
            <a:endParaRPr kumimoji="0" lang="en-US"/>
          </a:p>
        </p:txBody>
      </p:sp>
      <p:sp>
        <p:nvSpPr>
          <p:cNvPr id="1048582" name="Straight Connector 8"/>
          <p:cNvSpPr>
            <a:spLocks noChangeShapeType="1"/>
          </p:cNvSpPr>
          <p:nvPr/>
        </p:nvSpPr>
        <p:spPr bwMode="auto">
          <a:xfrm>
            <a:off x="514350" y="1050898"/>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3" name="Straight Connector 11"/>
          <p:cNvSpPr>
            <a:spLocks noChangeShapeType="1"/>
          </p:cNvSpPr>
          <p:nvPr/>
        </p:nvSpPr>
        <p:spPr bwMode="auto">
          <a:xfrm>
            <a:off x="514350" y="1057986"/>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aseline="0" cap="all" sz="3600" kern="1200" kumimoji="0">
          <a:solidFill>
            <a:schemeClr val="tx2"/>
          </a:solidFill>
          <a:effectLst>
            <a:reflection algn="bl" blurRad="12700" dir="5400000" endA="300" endPos="55000" rotWithShape="0" stA="48000" sy="-90000"/>
          </a:effectLst>
          <a:latin typeface="+mj-lt"/>
          <a:ea typeface="+mj-ea"/>
          <a:cs typeface="+mj-cs"/>
        </a:defRPr>
      </a:lvl1pPr>
    </p:titleStyle>
    <p:bodyStyle>
      <a:lvl1pPr algn="l" eaLnBrk="1" hangingPunct="1" indent="-342900" latinLnBrk="0" marL="342900" rtl="0">
        <a:spcBef>
          <a:spcPct val="20000"/>
        </a:spcBef>
        <a:buClr>
          <a:schemeClr val="accent1"/>
        </a:buClr>
        <a:buSzPct val="70000"/>
        <a:buFont typeface="Wingdings 2"/>
        <a:buChar char=""/>
        <a:defRPr sz="3200" kern="1200" kumimoji="0">
          <a:solidFill>
            <a:schemeClr val="tx2"/>
          </a:solidFill>
          <a:latin typeface="+mn-lt"/>
          <a:ea typeface="+mn-ea"/>
          <a:cs typeface="+mn-cs"/>
        </a:defRPr>
      </a:lvl1pPr>
      <a:lvl2pPr algn="l" eaLnBrk="1" hangingPunct="1" indent="-285750" latinLnBrk="0" marL="742950" rtl="0">
        <a:spcBef>
          <a:spcPct val="20000"/>
        </a:spcBef>
        <a:buClr>
          <a:schemeClr val="accent1"/>
        </a:buClr>
        <a:buSzPct val="70000"/>
        <a:buFont typeface="Wingdings 2"/>
        <a:buChar char=""/>
        <a:defRPr sz="2800" kern="1200" kumimoji="0">
          <a:solidFill>
            <a:schemeClr val="tx2"/>
          </a:solidFill>
          <a:latin typeface="+mn-lt"/>
          <a:ea typeface="+mn-ea"/>
          <a:cs typeface="+mn-cs"/>
        </a:defRPr>
      </a:lvl2pPr>
      <a:lvl3pPr algn="l" eaLnBrk="1" hangingPunct="1" indent="-228600" latinLnBrk="0" marL="1143000" rtl="0">
        <a:spcBef>
          <a:spcPct val="20000"/>
        </a:spcBef>
        <a:buClr>
          <a:schemeClr val="accent1"/>
        </a:buClr>
        <a:buSzPct val="70000"/>
        <a:buFont typeface="Wingdings 2"/>
        <a:buChar char=""/>
        <a:defRPr sz="2400" kern="1200" kumimoji="0">
          <a:solidFill>
            <a:schemeClr val="tx2"/>
          </a:solidFill>
          <a:latin typeface="+mn-lt"/>
          <a:ea typeface="+mn-ea"/>
          <a:cs typeface="+mn-cs"/>
        </a:defRPr>
      </a:lvl3pPr>
      <a:lvl4pPr algn="l" eaLnBrk="1" hangingPunct="1" indent="-228600" latinLnBrk="0" marL="1600200" rtl="0">
        <a:spcBef>
          <a:spcPct val="20000"/>
        </a:spcBef>
        <a:buClr>
          <a:schemeClr val="accent1"/>
        </a:buClr>
        <a:buSzPct val="70000"/>
        <a:buFont typeface="Wingdings 2"/>
        <a:buChar char=""/>
        <a:defRPr sz="2000" kern="1200" kumimoji="0">
          <a:solidFill>
            <a:schemeClr val="tx2"/>
          </a:solidFill>
          <a:latin typeface="+mn-lt"/>
          <a:ea typeface="+mn-ea"/>
          <a:cs typeface="+mn-cs"/>
        </a:defRPr>
      </a:lvl4pPr>
      <a:lvl5pPr algn="l" eaLnBrk="1" hangingPunct="1" indent="-228600" latinLnBrk="0" marL="2057400" rtl="0">
        <a:spcBef>
          <a:spcPct val="20000"/>
        </a:spcBef>
        <a:buClr>
          <a:schemeClr val="accent1"/>
        </a:buClr>
        <a:buSzPct val="60000"/>
        <a:buFont typeface="Wingdings 2"/>
        <a:buChar char=""/>
        <a:defRPr sz="1800" kern="1200" kumimoji="0">
          <a:solidFill>
            <a:schemeClr val="tx2"/>
          </a:solidFill>
          <a:latin typeface="+mn-lt"/>
          <a:ea typeface="+mn-ea"/>
          <a:cs typeface="+mn-cs"/>
        </a:defRPr>
      </a:lvl5pPr>
      <a:lvl6pPr algn="l" eaLnBrk="1" hangingPunct="1" indent="-228600" latinLnBrk="0" marL="2514600" rtl="0">
        <a:spcBef>
          <a:spcPct val="20000"/>
        </a:spcBef>
        <a:buClr>
          <a:schemeClr val="accent1"/>
        </a:buClr>
        <a:buSzPct val="60000"/>
        <a:buFont typeface="Wingdings 2"/>
        <a:buChar char=""/>
        <a:defRPr sz="1800" kern="1200" kumimoji="0">
          <a:solidFill>
            <a:schemeClr val="tx2"/>
          </a:solidFill>
          <a:latin typeface="+mn-lt"/>
          <a:ea typeface="+mn-ea"/>
          <a:cs typeface="+mn-cs"/>
        </a:defRPr>
      </a:lvl6pPr>
      <a:lvl7pPr algn="l" eaLnBrk="1" hangingPunct="1" indent="-228600" latinLnBrk="0" marL="2971800" rtl="0">
        <a:spcBef>
          <a:spcPct val="20000"/>
        </a:spcBef>
        <a:buClr>
          <a:schemeClr val="accent1"/>
        </a:buClr>
        <a:buSzPct val="60000"/>
        <a:buFont typeface="Wingdings 2"/>
        <a:buChar char=""/>
        <a:defRPr sz="1600" kern="1200" kumimoji="0">
          <a:solidFill>
            <a:schemeClr val="tx2"/>
          </a:solidFill>
          <a:latin typeface="+mn-lt"/>
          <a:ea typeface="+mn-ea"/>
          <a:cs typeface="+mn-cs"/>
        </a:defRPr>
      </a:lvl7pPr>
      <a:lvl8pPr algn="l" eaLnBrk="1" hangingPunct="1" indent="-228600" latinLnBrk="0" marL="3429000" rtl="0">
        <a:spcBef>
          <a:spcPct val="20000"/>
        </a:spcBef>
        <a:buClr>
          <a:schemeClr val="accent1"/>
        </a:buClr>
        <a:buSzPct val="60000"/>
        <a:buFont typeface="Wingdings 2"/>
        <a:buChar char=""/>
        <a:defRPr baseline="0" sz="1600" kern="1200" kumimoji="0">
          <a:solidFill>
            <a:schemeClr val="tx2"/>
          </a:solidFill>
          <a:latin typeface="+mn-lt"/>
          <a:ea typeface="+mn-ea"/>
          <a:cs typeface="+mn-cs"/>
        </a:defRPr>
      </a:lvl8pPr>
      <a:lvl9pPr algn="l" eaLnBrk="1" hangingPunct="1" indent="-228600" latinLnBrk="0" marL="3886200" rtl="0">
        <a:spcBef>
          <a:spcPct val="20000"/>
        </a:spcBef>
        <a:buClr>
          <a:schemeClr val="accent1"/>
        </a:buClr>
        <a:buSzPct val="60000"/>
        <a:buFont typeface="Wingdings 2"/>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0" name="Title 1"/>
          <p:cNvSpPr>
            <a:spLocks noGrp="1"/>
          </p:cNvSpPr>
          <p:nvPr>
            <p:ph type="ctrTitle"/>
          </p:nvPr>
        </p:nvSpPr>
        <p:spPr>
          <a:xfrm>
            <a:off x="1676400" y="1371600"/>
            <a:ext cx="6324600" cy="1828800"/>
          </a:xfrm>
        </p:spPr>
        <p:txBody>
          <a:bodyPr>
            <a:normAutofit/>
          </a:bodyPr>
          <a:p>
            <a:r>
              <a:rPr dirty="0" sz="5400" lang="en-US" smtClean="0">
                <a:latin typeface="Elephant" pitchFamily="18" charset="0"/>
              </a:rPr>
              <a:t>Smart water management</a:t>
            </a:r>
            <a:endParaRPr dirty="0" sz="5400" lang="en-US">
              <a:latin typeface="Elephant" pitchFamily="18" charset="0"/>
            </a:endParaRPr>
          </a:p>
        </p:txBody>
      </p:sp>
      <p:sp>
        <p:nvSpPr>
          <p:cNvPr id="1048591" name="Subtitle 2"/>
          <p:cNvSpPr>
            <a:spLocks noGrp="1"/>
          </p:cNvSpPr>
          <p:nvPr>
            <p:ph type="subTitle" idx="1"/>
          </p:nvPr>
        </p:nvSpPr>
        <p:spPr>
          <a:xfrm>
            <a:off x="533400" y="3657600"/>
            <a:ext cx="7854696" cy="1752600"/>
          </a:xfrm>
        </p:spPr>
        <p:txBody>
          <a:bodyPr/>
          <a:p>
            <a:r>
              <a:rPr dirty="0" lang="en-US" smtClean="0"/>
              <a:t>-By using IOT (Internet of Things)</a:t>
            </a:r>
            <a:endParaRPr dirty="0" lang="en-US"/>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12" name="Title 1"/>
          <p:cNvSpPr>
            <a:spLocks noGrp="1"/>
          </p:cNvSpPr>
          <p:nvPr>
            <p:ph type="title"/>
          </p:nvPr>
        </p:nvSpPr>
        <p:spPr>
          <a:xfrm>
            <a:off x="457200" y="0"/>
            <a:ext cx="8686800" cy="841248"/>
          </a:xfrm>
        </p:spPr>
        <p:txBody>
          <a:bodyPr>
            <a:normAutofit fontScale="90000"/>
          </a:bodyPr>
          <a:p>
            <a:r>
              <a:rPr dirty="0" lang="en-US" smtClean="0"/>
              <a:t>Coding for </a:t>
            </a:r>
            <a:r>
              <a:rPr dirty="0" lang="en-US" err="1" smtClean="0"/>
              <a:t>arduino</a:t>
            </a:r>
            <a:r>
              <a:rPr dirty="0" lang="en-US" smtClean="0"/>
              <a:t> (python script):</a:t>
            </a:r>
            <a:endParaRPr dirty="0" lang="en-US"/>
          </a:p>
        </p:txBody>
      </p:sp>
      <p:pic>
        <p:nvPicPr>
          <p:cNvPr id="2097155" name="Picture 2" descr="WhatsApp Image 2023-10-31 at 9.24.23 PM.jpeg"/>
          <p:cNvPicPr>
            <a:picLocks noChangeAspect="1"/>
          </p:cNvPicPr>
          <p:nvPr/>
        </p:nvPicPr>
        <p:blipFill>
          <a:blip xmlns:r="http://schemas.openxmlformats.org/officeDocument/2006/relationships" r:embed="rId1"/>
          <a:stretch>
            <a:fillRect/>
          </a:stretch>
        </p:blipFill>
        <p:spPr>
          <a:xfrm>
            <a:off x="457200" y="1219200"/>
            <a:ext cx="3381785" cy="54102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pic>
        <p:nvPicPr>
          <p:cNvPr id="2097156" name="Picture 1" descr="WhatsApp Image 2023-10-31 at 9.24.32 PM.jpeg"/>
          <p:cNvPicPr>
            <a:picLocks noChangeAspect="1"/>
          </p:cNvPicPr>
          <p:nvPr/>
        </p:nvPicPr>
        <p:blipFill>
          <a:blip xmlns:r="http://schemas.openxmlformats.org/officeDocument/2006/relationships" r:embed="rId1"/>
          <a:stretch>
            <a:fillRect/>
          </a:stretch>
        </p:blipFill>
        <p:spPr>
          <a:xfrm>
            <a:off x="533400" y="457200"/>
            <a:ext cx="3231227" cy="61722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pic>
        <p:nvPicPr>
          <p:cNvPr id="2097157" name="Picture 1" descr="WhatsApp Image 2023-10-31 at 9.24.39 PM.jpeg"/>
          <p:cNvPicPr>
            <a:picLocks noChangeAspect="1"/>
          </p:cNvPicPr>
          <p:nvPr/>
        </p:nvPicPr>
        <p:blipFill>
          <a:blip xmlns:r="http://schemas.openxmlformats.org/officeDocument/2006/relationships" r:embed="rId1"/>
          <a:stretch>
            <a:fillRect/>
          </a:stretch>
        </p:blipFill>
        <p:spPr>
          <a:xfrm>
            <a:off x="381000" y="228600"/>
            <a:ext cx="3242973" cy="64008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pic>
        <p:nvPicPr>
          <p:cNvPr id="2097158" name="Picture 1" descr="WhatsApp Image 2023-10-31 at 9.24.45 PM.jpeg"/>
          <p:cNvPicPr>
            <a:picLocks noChangeAspect="1"/>
          </p:cNvPicPr>
          <p:nvPr/>
        </p:nvPicPr>
        <p:blipFill>
          <a:blip xmlns:r="http://schemas.openxmlformats.org/officeDocument/2006/relationships" r:embed="rId1"/>
          <a:stretch>
            <a:fillRect/>
          </a:stretch>
        </p:blipFill>
        <p:spPr>
          <a:xfrm>
            <a:off x="457200" y="304800"/>
            <a:ext cx="3150973" cy="624840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pic>
        <p:nvPicPr>
          <p:cNvPr id="2097159" name="Picture 1" descr="WhatsApp Image 2023-10-31 at 9.24.49 PM.jpeg"/>
          <p:cNvPicPr>
            <a:picLocks noChangeAspect="1"/>
          </p:cNvPicPr>
          <p:nvPr/>
        </p:nvPicPr>
        <p:blipFill>
          <a:blip xmlns:r="http://schemas.openxmlformats.org/officeDocument/2006/relationships" r:embed="rId1"/>
          <a:stretch>
            <a:fillRect/>
          </a:stretch>
        </p:blipFill>
        <p:spPr>
          <a:xfrm>
            <a:off x="381000" y="533400"/>
            <a:ext cx="3200400" cy="358140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13" name="Title 1"/>
          <p:cNvSpPr>
            <a:spLocks noGrp="1"/>
          </p:cNvSpPr>
          <p:nvPr>
            <p:ph type="title"/>
          </p:nvPr>
        </p:nvSpPr>
        <p:spPr/>
        <p:txBody>
          <a:bodyPr/>
          <a:p>
            <a:r>
              <a:rPr dirty="0" lang="en-US" smtClean="0"/>
              <a:t>Stimulation  model:</a:t>
            </a:r>
            <a:endParaRPr dirty="0" lang="en-US"/>
          </a:p>
        </p:txBody>
      </p:sp>
      <p:pic>
        <p:nvPicPr>
          <p:cNvPr id="2097160" name="Picture 2" descr="Screenshot (12).png"/>
          <p:cNvPicPr>
            <a:picLocks noChangeAspect="1"/>
          </p:cNvPicPr>
          <p:nvPr/>
        </p:nvPicPr>
        <p:blipFill>
          <a:blip xmlns:r="http://schemas.openxmlformats.org/officeDocument/2006/relationships" r:embed="rId1"/>
          <a:stretch>
            <a:fillRect/>
          </a:stretch>
        </p:blipFill>
        <p:spPr>
          <a:xfrm>
            <a:off x="304800" y="1524000"/>
            <a:ext cx="8686800" cy="500889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14" name="Rectangle 1"/>
          <p:cNvSpPr/>
          <p:nvPr/>
        </p:nvSpPr>
        <p:spPr>
          <a:xfrm>
            <a:off x="457200" y="533400"/>
            <a:ext cx="8153400" cy="1615440"/>
          </a:xfrm>
          <a:prstGeom prst="rect"/>
        </p:spPr>
        <p:txBody>
          <a:bodyPr wrap="square">
            <a:spAutoFit/>
          </a:bodyPr>
          <a:p>
            <a:r>
              <a:rPr dirty="0" sz="2000" lang="en-US" smtClean="0"/>
              <a:t>5. *Application Development for User Interface:* Create user-friendly applications and interfaces that allow stakeholders to access real-time data, receive alerts, and control water management systems, fostering improved decision-making, operational efficiency, and user engagement</a:t>
            </a:r>
            <a:r>
              <a:rPr dirty="0" lang="en-US" smtClean="0"/>
              <a:t>.</a:t>
            </a:r>
            <a:endParaRPr dirty="0" lang="en-US"/>
          </a:p>
        </p:txBody>
      </p:sp>
      <p:sp>
        <p:nvSpPr>
          <p:cNvPr id="1048615" name="Rectangle 2"/>
          <p:cNvSpPr/>
          <p:nvPr/>
        </p:nvSpPr>
        <p:spPr>
          <a:xfrm rot="29119">
            <a:off x="542078" y="2176560"/>
            <a:ext cx="8156446" cy="4358640"/>
          </a:xfrm>
          <a:prstGeom prst="rect"/>
        </p:spPr>
        <p:txBody>
          <a:bodyPr wrap="square">
            <a:spAutoFit/>
          </a:bodyPr>
          <a:p>
            <a:r>
              <a:rPr dirty="0" sz="2000" lang="en-US" smtClean="0"/>
              <a:t>6. *Security and Privacy Measures:* Implement stringent security protocols and privacy measures to safeguard the </a:t>
            </a:r>
            <a:r>
              <a:rPr dirty="0" sz="2000" lang="en-US" err="1" smtClean="0"/>
              <a:t>IoT</a:t>
            </a:r>
            <a:r>
              <a:rPr dirty="0" sz="2000" lang="en-US" smtClean="0"/>
              <a:t> network and data from cyber threats, ensuring the integrity and confidentiality of sensitive information related to water usage and distribution.</a:t>
            </a:r>
          </a:p>
          <a:p>
            <a:r>
              <a:rPr dirty="0" sz="2000" lang="en-US" smtClean="0"/>
              <a:t>7. *Remote Monitoring and Control:* Enable remote monitoring and control functionalities through the </a:t>
            </a:r>
            <a:r>
              <a:rPr dirty="0" sz="2000" lang="en-US" err="1" smtClean="0"/>
              <a:t>IoT</a:t>
            </a:r>
            <a:r>
              <a:rPr dirty="0" sz="2000" lang="en-US" smtClean="0"/>
              <a:t> platform, allowing operators to remotely manage water infrastructure, detect anomalies, and initiate timely responses to ensure optimal system performance and minimize water wastage.</a:t>
            </a:r>
          </a:p>
          <a:p>
            <a:r>
              <a:rPr dirty="0" sz="2000" lang="en-US" smtClean="0"/>
              <a:t>8. *Data Visualization and Reporting:* Develop comprehensive data visualization tools and reporting mechanisms that present data insights in a clear and actionable format, facilitating the identification of trends, patterns, and areas for improvement in water management practices.</a:t>
            </a:r>
            <a:endParaRPr dirty="0" sz="20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16" name="Rectangle 1"/>
          <p:cNvSpPr/>
          <p:nvPr/>
        </p:nvSpPr>
        <p:spPr>
          <a:xfrm>
            <a:off x="762000" y="1219200"/>
            <a:ext cx="7543800" cy="4206241"/>
          </a:xfrm>
          <a:prstGeom prst="rect"/>
        </p:spPr>
        <p:txBody>
          <a:bodyPr wrap="square">
            <a:spAutoFit/>
          </a:bodyPr>
          <a:p>
            <a:r>
              <a:rPr dirty="0" sz="2300" lang="en-US" smtClean="0"/>
              <a:t>9. *Scalability and Flexibility:* Design the </a:t>
            </a:r>
            <a:r>
              <a:rPr dirty="0" sz="2300" lang="en-US" err="1" smtClean="0"/>
              <a:t>IoT</a:t>
            </a:r>
            <a:r>
              <a:rPr dirty="0" sz="2300" lang="en-US" smtClean="0"/>
              <a:t> platform to be scalable and adaptable to accommodate future expansions, technological advancements, and changing requirements in the smart water management domain, ensuring long-term sustainability and relevance of the project.</a:t>
            </a:r>
          </a:p>
          <a:p>
            <a:r>
              <a:rPr dirty="0" sz="2300" lang="en-US" smtClean="0"/>
              <a:t>10. *Interoperability and Standardization:* Ensure interoperability and adherence to industry standards for data exchange and communication protocols, allowing seamless integration with other </a:t>
            </a:r>
            <a:r>
              <a:rPr dirty="0" sz="2300" lang="en-US" err="1" smtClean="0"/>
              <a:t>IoT</a:t>
            </a:r>
            <a:r>
              <a:rPr dirty="0" sz="2300" lang="en-US" smtClean="0"/>
              <a:t> devices, platforms, and existing water management systems for enhanced operational efficiency and data interoperability</a:t>
            </a:r>
            <a:r>
              <a:rPr dirty="0" sz="2000" lang="en-US" smtClean="0"/>
              <a:t>.</a:t>
            </a:r>
            <a:endParaRPr dirty="0" sz="200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17" name="Title 1"/>
          <p:cNvSpPr>
            <a:spLocks noGrp="1"/>
          </p:cNvSpPr>
          <p:nvPr>
            <p:ph type="title"/>
          </p:nvPr>
        </p:nvSpPr>
        <p:spPr/>
        <p:txBody>
          <a:bodyPr/>
          <a:p>
            <a:r>
              <a:rPr dirty="0" lang="en-US" smtClean="0"/>
              <a:t>Schematics:</a:t>
            </a:r>
            <a:endParaRPr dirty="0" lang="en-US"/>
          </a:p>
        </p:txBody>
      </p:sp>
      <p:sp>
        <p:nvSpPr>
          <p:cNvPr id="1048618" name="Content Placeholder 2"/>
          <p:cNvSpPr>
            <a:spLocks noGrp="1"/>
          </p:cNvSpPr>
          <p:nvPr>
            <p:ph idx="1"/>
          </p:nvPr>
        </p:nvSpPr>
        <p:spPr/>
        <p:txBody>
          <a:bodyPr>
            <a:normAutofit fontScale="68750" lnSpcReduction="20000"/>
          </a:bodyPr>
          <a:p>
            <a:r>
              <a:rPr dirty="0" lang="en-US" smtClean="0"/>
              <a:t>Certainly, here are some key points to consider when implementing an </a:t>
            </a:r>
            <a:r>
              <a:rPr dirty="0" lang="en-US" err="1" smtClean="0"/>
              <a:t>IoT</a:t>
            </a:r>
            <a:r>
              <a:rPr dirty="0" lang="en-US" smtClean="0"/>
              <a:t>-based smart water management project using schematics:</a:t>
            </a:r>
          </a:p>
          <a:p>
            <a:r>
              <a:rPr dirty="0" lang="en-US" smtClean="0"/>
              <a:t>1. *Sensor Integration:* Incorporate various sensors, such as water level sensors, flow sensors, and quality sensors, into the water management system to gather data on water usage, distribution, and quality parameters.</a:t>
            </a:r>
          </a:p>
          <a:p>
            <a:r>
              <a:rPr dirty="0" lang="en-US" smtClean="0"/>
              <a:t>2. *Microcontroller Selection:* Choose appropriate microcontrollers, such as </a:t>
            </a:r>
            <a:r>
              <a:rPr dirty="0" lang="en-US" err="1" smtClean="0"/>
              <a:t>Arduino</a:t>
            </a:r>
            <a:r>
              <a:rPr dirty="0" lang="en-US" smtClean="0"/>
              <a:t> or Raspberry Pi, to process sensor data and control actuators based on predefined logic and algorithms, ensuring efficient and timely responses to changing water management conditions.</a:t>
            </a:r>
          </a:p>
          <a:p>
            <a:r>
              <a:rPr dirty="0" lang="en-US" smtClean="0"/>
              <a:t>3. *Actuator Control Mechanisms:* Implement actuator control mechanisms, including valves, pumps, and gates, to enable automated adjustments and interventions in the water distribution system based on real-time data inputs and predefined thresholds.</a:t>
            </a:r>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19" name="Rectangle 1"/>
          <p:cNvSpPr/>
          <p:nvPr/>
        </p:nvSpPr>
        <p:spPr>
          <a:xfrm>
            <a:off x="609600" y="335846"/>
            <a:ext cx="7772400" cy="5170646"/>
          </a:xfrm>
          <a:prstGeom prst="rect"/>
        </p:spPr>
        <p:txBody>
          <a:bodyPr wrap="square">
            <a:spAutoFit/>
          </a:bodyPr>
          <a:p>
            <a:r>
              <a:rPr dirty="0" sz="2200" lang="en-US" smtClean="0"/>
              <a:t>4. *Communication Protocols:* Select reliable communication protocols, such as MQTT or </a:t>
            </a:r>
            <a:r>
              <a:rPr dirty="0" sz="2200" lang="en-US" err="1" smtClean="0"/>
              <a:t>LoRa</a:t>
            </a:r>
            <a:r>
              <a:rPr dirty="0" sz="2200" lang="en-US" smtClean="0"/>
              <a:t>, to facilitate seamless data transmission between sensors, microcontrollers, and the central management system, ensuring continuous monitoring and control of the water management infrastructure.</a:t>
            </a:r>
          </a:p>
          <a:p>
            <a:r>
              <a:rPr dirty="0" sz="2200" lang="en-US" smtClean="0"/>
              <a:t>5. *Power Management Solutions:* Incorporate efficient power management solutions, such as solar panels, battery backups, or energy harvesting techniques, to ensure uninterrupted operation of the </a:t>
            </a:r>
            <a:r>
              <a:rPr dirty="0" sz="2200" lang="en-US" err="1" smtClean="0"/>
              <a:t>IoT</a:t>
            </a:r>
            <a:r>
              <a:rPr dirty="0" sz="2200" lang="en-US" smtClean="0"/>
              <a:t>-based water management system, particularly in remote or off-grid locations.</a:t>
            </a:r>
          </a:p>
          <a:p>
            <a:r>
              <a:rPr dirty="0" sz="2200" lang="en-US" smtClean="0"/>
              <a:t>6. *Data Processing and Analysis:* Develop data processing and analysis algorithms within the microcontroller or a connected central server to derive actionable insights from the collected data, facilitating informed decision-making and optimized water management strategies</a:t>
            </a:r>
            <a:r>
              <a:rPr dirty="0" lang="en-US" smtClean="0"/>
              <a:t>.</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pic>
        <p:nvPicPr>
          <p:cNvPr id="2097152" name="Picture 2" descr="WhatsApp Image 2023-10-31 at 7.52.40 PM (1).jpeg"/>
          <p:cNvPicPr>
            <a:picLocks noChangeAspect="1"/>
          </p:cNvPicPr>
          <p:nvPr/>
        </p:nvPicPr>
        <p:blipFill>
          <a:blip xmlns:r="http://schemas.openxmlformats.org/officeDocument/2006/relationships" r:embed="rId1"/>
          <a:stretch>
            <a:fillRect/>
          </a:stretch>
        </p:blipFill>
        <p:spPr>
          <a:xfrm>
            <a:off x="152400" y="228600"/>
            <a:ext cx="8763000" cy="6477000"/>
          </a:xfrm>
          <a:prstGeom prst="rec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20" name="Rectangle 1"/>
          <p:cNvSpPr/>
          <p:nvPr/>
        </p:nvSpPr>
        <p:spPr>
          <a:xfrm>
            <a:off x="914400" y="302359"/>
            <a:ext cx="7467600" cy="6492240"/>
          </a:xfrm>
          <a:prstGeom prst="rect"/>
        </p:spPr>
        <p:txBody>
          <a:bodyPr wrap="square">
            <a:spAutoFit/>
          </a:bodyPr>
          <a:p>
            <a:r>
              <a:rPr dirty="0" sz="2000" lang="en-US" smtClean="0"/>
              <a:t>7. *Remote Access and Control:* Enable remote access and control of the </a:t>
            </a:r>
            <a:r>
              <a:rPr dirty="0" sz="2000" lang="en-US" err="1" smtClean="0"/>
              <a:t>IoT</a:t>
            </a:r>
            <a:r>
              <a:rPr dirty="0" sz="2000" lang="en-US" smtClean="0"/>
              <a:t>-based system through secure connections and authentication mechanisms, allowing authorized personnel to monitor system performance, adjust settings, and respond to emergencies from a centralized location.</a:t>
            </a:r>
          </a:p>
          <a:p>
            <a:r>
              <a:rPr dirty="0" sz="2000" lang="en-US" smtClean="0"/>
              <a:t>8. *Redundancy and Fail-Safe Mechanisms:* Implement redundancy and fail-safe mechanisms within the </a:t>
            </a:r>
            <a:r>
              <a:rPr dirty="0" sz="2000" lang="en-US" err="1" smtClean="0"/>
              <a:t>IoT</a:t>
            </a:r>
            <a:r>
              <a:rPr dirty="0" sz="2000" lang="en-US" smtClean="0"/>
              <a:t> architecture to mitigate the risk of system failures, ensuring that backup systems or alternative communication pathways are available in case of primary system malfunctions.</a:t>
            </a:r>
          </a:p>
          <a:p>
            <a:r>
              <a:rPr dirty="0" sz="2000" lang="en-US" smtClean="0"/>
              <a:t>9. *User Interface Development:* Create a user-friendly interface, such as a web dashboard or mobile application, that provides stakeholders with real-time insights, alerts, and controls, enabling efficient management and oversight of the smart water management system.</a:t>
            </a:r>
          </a:p>
          <a:p>
            <a:r>
              <a:rPr dirty="0" sz="2000" lang="en-US" smtClean="0"/>
              <a:t>10. *Regular Maintenance and Upgrades:* Establish a schedule for regular maintenance and upgrades to ensure the longevity and optimal performance of the </a:t>
            </a:r>
            <a:r>
              <a:rPr dirty="0" sz="2000" lang="en-US" err="1" smtClean="0"/>
              <a:t>IoT</a:t>
            </a:r>
            <a:r>
              <a:rPr dirty="0" sz="2000" lang="en-US" smtClean="0"/>
              <a:t>-based water management infrastructure, including software updates, sensor calibrations, and hardware inspections to prevent operational disruptions and maintain data accuracy.</a:t>
            </a:r>
            <a:endParaRPr dirty="0" sz="200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21" name="Title 1"/>
          <p:cNvSpPr>
            <a:spLocks noGrp="1"/>
          </p:cNvSpPr>
          <p:nvPr>
            <p:ph type="title"/>
          </p:nvPr>
        </p:nvSpPr>
        <p:spPr/>
        <p:txBody>
          <a:bodyPr/>
          <a:p>
            <a:r>
              <a:rPr dirty="0" lang="en-US" smtClean="0"/>
              <a:t>Circuit diagram:</a:t>
            </a:r>
            <a:endParaRPr dirty="0" lang="en-US"/>
          </a:p>
        </p:txBody>
      </p:sp>
      <p:pic>
        <p:nvPicPr>
          <p:cNvPr id="2097161" name="Picture 2" descr="WhatsApp Image 2023-10-26 at 3.39.54 PM.jpeg"/>
          <p:cNvPicPr>
            <a:picLocks noChangeAspect="1"/>
          </p:cNvPicPr>
          <p:nvPr/>
        </p:nvPicPr>
        <p:blipFill>
          <a:blip xmlns:r="http://schemas.openxmlformats.org/officeDocument/2006/relationships" r:embed="rId1"/>
          <a:stretch>
            <a:fillRect/>
          </a:stretch>
        </p:blipFill>
        <p:spPr>
          <a:xfrm>
            <a:off x="1143000" y="1905000"/>
            <a:ext cx="6858000" cy="4352925"/>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22" name="Title 1"/>
          <p:cNvSpPr>
            <a:spLocks noGrp="1"/>
          </p:cNvSpPr>
          <p:nvPr>
            <p:ph type="title"/>
          </p:nvPr>
        </p:nvSpPr>
        <p:spPr/>
        <p:txBody>
          <a:bodyPr/>
          <a:p>
            <a:r>
              <a:rPr dirty="0" lang="en-US" smtClean="0"/>
              <a:t>Html coding for web development:</a:t>
            </a:r>
            <a:endParaRPr dirty="0" lang="en-US"/>
          </a:p>
        </p:txBody>
      </p:sp>
      <p:sp>
        <p:nvSpPr>
          <p:cNvPr id="1048623" name="Content Placeholder 2"/>
          <p:cNvSpPr>
            <a:spLocks noGrp="1"/>
          </p:cNvSpPr>
          <p:nvPr>
            <p:ph idx="1"/>
          </p:nvPr>
        </p:nvSpPr>
        <p:spPr>
          <a:xfrm>
            <a:off x="457200" y="1676400"/>
            <a:ext cx="8686800" cy="4525963"/>
          </a:xfrm>
        </p:spPr>
        <p:txBody>
          <a:bodyPr>
            <a:noAutofit/>
          </a:bodyPr>
          <a:p>
            <a:pPr>
              <a:buNone/>
            </a:pPr>
            <a:r>
              <a:rPr dirty="0" sz="2400" lang="en-US" smtClean="0"/>
              <a:t>&lt;!DOCTYPE html&gt;</a:t>
            </a:r>
          </a:p>
          <a:p>
            <a:pPr>
              <a:buNone/>
            </a:pPr>
            <a:r>
              <a:rPr dirty="0" sz="2400" lang="en-US" smtClean="0"/>
              <a:t>&lt;html </a:t>
            </a:r>
            <a:r>
              <a:rPr dirty="0" sz="2400" lang="en-US" err="1" smtClean="0"/>
              <a:t>lang</a:t>
            </a:r>
            <a:r>
              <a:rPr dirty="0" sz="2400" lang="en-US" smtClean="0"/>
              <a:t>="en"&gt; </a:t>
            </a:r>
          </a:p>
          <a:p>
            <a:pPr>
              <a:buNone/>
            </a:pPr>
            <a:r>
              <a:rPr dirty="0" sz="2400" lang="en-US" smtClean="0"/>
              <a:t> &lt;head&gt;    </a:t>
            </a:r>
          </a:p>
          <a:p>
            <a:pPr>
              <a:buNone/>
            </a:pPr>
            <a:r>
              <a:rPr dirty="0" sz="2400" lang="en-US" smtClean="0"/>
              <a:t>&lt;meta </a:t>
            </a:r>
            <a:r>
              <a:rPr dirty="0" sz="2400" lang="en-US" err="1" smtClean="0"/>
              <a:t>charset</a:t>
            </a:r>
            <a:r>
              <a:rPr dirty="0" sz="2400" lang="en-US" smtClean="0"/>
              <a:t>="UTF-8" /&gt;   </a:t>
            </a:r>
          </a:p>
          <a:p>
            <a:pPr>
              <a:buNone/>
            </a:pPr>
            <a:r>
              <a:rPr dirty="0" sz="2400" lang="en-US" smtClean="0"/>
              <a:t> &lt;meta name="viewport“</a:t>
            </a:r>
          </a:p>
          <a:p>
            <a:pPr>
              <a:buNone/>
            </a:pPr>
            <a:r>
              <a:rPr dirty="0" sz="2400" lang="en-US" smtClean="0"/>
              <a:t> content="width=device-width,</a:t>
            </a:r>
          </a:p>
          <a:p>
            <a:pPr>
              <a:buNone/>
            </a:pPr>
            <a:r>
              <a:rPr dirty="0" sz="2400" lang="en-US" smtClean="0"/>
              <a:t> initial-scale=1.0" /&gt;    </a:t>
            </a:r>
          </a:p>
          <a:p>
            <a:pPr>
              <a:buNone/>
            </a:pPr>
            <a:r>
              <a:rPr dirty="0" sz="2400" lang="en-US" smtClean="0"/>
              <a:t>&lt;title&gt;Water Management&lt;/title&gt; </a:t>
            </a:r>
          </a:p>
          <a:p>
            <a:pPr>
              <a:buNone/>
            </a:pPr>
            <a:r>
              <a:rPr dirty="0" sz="2400" lang="en-US" smtClean="0"/>
              <a:t> &lt;/head&gt;</a:t>
            </a:r>
            <a:endParaRPr dirty="0" sz="240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24" name="Rectangle 2"/>
          <p:cNvSpPr/>
          <p:nvPr/>
        </p:nvSpPr>
        <p:spPr>
          <a:xfrm>
            <a:off x="533400" y="1066800"/>
            <a:ext cx="6248400" cy="3647441"/>
          </a:xfrm>
          <a:prstGeom prst="rect"/>
        </p:spPr>
        <p:txBody>
          <a:bodyPr wrap="square">
            <a:spAutoFit/>
          </a:bodyPr>
          <a:p>
            <a:r>
              <a:rPr dirty="0" sz="2400" lang="en-US" smtClean="0"/>
              <a:t>&lt;style&gt;    #</a:t>
            </a:r>
            <a:r>
              <a:rPr dirty="0" sz="2400" lang="en-US" err="1" smtClean="0"/>
              <a:t>locationBlock</a:t>
            </a:r>
            <a:r>
              <a:rPr dirty="0" sz="2400" lang="en-US" smtClean="0"/>
              <a:t> {    </a:t>
            </a:r>
          </a:p>
          <a:p>
            <a:r>
              <a:rPr dirty="0" sz="2400" lang="en-US" smtClean="0"/>
              <a:t>  flex-direction: row </a:t>
            </a:r>
            <a:r>
              <a:rPr dirty="0" sz="2400" lang="en-US" err="1" smtClean="0"/>
              <a:t>nowrap</a:t>
            </a:r>
            <a:r>
              <a:rPr dirty="0" sz="2400" lang="en-US" smtClean="0"/>
              <a:t>;    </a:t>
            </a:r>
          </a:p>
          <a:p>
            <a:r>
              <a:rPr dirty="0" sz="2400" lang="en-US" smtClean="0"/>
              <a:t>  display: flex;     </a:t>
            </a:r>
          </a:p>
          <a:p>
            <a:r>
              <a:rPr dirty="0" sz="2400" lang="en-US" smtClean="0"/>
              <a:t> gap: 150px;     </a:t>
            </a:r>
          </a:p>
          <a:p>
            <a:r>
              <a:rPr dirty="0" sz="2400" lang="en-US" smtClean="0"/>
              <a:t> box-shadow: 1px 4px 30px 1px;     </a:t>
            </a:r>
          </a:p>
          <a:p>
            <a:r>
              <a:rPr dirty="0" sz="2400" lang="en-US" smtClean="0"/>
              <a:t> margin: 40px;    </a:t>
            </a:r>
          </a:p>
          <a:p>
            <a:r>
              <a:rPr dirty="0" sz="2400" lang="en-US" smtClean="0"/>
              <a:t>  justify-content: center;  </a:t>
            </a:r>
          </a:p>
          <a:p>
            <a:r>
              <a:rPr dirty="0" sz="2400" lang="en-US" smtClean="0"/>
              <a:t>  }  </a:t>
            </a:r>
          </a:p>
          <a:p>
            <a:r>
              <a:rPr dirty="0" sz="2400" lang="en-US" smtClean="0"/>
              <a:t>  #</a:t>
            </a:r>
            <a:r>
              <a:rPr dirty="0" sz="2400" lang="en-US" err="1" smtClean="0"/>
              <a:t>parentElement</a:t>
            </a:r>
            <a:r>
              <a:rPr dirty="0" sz="2400" lang="en-US" smtClean="0"/>
              <a:t> {  </a:t>
            </a:r>
          </a:p>
          <a:p>
            <a:r>
              <a:rPr dirty="0" sz="2400" lang="en-US" smtClean="0"/>
              <a:t>    background-color: white;    }</a:t>
            </a:r>
            <a:endParaRPr dirty="0" sz="240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25" name="Rectangle 1"/>
          <p:cNvSpPr/>
          <p:nvPr/>
        </p:nvSpPr>
        <p:spPr>
          <a:xfrm>
            <a:off x="762000" y="838200"/>
            <a:ext cx="6019800" cy="5425441"/>
          </a:xfrm>
          <a:prstGeom prst="rect"/>
        </p:spPr>
        <p:txBody>
          <a:bodyPr wrap="square">
            <a:spAutoFit/>
          </a:bodyPr>
          <a:p>
            <a:r>
              <a:rPr dirty="0" sz="2400" lang="en-US" smtClean="0"/>
              <a:t> #</a:t>
            </a:r>
            <a:r>
              <a:rPr dirty="0" sz="2400" lang="en-US" err="1" smtClean="0"/>
              <a:t>pumpButton</a:t>
            </a:r>
            <a:r>
              <a:rPr dirty="0" sz="2400" lang="en-US" smtClean="0"/>
              <a:t> {    </a:t>
            </a:r>
          </a:p>
          <a:p>
            <a:r>
              <a:rPr dirty="0" sz="2400" lang="en-US" smtClean="0"/>
              <a:t>  padding: 10px;     </a:t>
            </a:r>
          </a:p>
          <a:p>
            <a:r>
              <a:rPr dirty="0" sz="2400" lang="en-US" smtClean="0"/>
              <a:t> padding-left: 20px;     </a:t>
            </a:r>
          </a:p>
          <a:p>
            <a:r>
              <a:rPr dirty="0" sz="2400" lang="en-US" smtClean="0"/>
              <a:t> padding-right: 20px;     </a:t>
            </a:r>
          </a:p>
          <a:p>
            <a:r>
              <a:rPr dirty="0" sz="2400" lang="en-US" smtClean="0"/>
              <a:t> background-color: blue;      </a:t>
            </a:r>
          </a:p>
          <a:p>
            <a:r>
              <a:rPr dirty="0" sz="2400" lang="en-US" smtClean="0"/>
              <a:t>border-radius: 15px </a:t>
            </a:r>
            <a:r>
              <a:rPr dirty="0" sz="2400" lang="en-US" err="1" smtClean="0"/>
              <a:t>15px</a:t>
            </a:r>
            <a:r>
              <a:rPr dirty="0" sz="2400" lang="en-US" smtClean="0"/>
              <a:t> </a:t>
            </a:r>
            <a:r>
              <a:rPr dirty="0" sz="2400" lang="en-US" err="1" smtClean="0"/>
              <a:t>15px</a:t>
            </a:r>
            <a:endParaRPr dirty="0" sz="2400" lang="en-US" smtClean="0"/>
          </a:p>
          <a:p>
            <a:r>
              <a:rPr dirty="0" sz="2400" lang="en-US" smtClean="0"/>
              <a:t> 15px;     </a:t>
            </a:r>
          </a:p>
          <a:p>
            <a:r>
              <a:rPr dirty="0" sz="2400" lang="en-US" smtClean="0"/>
              <a:t> margin-left: 20px;     </a:t>
            </a:r>
          </a:p>
          <a:p>
            <a:r>
              <a:rPr dirty="0" sz="2400" lang="en-US" smtClean="0"/>
              <a:t> color: </a:t>
            </a:r>
            <a:r>
              <a:rPr dirty="0" sz="2400" lang="en-US" err="1" smtClean="0"/>
              <a:t>whitesmoke</a:t>
            </a:r>
            <a:r>
              <a:rPr dirty="0" sz="2400" lang="en-US" smtClean="0"/>
              <a:t>;     </a:t>
            </a:r>
          </a:p>
          <a:p>
            <a:r>
              <a:rPr dirty="0" sz="2400" lang="en-US" smtClean="0"/>
              <a:t> font-weight: 600;  </a:t>
            </a:r>
          </a:p>
          <a:p>
            <a:r>
              <a:rPr dirty="0" sz="2400" lang="en-US" smtClean="0"/>
              <a:t>  }   </a:t>
            </a:r>
          </a:p>
          <a:p>
            <a:r>
              <a:rPr dirty="0" sz="2400" lang="en-US" smtClean="0"/>
              <a:t> #Chennai {    </a:t>
            </a:r>
          </a:p>
          <a:p>
            <a:r>
              <a:rPr dirty="0" sz="2400" lang="en-US" smtClean="0"/>
              <a:t>  color: black;    </a:t>
            </a:r>
          </a:p>
          <a:p>
            <a:r>
              <a:rPr dirty="0" sz="2400" lang="en-US" smtClean="0"/>
              <a:t>  margin: 2px;  </a:t>
            </a:r>
          </a:p>
          <a:p>
            <a:r>
              <a:rPr dirty="0" sz="2400" lang="en-US" smtClean="0"/>
              <a:t>  }</a:t>
            </a:r>
            <a:endParaRPr dirty="0" sz="240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26" name="Rectangle 1"/>
          <p:cNvSpPr/>
          <p:nvPr/>
        </p:nvSpPr>
        <p:spPr>
          <a:xfrm>
            <a:off x="533400" y="609600"/>
            <a:ext cx="4572000" cy="5273040"/>
          </a:xfrm>
          <a:prstGeom prst="rect"/>
        </p:spPr>
        <p:txBody>
          <a:bodyPr>
            <a:spAutoFit/>
          </a:bodyPr>
          <a:p>
            <a:r>
              <a:rPr dirty="0" sz="2000" lang="en-US" smtClean="0"/>
              <a:t> #</a:t>
            </a:r>
            <a:r>
              <a:rPr dirty="0" sz="2000" lang="en-US" err="1" smtClean="0"/>
              <a:t>currentElement</a:t>
            </a:r>
            <a:r>
              <a:rPr dirty="0" sz="2000" lang="en-US" smtClean="0"/>
              <a:t> {           </a:t>
            </a:r>
          </a:p>
          <a:p>
            <a:r>
              <a:rPr dirty="0" sz="2000" lang="en-US" smtClean="0"/>
              <a:t>     flex-direction: row </a:t>
            </a:r>
            <a:r>
              <a:rPr dirty="0" sz="2000" lang="en-US" err="1" smtClean="0"/>
              <a:t>nowrap</a:t>
            </a:r>
            <a:r>
              <a:rPr dirty="0" sz="2000" lang="en-US" smtClean="0"/>
              <a:t>;   </a:t>
            </a:r>
          </a:p>
          <a:p>
            <a:r>
              <a:rPr dirty="0" sz="2000" lang="en-US" smtClean="0"/>
              <a:t>   display: flex;    </a:t>
            </a:r>
          </a:p>
          <a:p>
            <a:r>
              <a:rPr dirty="0" sz="2000" lang="en-US" smtClean="0"/>
              <a:t>  gap: 150px;    </a:t>
            </a:r>
          </a:p>
          <a:p>
            <a:r>
              <a:rPr dirty="0" sz="2000" lang="en-US" smtClean="0"/>
              <a:t>  box-shadow: 1px 4px 30px 1px;  </a:t>
            </a:r>
          </a:p>
          <a:p>
            <a:r>
              <a:rPr dirty="0" sz="2000" lang="en-US" smtClean="0"/>
              <a:t>    margin: 40px;   </a:t>
            </a:r>
          </a:p>
          <a:p>
            <a:r>
              <a:rPr dirty="0" sz="2000" lang="en-US" smtClean="0"/>
              <a:t>   justify-content: center;  </a:t>
            </a:r>
          </a:p>
          <a:p>
            <a:r>
              <a:rPr dirty="0" sz="2000" lang="en-US" smtClean="0"/>
              <a:t>  }  </a:t>
            </a:r>
          </a:p>
          <a:p>
            <a:r>
              <a:rPr dirty="0" sz="2000" lang="en-US" smtClean="0"/>
              <a:t>  #Header {  </a:t>
            </a:r>
          </a:p>
          <a:p>
            <a:r>
              <a:rPr dirty="0" sz="2000" lang="en-US" smtClean="0"/>
              <a:t>    width: 100%;  </a:t>
            </a:r>
          </a:p>
          <a:p>
            <a:r>
              <a:rPr dirty="0" sz="2000" lang="en-US" smtClean="0"/>
              <a:t>    display: flex;   </a:t>
            </a:r>
          </a:p>
          <a:p>
            <a:r>
              <a:rPr dirty="0" sz="2000" lang="en-US" smtClean="0"/>
              <a:t>   justify-content: center;  </a:t>
            </a:r>
          </a:p>
          <a:p>
            <a:r>
              <a:rPr dirty="0" sz="2000" lang="en-US" smtClean="0"/>
              <a:t>    flex-direction: row </a:t>
            </a:r>
            <a:r>
              <a:rPr dirty="0" sz="2000" lang="en-US" err="1" smtClean="0"/>
              <a:t>nowrap</a:t>
            </a:r>
            <a:r>
              <a:rPr dirty="0" sz="2000" lang="en-US" smtClean="0"/>
              <a:t>;    </a:t>
            </a:r>
          </a:p>
          <a:p>
            <a:r>
              <a:rPr dirty="0" sz="2000" lang="en-US" smtClean="0"/>
              <a:t>  font-weight: 900;    </a:t>
            </a:r>
          </a:p>
          <a:p>
            <a:r>
              <a:rPr dirty="0" sz="2000" lang="en-US" smtClean="0"/>
              <a:t>  font-size: xx-large;   </a:t>
            </a:r>
          </a:p>
          <a:p>
            <a:r>
              <a:rPr dirty="0" sz="2000" lang="en-US" smtClean="0"/>
              <a:t>   color: gray; </a:t>
            </a:r>
          </a:p>
          <a:p>
            <a:r>
              <a:rPr dirty="0" sz="2000" lang="en-US" smtClean="0"/>
              <a:t>   }</a:t>
            </a:r>
            <a:endParaRPr dirty="0" sz="200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27" name="Rectangle 1"/>
          <p:cNvSpPr/>
          <p:nvPr/>
        </p:nvSpPr>
        <p:spPr>
          <a:xfrm>
            <a:off x="685800" y="762000"/>
            <a:ext cx="5029200" cy="4968240"/>
          </a:xfrm>
          <a:prstGeom prst="rect"/>
        </p:spPr>
        <p:txBody>
          <a:bodyPr wrap="square">
            <a:spAutoFit/>
          </a:bodyPr>
          <a:p>
            <a:r>
              <a:rPr dirty="0" sz="2000" lang="en-US" smtClean="0"/>
              <a:t> &lt;/style&gt;</a:t>
            </a:r>
          </a:p>
          <a:p>
            <a:r>
              <a:rPr dirty="0" sz="2000" lang="en-US" smtClean="0"/>
              <a:t>  &lt;body </a:t>
            </a:r>
            <a:r>
              <a:rPr dirty="0" sz="2000" lang="en-US" err="1" smtClean="0"/>
              <a:t>onload</a:t>
            </a:r>
            <a:r>
              <a:rPr dirty="0" sz="2000" lang="en-US" smtClean="0"/>
              <a:t>="</a:t>
            </a:r>
            <a:r>
              <a:rPr dirty="0" sz="2000" lang="en-US" err="1" smtClean="0"/>
              <a:t>hideElement</a:t>
            </a:r>
            <a:r>
              <a:rPr dirty="0" sz="2000" lang="en-US" smtClean="0"/>
              <a:t>()"&gt;  </a:t>
            </a:r>
          </a:p>
          <a:p>
            <a:r>
              <a:rPr dirty="0" sz="2000" lang="en-US" smtClean="0"/>
              <a:t>  &lt;div id="Header"&gt;Water Management&lt;/div&gt;   </a:t>
            </a:r>
          </a:p>
          <a:p>
            <a:r>
              <a:rPr dirty="0" sz="2000" lang="en-US" smtClean="0"/>
              <a:t> &lt;div id="</a:t>
            </a:r>
            <a:r>
              <a:rPr dirty="0" sz="2000" lang="en-US" err="1" smtClean="0"/>
              <a:t>parentElement</a:t>
            </a:r>
            <a:r>
              <a:rPr dirty="0" sz="2000" lang="en-US" smtClean="0"/>
              <a:t>"&gt;     </a:t>
            </a:r>
          </a:p>
          <a:p>
            <a:r>
              <a:rPr dirty="0" sz="2000" lang="en-US" smtClean="0"/>
              <a:t> &lt;div id="</a:t>
            </a:r>
            <a:r>
              <a:rPr dirty="0" sz="2000" lang="en-US" err="1" smtClean="0"/>
              <a:t>locationBlock</a:t>
            </a:r>
            <a:r>
              <a:rPr dirty="0" sz="2000" lang="en-US" smtClean="0"/>
              <a:t>"&gt;       </a:t>
            </a:r>
          </a:p>
          <a:p>
            <a:r>
              <a:rPr dirty="0" sz="2000" lang="en-US" smtClean="0"/>
              <a:t> &lt;div id="Chennai"&gt;         </a:t>
            </a:r>
          </a:p>
          <a:p>
            <a:r>
              <a:rPr dirty="0" sz="2000" lang="en-US" smtClean="0"/>
              <a:t> &lt;h3 id="</a:t>
            </a:r>
            <a:r>
              <a:rPr dirty="0" sz="2000" lang="en-US" err="1" smtClean="0"/>
              <a:t>chennaiCity</a:t>
            </a:r>
            <a:r>
              <a:rPr dirty="0" sz="2000" lang="en-US" smtClean="0"/>
              <a:t>"&gt;Chennai&lt;/h3&gt;          &lt;p id="</a:t>
            </a:r>
            <a:r>
              <a:rPr dirty="0" sz="2000" lang="en-US" err="1" smtClean="0"/>
              <a:t>chennaiSensor</a:t>
            </a:r>
            <a:r>
              <a:rPr dirty="0" sz="2000" lang="en-US" smtClean="0"/>
              <a:t>"&gt;Sensor Data: 3&lt;/p&gt;          &lt;p id="</a:t>
            </a:r>
            <a:r>
              <a:rPr dirty="0" sz="2000" lang="en-US" err="1" smtClean="0"/>
              <a:t>chennaiWaterLevel</a:t>
            </a:r>
            <a:r>
              <a:rPr dirty="0" sz="2000" lang="en-US" smtClean="0"/>
              <a:t>"&gt;Current Water Level(ft): 74.23&lt;/p&gt;         </a:t>
            </a:r>
          </a:p>
          <a:p>
            <a:r>
              <a:rPr dirty="0" sz="2000" lang="en-US" smtClean="0"/>
              <a:t> &lt;button id="</a:t>
            </a:r>
            <a:r>
              <a:rPr dirty="0" sz="2000" lang="en-US" err="1" smtClean="0"/>
              <a:t>pumpButton</a:t>
            </a:r>
            <a:r>
              <a:rPr dirty="0" sz="2000" lang="en-US" smtClean="0"/>
              <a:t>" </a:t>
            </a:r>
            <a:r>
              <a:rPr dirty="0" sz="2000" lang="en-US" err="1" smtClean="0"/>
              <a:t>onclick</a:t>
            </a:r>
            <a:r>
              <a:rPr dirty="0" sz="2000" lang="en-US" smtClean="0"/>
              <a:t>="</a:t>
            </a:r>
            <a:r>
              <a:rPr dirty="0" sz="2000" lang="en-US" err="1" smtClean="0"/>
              <a:t>startPumping</a:t>
            </a:r>
            <a:r>
              <a:rPr dirty="0" sz="2000" lang="en-US" smtClean="0"/>
              <a:t>('Chennai')"&gt;            Start Pump          </a:t>
            </a:r>
          </a:p>
          <a:p>
            <a:r>
              <a:rPr dirty="0" sz="2000" lang="en-US" smtClean="0"/>
              <a:t>&lt;/button&gt;      </a:t>
            </a:r>
          </a:p>
          <a:p>
            <a:r>
              <a:rPr dirty="0" sz="2000" lang="en-US" smtClean="0"/>
              <a:t>  &lt;/div&gt;</a:t>
            </a:r>
            <a:endParaRPr dirty="0" sz="200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28" name="Rectangle 1"/>
          <p:cNvSpPr/>
          <p:nvPr/>
        </p:nvSpPr>
        <p:spPr>
          <a:xfrm>
            <a:off x="838200" y="762000"/>
            <a:ext cx="6781800" cy="5158741"/>
          </a:xfrm>
          <a:prstGeom prst="rect"/>
        </p:spPr>
        <p:txBody>
          <a:bodyPr wrap="square">
            <a:spAutoFit/>
          </a:bodyPr>
          <a:p>
            <a:r>
              <a:rPr dirty="0" lang="en-US" smtClean="0"/>
              <a:t> &lt;div id=""&gt;   </a:t>
            </a:r>
          </a:p>
          <a:p>
            <a:r>
              <a:rPr dirty="0" lang="en-US" smtClean="0"/>
              <a:t>       &lt;h3 id="</a:t>
            </a:r>
            <a:r>
              <a:rPr dirty="0" lang="en-US" err="1" smtClean="0"/>
              <a:t>MaduraiCity</a:t>
            </a:r>
            <a:r>
              <a:rPr dirty="0" lang="en-US" smtClean="0"/>
              <a:t>"&gt;Madurai&lt;/h3&gt;      </a:t>
            </a:r>
          </a:p>
          <a:p>
            <a:r>
              <a:rPr dirty="0" lang="en-US" smtClean="0"/>
              <a:t>    &lt;p id="</a:t>
            </a:r>
            <a:r>
              <a:rPr dirty="0" lang="en-US" err="1" smtClean="0"/>
              <a:t>maduraiSensor</a:t>
            </a:r>
            <a:r>
              <a:rPr dirty="0" lang="en-US" smtClean="0"/>
              <a:t>"&gt;Sensor Data: 23.30&lt;/p&gt;     </a:t>
            </a:r>
          </a:p>
          <a:p>
            <a:r>
              <a:rPr dirty="0" lang="en-US" smtClean="0"/>
              <a:t>     &lt;p</a:t>
            </a:r>
          </a:p>
          <a:p>
            <a:r>
              <a:rPr dirty="0" lang="en-US" smtClean="0"/>
              <a:t> id="</a:t>
            </a:r>
            <a:r>
              <a:rPr dirty="0" lang="en-US" err="1" smtClean="0"/>
              <a:t>maduraiWaterLevel</a:t>
            </a:r>
            <a:r>
              <a:rPr dirty="0" lang="en-US" smtClean="0"/>
              <a:t>"&gt;Current Water Level(ft): 24.44&lt;/p&gt;          &lt;button id="</a:t>
            </a:r>
            <a:r>
              <a:rPr dirty="0" lang="en-US" err="1" smtClean="0"/>
              <a:t>pumpButton</a:t>
            </a:r>
            <a:r>
              <a:rPr dirty="0" lang="en-US" smtClean="0"/>
              <a:t>" </a:t>
            </a:r>
            <a:r>
              <a:rPr dirty="0" lang="en-US" err="1" smtClean="0"/>
              <a:t>onclick</a:t>
            </a:r>
            <a:r>
              <a:rPr dirty="0" lang="en-US" smtClean="0"/>
              <a:t>="</a:t>
            </a:r>
            <a:r>
              <a:rPr dirty="0" lang="en-US" err="1" smtClean="0"/>
              <a:t>startPumping</a:t>
            </a:r>
            <a:r>
              <a:rPr dirty="0" lang="en-US" smtClean="0"/>
              <a:t>('Madurai')"&gt;            Start Pump       </a:t>
            </a:r>
          </a:p>
          <a:p>
            <a:r>
              <a:rPr dirty="0" lang="en-US" smtClean="0"/>
              <a:t>   &lt;/button&gt;      </a:t>
            </a:r>
          </a:p>
          <a:p>
            <a:r>
              <a:rPr dirty="0" lang="en-US" smtClean="0"/>
              <a:t>  &lt;/div&gt;        </a:t>
            </a:r>
          </a:p>
          <a:p>
            <a:r>
              <a:rPr dirty="0" lang="en-US" smtClean="0"/>
              <a:t>&lt;div id=""&gt;         </a:t>
            </a:r>
          </a:p>
          <a:p>
            <a:r>
              <a:rPr dirty="0" lang="en-US" smtClean="0"/>
              <a:t> &lt;h3 id="</a:t>
            </a:r>
            <a:r>
              <a:rPr dirty="0" lang="en-US" err="1" smtClean="0"/>
              <a:t>RamanathapuramCity</a:t>
            </a:r>
            <a:r>
              <a:rPr dirty="0" lang="en-US" smtClean="0"/>
              <a:t>"&gt;</a:t>
            </a:r>
            <a:r>
              <a:rPr dirty="0" lang="en-US" err="1" smtClean="0"/>
              <a:t>Ramanathapuram</a:t>
            </a:r>
            <a:r>
              <a:rPr dirty="0" lang="en-US" smtClean="0"/>
              <a:t>&lt;/h3&gt;    </a:t>
            </a:r>
          </a:p>
          <a:p>
            <a:r>
              <a:rPr dirty="0" lang="en-US" smtClean="0"/>
              <a:t>      &lt;p</a:t>
            </a:r>
          </a:p>
          <a:p>
            <a:r>
              <a:rPr dirty="0" lang="en-US" smtClean="0"/>
              <a:t> id="</a:t>
            </a:r>
            <a:r>
              <a:rPr dirty="0" lang="en-US" err="1" smtClean="0"/>
              <a:t>ramnadSensor</a:t>
            </a:r>
            <a:r>
              <a:rPr dirty="0" lang="en-US" smtClean="0"/>
              <a:t>"&gt;Sensor Data: 16.19&lt;/p&gt;          &lt;p id="</a:t>
            </a:r>
            <a:r>
              <a:rPr dirty="0" lang="en-US" err="1" smtClean="0"/>
              <a:t>ramnadWaterLevel</a:t>
            </a:r>
            <a:r>
              <a:rPr dirty="0" lang="en-US" smtClean="0"/>
              <a:t>"&gt;Current Water Level(ft): 2.05&lt;/p&gt;          &lt;button id="</a:t>
            </a:r>
            <a:r>
              <a:rPr dirty="0" lang="en-US" err="1" smtClean="0"/>
              <a:t>pumpButton</a:t>
            </a:r>
            <a:r>
              <a:rPr dirty="0" lang="en-US" smtClean="0"/>
              <a:t>" </a:t>
            </a:r>
            <a:r>
              <a:rPr dirty="0" lang="en-US" err="1" smtClean="0"/>
              <a:t>onclick</a:t>
            </a:r>
            <a:r>
              <a:rPr dirty="0" lang="en-US" smtClean="0"/>
              <a:t>="</a:t>
            </a:r>
            <a:r>
              <a:rPr dirty="0" lang="en-US" err="1" smtClean="0"/>
              <a:t>startPumping</a:t>
            </a:r>
            <a:r>
              <a:rPr dirty="0" lang="en-US" smtClean="0"/>
              <a:t>('</a:t>
            </a:r>
            <a:r>
              <a:rPr dirty="0" lang="en-US" err="1" smtClean="0"/>
              <a:t>Ramanathapuram</a:t>
            </a:r>
            <a:r>
              <a:rPr dirty="0" lang="en-US" smtClean="0"/>
              <a:t>')"&gt;         </a:t>
            </a:r>
          </a:p>
          <a:p>
            <a:r>
              <a:rPr dirty="0" lang="en-US" smtClean="0"/>
              <a:t>   Start Pump        </a:t>
            </a:r>
          </a:p>
          <a:p>
            <a:r>
              <a:rPr dirty="0" lang="en-US" smtClean="0"/>
              <a:t>  &lt;/button&gt;    </a:t>
            </a:r>
          </a:p>
          <a:p>
            <a:r>
              <a:rPr dirty="0" lang="en-US" smtClean="0"/>
              <a:t>    &lt;/div&gt;</a:t>
            </a:r>
            <a:endParaRPr dirty="0"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29" name="Rectangle 1"/>
          <p:cNvSpPr/>
          <p:nvPr/>
        </p:nvSpPr>
        <p:spPr>
          <a:xfrm>
            <a:off x="685800" y="1066800"/>
            <a:ext cx="4572000" cy="4358640"/>
          </a:xfrm>
          <a:prstGeom prst="rect"/>
        </p:spPr>
        <p:txBody>
          <a:bodyPr>
            <a:spAutoFit/>
          </a:bodyPr>
          <a:p>
            <a:r>
              <a:rPr dirty="0" lang="en-US" smtClean="0"/>
              <a:t> </a:t>
            </a:r>
            <a:r>
              <a:rPr dirty="0" sz="2000" lang="en-US" smtClean="0"/>
              <a:t>&lt;div id=""&gt;        </a:t>
            </a:r>
          </a:p>
          <a:p>
            <a:r>
              <a:rPr dirty="0" sz="2000" lang="en-US" smtClean="0"/>
              <a:t>  &lt;h3 </a:t>
            </a:r>
          </a:p>
          <a:p>
            <a:r>
              <a:rPr dirty="0" sz="2000" lang="en-US" smtClean="0"/>
              <a:t>id="</a:t>
            </a:r>
            <a:r>
              <a:rPr dirty="0" sz="2000" lang="en-US" err="1" smtClean="0"/>
              <a:t>TirunelveliCity</a:t>
            </a:r>
            <a:r>
              <a:rPr dirty="0" sz="2000" lang="en-US" smtClean="0"/>
              <a:t>"&gt;</a:t>
            </a:r>
            <a:r>
              <a:rPr dirty="0" sz="2000" lang="en-US" err="1" smtClean="0"/>
              <a:t>Tirunelveli</a:t>
            </a:r>
            <a:r>
              <a:rPr dirty="0" sz="2000" lang="en-US" smtClean="0"/>
              <a:t>&lt;/h3&gt;      </a:t>
            </a:r>
          </a:p>
          <a:p>
            <a:r>
              <a:rPr dirty="0" sz="2000" lang="en-US" smtClean="0"/>
              <a:t>   &lt;p id="</a:t>
            </a:r>
            <a:r>
              <a:rPr dirty="0" sz="2000" lang="en-US" err="1" smtClean="0"/>
              <a:t>tirunelveliSensor</a:t>
            </a:r>
            <a:r>
              <a:rPr dirty="0" sz="2000" lang="en-US" smtClean="0"/>
              <a:t>"&gt;Sensor Data: 12.33&lt;/p&gt;        </a:t>
            </a:r>
          </a:p>
          <a:p>
            <a:r>
              <a:rPr dirty="0" sz="2000" lang="en-US" smtClean="0"/>
              <a:t>  &lt;p</a:t>
            </a:r>
          </a:p>
          <a:p>
            <a:r>
              <a:rPr dirty="0" sz="2000" lang="en-US" smtClean="0"/>
              <a:t> id="</a:t>
            </a:r>
            <a:r>
              <a:rPr dirty="0" sz="2000" lang="en-US" err="1" smtClean="0"/>
              <a:t>tirunelveliWaterLevel</a:t>
            </a:r>
            <a:r>
              <a:rPr dirty="0" sz="2000" lang="en-US" smtClean="0"/>
              <a:t>"&gt;Current Water Level(ft): 12.03&lt;/p&gt;          &lt;button id="</a:t>
            </a:r>
            <a:r>
              <a:rPr dirty="0" sz="2000" lang="en-US" err="1" smtClean="0"/>
              <a:t>pumpButton</a:t>
            </a:r>
            <a:r>
              <a:rPr dirty="0" sz="2000" lang="en-US" smtClean="0"/>
              <a:t>" </a:t>
            </a:r>
            <a:r>
              <a:rPr dirty="0" sz="2000" lang="en-US" err="1" smtClean="0"/>
              <a:t>onclick</a:t>
            </a:r>
            <a:r>
              <a:rPr dirty="0" sz="2000" lang="en-US" smtClean="0"/>
              <a:t>="</a:t>
            </a:r>
            <a:r>
              <a:rPr dirty="0" sz="2000" lang="en-US" err="1" smtClean="0"/>
              <a:t>startPumping</a:t>
            </a:r>
            <a:r>
              <a:rPr dirty="0" sz="2000" lang="en-US" smtClean="0"/>
              <a:t>('</a:t>
            </a:r>
            <a:r>
              <a:rPr dirty="0" sz="2000" lang="en-US" err="1" smtClean="0"/>
              <a:t>Tirunelveli</a:t>
            </a:r>
            <a:r>
              <a:rPr dirty="0" sz="2000" lang="en-US" smtClean="0"/>
              <a:t>')"&gt;            Start Pump        </a:t>
            </a:r>
          </a:p>
          <a:p>
            <a:r>
              <a:rPr dirty="0" sz="2000" lang="en-US" smtClean="0"/>
              <a:t>  &lt;/button&gt;  </a:t>
            </a:r>
          </a:p>
          <a:p>
            <a:r>
              <a:rPr dirty="0" sz="2000" lang="en-US" smtClean="0"/>
              <a:t>      &lt;/div&gt;   </a:t>
            </a:r>
          </a:p>
          <a:p>
            <a:r>
              <a:rPr dirty="0" sz="2000" lang="en-US" smtClean="0"/>
              <a:t>   &lt;/div&gt;</a:t>
            </a:r>
            <a:endParaRPr dirty="0" sz="2000"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30" name="Rectangle 1"/>
          <p:cNvSpPr/>
          <p:nvPr/>
        </p:nvSpPr>
        <p:spPr>
          <a:xfrm>
            <a:off x="609600" y="1295400"/>
            <a:ext cx="4572000" cy="3749040"/>
          </a:xfrm>
          <a:prstGeom prst="rect"/>
        </p:spPr>
        <p:txBody>
          <a:bodyPr>
            <a:spAutoFit/>
          </a:bodyPr>
          <a:p>
            <a:r>
              <a:rPr dirty="0" sz="2000" lang="en-US" smtClean="0"/>
              <a:t>&lt;div id="</a:t>
            </a:r>
            <a:r>
              <a:rPr dirty="0" sz="2000" lang="en-US" err="1" smtClean="0"/>
              <a:t>currentElement</a:t>
            </a:r>
            <a:r>
              <a:rPr dirty="0" sz="2000" lang="en-US" smtClean="0"/>
              <a:t>"&gt;  </a:t>
            </a:r>
          </a:p>
          <a:p>
            <a:r>
              <a:rPr dirty="0" sz="2000" lang="en-US" smtClean="0"/>
              <a:t>      &lt;p id="City"&gt;&lt;/p&gt;        </a:t>
            </a:r>
          </a:p>
          <a:p>
            <a:r>
              <a:rPr dirty="0" sz="2000" lang="en-US" smtClean="0"/>
              <a:t>&lt;p id="Sensor"&gt;&lt;/p&gt;       </a:t>
            </a:r>
          </a:p>
          <a:p>
            <a:r>
              <a:rPr dirty="0" sz="2000" lang="en-US" smtClean="0"/>
              <a:t> &lt;p id="</a:t>
            </a:r>
            <a:r>
              <a:rPr dirty="0" sz="2000" lang="en-US" err="1" smtClean="0"/>
              <a:t>WaterLevel</a:t>
            </a:r>
            <a:r>
              <a:rPr dirty="0" sz="2000" lang="en-US" smtClean="0"/>
              <a:t>"&gt;&lt;/p&gt;    </a:t>
            </a:r>
          </a:p>
          <a:p>
            <a:r>
              <a:rPr dirty="0" sz="2000" lang="en-US" smtClean="0"/>
              <a:t>  &lt;/div&gt;    </a:t>
            </a:r>
          </a:p>
          <a:p>
            <a:r>
              <a:rPr dirty="0" sz="2000" lang="en-US" smtClean="0"/>
              <a:t>&lt;/div&gt;    </a:t>
            </a:r>
          </a:p>
          <a:p>
            <a:r>
              <a:rPr dirty="0" sz="2000" lang="en-US" smtClean="0"/>
              <a:t>&lt;script&gt;    </a:t>
            </a:r>
          </a:p>
          <a:p>
            <a:r>
              <a:rPr dirty="0" sz="2000" lang="en-US" smtClean="0"/>
              <a:t>  function </a:t>
            </a:r>
            <a:r>
              <a:rPr dirty="0" sz="2000" lang="en-US" err="1" smtClean="0"/>
              <a:t>startPumping</a:t>
            </a:r>
            <a:r>
              <a:rPr dirty="0" sz="2000" lang="en-US" smtClean="0"/>
              <a:t>(city) {    </a:t>
            </a:r>
          </a:p>
          <a:p>
            <a:r>
              <a:rPr dirty="0" sz="2000" lang="en-US" smtClean="0"/>
              <a:t>    </a:t>
            </a:r>
            <a:r>
              <a:rPr dirty="0" sz="2000" lang="en-US" err="1" smtClean="0"/>
              <a:t>var</a:t>
            </a:r>
            <a:r>
              <a:rPr dirty="0" sz="2000" lang="en-US" smtClean="0"/>
              <a:t> _element = </a:t>
            </a:r>
            <a:r>
              <a:rPr dirty="0" sz="2000" lang="en-US" err="1" smtClean="0"/>
              <a:t>document.getElementById</a:t>
            </a:r>
            <a:r>
              <a:rPr dirty="0" sz="2000" lang="en-US" smtClean="0"/>
              <a:t>("</a:t>
            </a:r>
            <a:r>
              <a:rPr dirty="0" sz="2000" lang="en-US" err="1" smtClean="0"/>
              <a:t>currentElement</a:t>
            </a:r>
            <a:r>
              <a:rPr dirty="0" sz="2000" lang="en-US" smtClean="0"/>
              <a:t>");        _</a:t>
            </a:r>
            <a:r>
              <a:rPr dirty="0" sz="2000" lang="en-US" err="1" smtClean="0"/>
              <a:t>element.style.display</a:t>
            </a:r>
            <a:r>
              <a:rPr dirty="0" sz="2000" lang="en-US" smtClean="0"/>
              <a:t> = "block";        _</a:t>
            </a:r>
            <a:r>
              <a:rPr dirty="0" sz="2000" lang="en-US" err="1" smtClean="0"/>
              <a:t>element.style.display</a:t>
            </a:r>
            <a:r>
              <a:rPr dirty="0" sz="2000" lang="en-US" smtClean="0"/>
              <a:t> = "flex";</a:t>
            </a:r>
            <a:endParaRPr dirty="0" sz="20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00" name="Title 1"/>
          <p:cNvSpPr>
            <a:spLocks noGrp="1"/>
          </p:cNvSpPr>
          <p:nvPr>
            <p:ph type="title"/>
          </p:nvPr>
        </p:nvSpPr>
        <p:spPr/>
        <p:txBody>
          <a:bodyPr/>
          <a:p>
            <a:r>
              <a:rPr dirty="0" lang="en-US" smtClean="0"/>
              <a:t>Objectives:</a:t>
            </a:r>
            <a:endParaRPr dirty="0" lang="en-US"/>
          </a:p>
        </p:txBody>
      </p:sp>
      <p:sp>
        <p:nvSpPr>
          <p:cNvPr id="1048601" name="Content Placeholder 2"/>
          <p:cNvSpPr>
            <a:spLocks noGrp="1"/>
          </p:cNvSpPr>
          <p:nvPr>
            <p:ph idx="1"/>
          </p:nvPr>
        </p:nvSpPr>
        <p:spPr>
          <a:xfrm>
            <a:off x="228600" y="1295400"/>
            <a:ext cx="8686800" cy="4525963"/>
          </a:xfrm>
        </p:spPr>
        <p:txBody>
          <a:bodyPr>
            <a:noAutofit/>
          </a:bodyPr>
          <a:p>
            <a:pPr>
              <a:buNone/>
            </a:pPr>
            <a:r>
              <a:rPr dirty="0" sz="1900" lang="en-US" smtClean="0"/>
              <a:t>Sure, here are some key points to consider when defining objectives for a smart water management project:</a:t>
            </a:r>
          </a:p>
          <a:p>
            <a:r>
              <a:rPr dirty="0" sz="1900" lang="en-US" smtClean="0"/>
              <a:t>1. *Efficient Resource Allocation:* Aim to optimize the allocation of water resources, ensuring that water is distributed in an effective and sustainable manner.</a:t>
            </a:r>
          </a:p>
          <a:p>
            <a:r>
              <a:rPr dirty="0" sz="1900" lang="en-US" smtClean="0"/>
              <a:t>2. *Real-Time Monitoring and Analysis:* Implement systems for real-time monitoring and analysis of water usage, quality, and distribution to identify areas of improvement and potential issues.</a:t>
            </a:r>
          </a:p>
          <a:p>
            <a:r>
              <a:rPr dirty="0" sz="1900" lang="en-US" smtClean="0"/>
              <a:t>3. *Reduction of Water Loss:* Develop strategies to minimize water loss through leakage detection, pipeline maintenance, and efficient water distribution systems.</a:t>
            </a:r>
          </a:p>
          <a:p>
            <a:r>
              <a:rPr dirty="0" sz="1900" lang="en-US" smtClean="0"/>
              <a:t>4. *Sustainable Water Use:* Promote sustainable water usage practices, such as rainwater harvesting, wastewater recycling, and the use of water-saving technologies, to ensure long-term resource availability.</a:t>
            </a:r>
          </a:p>
          <a:p>
            <a:r>
              <a:rPr dirty="0" sz="1900" lang="en-US" smtClean="0"/>
              <a:t>5. *Enhanced Data Management:* Establish a comprehensive data management system to collect, store, and analyze water-related data for informed decision-making and long-term planning.</a:t>
            </a:r>
            <a:endParaRPr dirty="0" sz="1900"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31" name="Rectangle 1"/>
          <p:cNvSpPr/>
          <p:nvPr/>
        </p:nvSpPr>
        <p:spPr>
          <a:xfrm>
            <a:off x="609600" y="990600"/>
            <a:ext cx="4572000" cy="4968240"/>
          </a:xfrm>
          <a:prstGeom prst="rect"/>
        </p:spPr>
        <p:txBody>
          <a:bodyPr>
            <a:spAutoFit/>
          </a:bodyPr>
          <a:p>
            <a:r>
              <a:rPr dirty="0" lang="en-US" smtClean="0"/>
              <a:t> </a:t>
            </a:r>
            <a:r>
              <a:rPr dirty="0" sz="2000" lang="en-US" smtClean="0"/>
              <a:t>if (city === "Chennai") {   </a:t>
            </a:r>
          </a:p>
          <a:p>
            <a:r>
              <a:rPr dirty="0" sz="2000" lang="en-US" smtClean="0"/>
              <a:t>       </a:t>
            </a:r>
            <a:r>
              <a:rPr dirty="0" sz="2000" lang="en-US" err="1" smtClean="0"/>
              <a:t>var</a:t>
            </a:r>
            <a:r>
              <a:rPr dirty="0" sz="2000" lang="en-US" smtClean="0"/>
              <a:t> _</a:t>
            </a:r>
            <a:r>
              <a:rPr dirty="0" sz="2000" lang="en-US" err="1" smtClean="0"/>
              <a:t>currentCity</a:t>
            </a:r>
            <a:r>
              <a:rPr dirty="0" sz="2000" lang="en-US" smtClean="0"/>
              <a:t> = </a:t>
            </a:r>
            <a:r>
              <a:rPr dirty="0" sz="2000" lang="en-US" err="1" smtClean="0"/>
              <a:t>document.getElementById</a:t>
            </a:r>
            <a:r>
              <a:rPr dirty="0" sz="2000" lang="en-US" smtClean="0"/>
              <a:t>("</a:t>
            </a:r>
            <a:r>
              <a:rPr dirty="0" sz="2000" lang="en-US" err="1" smtClean="0"/>
              <a:t>chennaiCity</a:t>
            </a:r>
            <a:r>
              <a:rPr dirty="0" sz="2000" lang="en-US" smtClean="0"/>
              <a:t>").</a:t>
            </a:r>
            <a:r>
              <a:rPr dirty="0" sz="2000" lang="en-US" err="1" smtClean="0"/>
              <a:t>innerHTML</a:t>
            </a:r>
            <a:r>
              <a:rPr dirty="0" sz="2000" lang="en-US" smtClean="0"/>
              <a:t>;         </a:t>
            </a:r>
          </a:p>
          <a:p>
            <a:r>
              <a:rPr dirty="0" sz="2000" lang="en-US" smtClean="0"/>
              <a:t> </a:t>
            </a:r>
            <a:r>
              <a:rPr dirty="0" sz="2000" lang="en-US" err="1" smtClean="0"/>
              <a:t>var</a:t>
            </a:r>
            <a:r>
              <a:rPr dirty="0" sz="2000" lang="en-US" smtClean="0"/>
              <a:t> _</a:t>
            </a:r>
            <a:r>
              <a:rPr dirty="0" sz="2000" lang="en-US" err="1" smtClean="0"/>
              <a:t>currentSensor</a:t>
            </a:r>
            <a:r>
              <a:rPr dirty="0" sz="2000" lang="en-US" smtClean="0"/>
              <a:t> = </a:t>
            </a:r>
            <a:r>
              <a:rPr dirty="0" sz="2000" lang="en-US" err="1" smtClean="0"/>
              <a:t>document.getElementById</a:t>
            </a:r>
            <a:r>
              <a:rPr dirty="0" sz="2000" lang="en-US" smtClean="0"/>
              <a:t>("</a:t>
            </a:r>
            <a:r>
              <a:rPr dirty="0" sz="2000" lang="en-US" err="1" smtClean="0"/>
              <a:t>chennaiSensor</a:t>
            </a:r>
            <a:r>
              <a:rPr dirty="0" sz="2000" lang="en-US" smtClean="0"/>
              <a:t>").</a:t>
            </a:r>
            <a:r>
              <a:rPr dirty="0" sz="2000" lang="en-US" err="1" smtClean="0"/>
              <a:t>innerHTML</a:t>
            </a:r>
            <a:r>
              <a:rPr dirty="0" sz="2000" lang="en-US" smtClean="0"/>
              <a:t>;        </a:t>
            </a:r>
          </a:p>
          <a:p>
            <a:r>
              <a:rPr dirty="0" sz="2000" lang="en-US" smtClean="0"/>
              <a:t>  </a:t>
            </a:r>
            <a:r>
              <a:rPr dirty="0" sz="2000" lang="en-US" err="1" smtClean="0"/>
              <a:t>var</a:t>
            </a:r>
            <a:r>
              <a:rPr dirty="0" sz="2000" lang="en-US" smtClean="0"/>
              <a:t> _</a:t>
            </a:r>
            <a:r>
              <a:rPr dirty="0" sz="2000" lang="en-US" err="1" smtClean="0"/>
              <a:t>currentWaterLevel</a:t>
            </a:r>
            <a:r>
              <a:rPr dirty="0" sz="2000" lang="en-US" smtClean="0"/>
              <a:t> = </a:t>
            </a:r>
            <a:r>
              <a:rPr dirty="0" sz="2000" lang="en-US" err="1" smtClean="0"/>
              <a:t>document.getElementById</a:t>
            </a:r>
            <a:r>
              <a:rPr dirty="0" sz="2000" lang="en-US" smtClean="0"/>
              <a:t>("</a:t>
            </a:r>
            <a:r>
              <a:rPr dirty="0" sz="2000" lang="en-US" err="1" smtClean="0"/>
              <a:t>chennaiWaterLevel</a:t>
            </a:r>
            <a:r>
              <a:rPr dirty="0" sz="2000" lang="en-US" smtClean="0"/>
              <a:t>").</a:t>
            </a:r>
            <a:r>
              <a:rPr dirty="0" sz="2000" lang="en-US" err="1" smtClean="0"/>
              <a:t>innerHTML</a:t>
            </a:r>
            <a:r>
              <a:rPr dirty="0" sz="2000" lang="en-US" smtClean="0"/>
              <a:t>;          </a:t>
            </a:r>
            <a:r>
              <a:rPr dirty="0" sz="2000" lang="en-US" err="1" smtClean="0"/>
              <a:t>document.getElementById</a:t>
            </a:r>
            <a:r>
              <a:rPr dirty="0" sz="2000" lang="en-US" smtClean="0"/>
              <a:t>("City").</a:t>
            </a:r>
            <a:r>
              <a:rPr dirty="0" sz="2000" lang="en-US" err="1" smtClean="0"/>
              <a:t>innerHTML</a:t>
            </a:r>
            <a:r>
              <a:rPr dirty="0" sz="2000" lang="en-US" smtClean="0"/>
              <a:t> = _</a:t>
            </a:r>
            <a:r>
              <a:rPr dirty="0" sz="2000" lang="en-US" err="1" smtClean="0"/>
              <a:t>currentCity</a:t>
            </a:r>
            <a:r>
              <a:rPr dirty="0" sz="2000" lang="en-US" smtClean="0"/>
              <a:t>;          </a:t>
            </a:r>
            <a:r>
              <a:rPr dirty="0" sz="2000" lang="en-US" err="1" smtClean="0"/>
              <a:t>document.getElementById</a:t>
            </a:r>
            <a:r>
              <a:rPr dirty="0" sz="2000" lang="en-US" smtClean="0"/>
              <a:t>("Sensor").</a:t>
            </a:r>
            <a:r>
              <a:rPr dirty="0" sz="2000" lang="en-US" err="1" smtClean="0"/>
              <a:t>innerHTML</a:t>
            </a:r>
            <a:r>
              <a:rPr dirty="0" sz="2000" lang="en-US" smtClean="0"/>
              <a:t> = _</a:t>
            </a:r>
            <a:r>
              <a:rPr dirty="0" sz="2000" lang="en-US" err="1" smtClean="0"/>
              <a:t>currentSensor</a:t>
            </a:r>
            <a:r>
              <a:rPr dirty="0" sz="2000" lang="en-US" smtClean="0"/>
              <a:t>;          </a:t>
            </a:r>
            <a:r>
              <a:rPr dirty="0" sz="2000" lang="en-US" err="1" smtClean="0"/>
              <a:t>document.getElementById</a:t>
            </a:r>
            <a:r>
              <a:rPr dirty="0" sz="2000" lang="en-US" smtClean="0"/>
              <a:t>("</a:t>
            </a:r>
            <a:r>
              <a:rPr dirty="0" sz="2000" lang="en-US" err="1" smtClean="0"/>
              <a:t>WaterLevel</a:t>
            </a:r>
            <a:r>
              <a:rPr dirty="0" sz="2000" lang="en-US" smtClean="0"/>
              <a:t>").</a:t>
            </a:r>
            <a:r>
              <a:rPr dirty="0" sz="2000" lang="en-US" err="1" smtClean="0"/>
              <a:t>innerHTML</a:t>
            </a:r>
            <a:r>
              <a:rPr dirty="0" sz="2000" lang="en-US" smtClean="0"/>
              <a:t> = _</a:t>
            </a:r>
            <a:r>
              <a:rPr dirty="0" sz="2000" lang="en-US" err="1" smtClean="0"/>
              <a:t>currentWaterLevel</a:t>
            </a:r>
            <a:r>
              <a:rPr dirty="0" sz="2000" lang="en-US" smtClean="0"/>
              <a:t>;</a:t>
            </a:r>
            <a:endParaRPr dirty="0" sz="2000"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32" name="Rectangle 1"/>
          <p:cNvSpPr/>
          <p:nvPr/>
        </p:nvSpPr>
        <p:spPr>
          <a:xfrm>
            <a:off x="609600" y="762000"/>
            <a:ext cx="4572000" cy="5273040"/>
          </a:xfrm>
          <a:prstGeom prst="rect"/>
        </p:spPr>
        <p:txBody>
          <a:bodyPr>
            <a:spAutoFit/>
          </a:bodyPr>
          <a:p>
            <a:r>
              <a:rPr dirty="0" sz="2000" lang="en-US" smtClean="0"/>
              <a:t> } else if (city === "Madurai") {     </a:t>
            </a:r>
          </a:p>
          <a:p>
            <a:r>
              <a:rPr dirty="0" sz="2000" lang="en-US" smtClean="0"/>
              <a:t>     </a:t>
            </a:r>
            <a:r>
              <a:rPr dirty="0" sz="2000" lang="en-US" err="1" smtClean="0"/>
              <a:t>var</a:t>
            </a:r>
            <a:r>
              <a:rPr dirty="0" sz="2000" lang="en-US" smtClean="0"/>
              <a:t> _</a:t>
            </a:r>
            <a:r>
              <a:rPr dirty="0" sz="2000" lang="en-US" err="1" smtClean="0"/>
              <a:t>currentCity</a:t>
            </a:r>
            <a:r>
              <a:rPr dirty="0" sz="2000" lang="en-US" smtClean="0"/>
              <a:t> = </a:t>
            </a:r>
            <a:r>
              <a:rPr dirty="0" sz="2000" lang="en-US" err="1" smtClean="0"/>
              <a:t>document.getElementById</a:t>
            </a:r>
            <a:r>
              <a:rPr dirty="0" sz="2000" lang="en-US" smtClean="0"/>
              <a:t>("</a:t>
            </a:r>
            <a:r>
              <a:rPr dirty="0" sz="2000" lang="en-US" err="1" smtClean="0"/>
              <a:t>MaduraiCity</a:t>
            </a:r>
            <a:r>
              <a:rPr dirty="0" sz="2000" lang="en-US" smtClean="0"/>
              <a:t>").</a:t>
            </a:r>
            <a:r>
              <a:rPr dirty="0" sz="2000" lang="en-US" err="1" smtClean="0"/>
              <a:t>innerHTML</a:t>
            </a:r>
            <a:r>
              <a:rPr dirty="0" sz="2000" lang="en-US" smtClean="0"/>
              <a:t>;        </a:t>
            </a:r>
          </a:p>
          <a:p>
            <a:r>
              <a:rPr dirty="0" sz="2000" lang="en-US" smtClean="0"/>
              <a:t>  </a:t>
            </a:r>
            <a:r>
              <a:rPr dirty="0" sz="2000" lang="en-US" err="1" smtClean="0"/>
              <a:t>var</a:t>
            </a:r>
            <a:r>
              <a:rPr dirty="0" sz="2000" lang="en-US" smtClean="0"/>
              <a:t> _</a:t>
            </a:r>
            <a:r>
              <a:rPr dirty="0" sz="2000" lang="en-US" err="1" smtClean="0"/>
              <a:t>currentSensor</a:t>
            </a:r>
            <a:r>
              <a:rPr dirty="0" sz="2000" lang="en-US" smtClean="0"/>
              <a:t> = </a:t>
            </a:r>
            <a:r>
              <a:rPr dirty="0" sz="2000" lang="en-US" err="1" smtClean="0"/>
              <a:t>document.getElementById</a:t>
            </a:r>
            <a:r>
              <a:rPr dirty="0" sz="2000" lang="en-US" smtClean="0"/>
              <a:t>("</a:t>
            </a:r>
            <a:r>
              <a:rPr dirty="0" sz="2000" lang="en-US" err="1" smtClean="0"/>
              <a:t>maduraiSensor</a:t>
            </a:r>
            <a:r>
              <a:rPr dirty="0" sz="2000" lang="en-US" smtClean="0"/>
              <a:t>").</a:t>
            </a:r>
            <a:r>
              <a:rPr dirty="0" sz="2000" lang="en-US" err="1" smtClean="0"/>
              <a:t>innerHTML</a:t>
            </a:r>
            <a:r>
              <a:rPr dirty="0" sz="2000" lang="en-US" smtClean="0"/>
              <a:t>;      </a:t>
            </a:r>
          </a:p>
          <a:p>
            <a:r>
              <a:rPr dirty="0" sz="2000" lang="en-US" smtClean="0"/>
              <a:t>    </a:t>
            </a:r>
            <a:r>
              <a:rPr dirty="0" sz="2000" lang="en-US" err="1" smtClean="0"/>
              <a:t>var</a:t>
            </a:r>
            <a:r>
              <a:rPr dirty="0" sz="2000" lang="en-US" smtClean="0"/>
              <a:t> _</a:t>
            </a:r>
            <a:r>
              <a:rPr dirty="0" sz="2000" lang="en-US" err="1" smtClean="0"/>
              <a:t>currentWaterLevel</a:t>
            </a:r>
            <a:r>
              <a:rPr dirty="0" sz="2000" lang="en-US" smtClean="0"/>
              <a:t> = </a:t>
            </a:r>
            <a:r>
              <a:rPr dirty="0" sz="2000" lang="en-US" err="1" smtClean="0"/>
              <a:t>document.getElementById</a:t>
            </a:r>
            <a:r>
              <a:rPr dirty="0" sz="2000" lang="en-US" smtClean="0"/>
              <a:t>("</a:t>
            </a:r>
            <a:r>
              <a:rPr dirty="0" sz="2000" lang="en-US" err="1" smtClean="0"/>
              <a:t>maduraiWaterLevel</a:t>
            </a:r>
            <a:r>
              <a:rPr dirty="0" sz="2000" lang="en-US" smtClean="0"/>
              <a:t>").</a:t>
            </a:r>
            <a:r>
              <a:rPr dirty="0" sz="2000" lang="en-US" err="1" smtClean="0"/>
              <a:t>innerHTML</a:t>
            </a:r>
            <a:r>
              <a:rPr dirty="0" sz="2000" lang="en-US" smtClean="0"/>
              <a:t>;          </a:t>
            </a:r>
            <a:r>
              <a:rPr dirty="0" sz="2000" lang="en-US" err="1" smtClean="0"/>
              <a:t>document.getElementById</a:t>
            </a:r>
            <a:r>
              <a:rPr dirty="0" sz="2000" lang="en-US" smtClean="0"/>
              <a:t>("City").</a:t>
            </a:r>
            <a:r>
              <a:rPr dirty="0" sz="2000" lang="en-US" err="1" smtClean="0"/>
              <a:t>innerHTML</a:t>
            </a:r>
            <a:r>
              <a:rPr dirty="0" sz="2000" lang="en-US" smtClean="0"/>
              <a:t> = _</a:t>
            </a:r>
            <a:r>
              <a:rPr dirty="0" sz="2000" lang="en-US" err="1" smtClean="0"/>
              <a:t>currentCity</a:t>
            </a:r>
            <a:r>
              <a:rPr dirty="0" sz="2000" lang="en-US" smtClean="0"/>
              <a:t>;          </a:t>
            </a:r>
            <a:r>
              <a:rPr dirty="0" sz="2000" lang="en-US" err="1" smtClean="0"/>
              <a:t>document.getElementById</a:t>
            </a:r>
            <a:r>
              <a:rPr dirty="0" sz="2000" lang="en-US" smtClean="0"/>
              <a:t>("Sensor").</a:t>
            </a:r>
            <a:r>
              <a:rPr dirty="0" sz="2000" lang="en-US" err="1" smtClean="0"/>
              <a:t>innerHTML</a:t>
            </a:r>
            <a:r>
              <a:rPr dirty="0" sz="2000" lang="en-US" smtClean="0"/>
              <a:t> = _</a:t>
            </a:r>
            <a:r>
              <a:rPr dirty="0" sz="2000" lang="en-US" err="1" smtClean="0"/>
              <a:t>currentSensor</a:t>
            </a:r>
            <a:r>
              <a:rPr dirty="0" sz="2000" lang="en-US" smtClean="0"/>
              <a:t>;          </a:t>
            </a:r>
            <a:r>
              <a:rPr dirty="0" sz="2000" lang="en-US" err="1" smtClean="0"/>
              <a:t>document.getElementById</a:t>
            </a:r>
            <a:r>
              <a:rPr dirty="0" sz="2000" lang="en-US" smtClean="0"/>
              <a:t>("</a:t>
            </a:r>
            <a:r>
              <a:rPr dirty="0" sz="2000" lang="en-US" err="1" smtClean="0"/>
              <a:t>WaterLevel</a:t>
            </a:r>
            <a:r>
              <a:rPr dirty="0" sz="2000" lang="en-US" smtClean="0"/>
              <a:t>").</a:t>
            </a:r>
            <a:r>
              <a:rPr dirty="0" sz="2000" lang="en-US" err="1" smtClean="0"/>
              <a:t>innerHTML</a:t>
            </a:r>
            <a:r>
              <a:rPr dirty="0" sz="2000" lang="en-US" smtClean="0"/>
              <a:t> = _</a:t>
            </a:r>
            <a:r>
              <a:rPr dirty="0" sz="2000" lang="en-US" err="1" smtClean="0"/>
              <a:t>currentWaterLevel</a:t>
            </a:r>
            <a:r>
              <a:rPr dirty="0" sz="2000" lang="en-US" smtClean="0"/>
              <a:t>;        } else if (city === "</a:t>
            </a:r>
            <a:r>
              <a:rPr dirty="0" sz="2000" lang="en-US" err="1" smtClean="0"/>
              <a:t>Tirunelveli</a:t>
            </a:r>
            <a:r>
              <a:rPr dirty="0" sz="2000" lang="en-US" smtClean="0"/>
              <a:t>") {</a:t>
            </a:r>
            <a:endParaRPr dirty="0" sz="2000"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33" name="Rectangle 1"/>
          <p:cNvSpPr/>
          <p:nvPr/>
        </p:nvSpPr>
        <p:spPr>
          <a:xfrm>
            <a:off x="609600" y="762000"/>
            <a:ext cx="4572000" cy="4968240"/>
          </a:xfrm>
          <a:prstGeom prst="rect"/>
        </p:spPr>
        <p:txBody>
          <a:bodyPr>
            <a:spAutoFit/>
          </a:bodyPr>
          <a:p>
            <a:r>
              <a:rPr dirty="0" sz="2000" lang="en-US" smtClean="0"/>
              <a:t> </a:t>
            </a:r>
            <a:r>
              <a:rPr dirty="0" sz="2000" lang="en-US" err="1" smtClean="0"/>
              <a:t>var</a:t>
            </a:r>
            <a:r>
              <a:rPr dirty="0" sz="2000" lang="en-US" smtClean="0"/>
              <a:t> _</a:t>
            </a:r>
            <a:r>
              <a:rPr dirty="0" sz="2000" lang="en-US" err="1" smtClean="0"/>
              <a:t>currentCity</a:t>
            </a:r>
            <a:r>
              <a:rPr dirty="0" sz="2000" lang="en-US" smtClean="0"/>
              <a:t> = </a:t>
            </a:r>
            <a:r>
              <a:rPr dirty="0" sz="2000" lang="en-US" err="1" smtClean="0"/>
              <a:t>document.getElementById</a:t>
            </a:r>
            <a:r>
              <a:rPr dirty="0" sz="2000" lang="en-US" smtClean="0"/>
              <a:t>("</a:t>
            </a:r>
            <a:r>
              <a:rPr dirty="0" sz="2000" lang="en-US" err="1" smtClean="0"/>
              <a:t>TirunelveliCity</a:t>
            </a:r>
            <a:r>
              <a:rPr dirty="0" sz="2000" lang="en-US" smtClean="0"/>
              <a:t>").</a:t>
            </a:r>
            <a:r>
              <a:rPr dirty="0" sz="2000" lang="en-US" err="1" smtClean="0"/>
              <a:t>innerHTML</a:t>
            </a:r>
            <a:r>
              <a:rPr dirty="0" sz="2000" lang="en-US" smtClean="0"/>
              <a:t>;      </a:t>
            </a:r>
          </a:p>
          <a:p>
            <a:r>
              <a:rPr dirty="0" sz="2000" lang="en-US" smtClean="0"/>
              <a:t>    </a:t>
            </a:r>
            <a:r>
              <a:rPr dirty="0" sz="2000" lang="en-US" err="1" smtClean="0"/>
              <a:t>var</a:t>
            </a:r>
            <a:r>
              <a:rPr dirty="0" sz="2000" lang="en-US" smtClean="0"/>
              <a:t> _</a:t>
            </a:r>
            <a:r>
              <a:rPr dirty="0" sz="2000" lang="en-US" err="1" smtClean="0"/>
              <a:t>currentSensor</a:t>
            </a:r>
            <a:r>
              <a:rPr dirty="0" sz="2000" lang="en-US" smtClean="0"/>
              <a:t> = </a:t>
            </a:r>
            <a:r>
              <a:rPr dirty="0" sz="2000" lang="en-US" err="1" smtClean="0"/>
              <a:t>document.getElementById</a:t>
            </a:r>
            <a:r>
              <a:rPr dirty="0" sz="2000" lang="en-US" smtClean="0"/>
              <a:t>("</a:t>
            </a:r>
            <a:r>
              <a:rPr dirty="0" sz="2000" lang="en-US" err="1" smtClean="0"/>
              <a:t>tirunelveliSensor</a:t>
            </a:r>
            <a:r>
              <a:rPr dirty="0" sz="2000" lang="en-US" smtClean="0"/>
              <a:t>").</a:t>
            </a:r>
            <a:r>
              <a:rPr dirty="0" sz="2000" lang="en-US" err="1" smtClean="0"/>
              <a:t>innerHTML</a:t>
            </a:r>
            <a:r>
              <a:rPr dirty="0" sz="2000" lang="en-US" smtClean="0"/>
              <a:t>;     </a:t>
            </a:r>
          </a:p>
          <a:p>
            <a:r>
              <a:rPr dirty="0" sz="2000" lang="en-US" smtClean="0"/>
              <a:t>     </a:t>
            </a:r>
            <a:r>
              <a:rPr dirty="0" sz="2000" lang="en-US" err="1" smtClean="0"/>
              <a:t>var</a:t>
            </a:r>
            <a:r>
              <a:rPr dirty="0" sz="2000" lang="en-US" smtClean="0"/>
              <a:t> _</a:t>
            </a:r>
            <a:r>
              <a:rPr dirty="0" sz="2000" lang="en-US" err="1" smtClean="0"/>
              <a:t>currentWaterLevel</a:t>
            </a:r>
            <a:r>
              <a:rPr dirty="0" sz="2000" lang="en-US" smtClean="0"/>
              <a:t> = </a:t>
            </a:r>
            <a:r>
              <a:rPr dirty="0" sz="2000" lang="en-US" err="1" smtClean="0"/>
              <a:t>document.getElementById</a:t>
            </a:r>
            <a:r>
              <a:rPr dirty="0" sz="2000" lang="en-US" smtClean="0"/>
              <a:t>("</a:t>
            </a:r>
            <a:r>
              <a:rPr dirty="0" sz="2000" lang="en-US" err="1" smtClean="0"/>
              <a:t>tirunelveliWaterLevel</a:t>
            </a:r>
            <a:r>
              <a:rPr dirty="0" sz="2000" lang="en-US" smtClean="0"/>
              <a:t>").</a:t>
            </a:r>
            <a:r>
              <a:rPr dirty="0" sz="2000" lang="en-US" err="1" smtClean="0"/>
              <a:t>innerHTML</a:t>
            </a:r>
            <a:r>
              <a:rPr dirty="0" sz="2000" lang="en-US" smtClean="0"/>
              <a:t>;          </a:t>
            </a:r>
            <a:r>
              <a:rPr dirty="0" sz="2000" lang="en-US" err="1" smtClean="0"/>
              <a:t>document.getElementById</a:t>
            </a:r>
            <a:r>
              <a:rPr dirty="0" sz="2000" lang="en-US" smtClean="0"/>
              <a:t>("City").</a:t>
            </a:r>
            <a:r>
              <a:rPr dirty="0" sz="2000" lang="en-US" err="1" smtClean="0"/>
              <a:t>innerHTML</a:t>
            </a:r>
            <a:r>
              <a:rPr dirty="0" sz="2000" lang="en-US" smtClean="0"/>
              <a:t> = _</a:t>
            </a:r>
            <a:r>
              <a:rPr dirty="0" sz="2000" lang="en-US" err="1" smtClean="0"/>
              <a:t>currentCity</a:t>
            </a:r>
            <a:r>
              <a:rPr dirty="0" sz="2000" lang="en-US" smtClean="0"/>
              <a:t>;          </a:t>
            </a:r>
            <a:r>
              <a:rPr dirty="0" sz="2000" lang="en-US" err="1" smtClean="0"/>
              <a:t>document.getElementById</a:t>
            </a:r>
            <a:r>
              <a:rPr dirty="0" sz="2000" lang="en-US" smtClean="0"/>
              <a:t>("Sensor").</a:t>
            </a:r>
            <a:r>
              <a:rPr dirty="0" sz="2000" lang="en-US" err="1" smtClean="0"/>
              <a:t>innerHTML</a:t>
            </a:r>
            <a:r>
              <a:rPr dirty="0" sz="2000" lang="en-US" smtClean="0"/>
              <a:t> = _</a:t>
            </a:r>
            <a:r>
              <a:rPr dirty="0" sz="2000" lang="en-US" err="1" smtClean="0"/>
              <a:t>currentSensor</a:t>
            </a:r>
            <a:r>
              <a:rPr dirty="0" sz="2000" lang="en-US" smtClean="0"/>
              <a:t>;          </a:t>
            </a:r>
            <a:r>
              <a:rPr dirty="0" sz="2000" lang="en-US" err="1" smtClean="0"/>
              <a:t>document.getElementById</a:t>
            </a:r>
            <a:r>
              <a:rPr dirty="0" sz="2000" lang="en-US" smtClean="0"/>
              <a:t>("</a:t>
            </a:r>
            <a:r>
              <a:rPr dirty="0" sz="2000" lang="en-US" err="1" smtClean="0"/>
              <a:t>WaterLevel</a:t>
            </a:r>
            <a:r>
              <a:rPr dirty="0" sz="2000" lang="en-US" smtClean="0"/>
              <a:t>").</a:t>
            </a:r>
            <a:r>
              <a:rPr dirty="0" sz="2000" lang="en-US" err="1" smtClean="0"/>
              <a:t>innerHTML</a:t>
            </a:r>
            <a:r>
              <a:rPr dirty="0" sz="2000" lang="en-US" smtClean="0"/>
              <a:t> = _</a:t>
            </a:r>
            <a:r>
              <a:rPr dirty="0" sz="2000" lang="en-US" err="1" smtClean="0"/>
              <a:t>currentWaterLevel</a:t>
            </a:r>
            <a:r>
              <a:rPr dirty="0" sz="2000" lang="en-US" smtClean="0"/>
              <a:t>;        } else if (city === "</a:t>
            </a:r>
            <a:r>
              <a:rPr dirty="0" sz="2000" lang="en-US" err="1" smtClean="0"/>
              <a:t>Ramanathapuram</a:t>
            </a:r>
            <a:r>
              <a:rPr dirty="0" sz="2000" lang="en-US" smtClean="0"/>
              <a:t>") {</a:t>
            </a:r>
            <a:endParaRPr dirty="0" sz="200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34" name="Rectangle 1"/>
          <p:cNvSpPr/>
          <p:nvPr/>
        </p:nvSpPr>
        <p:spPr>
          <a:xfrm>
            <a:off x="533400" y="1066800"/>
            <a:ext cx="4572000" cy="4968240"/>
          </a:xfrm>
          <a:prstGeom prst="rect"/>
        </p:spPr>
        <p:txBody>
          <a:bodyPr>
            <a:spAutoFit/>
          </a:bodyPr>
          <a:p>
            <a:r>
              <a:rPr dirty="0" sz="2000" lang="en-US" smtClean="0"/>
              <a:t> </a:t>
            </a:r>
            <a:r>
              <a:rPr dirty="0" sz="2000" lang="en-US" err="1" smtClean="0"/>
              <a:t>var</a:t>
            </a:r>
            <a:r>
              <a:rPr dirty="0" sz="2000" lang="en-US" smtClean="0"/>
              <a:t> _</a:t>
            </a:r>
            <a:r>
              <a:rPr dirty="0" sz="2000" lang="en-US" err="1" smtClean="0"/>
              <a:t>currentCity</a:t>
            </a:r>
            <a:r>
              <a:rPr dirty="0" sz="2000" lang="en-US" smtClean="0"/>
              <a:t> = </a:t>
            </a:r>
            <a:r>
              <a:rPr dirty="0" sz="2000" lang="en-US" err="1" smtClean="0"/>
              <a:t>document.getElementById</a:t>
            </a:r>
            <a:r>
              <a:rPr dirty="0" sz="2000" lang="en-US" smtClean="0"/>
              <a:t>("</a:t>
            </a:r>
            <a:r>
              <a:rPr dirty="0" sz="2000" lang="en-US" err="1" smtClean="0"/>
              <a:t>RamanathapuramCity</a:t>
            </a:r>
            <a:r>
              <a:rPr dirty="0" sz="2000" lang="en-US" smtClean="0"/>
              <a:t>").</a:t>
            </a:r>
            <a:r>
              <a:rPr dirty="0" sz="2000" lang="en-US" err="1" smtClean="0"/>
              <a:t>innerHTML</a:t>
            </a:r>
            <a:r>
              <a:rPr dirty="0" sz="2000" lang="en-US" smtClean="0"/>
              <a:t>;    </a:t>
            </a:r>
          </a:p>
          <a:p>
            <a:r>
              <a:rPr dirty="0" sz="2000" lang="en-US" smtClean="0"/>
              <a:t>      </a:t>
            </a:r>
            <a:r>
              <a:rPr dirty="0" sz="2000" lang="en-US" err="1" smtClean="0"/>
              <a:t>var</a:t>
            </a:r>
            <a:r>
              <a:rPr dirty="0" sz="2000" lang="en-US" smtClean="0"/>
              <a:t> _</a:t>
            </a:r>
            <a:r>
              <a:rPr dirty="0" sz="2000" lang="en-US" err="1" smtClean="0"/>
              <a:t>currentSensor</a:t>
            </a:r>
            <a:r>
              <a:rPr dirty="0" sz="2000" lang="en-US" smtClean="0"/>
              <a:t> = </a:t>
            </a:r>
            <a:r>
              <a:rPr dirty="0" sz="2000" lang="en-US" err="1" smtClean="0"/>
              <a:t>document.getElementById</a:t>
            </a:r>
            <a:r>
              <a:rPr dirty="0" sz="2000" lang="en-US" smtClean="0"/>
              <a:t>("</a:t>
            </a:r>
            <a:r>
              <a:rPr dirty="0" sz="2000" lang="en-US" err="1" smtClean="0"/>
              <a:t>ramnadSensor</a:t>
            </a:r>
            <a:r>
              <a:rPr dirty="0" sz="2000" lang="en-US" smtClean="0"/>
              <a:t>").</a:t>
            </a:r>
            <a:r>
              <a:rPr dirty="0" sz="2000" lang="en-US" err="1" smtClean="0"/>
              <a:t>innerHTML</a:t>
            </a:r>
            <a:r>
              <a:rPr dirty="0" sz="2000" lang="en-US" smtClean="0"/>
              <a:t>;     </a:t>
            </a:r>
          </a:p>
          <a:p>
            <a:r>
              <a:rPr dirty="0" sz="2000" lang="en-US" smtClean="0"/>
              <a:t>     </a:t>
            </a:r>
            <a:r>
              <a:rPr dirty="0" sz="2000" lang="en-US" err="1" smtClean="0"/>
              <a:t>var</a:t>
            </a:r>
            <a:r>
              <a:rPr dirty="0" sz="2000" lang="en-US" smtClean="0"/>
              <a:t> _</a:t>
            </a:r>
            <a:r>
              <a:rPr dirty="0" sz="2000" lang="en-US" err="1" smtClean="0"/>
              <a:t>currentWaterLevel</a:t>
            </a:r>
            <a:r>
              <a:rPr dirty="0" sz="2000" lang="en-US" smtClean="0"/>
              <a:t> = </a:t>
            </a:r>
            <a:r>
              <a:rPr dirty="0" sz="2000" lang="en-US" err="1" smtClean="0"/>
              <a:t>document.getElementById</a:t>
            </a:r>
            <a:r>
              <a:rPr dirty="0" sz="2000" lang="en-US" smtClean="0"/>
              <a:t>("</a:t>
            </a:r>
            <a:r>
              <a:rPr dirty="0" sz="2000" lang="en-US" err="1" smtClean="0"/>
              <a:t>ramnadWaterLevel</a:t>
            </a:r>
            <a:r>
              <a:rPr dirty="0" sz="2000" lang="en-US" smtClean="0"/>
              <a:t>").</a:t>
            </a:r>
            <a:r>
              <a:rPr dirty="0" sz="2000" lang="en-US" err="1" smtClean="0"/>
              <a:t>innerHTML</a:t>
            </a:r>
            <a:r>
              <a:rPr dirty="0" sz="2000" lang="en-US" smtClean="0"/>
              <a:t>;          </a:t>
            </a:r>
            <a:r>
              <a:rPr dirty="0" sz="2000" lang="en-US" err="1" smtClean="0"/>
              <a:t>document.getElementById</a:t>
            </a:r>
            <a:r>
              <a:rPr dirty="0" sz="2000" lang="en-US" smtClean="0"/>
              <a:t>("City").</a:t>
            </a:r>
            <a:r>
              <a:rPr dirty="0" sz="2000" lang="en-US" err="1" smtClean="0"/>
              <a:t>innerHTML</a:t>
            </a:r>
            <a:r>
              <a:rPr dirty="0" sz="2000" lang="en-US" smtClean="0"/>
              <a:t> = _</a:t>
            </a:r>
            <a:r>
              <a:rPr dirty="0" sz="2000" lang="en-US" err="1" smtClean="0"/>
              <a:t>currentCity</a:t>
            </a:r>
            <a:r>
              <a:rPr dirty="0" sz="2000" lang="en-US" smtClean="0"/>
              <a:t>;          </a:t>
            </a:r>
            <a:r>
              <a:rPr dirty="0" sz="2000" lang="en-US" err="1" smtClean="0"/>
              <a:t>document.getElementById</a:t>
            </a:r>
            <a:r>
              <a:rPr dirty="0" sz="2000" lang="en-US" smtClean="0"/>
              <a:t>("Sensor").</a:t>
            </a:r>
            <a:r>
              <a:rPr dirty="0" sz="2000" lang="en-US" err="1" smtClean="0"/>
              <a:t>innerHTML</a:t>
            </a:r>
            <a:r>
              <a:rPr dirty="0" sz="2000" lang="en-US" smtClean="0"/>
              <a:t> = _</a:t>
            </a:r>
            <a:r>
              <a:rPr dirty="0" sz="2000" lang="en-US" err="1" smtClean="0"/>
              <a:t>currentSensor</a:t>
            </a:r>
            <a:r>
              <a:rPr dirty="0" sz="2000" lang="en-US" smtClean="0"/>
              <a:t>;          </a:t>
            </a:r>
            <a:r>
              <a:rPr dirty="0" sz="2000" lang="en-US" err="1" smtClean="0"/>
              <a:t>document.getElementById</a:t>
            </a:r>
            <a:r>
              <a:rPr dirty="0" sz="2000" lang="en-US" smtClean="0"/>
              <a:t>("</a:t>
            </a:r>
            <a:r>
              <a:rPr dirty="0" sz="2000" lang="en-US" err="1" smtClean="0"/>
              <a:t>WaterLevel</a:t>
            </a:r>
            <a:r>
              <a:rPr dirty="0" sz="2000" lang="en-US" smtClean="0"/>
              <a:t>").</a:t>
            </a:r>
            <a:r>
              <a:rPr dirty="0" sz="2000" lang="en-US" err="1" smtClean="0"/>
              <a:t>innerHTML</a:t>
            </a:r>
            <a:r>
              <a:rPr dirty="0" sz="2000" lang="en-US" smtClean="0"/>
              <a:t> = _</a:t>
            </a:r>
            <a:r>
              <a:rPr dirty="0" sz="2000" lang="en-US" err="1" smtClean="0"/>
              <a:t>currentWaterLevel</a:t>
            </a:r>
            <a:r>
              <a:rPr dirty="0" sz="2000" lang="en-US" smtClean="0"/>
              <a:t>;        }      }</a:t>
            </a:r>
            <a:endParaRPr dirty="0" sz="2000"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35" name="Rectangle 1"/>
          <p:cNvSpPr/>
          <p:nvPr/>
        </p:nvSpPr>
        <p:spPr>
          <a:xfrm>
            <a:off x="457200" y="914400"/>
            <a:ext cx="4572000" cy="1631216"/>
          </a:xfrm>
          <a:prstGeom prst="rect"/>
        </p:spPr>
        <p:txBody>
          <a:bodyPr>
            <a:spAutoFit/>
          </a:bodyPr>
          <a:p>
            <a:r>
              <a:rPr dirty="0" sz="2000" lang="en-US" smtClean="0"/>
              <a:t>function </a:t>
            </a:r>
            <a:r>
              <a:rPr dirty="0" sz="2000" lang="en-US" err="1" smtClean="0"/>
              <a:t>hideElement</a:t>
            </a:r>
            <a:r>
              <a:rPr dirty="0" sz="2000" lang="en-US" smtClean="0"/>
              <a:t>(){     </a:t>
            </a:r>
          </a:p>
          <a:p>
            <a:r>
              <a:rPr dirty="0" sz="2000" lang="en-US" smtClean="0"/>
              <a:t> }   </a:t>
            </a:r>
          </a:p>
          <a:p>
            <a:r>
              <a:rPr dirty="0" sz="2000" lang="en-US" smtClean="0"/>
              <a:t> &lt;/script&gt;  </a:t>
            </a:r>
          </a:p>
          <a:p>
            <a:r>
              <a:rPr dirty="0" sz="2000" lang="en-US" smtClean="0"/>
              <a:t>&lt;/body&gt;</a:t>
            </a:r>
          </a:p>
          <a:p>
            <a:r>
              <a:rPr dirty="0" sz="2000" lang="en-US" smtClean="0"/>
              <a:t>&lt;/html&gt;</a:t>
            </a:r>
            <a:endParaRPr dirty="0" sz="2000"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pic>
        <p:nvPicPr>
          <p:cNvPr id="2097162" name="Picture 1" descr="Screenshot (11).png"/>
          <p:cNvPicPr>
            <a:picLocks noChangeAspect="1"/>
          </p:cNvPicPr>
          <p:nvPr/>
        </p:nvPicPr>
        <p:blipFill>
          <a:blip xmlns:r="http://schemas.openxmlformats.org/officeDocument/2006/relationships" r:embed="rId1"/>
          <a:stretch>
            <a:fillRect/>
          </a:stretch>
        </p:blipFill>
        <p:spPr>
          <a:xfrm>
            <a:off x="228599" y="228600"/>
            <a:ext cx="8534401" cy="4940968"/>
          </a:xfrm>
          <a:prstGeom prst="rec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pic>
        <p:nvPicPr>
          <p:cNvPr id="2097163" name="Picture 1" descr="Screenshot (10).png"/>
          <p:cNvPicPr>
            <a:picLocks noChangeAspect="1"/>
          </p:cNvPicPr>
          <p:nvPr/>
        </p:nvPicPr>
        <p:blipFill>
          <a:blip xmlns:r="http://schemas.openxmlformats.org/officeDocument/2006/relationships" r:embed="rId1"/>
          <a:stretch>
            <a:fillRect/>
          </a:stretch>
        </p:blipFill>
        <p:spPr>
          <a:xfrm>
            <a:off x="1143000" y="152400"/>
            <a:ext cx="6400800" cy="3048000"/>
          </a:xfrm>
          <a:prstGeom prst="rect"/>
        </p:spPr>
      </p:pic>
      <p:pic>
        <p:nvPicPr>
          <p:cNvPr id="2097164" name="Picture 2" descr="Screenshot (9).png"/>
          <p:cNvPicPr>
            <a:picLocks noChangeAspect="1"/>
          </p:cNvPicPr>
          <p:nvPr/>
        </p:nvPicPr>
        <p:blipFill>
          <a:blip xmlns:r="http://schemas.openxmlformats.org/officeDocument/2006/relationships" r:embed="rId2"/>
          <a:stretch>
            <a:fillRect/>
          </a:stretch>
        </p:blipFill>
        <p:spPr>
          <a:xfrm>
            <a:off x="1066800" y="3352800"/>
            <a:ext cx="6629400" cy="3256295"/>
          </a:xfrm>
          <a:prstGeom prst="rec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pic>
        <p:nvPicPr>
          <p:cNvPr id="2097165" name="Picture 1" descr="Screenshot (8).png"/>
          <p:cNvPicPr>
            <a:picLocks noChangeAspect="1"/>
          </p:cNvPicPr>
          <p:nvPr/>
        </p:nvPicPr>
        <p:blipFill>
          <a:blip xmlns:r="http://schemas.openxmlformats.org/officeDocument/2006/relationships" r:embed="rId1"/>
          <a:stretch>
            <a:fillRect/>
          </a:stretch>
        </p:blipFill>
        <p:spPr>
          <a:xfrm>
            <a:off x="1143000" y="228601"/>
            <a:ext cx="6553200" cy="2895600"/>
          </a:xfrm>
          <a:prstGeom prst="rect"/>
        </p:spPr>
      </p:pic>
      <p:pic>
        <p:nvPicPr>
          <p:cNvPr id="2097166" name="Picture 2" descr="Screenshot (7).png"/>
          <p:cNvPicPr>
            <a:picLocks noChangeAspect="1"/>
          </p:cNvPicPr>
          <p:nvPr/>
        </p:nvPicPr>
        <p:blipFill>
          <a:blip xmlns:r="http://schemas.openxmlformats.org/officeDocument/2006/relationships" r:embed="rId2"/>
          <a:stretch>
            <a:fillRect/>
          </a:stretch>
        </p:blipFill>
        <p:spPr>
          <a:xfrm>
            <a:off x="990600" y="3581400"/>
            <a:ext cx="7239000" cy="3103895"/>
          </a:xfrm>
          <a:prstGeom prst="rec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pic>
        <p:nvPicPr>
          <p:cNvPr id="2097167" name="Picture 1" descr="Screenshot (6).png"/>
          <p:cNvPicPr>
            <a:picLocks noChangeAspect="1"/>
          </p:cNvPicPr>
          <p:nvPr/>
        </p:nvPicPr>
        <p:blipFill>
          <a:blip xmlns:r="http://schemas.openxmlformats.org/officeDocument/2006/relationships" r:embed="rId1"/>
          <a:stretch>
            <a:fillRect/>
          </a:stretch>
        </p:blipFill>
        <p:spPr>
          <a:xfrm>
            <a:off x="381000" y="858505"/>
            <a:ext cx="8382000" cy="5140990"/>
          </a:xfrm>
          <a:prstGeom prst="rec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36" name="Title 1"/>
          <p:cNvSpPr>
            <a:spLocks noGrp="1"/>
          </p:cNvSpPr>
          <p:nvPr>
            <p:ph type="title"/>
          </p:nvPr>
        </p:nvSpPr>
        <p:spPr/>
        <p:txBody>
          <a:bodyPr/>
          <a:p>
            <a:r>
              <a:rPr dirty="0" lang="en-US" smtClean="0"/>
              <a:t>Working principle</a:t>
            </a:r>
            <a:endParaRPr dirty="0" lang="en-US"/>
          </a:p>
        </p:txBody>
      </p:sp>
      <p:sp>
        <p:nvSpPr>
          <p:cNvPr id="1048637" name="Rectangle 3"/>
          <p:cNvSpPr/>
          <p:nvPr/>
        </p:nvSpPr>
        <p:spPr>
          <a:xfrm>
            <a:off x="609600" y="1600200"/>
            <a:ext cx="7620000" cy="4218940"/>
          </a:xfrm>
          <a:prstGeom prst="rect"/>
        </p:spPr>
        <p:txBody>
          <a:bodyPr wrap="square">
            <a:spAutoFit/>
          </a:bodyPr>
          <a:p>
            <a:r>
              <a:rPr dirty="0" sz="2200" lang="en-US" smtClean="0"/>
              <a:t>The smart water management system project generally operates based on several key principles, including:</a:t>
            </a:r>
          </a:p>
          <a:p>
            <a:pPr indent="-342900" marL="342900">
              <a:buAutoNum type="arabicPeriod"/>
            </a:pPr>
            <a:r>
              <a:rPr dirty="0" sz="2200" lang="en-US" smtClean="0"/>
              <a:t>*Sensor Technology:* Utilizes various sensors to monitor water quality, levels, and flow rates in real-time.</a:t>
            </a:r>
          </a:p>
          <a:p>
            <a:pPr indent="-342900" marL="342900"/>
            <a:r>
              <a:rPr dirty="0" sz="2200" lang="en-US" smtClean="0"/>
              <a:t>2. *Data Collection and Analysis:* Gathers data from sensors and uses analytics to identify patterns, trends, and potential issues in water usage.</a:t>
            </a:r>
          </a:p>
          <a:p>
            <a:pPr indent="-342900" marL="342900"/>
            <a:r>
              <a:rPr dirty="0" sz="2200" lang="en-US" smtClean="0"/>
              <a:t>3. *Automation and Control Systems:* Implements automated control systems to optimize water usage, reduce wastage, and ensure efficient distribution.</a:t>
            </a:r>
          </a:p>
          <a:p>
            <a:pPr indent="-342900" marL="342900"/>
            <a:r>
              <a:rPr dirty="0" sz="2200" lang="en-US" smtClean="0"/>
              <a:t>4. *Internet of Things (</a:t>
            </a:r>
            <a:r>
              <a:rPr dirty="0" sz="2200" lang="en-US" err="1" smtClean="0"/>
              <a:t>IoT</a:t>
            </a:r>
            <a:r>
              <a:rPr dirty="0" sz="2200" lang="en-US" smtClean="0"/>
              <a:t>) Integration:* Connects devices and systems through </a:t>
            </a:r>
            <a:r>
              <a:rPr dirty="0" sz="2200" lang="en-US" err="1" smtClean="0"/>
              <a:t>IoT</a:t>
            </a:r>
            <a:r>
              <a:rPr dirty="0" sz="2200" lang="en-US" smtClean="0"/>
              <a:t>, allowing for remote monitoring and control of water management operations.</a:t>
            </a:r>
            <a:endParaRPr dirty="0" sz="22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pic>
        <p:nvPicPr>
          <p:cNvPr id="2097153" name="Picture 1" descr="WhatsApp Image 2023-10-31 at 7.52.41 PM (1).jpeg"/>
          <p:cNvPicPr>
            <a:picLocks noChangeAspect="1"/>
          </p:cNvPicPr>
          <p:nvPr/>
        </p:nvPicPr>
        <p:blipFill>
          <a:blip xmlns:r="http://schemas.openxmlformats.org/officeDocument/2006/relationships" r:embed="rId1"/>
          <a:stretch>
            <a:fillRect/>
          </a:stretch>
        </p:blipFill>
        <p:spPr>
          <a:xfrm>
            <a:off x="914400" y="1400175"/>
            <a:ext cx="7315200" cy="4057650"/>
          </a:xfrm>
          <a:prstGeom prst="rec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38" name="Rectangle 1"/>
          <p:cNvSpPr/>
          <p:nvPr/>
        </p:nvSpPr>
        <p:spPr>
          <a:xfrm>
            <a:off x="685800" y="762000"/>
            <a:ext cx="7543800" cy="5044440"/>
          </a:xfrm>
          <a:prstGeom prst="rect"/>
        </p:spPr>
        <p:txBody>
          <a:bodyPr wrap="square">
            <a:spAutoFit/>
          </a:bodyPr>
          <a:p>
            <a:r>
              <a:rPr dirty="0" sz="2600" lang="en-US" smtClean="0"/>
              <a:t>5. *Remote Access and Monitoring:* Enables users to access and monitor the system remotely through mobile apps or web interfaces, ensuring real-time oversight and control</a:t>
            </a:r>
          </a:p>
          <a:p>
            <a:r>
              <a:rPr dirty="0" sz="2600" lang="en-US" smtClean="0"/>
              <a:t>6. *Predictive Maintenance:* Utilizes predictive algorithms to anticipate maintenance requirements and prevent potential failures, thereby ensuring the continuous operation of the system.</a:t>
            </a:r>
          </a:p>
          <a:p>
            <a:r>
              <a:rPr dirty="0" sz="2600" lang="en-US" smtClean="0"/>
              <a:t>7. *Data Visualization and Reporting:* Presents data in a user-friendly format through visualizations and reports, facilitating better decision-making for stakeholders and authorities.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39" name="Rectangle 1"/>
          <p:cNvSpPr/>
          <p:nvPr/>
        </p:nvSpPr>
        <p:spPr>
          <a:xfrm>
            <a:off x="533400" y="1295400"/>
            <a:ext cx="7467600" cy="2936240"/>
          </a:xfrm>
          <a:prstGeom prst="rect"/>
        </p:spPr>
        <p:txBody>
          <a:bodyPr wrap="square">
            <a:spAutoFit/>
          </a:bodyPr>
          <a:p>
            <a:r>
              <a:rPr dirty="0" sz="2400" lang="en-US" smtClean="0"/>
              <a:t>8. *Water Conservation Strategies:* Implements strategies such as leak detection, water usage optimization, and sustainable water management practices to promote conservation and </a:t>
            </a:r>
            <a:r>
              <a:rPr dirty="0" sz="2400" lang="en-US" err="1" smtClean="0"/>
              <a:t>sustainability.By</a:t>
            </a:r>
            <a:r>
              <a:rPr dirty="0" sz="2400" lang="en-US" smtClean="0"/>
              <a:t> incorporating these key elements, the smart water management system enhances operational efficiency, minimizes water wastage, and promotes sustainable water usage practices.</a:t>
            </a:r>
            <a:endParaRPr dirty="0" sz="2400"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pic>
        <p:nvPicPr>
          <p:cNvPr id="2097168" name="Picture 2" descr="WhatsApp Image 2023-10-31 at 7.52.40 PM.jpeg"/>
          <p:cNvPicPr>
            <a:picLocks noChangeAspect="1"/>
          </p:cNvPicPr>
          <p:nvPr/>
        </p:nvPicPr>
        <p:blipFill>
          <a:blip xmlns:r="http://schemas.openxmlformats.org/officeDocument/2006/relationships" r:embed="rId1"/>
          <a:stretch>
            <a:fillRect/>
          </a:stretch>
        </p:blipFill>
        <p:spPr>
          <a:xfrm>
            <a:off x="47625" y="1047750"/>
            <a:ext cx="9048750" cy="4762500"/>
          </a:xfrm>
          <a:prstGeom prst="rec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40" name="Title 1"/>
          <p:cNvSpPr>
            <a:spLocks noGrp="1"/>
          </p:cNvSpPr>
          <p:nvPr>
            <p:ph type="title"/>
          </p:nvPr>
        </p:nvSpPr>
        <p:spPr/>
        <p:txBody>
          <a:bodyPr/>
          <a:p>
            <a:r>
              <a:rPr dirty="0" lang="en-US" smtClean="0"/>
              <a:t>Benefits:</a:t>
            </a:r>
            <a:endParaRPr dirty="0" lang="en-US"/>
          </a:p>
        </p:txBody>
      </p:sp>
      <p:sp>
        <p:nvSpPr>
          <p:cNvPr id="1048641" name="Content Placeholder 2"/>
          <p:cNvSpPr>
            <a:spLocks noGrp="1"/>
          </p:cNvSpPr>
          <p:nvPr>
            <p:ph idx="1"/>
          </p:nvPr>
        </p:nvSpPr>
        <p:spPr/>
        <p:txBody>
          <a:bodyPr>
            <a:normAutofit fontScale="68750" lnSpcReduction="20000"/>
          </a:bodyPr>
          <a:p>
            <a:r>
              <a:rPr dirty="0" lang="en-US" smtClean="0"/>
              <a:t>Smart water management systems offer various benefits, including:</a:t>
            </a:r>
          </a:p>
          <a:p>
            <a:r>
              <a:rPr dirty="0" lang="en-US" smtClean="0"/>
              <a:t>1. *Resource Conservation*: These systems help in conserving water by efficiently managing usage, reducing wastage, and identifying leaks or issues in the water supply network.</a:t>
            </a:r>
          </a:p>
          <a:p>
            <a:r>
              <a:rPr dirty="0" lang="en-US" smtClean="0"/>
              <a:t>2. *Cost Savings*: By minimizing water loss and optimizing usage, smart water management systems can lead to significant cost savings for both consumers and water utilities.</a:t>
            </a:r>
          </a:p>
          <a:p>
            <a:r>
              <a:rPr dirty="0" lang="en-US" smtClean="0"/>
              <a:t>3. *Data-Driven Insights*: They provide valuable data on water consumption patterns, helping in making informed decisions about infrastructure improvements and resource allocation.</a:t>
            </a:r>
          </a:p>
          <a:p>
            <a:r>
              <a:rPr dirty="0" lang="en-US" smtClean="0"/>
              <a:t>4. *Remote Monitoring and Control*: These systems allow for remote monitoring and control of water supply networks, enabling quick responses to issues and reducing the need for physical inspections.</a:t>
            </a:r>
            <a:endParaRPr dirty="0"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45" name="Rectangle 1"/>
          <p:cNvSpPr/>
          <p:nvPr/>
        </p:nvSpPr>
        <p:spPr>
          <a:xfrm>
            <a:off x="762000" y="609600"/>
            <a:ext cx="7696200" cy="3901440"/>
          </a:xfrm>
          <a:prstGeom prst="rect"/>
        </p:spPr>
        <p:txBody>
          <a:bodyPr wrap="square">
            <a:spAutoFit/>
          </a:bodyPr>
          <a:p>
            <a:r>
              <a:rPr dirty="0" sz="2200" lang="en-US" smtClean="0"/>
              <a:t>5. *Improved Infrastructure Efficiency*: With real-time data and insights, these systems facilitate proactive maintenance, which enhances the overall efficiency and longevity of water infrastructure.</a:t>
            </a:r>
          </a:p>
          <a:p>
            <a:r>
              <a:rPr dirty="0" sz="2200" lang="en-US" smtClean="0"/>
              <a:t>6. *Environmental Impact Reduction*: Efficient water management reduces the environmental impact of water usage by promoting sustainable practices and minimizing the energy required for water treatment and distribution</a:t>
            </a:r>
            <a:r>
              <a:rPr dirty="0" lang="en-US" smtClean="0"/>
              <a:t>.</a:t>
            </a:r>
          </a:p>
          <a:p>
            <a:r>
              <a:rPr dirty="0" sz="2200" lang="en-US" smtClean="0"/>
              <a:t> </a:t>
            </a:r>
            <a:r>
              <a:rPr dirty="0" sz="2200" lang="en-US"/>
              <a:t>7</a:t>
            </a:r>
            <a:r>
              <a:rPr dirty="0" sz="2200" lang="en-US" smtClean="0"/>
              <a:t>. *Resilience to Climate Change*: Better preparedness for and adaptation to the impacts of climate change on water resources through data-driven insights and adaptive strategies.</a:t>
            </a:r>
            <a:endParaRPr dirty="0" sz="2200"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46" name="Title 1"/>
          <p:cNvSpPr>
            <a:spLocks noGrp="1"/>
          </p:cNvSpPr>
          <p:nvPr>
            <p:ph type="title"/>
          </p:nvPr>
        </p:nvSpPr>
        <p:spPr/>
        <p:txBody>
          <a:bodyPr>
            <a:normAutofit fontScale="90000"/>
          </a:bodyPr>
          <a:p>
            <a:r>
              <a:rPr dirty="0" lang="en-US" smtClean="0"/>
              <a:t>Smart water management in farming sector</a:t>
            </a:r>
            <a:endParaRPr dirty="0" lang="en-US"/>
          </a:p>
        </p:txBody>
      </p:sp>
      <p:sp>
        <p:nvSpPr>
          <p:cNvPr id="1048647" name="Content Placeholder 2"/>
          <p:cNvSpPr>
            <a:spLocks noGrp="1"/>
          </p:cNvSpPr>
          <p:nvPr>
            <p:ph idx="1"/>
          </p:nvPr>
        </p:nvSpPr>
        <p:spPr/>
        <p:txBody>
          <a:bodyPr>
            <a:normAutofit fontScale="75000" lnSpcReduction="20000"/>
          </a:bodyPr>
          <a:p>
            <a:r>
              <a:rPr dirty="0" lang="en-US" smtClean="0"/>
              <a:t>Implementing a smart water management project using </a:t>
            </a:r>
            <a:r>
              <a:rPr dirty="0" lang="en-US" err="1" smtClean="0"/>
              <a:t>IoT</a:t>
            </a:r>
            <a:r>
              <a:rPr dirty="0" lang="en-US" smtClean="0"/>
              <a:t> in the farming sector involves several key points, including:</a:t>
            </a:r>
          </a:p>
          <a:p>
            <a:r>
              <a:rPr dirty="0" lang="en-US" smtClean="0"/>
              <a:t>1. Sensor Deployment: Installing </a:t>
            </a:r>
            <a:r>
              <a:rPr dirty="0" lang="en-US" err="1" smtClean="0"/>
              <a:t>IoT</a:t>
            </a:r>
            <a:r>
              <a:rPr dirty="0" lang="en-US" smtClean="0"/>
              <a:t> sensors to monitor soil moisture, temperature, and humidity levels in real-time.</a:t>
            </a:r>
          </a:p>
          <a:p>
            <a:r>
              <a:rPr dirty="0" lang="en-US" smtClean="0"/>
              <a:t>2. Data Analytics: Utilizing data analytics to assess the collected information and make informed decisions about irrigation schedules and water usage.</a:t>
            </a:r>
          </a:p>
          <a:p>
            <a:r>
              <a:rPr dirty="0" lang="en-US" smtClean="0"/>
              <a:t>3. Automated Irrigation: Using </a:t>
            </a:r>
            <a:r>
              <a:rPr dirty="0" lang="en-US" err="1" smtClean="0"/>
              <a:t>IoT</a:t>
            </a:r>
            <a:r>
              <a:rPr dirty="0" lang="en-US" smtClean="0"/>
              <a:t> devices to automate irrigation systems based on data insights, optimizing water usage and ensuring efficient crop growth.</a:t>
            </a:r>
          </a:p>
          <a:p>
            <a:r>
              <a:rPr dirty="0" lang="en-US" smtClean="0"/>
              <a:t>4. Remote Monitoring: Enabling farmers to remotely monitor and control irrigation systems through mobile applications or web interfaces, allowing for timely adjustments as needed.</a:t>
            </a:r>
            <a:endParaRPr dirty="0"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pic>
        <p:nvPicPr>
          <p:cNvPr id="2097169" name="Picture 1" descr="WhatsApp Image 2023-10-31 at 7.52.41 PM (2).jpeg"/>
          <p:cNvPicPr>
            <a:picLocks noChangeAspect="1"/>
          </p:cNvPicPr>
          <p:nvPr/>
        </p:nvPicPr>
        <p:blipFill>
          <a:blip xmlns:r="http://schemas.openxmlformats.org/officeDocument/2006/relationships" r:embed="rId1"/>
          <a:stretch>
            <a:fillRect/>
          </a:stretch>
        </p:blipFill>
        <p:spPr>
          <a:xfrm>
            <a:off x="228600" y="857250"/>
            <a:ext cx="8534400" cy="5143500"/>
          </a:xfrm>
          <a:prstGeom prst="rec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48" name="Rectangle 1"/>
          <p:cNvSpPr/>
          <p:nvPr/>
        </p:nvSpPr>
        <p:spPr>
          <a:xfrm>
            <a:off x="457200" y="609600"/>
            <a:ext cx="8001000" cy="5781040"/>
          </a:xfrm>
          <a:prstGeom prst="rect"/>
        </p:spPr>
        <p:txBody>
          <a:bodyPr wrap="square">
            <a:spAutoFit/>
          </a:bodyPr>
          <a:p>
            <a:r>
              <a:rPr dirty="0" sz="2400" lang="en-US" smtClean="0"/>
              <a:t>5. Predictive Maintenance: Implementing predictive maintenance strategies for water pumps, filters, and other equipment to prevent breakdowns and ensure continuous operation.</a:t>
            </a:r>
          </a:p>
          <a:p>
            <a:r>
              <a:rPr dirty="0" sz="2400" lang="en-US" smtClean="0"/>
              <a:t>6. Water Quality Monitoring: Incorporating </a:t>
            </a:r>
            <a:r>
              <a:rPr dirty="0" sz="2400" lang="en-US" err="1" smtClean="0"/>
              <a:t>IoT</a:t>
            </a:r>
            <a:r>
              <a:rPr dirty="0" sz="2400" lang="en-US" smtClean="0"/>
              <a:t> devices to monitor water quality, ensuring that the water used for irrigation is suitable for crop growth and does not contain harmful contaminants.</a:t>
            </a:r>
          </a:p>
          <a:p>
            <a:r>
              <a:rPr dirty="0" sz="2400" lang="en-US" smtClean="0"/>
              <a:t>7. Cloud Integration: Storing and analyzing data in the cloud, facilitating easy access to historical data and enabling comprehensive analysis for long-term planning and decision-making.</a:t>
            </a:r>
          </a:p>
          <a:p>
            <a:r>
              <a:rPr dirty="0" sz="2400" lang="en-US" smtClean="0"/>
              <a:t>8. Cost Optimization: Utilizing </a:t>
            </a:r>
            <a:r>
              <a:rPr dirty="0" sz="2400" lang="en-US" err="1" smtClean="0"/>
              <a:t>IoT</a:t>
            </a:r>
            <a:r>
              <a:rPr dirty="0" sz="2400" lang="en-US" smtClean="0"/>
              <a:t> data to optimize water usage, reduce operational costs, and improve overall resource management, leading to higher agricultural productivity and profitability.</a:t>
            </a:r>
            <a:endParaRPr dirty="0" sz="2400"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pic>
        <p:nvPicPr>
          <p:cNvPr id="2097170" name="Picture 1" descr="WhatsApp Image 2023-10-31 at 7.52.41 PM.jpeg"/>
          <p:cNvPicPr>
            <a:picLocks noChangeAspect="1"/>
          </p:cNvPicPr>
          <p:nvPr/>
        </p:nvPicPr>
        <p:blipFill>
          <a:blip xmlns:r="http://schemas.openxmlformats.org/officeDocument/2006/relationships" r:embed="rId1"/>
          <a:stretch>
            <a:fillRect/>
          </a:stretch>
        </p:blipFill>
        <p:spPr>
          <a:xfrm>
            <a:off x="533400" y="857250"/>
            <a:ext cx="8153400" cy="5143500"/>
          </a:xfrm>
          <a:prstGeom prst="rec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49" name="Title 1"/>
          <p:cNvSpPr>
            <a:spLocks noGrp="1"/>
          </p:cNvSpPr>
          <p:nvPr>
            <p:ph type="title"/>
          </p:nvPr>
        </p:nvSpPr>
        <p:spPr/>
        <p:txBody>
          <a:bodyPr/>
          <a:p>
            <a:r>
              <a:rPr dirty="0" lang="en-US" smtClean="0"/>
              <a:t>overview about project:</a:t>
            </a:r>
            <a:endParaRPr dirty="0" lang="en-US"/>
          </a:p>
        </p:txBody>
      </p:sp>
      <p:sp>
        <p:nvSpPr>
          <p:cNvPr id="1048650" name="Content Placeholder 2"/>
          <p:cNvSpPr>
            <a:spLocks noGrp="1"/>
          </p:cNvSpPr>
          <p:nvPr>
            <p:ph idx="1"/>
          </p:nvPr>
        </p:nvSpPr>
        <p:spPr/>
        <p:txBody>
          <a:bodyPr>
            <a:normAutofit fontScale="90625" lnSpcReduction="20000"/>
          </a:bodyPr>
          <a:p>
            <a:r>
              <a:rPr dirty="0" lang="en-US" smtClean="0"/>
              <a:t>A smart water management project typically involves the integration of technology to monitor, conserve, and optimize water usage. It often includes elements like </a:t>
            </a:r>
            <a:r>
              <a:rPr dirty="0" lang="en-US" err="1" smtClean="0"/>
              <a:t>IoT</a:t>
            </a:r>
            <a:r>
              <a:rPr dirty="0" lang="en-US" smtClean="0"/>
              <a:t> sensors, data analytics, and automated systems to enhance water distribution, usage, and conservation. The key objectives typically revolve around improving efficiency, reducing wastage, and promoting sustainability in water usage. These projects can encompass various aspects, including smart irrigation systems, leak detection, water quality monitoring, and real-time data analysis to ensure effective water resource management.</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02" name="Content Placeholder 2"/>
          <p:cNvSpPr>
            <a:spLocks noGrp="1"/>
          </p:cNvSpPr>
          <p:nvPr>
            <p:ph idx="1"/>
          </p:nvPr>
        </p:nvSpPr>
        <p:spPr>
          <a:xfrm>
            <a:off x="228600" y="0"/>
            <a:ext cx="8686800" cy="5486400"/>
          </a:xfrm>
        </p:spPr>
        <p:txBody>
          <a:bodyPr>
            <a:noAutofit/>
          </a:bodyPr>
          <a:p>
            <a:r>
              <a:rPr dirty="0" sz="2100" lang="en-US" smtClean="0"/>
              <a:t>6. *Community Engagement and Education:* Encourage community participation and awareness through educational programs and outreach initiatives to promote responsible water usage and conservation.</a:t>
            </a:r>
          </a:p>
          <a:p>
            <a:r>
              <a:rPr dirty="0" sz="2100" lang="en-US" smtClean="0"/>
              <a:t>7. *Integration of </a:t>
            </a:r>
            <a:r>
              <a:rPr dirty="0" sz="2100" lang="en-US" err="1" smtClean="0"/>
              <a:t>IoT</a:t>
            </a:r>
            <a:r>
              <a:rPr dirty="0" sz="2100" lang="en-US" smtClean="0"/>
              <a:t> and Automation:* Incorporate </a:t>
            </a:r>
            <a:r>
              <a:rPr dirty="0" sz="2100" lang="en-US" err="1" smtClean="0"/>
              <a:t>IoT</a:t>
            </a:r>
            <a:r>
              <a:rPr dirty="0" sz="2100" lang="en-US" smtClean="0"/>
              <a:t> devices and automation technologies to enable remote monitoring, control, and management of water infrastructure for increased efficiency and reduced operational costs.</a:t>
            </a:r>
          </a:p>
          <a:p>
            <a:r>
              <a:rPr dirty="0" sz="2100" lang="en-US" smtClean="0"/>
              <a:t>8. *Resilience to Climate Change:* Develop strategies to address the challenges posed by climate change, including droughts, floods, and water scarcity, by implementing adaptive measures and resilient water management practices.</a:t>
            </a:r>
          </a:p>
          <a:p>
            <a:r>
              <a:rPr dirty="0" sz="2100" lang="en-US" smtClean="0"/>
              <a:t>9. *Policy Alignment and Compliance:* Ensure that the project aligns with local and national water management policies and regulations, fostering compliance and accountability for sustainable water resource management.</a:t>
            </a:r>
          </a:p>
          <a:p>
            <a:r>
              <a:rPr dirty="0" sz="2100" lang="en-US" smtClean="0"/>
              <a:t>10. *Cost-Effectiveness and Long-Term Sustainability:* Strive to achieve cost-effective solutions that not only meet immediate needs but also ensure the long-term sustainability of water resources, fostering economic and environmental stability.</a:t>
            </a:r>
            <a:endParaRPr dirty="0" sz="2100"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pic>
        <p:nvPicPr>
          <p:cNvPr id="2097171" name="Picture 2" descr="C:\Users\Mr\AppData\Local\Microsoft\Windows\INetCache\IE\M82HF8DP\end-44184_960_720[1].png"/>
          <p:cNvPicPr>
            <a:picLocks noChangeAspect="1" noChangeArrowheads="1"/>
          </p:cNvPicPr>
          <p:nvPr/>
        </p:nvPicPr>
        <p:blipFill>
          <a:blip xmlns:r="http://schemas.openxmlformats.org/officeDocument/2006/relationships" r:embed="rId1"/>
          <a:srcRect/>
          <a:stretch>
            <a:fillRect/>
          </a:stretch>
        </p:blipFill>
        <p:spPr bwMode="auto">
          <a:xfrm>
            <a:off x="2209800" y="1447800"/>
            <a:ext cx="4572000" cy="2895600"/>
          </a:xfrm>
          <a:prstGeom prst="rect"/>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03" name="Title 1"/>
          <p:cNvSpPr>
            <a:spLocks noGrp="1"/>
          </p:cNvSpPr>
          <p:nvPr>
            <p:ph type="title"/>
          </p:nvPr>
        </p:nvSpPr>
        <p:spPr/>
        <p:txBody>
          <a:bodyPr/>
          <a:p>
            <a:r>
              <a:rPr dirty="0" lang="en-US" err="1" smtClean="0"/>
              <a:t>Iot</a:t>
            </a:r>
            <a:r>
              <a:rPr dirty="0" lang="en-US" smtClean="0"/>
              <a:t> device set up:</a:t>
            </a:r>
            <a:endParaRPr dirty="0" lang="en-US"/>
          </a:p>
        </p:txBody>
      </p:sp>
      <p:sp>
        <p:nvSpPr>
          <p:cNvPr id="1048604" name="Content Placeholder 2"/>
          <p:cNvSpPr>
            <a:spLocks noGrp="1"/>
          </p:cNvSpPr>
          <p:nvPr>
            <p:ph idx="1"/>
          </p:nvPr>
        </p:nvSpPr>
        <p:spPr>
          <a:xfrm>
            <a:off x="304800" y="1295400"/>
            <a:ext cx="8686800" cy="4525963"/>
          </a:xfrm>
        </p:spPr>
        <p:txBody>
          <a:bodyPr>
            <a:noAutofit/>
          </a:bodyPr>
          <a:p>
            <a:r>
              <a:rPr dirty="0" sz="1800" lang="en-US" smtClean="0"/>
              <a:t>Certainly, here are some key points to consider when setting up a smart water management project:</a:t>
            </a:r>
          </a:p>
          <a:p>
            <a:r>
              <a:rPr dirty="0" sz="1800" lang="en-US" smtClean="0"/>
              <a:t>1. *Assessment and Planning:* Conduct a comprehensive assessment of the current water management system and develop a detailed plan that outlines the specific objectives, timelines, and resource requirements for the project.</a:t>
            </a:r>
          </a:p>
          <a:p>
            <a:r>
              <a:rPr dirty="0" sz="1800" lang="en-US" smtClean="0"/>
              <a:t>2. *Technological Infrastructure:* Establish a robust technological infrastructure that includes sensors, meters, data collection devices, and communication networks to enable effective data gathering and monitoring of water usage and distribution.</a:t>
            </a:r>
          </a:p>
          <a:p>
            <a:r>
              <a:rPr dirty="0" sz="1800" lang="en-US" smtClean="0"/>
              <a:t>3. *Data Integration and Management:* Implement a centralized data management system that integrates data from various sources, allowing for efficient storage, analysis, and visualization of water-related information for informed decision-making</a:t>
            </a:r>
          </a:p>
          <a:p>
            <a:r>
              <a:rPr dirty="0" sz="1800" lang="en-US" smtClean="0"/>
              <a:t>4. *Partnership and Collaboration:* Foster partnerships with relevant stakeholders, including local authorities, water utility companies, technology providers, and community organizations, to leverage expertise and resources for successful project implementation.</a:t>
            </a:r>
          </a:p>
          <a:p>
            <a:r>
              <a:rPr dirty="0" sz="1800" lang="en-US" smtClean="0"/>
              <a:t>5. *Training and Capacity Building:* Provide training programs and capacity-building initiatives for staff and community members to ensure they are equipped with the necessary skills to operate and maintain the smart water management infrastructure effectively.</a:t>
            </a:r>
            <a:endParaRPr dirty="0" sz="1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pic>
        <p:nvPicPr>
          <p:cNvPr id="2097154" name="Picture 1" descr="WhatsApp Image 2023-10-31 at 7.52.42 PM.jpeg"/>
          <p:cNvPicPr>
            <a:picLocks noChangeAspect="1"/>
          </p:cNvPicPr>
          <p:nvPr/>
        </p:nvPicPr>
        <p:blipFill>
          <a:blip xmlns:r="http://schemas.openxmlformats.org/officeDocument/2006/relationships" r:embed="rId1"/>
          <a:stretch>
            <a:fillRect/>
          </a:stretch>
        </p:blipFill>
        <p:spPr>
          <a:xfrm>
            <a:off x="466724" y="609600"/>
            <a:ext cx="8372475" cy="563880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05" name="Rectangle 1"/>
          <p:cNvSpPr/>
          <p:nvPr/>
        </p:nvSpPr>
        <p:spPr>
          <a:xfrm>
            <a:off x="762000" y="533400"/>
            <a:ext cx="7543800" cy="5940088"/>
          </a:xfrm>
          <a:prstGeom prst="rect"/>
        </p:spPr>
        <p:txBody>
          <a:bodyPr wrap="square">
            <a:spAutoFit/>
          </a:bodyPr>
          <a:p>
            <a:r>
              <a:rPr dirty="0" sz="1900" lang="en-US" smtClean="0"/>
              <a:t>6. *Community Engagement and Education:* Encourage community participation and awareness through educational programs and outreach initiatives to promote responsible water usage and conservation.</a:t>
            </a:r>
          </a:p>
          <a:p>
            <a:r>
              <a:rPr dirty="0" sz="1900" lang="en-US" smtClean="0"/>
              <a:t>7. *Integration of </a:t>
            </a:r>
            <a:r>
              <a:rPr dirty="0" sz="1900" lang="en-US" err="1" smtClean="0"/>
              <a:t>IoT</a:t>
            </a:r>
            <a:r>
              <a:rPr dirty="0" sz="1900" lang="en-US" smtClean="0"/>
              <a:t> and Automation:* Incorporate </a:t>
            </a:r>
            <a:r>
              <a:rPr dirty="0" sz="1900" lang="en-US" err="1" smtClean="0"/>
              <a:t>IoT</a:t>
            </a:r>
            <a:r>
              <a:rPr dirty="0" sz="1900" lang="en-US" smtClean="0"/>
              <a:t> devices and automation technologies to enable remote monitoring, control, and management of water infrastructure for increased efficiency and reduced operational costs.</a:t>
            </a:r>
          </a:p>
          <a:p>
            <a:r>
              <a:rPr dirty="0" sz="1900" lang="en-US" smtClean="0"/>
              <a:t>8. *Resilience to Climate Change:* Develop strategies to address the challenges posed by climate change, including droughts, floods, and water scarcity, by implementing adaptive measures and resilient water management practices.</a:t>
            </a:r>
          </a:p>
          <a:p>
            <a:r>
              <a:rPr dirty="0" sz="1900" lang="en-US" smtClean="0"/>
              <a:t>9. *Policy Alignment and Compliance:* Ensure that the project aligns with local and national water management policies and regulations, fostering compliance and accountability for sustainable water resource management.</a:t>
            </a:r>
          </a:p>
          <a:p>
            <a:r>
              <a:rPr dirty="0" sz="1900" lang="en-US" smtClean="0"/>
              <a:t>10. *Cost-Effectiveness and Long-Term Sustainability:* Strive to achieve cost-effective solutions that not only meet immediate needs but also ensure the long-term sustainability of water resources, fostering economic and environmental stability.</a:t>
            </a:r>
            <a:endParaRPr dirty="0" sz="19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06" name="Title 1"/>
          <p:cNvSpPr>
            <a:spLocks noGrp="1"/>
          </p:cNvSpPr>
          <p:nvPr>
            <p:ph type="title"/>
          </p:nvPr>
        </p:nvSpPr>
        <p:spPr>
          <a:xfrm>
            <a:off x="457200" y="228600"/>
            <a:ext cx="8686800" cy="838200"/>
          </a:xfrm>
        </p:spPr>
        <p:txBody>
          <a:bodyPr/>
          <a:p>
            <a:r>
              <a:rPr dirty="0" lang="en-US" smtClean="0"/>
              <a:t>Platform development:</a:t>
            </a:r>
            <a:endParaRPr dirty="0" lang="en-US"/>
          </a:p>
        </p:txBody>
      </p:sp>
      <p:sp>
        <p:nvSpPr>
          <p:cNvPr id="1048607" name="Content Placeholder 2"/>
          <p:cNvSpPr>
            <a:spLocks noGrp="1"/>
          </p:cNvSpPr>
          <p:nvPr>
            <p:ph idx="1"/>
          </p:nvPr>
        </p:nvSpPr>
        <p:spPr>
          <a:xfrm>
            <a:off x="457200" y="1066800"/>
            <a:ext cx="8686800" cy="4525963"/>
          </a:xfrm>
        </p:spPr>
        <p:txBody>
          <a:bodyPr>
            <a:noAutofit/>
          </a:bodyPr>
          <a:p>
            <a:r>
              <a:rPr dirty="0" sz="2000" lang="en-US" smtClean="0"/>
              <a:t>Certainly, here are some key points to consider when developing a smart water management project using an </a:t>
            </a:r>
            <a:r>
              <a:rPr dirty="0" sz="2000" lang="en-US" err="1" smtClean="0"/>
              <a:t>IoT</a:t>
            </a:r>
            <a:r>
              <a:rPr dirty="0" sz="2000" lang="en-US" smtClean="0"/>
              <a:t> platform:</a:t>
            </a:r>
          </a:p>
          <a:p>
            <a:r>
              <a:rPr dirty="0" sz="2000" lang="en-US" smtClean="0"/>
              <a:t>1. *</a:t>
            </a:r>
            <a:r>
              <a:rPr dirty="0" sz="2000" lang="en-US" err="1" smtClean="0"/>
              <a:t>IoT</a:t>
            </a:r>
            <a:r>
              <a:rPr dirty="0" sz="2000" lang="en-US" smtClean="0"/>
              <a:t> Infrastructure Planning:* Design a scalable and reliable </a:t>
            </a:r>
            <a:r>
              <a:rPr dirty="0" sz="2000" lang="en-US" err="1" smtClean="0"/>
              <a:t>IoT</a:t>
            </a:r>
            <a:r>
              <a:rPr dirty="0" sz="2000" lang="en-US" smtClean="0"/>
              <a:t> infrastructure that includes sensors, actuators, gateways, and communication protocols, ensuring seamless data transmission and connectivity across the water management network.</a:t>
            </a:r>
          </a:p>
          <a:p>
            <a:r>
              <a:rPr dirty="0" sz="2000" lang="en-US" smtClean="0"/>
              <a:t>2. *Sensor Deployment Strategy:* Strategically deploy a variety of sensors, such as flow meters, water quality sensors, and leak detectors, in critical locations to enable real-time data collection and monitoring of key water parameters.</a:t>
            </a:r>
          </a:p>
          <a:p>
            <a:r>
              <a:rPr dirty="0" sz="2000" lang="en-US" smtClean="0"/>
              <a:t>3. *Data Integration and Analysis:* Develop an integrated data management system that efficiently collects, stores, and analyzes data from </a:t>
            </a:r>
            <a:r>
              <a:rPr dirty="0" sz="2000" lang="en-US" err="1" smtClean="0"/>
              <a:t>IoT</a:t>
            </a:r>
            <a:r>
              <a:rPr dirty="0" sz="2000" lang="en-US" smtClean="0"/>
              <a:t> devices, allowing for the generation of actionable insights and data-driven decision-making in water management operations.</a:t>
            </a:r>
          </a:p>
          <a:p>
            <a:r>
              <a:rPr dirty="0" sz="2000" lang="en-US" smtClean="0"/>
              <a:t>4. *Cloud-Based Platform Development:* Build a secure and robust cloud-based platform that enables the storage, processing, and visualization of large volumes of data, facilitating remote access and control of the smart water management system from any location.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rek">
  <a:themeElements>
    <a:clrScheme name="Trek">
      <a:dk1>
        <a:sysClr lastClr="000000" val="windowText"/>
      </a:dk1>
      <a:lt1>
        <a:sysClr lastClr="FFFFFF" val="window"/>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5400000" dist="50800" rotWithShape="0">
              <a:srgbClr val="4E3B30">
                <a:alpha val="60000"/>
              </a:srgbClr>
            </a:outerShdw>
          </a:effectLst>
        </a:effectStyle>
        <a:effectStyle>
          <a:effectLst>
            <a:outerShdw blurRad="76200" dir="5400000" dist="50800" rotWithShape="0">
              <a:srgbClr val="4E3B30">
                <a:alpha val="60000"/>
              </a:srgbClr>
            </a:outerShdw>
          </a:effectLst>
          <a:scene3d>
            <a:camera prst="orthographicFront">
              <a:rot lat="0" lon="0" rev="0"/>
            </a:camera>
            <a:lightRig dir="tl" rig="threePt">
              <a:rot lat="0" lon="0" rev="0"/>
            </a:lightRig>
          </a:scene3d>
          <a:sp3d prstMaterial="metal">
            <a:bevelT w="10000" h="10000"/>
          </a:sp3d>
        </a:effectStyle>
        <a:effectStyle>
          <a:effectLst>
            <a:outerShdw blurRad="76200" dir="5400000" dist="50800" rotWithShape="0">
              <a:srgbClr val="4E3B30">
                <a:alpha val="60000"/>
              </a:srgbClr>
            </a:outerShdw>
          </a:effectLst>
          <a:scene3d>
            <a:camera prst="obliqueTopLeft" fov="600000">
              <a:rot lat="0" lon="0" rev="0"/>
            </a:camera>
            <a:lightRig dir="t" rig="balanced">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algn="t" flip="none" sx="95000" sy="95000" tx="0" ty="0"/>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Smart water management</dc:title>
  <dc:creator>Windows User</dc:creator>
  <cp:lastModifiedBy>Windows User</cp:lastModifiedBy>
  <dcterms:created xsi:type="dcterms:W3CDTF">2023-10-31T02:11:29Z</dcterms:created>
  <dcterms:modified xsi:type="dcterms:W3CDTF">2023-11-01T14:49:53Z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316a69a1d3a24c9ea66cd07e283f1c88</vt:lpwstr>
  </property>
</Properties>
</file>