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394A4F0-CB71-4DD8-8A08-41E058D0F95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7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E34696D-CD9E-4989-9159-FBC1A7189EC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E34696D-CD9E-4989-9159-FBC1A7189EC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68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9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0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1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3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4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5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8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9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0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  <p:sp>
        <p:nvSpPr>
          <p:cNvPr id="104868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0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9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  <p:sp>
        <p:nvSpPr>
          <p:cNvPr id="1048695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6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7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8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  <p:sp>
        <p:nvSpPr>
          <p:cNvPr id="1048620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2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3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4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5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6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7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0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9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710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  <p:sp>
        <p:nvSpPr>
          <p:cNvPr id="1048711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7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2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3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4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5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6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57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  <p:sp>
        <p:nvSpPr>
          <p:cNvPr id="1048658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2BC30D00-442C-483C-B634-45D93162169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76FB9DC9-CE77-4B80-8780-ED9E6310961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362200" y="838200"/>
            <a:ext cx="5486400" cy="2057400"/>
          </a:xfrm>
        </p:spPr>
        <p:txBody>
          <a:bodyPr>
            <a:normAutofit/>
          </a:bodyPr>
          <a:p>
            <a:r>
              <a:rPr dirty="0" sz="4800" lang="en-US" smtClean="0">
                <a:solidFill>
                  <a:schemeClr val="tx1"/>
                </a:solidFill>
                <a:latin typeface="Copperplate Gothic Bold" pitchFamily="34" charset="0"/>
              </a:rPr>
              <a:t>SMART WATER MANAGEMENT.</a:t>
            </a:r>
            <a:endParaRPr dirty="0" sz="4800" lang="en-US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5334000"/>
            <a:ext cx="5562600" cy="1040922"/>
          </a:xfrm>
        </p:spPr>
        <p:txBody>
          <a:bodyPr>
            <a:normAutofit/>
          </a:bodyPr>
          <a:p>
            <a:r>
              <a:rPr dirty="0" sz="2400" lang="en-US" smtClean="0">
                <a:solidFill>
                  <a:schemeClr val="tx1"/>
                </a:solidFill>
              </a:rPr>
              <a:t>By using  IOT (Internet of things) technology.</a:t>
            </a:r>
            <a:endParaRPr dirty="0" sz="24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1"/>
          <p:cNvSpPr/>
          <p:nvPr/>
        </p:nvSpPr>
        <p:spPr>
          <a:xfrm>
            <a:off x="457200" y="762000"/>
            <a:ext cx="5715000" cy="8915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# Print values on serial monitor    print('Water Level:', distance, 'cm, Salinity:', salinity, ', pH:', </a:t>
            </a:r>
            <a:r>
              <a:rPr dirty="0" lang="en-US" err="1" smtClean="0"/>
              <a:t>ph_value</a:t>
            </a:r>
            <a:r>
              <a:rPr dirty="0" lang="en-US" smtClean="0"/>
              <a:t>)        </a:t>
            </a:r>
          </a:p>
          <a:p>
            <a:r>
              <a:rPr dirty="0" lang="en-US" err="1" smtClean="0"/>
              <a:t>time.sleep</a:t>
            </a:r>
            <a:r>
              <a:rPr dirty="0" lang="en-US" smtClean="0"/>
              <a:t>(1)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CAD: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None/>
            </a:pPr>
            <a:r>
              <a:rPr dirty="0" lang="en-US" smtClean="0"/>
              <a:t> Using IBM cloud foundry for building our project,</a:t>
            </a:r>
          </a:p>
          <a:p>
            <a:pPr indent="-457200" marL="457200">
              <a:buFont typeface="+mj-lt"/>
              <a:buAutoNum type="arabicParenR"/>
            </a:pPr>
            <a:r>
              <a:rPr dirty="0" lang="en-US" smtClean="0"/>
              <a:t>       IBM cloud foundry is a open source(</a:t>
            </a:r>
            <a:r>
              <a:rPr dirty="0" lang="en-US" err="1" smtClean="0"/>
              <a:t>PaaS</a:t>
            </a:r>
            <a:r>
              <a:rPr dirty="0" lang="en-US" smtClean="0"/>
              <a:t>) platform for quickly create  and deploy applications on cloud. Runs on </a:t>
            </a:r>
            <a:r>
              <a:rPr dirty="0" lang="en-US" err="1" smtClean="0"/>
              <a:t>softlayer</a:t>
            </a:r>
            <a:r>
              <a:rPr dirty="0" lang="en-US" smtClean="0"/>
              <a:t> infrastructure.</a:t>
            </a:r>
          </a:p>
          <a:p>
            <a:pPr indent="-457200" marL="457200">
              <a:buFont typeface="+mj-lt"/>
              <a:buAutoNum type="arabicParenR"/>
            </a:pPr>
            <a:endParaRPr dirty="0" lang="en-US" smtClean="0"/>
          </a:p>
          <a:p>
            <a:pPr indent="-457200" marL="457200">
              <a:buFont typeface="+mj-lt"/>
              <a:buAutoNum type="arabicParenR"/>
            </a:pPr>
            <a:r>
              <a:rPr dirty="0" lang="en-US" smtClean="0"/>
              <a:t>      IBM </a:t>
            </a:r>
            <a:r>
              <a:rPr dirty="0" lang="en-US" err="1" smtClean="0"/>
              <a:t>Bluemix</a:t>
            </a:r>
            <a:r>
              <a:rPr dirty="0" lang="en-US" smtClean="0"/>
              <a:t> supports several programming languages   and services as well as integrated </a:t>
            </a:r>
            <a:r>
              <a:rPr dirty="0" lang="en-US" err="1" smtClean="0"/>
              <a:t>DevOps</a:t>
            </a:r>
            <a:r>
              <a:rPr dirty="0" lang="en-US" smtClean="0"/>
              <a:t>  to build, run , deploy , and manage applications  on the cloud.     </a:t>
            </a:r>
            <a:endParaRPr dirty="0" lang="en-US"/>
          </a:p>
        </p:txBody>
      </p:sp>
      <p:pic>
        <p:nvPicPr>
          <p:cNvPr id="2097155" name="Picture 3" descr="IBM-Cloud-e1600809605852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0"/>
            <a:ext cx="3581400" cy="16764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C:\Users\Mr\AppData\Local\Microsoft\Windows\INetCache\IE\HLD1UTNN\the_end[1]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6000" y="771525"/>
            <a:ext cx="4191000" cy="5314950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INTRODUCTION: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We are going to see IOT based water quality management.</a:t>
            </a:r>
          </a:p>
          <a:p>
            <a:r>
              <a:rPr dirty="0" lang="en-US" smtClean="0"/>
              <a:t> In this project , the main applications are, we can use this project for may be</a:t>
            </a:r>
          </a:p>
          <a:p>
            <a:pPr>
              <a:buNone/>
            </a:pPr>
            <a:r>
              <a:rPr dirty="0" lang="en-US" smtClean="0"/>
              <a:t>                  1) Water plant or</a:t>
            </a:r>
          </a:p>
          <a:p>
            <a:pPr>
              <a:buNone/>
            </a:pPr>
            <a:r>
              <a:rPr dirty="0" lang="en-US" smtClean="0"/>
              <a:t>                  2)Other domestic purpose. </a:t>
            </a:r>
          </a:p>
          <a:p>
            <a:pPr>
              <a:buFont typeface="Wingdings" pitchFamily="2" charset="2"/>
              <a:buChar char="q"/>
            </a:pPr>
            <a:r>
              <a:rPr dirty="0" lang="en-US" smtClean="0"/>
              <a:t>  When it comes in hardware part,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BLOCK  DIAGRAM:</a:t>
            </a:r>
            <a:endParaRPr dirty="0" lang="en-US"/>
          </a:p>
        </p:txBody>
      </p:sp>
      <p:pic>
        <p:nvPicPr>
          <p:cNvPr id="2097152" name="Picture 2" descr="WhatsApp Image 2023-10-13 at 7.53.18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76400" y="1371600"/>
            <a:ext cx="5495925" cy="5105400"/>
          </a:xfrm>
          <a:prstGeom prst="rect"/>
        </p:spPr>
      </p:pic>
      <p:sp>
        <p:nvSpPr>
          <p:cNvPr id="1048622" name="Rectangle 3"/>
          <p:cNvSpPr/>
          <p:nvPr/>
        </p:nvSpPr>
        <p:spPr>
          <a:xfrm>
            <a:off x="6019800" y="4495800"/>
            <a:ext cx="1066800" cy="609600"/>
          </a:xfrm>
          <a:prstGeom prst="rec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pH sensor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working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In our project , measure some quality parameters like pH , temperature, turbidity , level of water by using pH sensor, chlorine sensor , etc  </a:t>
            </a:r>
          </a:p>
          <a:p>
            <a:r>
              <a:rPr dirty="0" lang="en-US" smtClean="0"/>
              <a:t>Using controller , integrated sensor now we are going to monitor pH value of water , level of the water , temperature and purity of the water .</a:t>
            </a:r>
          </a:p>
          <a:p>
            <a:r>
              <a:rPr dirty="0" lang="en-US" smtClean="0"/>
              <a:t>Integrated sensor , it has WIFI module.</a:t>
            </a:r>
          </a:p>
          <a:p>
            <a:r>
              <a:rPr dirty="0" lang="en-US" smtClean="0"/>
              <a:t>In sensor all four parameters sense that controller. Controller will be continuously uploading the above parameters to our client website.</a:t>
            </a:r>
          </a:p>
          <a:p>
            <a:r>
              <a:rPr dirty="0" lang="en-US" smtClean="0"/>
              <a:t>By using cloud page see all parameters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800" lang="en-US" smtClean="0"/>
              <a:t>Steps:</a:t>
            </a:r>
            <a:endParaRPr dirty="0" sz="480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itchFamily="2" charset="2"/>
              <a:buChar char="q"/>
            </a:pPr>
            <a:r>
              <a:rPr dirty="0" lang="en-US" smtClean="0"/>
              <a:t>How to connect Python script to </a:t>
            </a:r>
            <a:r>
              <a:rPr dirty="0" lang="en-US" err="1" smtClean="0"/>
              <a:t>Arduino</a:t>
            </a:r>
            <a:r>
              <a:rPr dirty="0" lang="en-US" smtClean="0"/>
              <a:t> ? </a:t>
            </a:r>
          </a:p>
          <a:p>
            <a:pPr>
              <a:buNone/>
            </a:pPr>
            <a:r>
              <a:rPr dirty="0" lang="en-US" smtClean="0"/>
              <a:t>In general, </a:t>
            </a:r>
          </a:p>
          <a:p>
            <a:pPr>
              <a:buNone/>
            </a:pPr>
            <a:r>
              <a:rPr dirty="0" lang="en-US" smtClean="0"/>
              <a:t>         Connect the board to  PC. Install and open the </a:t>
            </a:r>
            <a:r>
              <a:rPr dirty="0" lang="en-US" err="1" smtClean="0"/>
              <a:t>Arduino</a:t>
            </a:r>
            <a:r>
              <a:rPr dirty="0" lang="en-US" smtClean="0"/>
              <a:t> IDE . Configure the board settings . Write the code . Press a button on the IDE to upload the program to the board.</a:t>
            </a:r>
          </a:p>
          <a:p>
            <a:pPr>
              <a:buFont typeface="Wingdings" pitchFamily="2" charset="2"/>
              <a:buChar char="q"/>
            </a:pPr>
            <a:r>
              <a:rPr dirty="0" lang="en-US" smtClean="0"/>
              <a:t> In another way using  LCD or Buzzer for implement our project. </a:t>
            </a:r>
          </a:p>
          <a:p>
            <a:pPr>
              <a:buNone/>
            </a:pPr>
            <a:r>
              <a:rPr dirty="0" lang="en-US" smtClean="0"/>
              <a:t>           The python script coding can be written as,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09600"/>
          </a:xfrm>
        </p:spPr>
        <p:txBody>
          <a:bodyPr/>
          <a:p>
            <a:r>
              <a:rPr dirty="0" lang="en-US" smtClean="0"/>
              <a:t>Coding for </a:t>
            </a:r>
            <a:r>
              <a:rPr dirty="0" lang="en-US" err="1" smtClean="0"/>
              <a:t>arduino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28" name="Rectangle 2"/>
          <p:cNvSpPr/>
          <p:nvPr/>
        </p:nvSpPr>
        <p:spPr>
          <a:xfrm>
            <a:off x="457200" y="762000"/>
            <a:ext cx="5486400" cy="6225540"/>
          </a:xfrm>
          <a:prstGeom prst="rect"/>
        </p:spPr>
        <p:txBody>
          <a:bodyPr wrap="square">
            <a:spAutoFit/>
          </a:bodyPr>
          <a:p>
            <a:r>
              <a:rPr dirty="0" sz="1200" lang="en-US" smtClean="0"/>
              <a:t>(</a:t>
            </a:r>
            <a:r>
              <a:rPr dirty="0" sz="1200" lang="en-US" smtClean="0"/>
              <a:t>S</a:t>
            </a:r>
            <a:r>
              <a:rPr dirty="0" sz="1200" lang="en-US" smtClean="0"/>
              <a:t>I</a:t>
            </a:r>
            <a:r>
              <a:rPr dirty="0" sz="1200" lang="en-US" smtClean="0"/>
              <a:t>N</a:t>
            </a:r>
            <a:r>
              <a:rPr dirty="0" sz="1200" lang="en-US" smtClean="0"/>
              <a:t>G</a:t>
            </a:r>
            <a:r>
              <a:rPr dirty="0" sz="1200" lang="en-US" smtClean="0"/>
              <a:t>L</a:t>
            </a:r>
            <a:r>
              <a:rPr dirty="0" sz="1200" lang="en-US" smtClean="0"/>
              <a:t>E</a:t>
            </a:r>
            <a:r>
              <a:rPr dirty="0" sz="1200" lang="en-US" smtClean="0"/>
              <a:t> </a:t>
            </a:r>
            <a:r>
              <a:rPr dirty="0" sz="1200" lang="en-US" smtClean="0"/>
              <a:t>C</a:t>
            </a:r>
            <a:r>
              <a:rPr dirty="0" sz="1200" lang="en-US" smtClean="0"/>
              <a:t>O</a:t>
            </a:r>
            <a:r>
              <a:rPr dirty="0" sz="1200" lang="en-US" smtClean="0"/>
              <a:t>D</a:t>
            </a:r>
            <a:r>
              <a:rPr dirty="0" sz="1200" lang="en-US" smtClean="0"/>
              <a:t>I</a:t>
            </a:r>
            <a:r>
              <a:rPr dirty="0" sz="1200" lang="en-US" smtClean="0"/>
              <a:t>N</a:t>
            </a:r>
            <a:r>
              <a:rPr dirty="0" sz="1200" lang="en-US" smtClean="0"/>
              <a:t>G</a:t>
            </a:r>
            <a:r>
              <a:rPr dirty="0" sz="1200" lang="en-US" smtClean="0"/>
              <a:t> </a:t>
            </a:r>
            <a:r>
              <a:rPr dirty="0" sz="1200" lang="en-US" smtClean="0"/>
              <a:t>F</a:t>
            </a:r>
            <a:r>
              <a:rPr dirty="0" sz="1200" lang="en-US" smtClean="0"/>
              <a:t>O</a:t>
            </a:r>
            <a:r>
              <a:rPr dirty="0" sz="1200" lang="en-US" smtClean="0"/>
              <a:t>R</a:t>
            </a:r>
            <a:r>
              <a:rPr dirty="0" sz="1200" lang="en-US" smtClean="0"/>
              <a:t> </a:t>
            </a:r>
            <a:r>
              <a:rPr dirty="0" sz="1200" lang="en-US" smtClean="0"/>
              <a:t>B</a:t>
            </a:r>
            <a:r>
              <a:rPr dirty="0" sz="1200" lang="en-US" smtClean="0"/>
              <a:t>O</a:t>
            </a:r>
            <a:r>
              <a:rPr dirty="0" sz="1200" lang="en-US" smtClean="0"/>
              <a:t>T</a:t>
            </a:r>
            <a:r>
              <a:rPr dirty="0" sz="1200" lang="en-US" smtClean="0"/>
              <a:t>H</a:t>
            </a:r>
            <a:r>
              <a:rPr dirty="0" sz="1200" lang="en-US" smtClean="0"/>
              <a:t> </a:t>
            </a:r>
            <a:r>
              <a:rPr dirty="0" sz="1200" lang="en-US" smtClean="0"/>
              <a:t>A</a:t>
            </a:r>
            <a:r>
              <a:rPr dirty="0" sz="1200" lang="en-US" smtClean="0"/>
              <a:t>R</a:t>
            </a:r>
            <a:r>
              <a:rPr dirty="0" sz="1200" lang="en-US" smtClean="0"/>
              <a:t>D</a:t>
            </a:r>
            <a:r>
              <a:rPr dirty="0" sz="1200" lang="en-US" smtClean="0"/>
              <a:t>U</a:t>
            </a:r>
            <a:r>
              <a:rPr dirty="0" sz="1200" lang="en-US" smtClean="0"/>
              <a:t>I</a:t>
            </a:r>
            <a:r>
              <a:rPr dirty="0" sz="1200" lang="en-US" smtClean="0"/>
              <a:t>N</a:t>
            </a:r>
            <a:r>
              <a:rPr dirty="0" sz="1200" lang="en-US" smtClean="0"/>
              <a:t>O</a:t>
            </a:r>
            <a:r>
              <a:rPr dirty="0" sz="1200" lang="en-US" smtClean="0"/>
              <a:t> </a:t>
            </a:r>
            <a:r>
              <a:rPr dirty="0" sz="1200" lang="en-US" smtClean="0"/>
              <a:t>A</a:t>
            </a:r>
            <a:r>
              <a:rPr dirty="0" sz="1200" lang="en-US" smtClean="0"/>
              <a:t>N</a:t>
            </a:r>
            <a:r>
              <a:rPr dirty="0" sz="1200" lang="en-US" smtClean="0"/>
              <a:t>D</a:t>
            </a:r>
            <a:r>
              <a:rPr dirty="0" sz="1200" lang="en-US" smtClean="0"/>
              <a:t> </a:t>
            </a:r>
            <a:r>
              <a:rPr dirty="0" sz="1200" lang="en-US" smtClean="0"/>
              <a:t>L</a:t>
            </a:r>
            <a:r>
              <a:rPr dirty="0" sz="1200" lang="en-US" smtClean="0"/>
              <a:t>C</a:t>
            </a:r>
            <a:r>
              <a:rPr dirty="0" sz="1200" lang="en-US" smtClean="0"/>
              <a:t>D</a:t>
            </a:r>
            <a:r>
              <a:rPr dirty="0" sz="1200" lang="en-US" smtClean="0"/>
              <a:t>)</a:t>
            </a:r>
            <a:endParaRPr altLang="en-US" lang="zh-CN"/>
          </a:p>
          <a:p>
            <a:endParaRPr altLang="en-US" lang="zh-CN"/>
          </a:p>
          <a:p>
            <a:r>
              <a:rPr dirty="0" sz="1200" lang="en-US" smtClean="0"/>
              <a:t>import </a:t>
            </a:r>
            <a:r>
              <a:rPr dirty="0" sz="1200" lang="en-US" err="1" smtClean="0"/>
              <a:t>RPi.GPIO</a:t>
            </a:r>
            <a:r>
              <a:rPr dirty="0" sz="1200" lang="en-US" smtClean="0"/>
              <a:t> as GPIO</a:t>
            </a:r>
            <a:endParaRPr altLang="en-US" lang="zh-CN"/>
          </a:p>
          <a:p>
            <a:r>
              <a:rPr dirty="0" sz="1200" lang="en-US" smtClean="0"/>
              <a:t>import time</a:t>
            </a:r>
          </a:p>
          <a:p>
            <a:r>
              <a:rPr dirty="0" sz="1200" lang="en-US" smtClean="0"/>
              <a:t>import </a:t>
            </a:r>
            <a:r>
              <a:rPr dirty="0" sz="1200" lang="en-US" err="1" smtClean="0"/>
              <a:t>smbus</a:t>
            </a:r>
            <a:endParaRPr dirty="0" sz="1200" lang="en-US" smtClean="0"/>
          </a:p>
          <a:p>
            <a:r>
              <a:rPr dirty="0" sz="1200" lang="en-US" smtClean="0"/>
              <a:t># Define LCD column and row size for 16x2 LCD</a:t>
            </a:r>
          </a:p>
          <a:p>
            <a:r>
              <a:rPr dirty="0" sz="1200" lang="en-US" err="1" smtClean="0"/>
              <a:t>lcd_columns</a:t>
            </a:r>
            <a:r>
              <a:rPr dirty="0" sz="1200" lang="en-US" smtClean="0"/>
              <a:t> = 16</a:t>
            </a:r>
          </a:p>
          <a:p>
            <a:r>
              <a:rPr dirty="0" sz="1200" lang="en-US" err="1" smtClean="0"/>
              <a:t>lcd_rows</a:t>
            </a:r>
            <a:r>
              <a:rPr dirty="0" sz="1200" lang="en-US" smtClean="0"/>
              <a:t> = 2</a:t>
            </a:r>
          </a:p>
          <a:p>
            <a:endParaRPr dirty="0" sz="1200" lang="en-US" smtClean="0"/>
          </a:p>
          <a:p>
            <a:r>
              <a:rPr dirty="0" sz="1200" lang="en-US" smtClean="0"/>
              <a:t># Define I2C address for LCD</a:t>
            </a:r>
          </a:p>
          <a:p>
            <a:r>
              <a:rPr dirty="0" sz="1200" lang="en-US" err="1" smtClean="0"/>
              <a:t>lcd_address</a:t>
            </a:r>
            <a:r>
              <a:rPr dirty="0" sz="1200" lang="en-US" smtClean="0"/>
              <a:t> = 0x27</a:t>
            </a:r>
          </a:p>
          <a:p>
            <a:endParaRPr dirty="0" sz="1200" lang="en-US" smtClean="0"/>
          </a:p>
          <a:p>
            <a:r>
              <a:rPr dirty="0" sz="1200" lang="en-US" smtClean="0"/>
              <a:t># Define GPIO pins for ultrasonic sensor</a:t>
            </a:r>
          </a:p>
          <a:p>
            <a:r>
              <a:rPr dirty="0" sz="1200" lang="en-US" err="1" smtClean="0"/>
              <a:t>trig_pin</a:t>
            </a:r>
            <a:r>
              <a:rPr dirty="0" sz="1200" lang="en-US" smtClean="0"/>
              <a:t> = 9</a:t>
            </a:r>
          </a:p>
          <a:p>
            <a:r>
              <a:rPr dirty="0" sz="1200" lang="en-US" err="1" smtClean="0"/>
              <a:t>echo_pin</a:t>
            </a:r>
            <a:r>
              <a:rPr dirty="0" sz="1200" lang="en-US" smtClean="0"/>
              <a:t> = 10</a:t>
            </a:r>
          </a:p>
          <a:p>
            <a:endParaRPr dirty="0" sz="1200" lang="en-US" smtClean="0"/>
          </a:p>
          <a:p>
            <a:r>
              <a:rPr dirty="0" sz="1200" lang="en-US" smtClean="0"/>
              <a:t># Define analog pins for salinity and pH sensors</a:t>
            </a:r>
          </a:p>
          <a:p>
            <a:r>
              <a:rPr dirty="0" sz="1200" lang="en-US" err="1" smtClean="0"/>
              <a:t>salinity_pin</a:t>
            </a:r>
            <a:r>
              <a:rPr dirty="0" sz="1200" lang="en-US" smtClean="0"/>
              <a:t> = 0</a:t>
            </a:r>
          </a:p>
          <a:p>
            <a:r>
              <a:rPr dirty="0" sz="1200" lang="en-US" err="1" smtClean="0"/>
              <a:t>ph_pin</a:t>
            </a:r>
            <a:r>
              <a:rPr dirty="0" sz="1200" lang="en-US" smtClean="0"/>
              <a:t> = 1</a:t>
            </a:r>
          </a:p>
          <a:p>
            <a:endParaRPr dirty="0" sz="1200" lang="en-US" smtClean="0"/>
          </a:p>
          <a:p>
            <a:r>
              <a:rPr dirty="0" sz="1200" lang="en-US" smtClean="0"/>
              <a:t># Initialize I2C bus</a:t>
            </a:r>
          </a:p>
          <a:p>
            <a:r>
              <a:rPr dirty="0" sz="1200" lang="en-US" smtClean="0"/>
              <a:t>bus = </a:t>
            </a:r>
            <a:r>
              <a:rPr dirty="0" sz="1200" lang="en-US" err="1" smtClean="0"/>
              <a:t>smbus.SMBus</a:t>
            </a:r>
            <a:r>
              <a:rPr dirty="0" sz="1200" lang="en-US" smtClean="0"/>
              <a:t>(1)</a:t>
            </a:r>
          </a:p>
          <a:p>
            <a:endParaRPr dirty="0" sz="1200" lang="en-US" smtClean="0"/>
          </a:p>
          <a:p>
            <a:r>
              <a:rPr dirty="0" sz="1200" lang="en-US" smtClean="0"/>
              <a:t># Define LCD commands</a:t>
            </a:r>
          </a:p>
          <a:p>
            <a:r>
              <a:rPr dirty="0" sz="1200" lang="en-US" err="1" smtClean="0"/>
              <a:t>lcd_clear</a:t>
            </a:r>
            <a:r>
              <a:rPr dirty="0" sz="1200" lang="en-US" smtClean="0"/>
              <a:t> = 0x01</a:t>
            </a:r>
          </a:p>
          <a:p>
            <a:r>
              <a:rPr dirty="0" sz="1200" lang="en-US" err="1" smtClean="0"/>
              <a:t>lcd_home</a:t>
            </a:r>
            <a:r>
              <a:rPr dirty="0" sz="1200" lang="en-US" smtClean="0"/>
              <a:t> = 0x02</a:t>
            </a:r>
          </a:p>
          <a:p>
            <a:r>
              <a:rPr dirty="0" sz="1200" lang="en-US" err="1" smtClean="0"/>
              <a:t>lcd_entry_mode</a:t>
            </a:r>
            <a:r>
              <a:rPr dirty="0" sz="1200" lang="en-US" smtClean="0"/>
              <a:t> = 0x06</a:t>
            </a:r>
          </a:p>
          <a:p>
            <a:r>
              <a:rPr dirty="0" sz="1200" lang="en-US" err="1" smtClean="0"/>
              <a:t>lcd_display_on</a:t>
            </a:r>
            <a:r>
              <a:rPr dirty="0" sz="1200" lang="en-US" smtClean="0"/>
              <a:t> = 0x0C</a:t>
            </a:r>
          </a:p>
          <a:p>
            <a:r>
              <a:rPr dirty="0" sz="1200" lang="en-US" err="1" smtClean="0"/>
              <a:t>lcd_function_set</a:t>
            </a:r>
            <a:r>
              <a:rPr dirty="0" sz="1200" lang="en-US" smtClean="0"/>
              <a:t> = 0x28</a:t>
            </a:r>
          </a:p>
          <a:p>
            <a:endParaRPr dirty="0" sz="1200" lang="en-US" smtClean="0"/>
          </a:p>
          <a:p>
            <a:r>
              <a:rPr dirty="0" sz="1200" lang="en-US" smtClean="0"/>
              <a:t># Define LCD line addresses</a:t>
            </a:r>
          </a:p>
          <a:p>
            <a:r>
              <a:rPr dirty="0" sz="1200" lang="en-US" smtClean="0"/>
              <a:t>lcd_line1 = 0x80</a:t>
            </a:r>
          </a:p>
          <a:p>
            <a:r>
              <a:rPr dirty="0" sz="1200" lang="en-US" smtClean="0"/>
              <a:t>lcd_line2 = 0xC0</a:t>
            </a:r>
          </a:p>
          <a:p>
            <a:endParaRPr dirty="0" sz="1200" lang="en-US" smtClean="0"/>
          </a:p>
        </p:txBody>
      </p:sp>
      <p:pic>
        <p:nvPicPr>
          <p:cNvPr id="2097153" name="Picture 2" descr="C:\Users\Mr\AppData\Local\Microsoft\Windows\INetCache\IE\HLD1UTNN\Arduino_Uno_-_R3[1]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410200" y="1219200"/>
            <a:ext cx="2286000" cy="2286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1"/>
          <p:cNvSpPr/>
          <p:nvPr/>
        </p:nvSpPr>
        <p:spPr>
          <a:xfrm>
            <a:off x="533400" y="609600"/>
            <a:ext cx="8153400" cy="48920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# Define LCD backlight control</a:t>
            </a:r>
          </a:p>
          <a:p>
            <a:r>
              <a:rPr dirty="0" lang="en-US" err="1" smtClean="0"/>
              <a:t>lcd_backlight_on</a:t>
            </a:r>
            <a:r>
              <a:rPr dirty="0" lang="en-US" smtClean="0"/>
              <a:t> = 0x08</a:t>
            </a:r>
          </a:p>
          <a:p>
            <a:r>
              <a:rPr dirty="0" lang="en-US" err="1" smtClean="0"/>
              <a:t>lcd_backlight_off</a:t>
            </a:r>
            <a:r>
              <a:rPr dirty="0" lang="en-US" smtClean="0"/>
              <a:t> = 0x00</a:t>
            </a:r>
          </a:p>
          <a:p>
            <a:r>
              <a:rPr dirty="0" lang="en-US" smtClean="0"/>
              <a:t># Initialize LCD</a:t>
            </a:r>
          </a:p>
          <a:p>
            <a:r>
              <a:rPr dirty="0" lang="en-US" smtClean="0"/>
              <a:t>def </a:t>
            </a:r>
            <a:r>
              <a:rPr dirty="0" lang="en-US" err="1" smtClean="0"/>
              <a:t>lcd_init</a:t>
            </a:r>
            <a:r>
              <a:rPr dirty="0" lang="en-US" smtClean="0"/>
              <a:t>(): 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lcd_function_set</a:t>
            </a:r>
            <a:r>
              <a:rPr dirty="0" lang="en-US" smtClean="0"/>
              <a:t>)    </a:t>
            </a:r>
          </a:p>
          <a:p>
            <a:r>
              <a:rPr dirty="0" lang="en-US" err="1" smtClean="0"/>
              <a:t>time.sleep</a:t>
            </a:r>
            <a:r>
              <a:rPr dirty="0" lang="en-US" smtClean="0"/>
              <a:t>(0.1)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lcd_function_set</a:t>
            </a:r>
            <a:r>
              <a:rPr dirty="0" lang="en-US" smtClean="0"/>
              <a:t>)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time.sleep</a:t>
            </a:r>
            <a:r>
              <a:rPr dirty="0" lang="en-US" smtClean="0"/>
              <a:t>(0.1)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lcd_function_set</a:t>
            </a:r>
            <a:r>
              <a:rPr dirty="0" lang="en-US" smtClean="0"/>
              <a:t>)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time.sleep</a:t>
            </a:r>
            <a:r>
              <a:rPr dirty="0" lang="en-US" smtClean="0"/>
              <a:t>(0.1)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lcd_function_set</a:t>
            </a:r>
            <a:r>
              <a:rPr dirty="0" lang="en-US" smtClean="0"/>
              <a:t> | </a:t>
            </a:r>
            <a:r>
              <a:rPr dirty="0" lang="en-US" err="1" smtClean="0"/>
              <a:t>lcd_display_on</a:t>
            </a:r>
            <a:r>
              <a:rPr dirty="0" lang="en-US" smtClean="0"/>
              <a:t>)    </a:t>
            </a:r>
            <a:r>
              <a:rPr dirty="0" lang="en-US" err="1" smtClean="0"/>
              <a:t>time.sleep</a:t>
            </a:r>
            <a:r>
              <a:rPr dirty="0" lang="en-US" smtClean="0"/>
              <a:t>(0.1)  </a:t>
            </a:r>
          </a:p>
          <a:p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lcd_clear</a:t>
            </a:r>
            <a:r>
              <a:rPr dirty="0" lang="en-US" smtClean="0"/>
              <a:t>)  </a:t>
            </a:r>
          </a:p>
          <a:p>
            <a:r>
              <a:rPr dirty="0" lang="en-US" err="1" smtClean="0"/>
              <a:t>time.sleep</a:t>
            </a:r>
            <a:r>
              <a:rPr dirty="0" lang="en-US" smtClean="0"/>
              <a:t>(0.1)    </a:t>
            </a:r>
          </a:p>
          <a:p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lcd_entry_mode</a:t>
            </a:r>
            <a:r>
              <a:rPr dirty="0" lang="en-US" smtClean="0"/>
              <a:t>)   </a:t>
            </a:r>
          </a:p>
          <a:p>
            <a:r>
              <a:rPr dirty="0" lang="en-US" err="1" smtClean="0"/>
              <a:t>time.sleep</a:t>
            </a:r>
            <a:r>
              <a:rPr dirty="0" lang="en-US" smtClean="0"/>
              <a:t>(0.1)    </a:t>
            </a:r>
          </a:p>
          <a:p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lcd_backlight_on</a:t>
            </a:r>
            <a:r>
              <a:rPr dirty="0" lang="en-US" smtClean="0"/>
              <a:t>)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time.sleep</a:t>
            </a:r>
            <a:r>
              <a:rPr dirty="0" lang="en-US" smtClean="0"/>
              <a:t>(0.1)</a:t>
            </a:r>
            <a:endParaRPr dirty="0" lang="en-US"/>
          </a:p>
        </p:txBody>
      </p:sp>
      <p:pic>
        <p:nvPicPr>
          <p:cNvPr id="2097154" name="Picture 4" descr="C:\Users\Mr\AppData\Local\Microsoft\Windows\INetCache\IE\M82HF8DP\16x2-lcd[1]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715000" y="4648200"/>
            <a:ext cx="2381250" cy="1828800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1"/>
          <p:cNvSpPr/>
          <p:nvPr/>
        </p:nvSpPr>
        <p:spPr>
          <a:xfrm>
            <a:off x="304800" y="152400"/>
            <a:ext cx="7162800" cy="62255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# Send command to LCD</a:t>
            </a:r>
          </a:p>
          <a:p>
            <a:r>
              <a:rPr dirty="0" lang="en-US" smtClean="0"/>
              <a:t>def </a:t>
            </a:r>
            <a:r>
              <a:rPr dirty="0" lang="en-US" err="1" smtClean="0"/>
              <a:t>lcd_command</a:t>
            </a:r>
            <a:r>
              <a:rPr dirty="0" lang="en-US" smtClean="0"/>
              <a:t>(</a:t>
            </a:r>
            <a:r>
              <a:rPr dirty="0" lang="en-US" err="1" smtClean="0"/>
              <a:t>cmd</a:t>
            </a:r>
            <a:r>
              <a:rPr dirty="0" lang="en-US" smtClean="0"/>
              <a:t>):  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</a:t>
            </a:r>
            <a:r>
              <a:rPr dirty="0" lang="en-US" err="1" smtClean="0"/>
              <a:t>cmd</a:t>
            </a:r>
            <a:r>
              <a:rPr dirty="0" lang="en-US" smtClean="0"/>
              <a:t>)  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time.sleep</a:t>
            </a:r>
            <a:r>
              <a:rPr dirty="0" lang="en-US" smtClean="0"/>
              <a:t>(0.1)</a:t>
            </a:r>
          </a:p>
          <a:p>
            <a:r>
              <a:rPr dirty="0" lang="en-US" smtClean="0"/>
              <a:t># Send data to </a:t>
            </a:r>
            <a:r>
              <a:rPr dirty="0" lang="en-US" err="1" smtClean="0"/>
              <a:t>LCDdef</a:t>
            </a:r>
            <a:r>
              <a:rPr dirty="0" lang="en-US" smtClean="0"/>
              <a:t> </a:t>
            </a:r>
            <a:r>
              <a:rPr dirty="0" lang="en-US" err="1" smtClean="0"/>
              <a:t>lcd_write</a:t>
            </a:r>
            <a:r>
              <a:rPr dirty="0" lang="en-US" smtClean="0"/>
              <a:t>(data):    </a:t>
            </a:r>
            <a:r>
              <a:rPr dirty="0" lang="en-US" err="1" smtClean="0"/>
              <a:t>bus.write_byte_data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0x40, data) </a:t>
            </a:r>
          </a:p>
          <a:p>
            <a:r>
              <a:rPr dirty="0" lang="en-US" smtClean="0"/>
              <a:t>   </a:t>
            </a:r>
            <a:r>
              <a:rPr dirty="0" lang="en-US" err="1" smtClean="0"/>
              <a:t>time.sleep</a:t>
            </a:r>
            <a:r>
              <a:rPr dirty="0" lang="en-US" smtClean="0"/>
              <a:t>(0.1)</a:t>
            </a:r>
          </a:p>
          <a:p>
            <a:r>
              <a:rPr dirty="0" lang="en-US" smtClean="0"/>
              <a:t># Set cursor position on </a:t>
            </a:r>
            <a:r>
              <a:rPr dirty="0" lang="en-US" err="1" smtClean="0"/>
              <a:t>LCDdef</a:t>
            </a:r>
            <a:r>
              <a:rPr dirty="0" lang="en-US" smtClean="0"/>
              <a:t> </a:t>
            </a:r>
            <a:r>
              <a:rPr dirty="0" lang="en-US" err="1" smtClean="0"/>
              <a:t>lcd_set_cursor</a:t>
            </a:r>
            <a:r>
              <a:rPr dirty="0" lang="en-US" smtClean="0"/>
              <a:t>(row, </a:t>
            </a:r>
            <a:r>
              <a:rPr dirty="0" lang="en-US" err="1" smtClean="0"/>
              <a:t>col</a:t>
            </a:r>
            <a:r>
              <a:rPr dirty="0" lang="en-US" smtClean="0"/>
              <a:t>):    address = lcd_line1 if row == 0 else lcd_line2   </a:t>
            </a:r>
          </a:p>
          <a:p>
            <a:r>
              <a:rPr dirty="0" lang="en-US" smtClean="0"/>
              <a:t> address += </a:t>
            </a:r>
            <a:r>
              <a:rPr dirty="0" lang="en-US" err="1" smtClean="0"/>
              <a:t>col</a:t>
            </a:r>
            <a:r>
              <a:rPr dirty="0" lang="en-US" smtClean="0"/>
              <a:t>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bus.write_byte</a:t>
            </a:r>
            <a:r>
              <a:rPr dirty="0" lang="en-US" smtClean="0"/>
              <a:t>(</a:t>
            </a:r>
            <a:r>
              <a:rPr dirty="0" lang="en-US" err="1" smtClean="0"/>
              <a:t>lcd_address</a:t>
            </a:r>
            <a:r>
              <a:rPr dirty="0" lang="en-US" smtClean="0"/>
              <a:t>, address)  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time.sleep</a:t>
            </a:r>
            <a:r>
              <a:rPr dirty="0" lang="en-US" smtClean="0"/>
              <a:t>(0.1)</a:t>
            </a:r>
          </a:p>
          <a:p>
            <a:r>
              <a:rPr dirty="0" lang="en-US" smtClean="0"/>
              <a:t># Initialize GPIO</a:t>
            </a:r>
          </a:p>
          <a:p>
            <a:r>
              <a:rPr dirty="0" lang="en-US" err="1" smtClean="0"/>
              <a:t>GPIO.setmode</a:t>
            </a:r>
            <a:r>
              <a:rPr dirty="0" lang="en-US" smtClean="0"/>
              <a:t>(GPIO.BCM)</a:t>
            </a:r>
          </a:p>
          <a:p>
            <a:r>
              <a:rPr dirty="0" lang="en-US" err="1" smtClean="0"/>
              <a:t>GPIO.setup</a:t>
            </a:r>
            <a:r>
              <a:rPr dirty="0" lang="en-US" smtClean="0"/>
              <a:t>(</a:t>
            </a:r>
            <a:r>
              <a:rPr dirty="0" lang="en-US" err="1" smtClean="0"/>
              <a:t>trig_pin</a:t>
            </a:r>
            <a:r>
              <a:rPr dirty="0" lang="en-US" smtClean="0"/>
              <a:t>, GPIO.OUT)</a:t>
            </a:r>
          </a:p>
          <a:p>
            <a:r>
              <a:rPr dirty="0" lang="en-US" err="1" smtClean="0"/>
              <a:t>GPIO.setup</a:t>
            </a:r>
            <a:r>
              <a:rPr dirty="0" lang="en-US" smtClean="0"/>
              <a:t>(</a:t>
            </a:r>
            <a:r>
              <a:rPr dirty="0" lang="en-US" err="1" smtClean="0"/>
              <a:t>echo_pin</a:t>
            </a:r>
            <a:r>
              <a:rPr dirty="0" lang="en-US" smtClean="0"/>
              <a:t>, GPIO.IN)</a:t>
            </a:r>
          </a:p>
          <a:p>
            <a:r>
              <a:rPr dirty="0" lang="en-US" smtClean="0"/>
              <a:t># Initialize LCD</a:t>
            </a:r>
          </a:p>
          <a:p>
            <a:r>
              <a:rPr dirty="0" lang="en-US" err="1" smtClean="0"/>
              <a:t>lcd_init</a:t>
            </a:r>
            <a:r>
              <a:rPr dirty="0" lang="en-US" smtClean="0"/>
              <a:t>()</a:t>
            </a:r>
          </a:p>
          <a:p>
            <a:r>
              <a:rPr dirty="0" lang="en-US" smtClean="0"/>
              <a:t># Print initial messages on LCD</a:t>
            </a:r>
          </a:p>
          <a:p>
            <a:r>
              <a:rPr dirty="0" lang="en-US" err="1" smtClean="0"/>
              <a:t>lcd_set_cursor</a:t>
            </a:r>
            <a:r>
              <a:rPr dirty="0" lang="en-US" smtClean="0"/>
              <a:t>(0, 0)</a:t>
            </a:r>
          </a:p>
          <a:p>
            <a:r>
              <a:rPr dirty="0" lang="en-US" err="1" smtClean="0"/>
              <a:t>lcd_write</a:t>
            </a:r>
            <a:r>
              <a:rPr dirty="0" lang="en-US" smtClean="0"/>
              <a:t>(</a:t>
            </a:r>
            <a:r>
              <a:rPr dirty="0" lang="en-US" err="1" smtClean="0"/>
              <a:t>ord</a:t>
            </a:r>
            <a:r>
              <a:rPr dirty="0" lang="en-US" smtClean="0"/>
              <a:t>('Water Level:'))</a:t>
            </a:r>
          </a:p>
          <a:p>
            <a:r>
              <a:rPr dirty="0" lang="en-US" err="1" smtClean="0"/>
              <a:t>lcd_set_cursor</a:t>
            </a:r>
            <a:r>
              <a:rPr dirty="0" lang="en-US" smtClean="0"/>
              <a:t>(1, 0)</a:t>
            </a:r>
          </a:p>
          <a:p>
            <a:r>
              <a:rPr dirty="0" lang="en-US" err="1" smtClean="0"/>
              <a:t>lcd_write</a:t>
            </a:r>
            <a:r>
              <a:rPr dirty="0" lang="en-US" smtClean="0"/>
              <a:t>(</a:t>
            </a:r>
            <a:r>
              <a:rPr dirty="0" lang="en-US" err="1" smtClean="0"/>
              <a:t>ord</a:t>
            </a:r>
            <a:r>
              <a:rPr dirty="0" lang="en-US" smtClean="0"/>
              <a:t>('Salinity:    pH:'))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1"/>
          <p:cNvSpPr/>
          <p:nvPr/>
        </p:nvSpPr>
        <p:spPr>
          <a:xfrm>
            <a:off x="228600" y="117693"/>
            <a:ext cx="8229600" cy="6492239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# Main loop</a:t>
            </a:r>
          </a:p>
          <a:p>
            <a:r>
              <a:rPr dirty="0" lang="en-US" smtClean="0"/>
              <a:t>while True:</a:t>
            </a:r>
          </a:p>
          <a:p>
            <a:r>
              <a:rPr dirty="0" lang="en-US" smtClean="0"/>
              <a:t> # Measure distance using ultrasonic sensor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GPIO.output</a:t>
            </a:r>
            <a:r>
              <a:rPr dirty="0" lang="en-US" smtClean="0"/>
              <a:t>(</a:t>
            </a:r>
            <a:r>
              <a:rPr dirty="0" lang="en-US" err="1" smtClean="0"/>
              <a:t>trig_pin</a:t>
            </a:r>
            <a:r>
              <a:rPr dirty="0" lang="en-US" smtClean="0"/>
              <a:t>, GPIO.LOW)    </a:t>
            </a:r>
          </a:p>
          <a:p>
            <a:r>
              <a:rPr dirty="0" lang="en-US" err="1" smtClean="0"/>
              <a:t>time.sleep</a:t>
            </a:r>
            <a:r>
              <a:rPr dirty="0" lang="en-US" smtClean="0"/>
              <a:t>(0.2)    </a:t>
            </a:r>
          </a:p>
          <a:p>
            <a:r>
              <a:rPr dirty="0" lang="en-US" err="1" smtClean="0"/>
              <a:t>GPIO.output</a:t>
            </a:r>
            <a:r>
              <a:rPr dirty="0" lang="en-US" smtClean="0"/>
              <a:t>(</a:t>
            </a:r>
            <a:r>
              <a:rPr dirty="0" lang="en-US" err="1" smtClean="0"/>
              <a:t>trig_pin</a:t>
            </a:r>
            <a:r>
              <a:rPr dirty="0" lang="en-US" smtClean="0"/>
              <a:t>, GPIO.HIGH)    </a:t>
            </a:r>
          </a:p>
          <a:p>
            <a:r>
              <a:rPr dirty="0" lang="en-US" err="1" smtClean="0"/>
              <a:t>time.sleep</a:t>
            </a:r>
            <a:r>
              <a:rPr dirty="0" lang="en-US" smtClean="0"/>
              <a:t>(0.00001)    </a:t>
            </a:r>
          </a:p>
          <a:p>
            <a:r>
              <a:rPr dirty="0" lang="en-US" err="1" smtClean="0"/>
              <a:t>GPIO.output</a:t>
            </a:r>
            <a:r>
              <a:rPr dirty="0" lang="en-US" smtClean="0"/>
              <a:t>(</a:t>
            </a:r>
            <a:r>
              <a:rPr dirty="0" lang="en-US" err="1" smtClean="0"/>
              <a:t>trig_pin</a:t>
            </a:r>
            <a:r>
              <a:rPr dirty="0" lang="en-US" smtClean="0"/>
              <a:t>, GPIO.LOW)       </a:t>
            </a:r>
          </a:p>
          <a:p>
            <a:r>
              <a:rPr dirty="0" lang="en-US" smtClean="0"/>
              <a:t> while </a:t>
            </a:r>
            <a:r>
              <a:rPr dirty="0" lang="en-US" err="1" smtClean="0"/>
              <a:t>GPIO.input</a:t>
            </a:r>
            <a:r>
              <a:rPr dirty="0" lang="en-US" smtClean="0"/>
              <a:t>(</a:t>
            </a:r>
            <a:r>
              <a:rPr dirty="0" lang="en-US" err="1" smtClean="0"/>
              <a:t>echo_pin</a:t>
            </a:r>
            <a:r>
              <a:rPr dirty="0" lang="en-US" smtClean="0"/>
              <a:t>) == 0:      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pulse_start</a:t>
            </a:r>
            <a:r>
              <a:rPr dirty="0" lang="en-US" smtClean="0"/>
              <a:t> = </a:t>
            </a:r>
            <a:r>
              <a:rPr dirty="0" lang="en-US" err="1" smtClean="0"/>
              <a:t>time.time</a:t>
            </a:r>
            <a:r>
              <a:rPr dirty="0" lang="en-US" smtClean="0"/>
              <a:t>()       </a:t>
            </a:r>
          </a:p>
          <a:p>
            <a:r>
              <a:rPr dirty="0" lang="en-US" smtClean="0"/>
              <a:t> while </a:t>
            </a:r>
            <a:r>
              <a:rPr dirty="0" lang="en-US" err="1" smtClean="0"/>
              <a:t>GPIO.input</a:t>
            </a:r>
            <a:r>
              <a:rPr dirty="0" lang="en-US" smtClean="0"/>
              <a:t>(</a:t>
            </a:r>
            <a:r>
              <a:rPr dirty="0" lang="en-US" err="1" smtClean="0"/>
              <a:t>echo_pin</a:t>
            </a:r>
            <a:r>
              <a:rPr dirty="0" lang="en-US" smtClean="0"/>
              <a:t>) == 1:      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pulse_end</a:t>
            </a:r>
            <a:r>
              <a:rPr dirty="0" lang="en-US" smtClean="0"/>
              <a:t> = </a:t>
            </a:r>
            <a:r>
              <a:rPr dirty="0" lang="en-US" err="1" smtClean="0"/>
              <a:t>time.time</a:t>
            </a:r>
            <a:r>
              <a:rPr dirty="0" lang="en-US" smtClean="0"/>
              <a:t>()    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pulse_duration</a:t>
            </a:r>
            <a:r>
              <a:rPr dirty="0" lang="en-US" smtClean="0"/>
              <a:t> = </a:t>
            </a:r>
            <a:r>
              <a:rPr dirty="0" lang="en-US" err="1" smtClean="0"/>
              <a:t>pulse_end</a:t>
            </a:r>
            <a:r>
              <a:rPr dirty="0" lang="en-US" smtClean="0"/>
              <a:t> - </a:t>
            </a:r>
            <a:r>
              <a:rPr dirty="0" lang="en-US" err="1" smtClean="0"/>
              <a:t>pulse_start</a:t>
            </a:r>
            <a:r>
              <a:rPr dirty="0" lang="en-US" smtClean="0"/>
              <a:t>   </a:t>
            </a:r>
          </a:p>
          <a:p>
            <a:r>
              <a:rPr dirty="0" lang="en-US" smtClean="0"/>
              <a:t> distance = </a:t>
            </a:r>
            <a:r>
              <a:rPr dirty="0" lang="en-US" err="1" smtClean="0"/>
              <a:t>pulse_duration</a:t>
            </a:r>
            <a:r>
              <a:rPr dirty="0" lang="en-US" smtClean="0"/>
              <a:t> * 17150    </a:t>
            </a:r>
          </a:p>
          <a:p>
            <a:r>
              <a:rPr dirty="0" lang="en-US" smtClean="0"/>
              <a:t>distance = round(distance, 2)       </a:t>
            </a:r>
          </a:p>
          <a:p>
            <a:r>
              <a:rPr dirty="0" lang="en-US" smtClean="0"/>
              <a:t> # Read analog values from salinity and pH sensors   </a:t>
            </a:r>
          </a:p>
          <a:p>
            <a:r>
              <a:rPr dirty="0" lang="en-US" smtClean="0"/>
              <a:t> salinity = </a:t>
            </a:r>
            <a:r>
              <a:rPr dirty="0" lang="en-US" err="1" smtClean="0"/>
              <a:t>bus.read_byte</a:t>
            </a:r>
            <a:r>
              <a:rPr dirty="0" lang="en-US" smtClean="0"/>
              <a:t>(</a:t>
            </a:r>
            <a:r>
              <a:rPr dirty="0" lang="en-US" err="1" smtClean="0"/>
              <a:t>salinity_pin</a:t>
            </a:r>
            <a:r>
              <a:rPr dirty="0" lang="en-US" smtClean="0"/>
              <a:t>)    </a:t>
            </a:r>
            <a:r>
              <a:rPr dirty="0" lang="en-US" err="1" smtClean="0"/>
              <a:t>ph_value</a:t>
            </a:r>
            <a:r>
              <a:rPr dirty="0" lang="en-US" smtClean="0"/>
              <a:t> = </a:t>
            </a:r>
            <a:r>
              <a:rPr dirty="0" lang="en-US" err="1" smtClean="0"/>
              <a:t>bus.read_byte</a:t>
            </a:r>
            <a:r>
              <a:rPr dirty="0" lang="en-US" smtClean="0"/>
              <a:t>(</a:t>
            </a:r>
            <a:r>
              <a:rPr dirty="0" lang="en-US" err="1" smtClean="0"/>
              <a:t>ph_pin</a:t>
            </a:r>
            <a:r>
              <a:rPr dirty="0" lang="en-US" smtClean="0"/>
              <a:t>)        # Print values on LCD    </a:t>
            </a:r>
          </a:p>
          <a:p>
            <a:r>
              <a:rPr dirty="0" lang="en-US" err="1" smtClean="0"/>
              <a:t>lcd_set_cursor</a:t>
            </a:r>
            <a:r>
              <a:rPr dirty="0" lang="en-US" smtClean="0"/>
              <a:t>(0, 12)   </a:t>
            </a:r>
          </a:p>
          <a:p>
            <a:r>
              <a:rPr dirty="0" lang="en-US" err="1" smtClean="0"/>
              <a:t>lcd_write</a:t>
            </a:r>
            <a:r>
              <a:rPr dirty="0" lang="en-US" smtClean="0"/>
              <a:t>(</a:t>
            </a:r>
            <a:r>
              <a:rPr dirty="0" lang="en-US" err="1" smtClean="0"/>
              <a:t>ord</a:t>
            </a:r>
            <a:r>
              <a:rPr dirty="0" lang="en-US" smtClean="0"/>
              <a:t>(</a:t>
            </a:r>
            <a:r>
              <a:rPr dirty="0" lang="en-US" err="1" smtClean="0"/>
              <a:t>str</a:t>
            </a:r>
            <a:r>
              <a:rPr dirty="0" lang="en-US" smtClean="0"/>
              <a:t>(distance)))    </a:t>
            </a:r>
          </a:p>
          <a:p>
            <a:r>
              <a:rPr dirty="0" lang="en-US" err="1" smtClean="0"/>
              <a:t>lcd_set_cursor</a:t>
            </a:r>
            <a:r>
              <a:rPr dirty="0" lang="en-US" smtClean="0"/>
              <a:t>(1, 11)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lcd_write</a:t>
            </a:r>
            <a:r>
              <a:rPr dirty="0" lang="en-US" smtClean="0"/>
              <a:t>(</a:t>
            </a:r>
            <a:r>
              <a:rPr dirty="0" lang="en-US" err="1" smtClean="0"/>
              <a:t>ord</a:t>
            </a:r>
            <a:r>
              <a:rPr dirty="0" lang="en-US" smtClean="0"/>
              <a:t>(</a:t>
            </a:r>
            <a:r>
              <a:rPr dirty="0" lang="en-US" err="1" smtClean="0"/>
              <a:t>str</a:t>
            </a:r>
            <a:r>
              <a:rPr dirty="0" lang="en-US" smtClean="0"/>
              <a:t>(salinity)))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lcd_set_cursor</a:t>
            </a:r>
            <a:r>
              <a:rPr dirty="0" lang="en-US" smtClean="0"/>
              <a:t>(1, 17)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lcd_write</a:t>
            </a:r>
            <a:r>
              <a:rPr dirty="0" lang="en-US" smtClean="0"/>
              <a:t>(</a:t>
            </a:r>
            <a:r>
              <a:rPr dirty="0" lang="en-US" err="1" smtClean="0"/>
              <a:t>ord</a:t>
            </a:r>
            <a:r>
              <a:rPr dirty="0" lang="en-US" smtClean="0"/>
              <a:t>(</a:t>
            </a:r>
            <a:r>
              <a:rPr dirty="0" lang="en-US" err="1" smtClean="0"/>
              <a:t>str</a:t>
            </a:r>
            <a:r>
              <a:rPr dirty="0" lang="en-US" smtClean="0"/>
              <a:t>(</a:t>
            </a:r>
            <a:r>
              <a:rPr dirty="0" lang="en-US" err="1" smtClean="0"/>
              <a:t>ph_value</a:t>
            </a:r>
            <a:r>
              <a:rPr dirty="0" lang="en-US" smtClean="0"/>
              <a:t>)))       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WATER MANAGEMENT.</dc:title>
  <dc:creator>Windows User</dc:creator>
  <cp:lastModifiedBy>Windows User</cp:lastModifiedBy>
  <dcterms:created xsi:type="dcterms:W3CDTF">2023-10-13T02:03:41Z</dcterms:created>
  <dcterms:modified xsi:type="dcterms:W3CDTF">2023-10-15T12:09:21Z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91d9b0f7019c418f91263976632d8855</vt:lpwstr>
  </property>
</Properties>
</file>