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61" r:id="rId5"/>
    <p:sldId id="259" r:id="rId6"/>
    <p:sldId id="260" r:id="rId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tableStyles" Target="tableStyle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64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 name=""/>
        <p:cNvGrpSpPr/>
        <p:nvPr/>
      </p:nvGrpSpPr>
      <p:grpSpPr>
        <a:xfrm>
          <a:off x="0" y="0"/>
          <a:ext cx="0" cy="0"/>
          <a:chOff x="0" y="0"/>
          <a:chExt cx="0" cy="0"/>
        </a:xfrm>
      </p:grpSpPr>
      <p:sp>
        <p:nvSpPr>
          <p:cNvPr id="1048590"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1"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3" name="Footer Placeholder 4"/>
          <p:cNvSpPr>
            <a:spLocks noGrp="1"/>
          </p:cNvSpPr>
          <p:nvPr>
            <p:ph type="ftr" sz="quarter" idx="11"/>
          </p:nvPr>
        </p:nvSpPr>
        <p:spPr/>
        <p:txBody>
          <a:bodyPr/>
          <a:p>
            <a:endParaRPr altLang="en-US" lang="zh-CN"/>
          </a:p>
        </p:txBody>
      </p:sp>
      <p:sp>
        <p:nvSpPr>
          <p:cNvPr id="104859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8" name="Footer Placeholder 4"/>
          <p:cNvSpPr>
            <a:spLocks noGrp="1"/>
          </p:cNvSpPr>
          <p:nvPr>
            <p:ph type="ftr" sz="quarter" idx="11"/>
          </p:nvPr>
        </p:nvSpPr>
        <p:spPr/>
        <p:txBody>
          <a:bodyPr/>
          <a:p>
            <a:endParaRPr altLang="en-US" lang="zh-CN"/>
          </a:p>
        </p:txBody>
      </p:sp>
      <p:sp>
        <p:nvSpPr>
          <p:cNvPr id="104861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5" name=""/>
        <p:cNvGrpSpPr/>
        <p:nvPr/>
      </p:nvGrpSpPr>
      <p:grpSpPr>
        <a:xfrm>
          <a:off x="0" y="0"/>
          <a:ext cx="0" cy="0"/>
          <a:chOff x="0" y="0"/>
          <a:chExt cx="0" cy="0"/>
        </a:xfrm>
      </p:grpSpPr>
      <p:sp>
        <p:nvSpPr>
          <p:cNvPr id="1048605"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06"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8" name="Footer Placeholder 4"/>
          <p:cNvSpPr>
            <a:spLocks noGrp="1"/>
          </p:cNvSpPr>
          <p:nvPr>
            <p:ph type="ftr" sz="quarter" idx="11"/>
          </p:nvPr>
        </p:nvSpPr>
        <p:spPr/>
        <p:txBody>
          <a:bodyPr/>
          <a:p>
            <a:endParaRPr altLang="en-US" lang="zh-CN"/>
          </a:p>
        </p:txBody>
      </p:sp>
      <p:sp>
        <p:nvSpPr>
          <p:cNvPr id="104860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610" name="Title 1"/>
          <p:cNvSpPr>
            <a:spLocks noGrp="1"/>
          </p:cNvSpPr>
          <p:nvPr>
            <p:ph type="title"/>
          </p:nvPr>
        </p:nvSpPr>
        <p:spPr/>
        <p:txBody>
          <a:bodyPr/>
          <a:p>
            <a:r>
              <a:rPr altLang="zh-CN" lang="en-US" smtClean="0"/>
              <a:t>Click to edit Master title style</a:t>
            </a:r>
            <a:endParaRPr dirty="0" lang="en-US"/>
          </a:p>
        </p:txBody>
      </p:sp>
      <p:sp>
        <p:nvSpPr>
          <p:cNvPr id="1048611"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3" name="Footer Placeholder 4"/>
          <p:cNvSpPr>
            <a:spLocks noGrp="1"/>
          </p:cNvSpPr>
          <p:nvPr>
            <p:ph type="ftr" sz="quarter" idx="11"/>
          </p:nvPr>
        </p:nvSpPr>
        <p:spPr/>
        <p:txBody>
          <a:bodyPr/>
          <a:p>
            <a:endParaRPr altLang="en-US" lang="zh-CN"/>
          </a:p>
        </p:txBody>
      </p:sp>
      <p:sp>
        <p:nvSpPr>
          <p:cNvPr id="104861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8" name=""/>
        <p:cNvGrpSpPr/>
        <p:nvPr/>
      </p:nvGrpSpPr>
      <p:grpSpPr>
        <a:xfrm>
          <a:off x="0" y="0"/>
          <a:ext cx="0" cy="0"/>
          <a:chOff x="0" y="0"/>
          <a:chExt cx="0" cy="0"/>
        </a:xfrm>
      </p:grpSpPr>
      <p:sp>
        <p:nvSpPr>
          <p:cNvPr id="104862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3" name="Footer Placeholder 4"/>
          <p:cNvSpPr>
            <a:spLocks noGrp="1"/>
          </p:cNvSpPr>
          <p:nvPr>
            <p:ph type="ftr" sz="quarter" idx="11"/>
          </p:nvPr>
        </p:nvSpPr>
        <p:spPr/>
        <p:txBody>
          <a:bodyPr/>
          <a:p>
            <a:endParaRPr altLang="en-US" lang="zh-CN"/>
          </a:p>
        </p:txBody>
      </p:sp>
      <p:sp>
        <p:nvSpPr>
          <p:cNvPr id="104862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9" name=""/>
        <p:cNvGrpSpPr/>
        <p:nvPr/>
      </p:nvGrpSpPr>
      <p:grpSpPr>
        <a:xfrm>
          <a:off x="0" y="0"/>
          <a:ext cx="0" cy="0"/>
          <a:chOff x="0" y="0"/>
          <a:chExt cx="0" cy="0"/>
        </a:xfrm>
      </p:grpSpPr>
      <p:sp>
        <p:nvSpPr>
          <p:cNvPr id="1048625" name="Title 1"/>
          <p:cNvSpPr>
            <a:spLocks noGrp="1"/>
          </p:cNvSpPr>
          <p:nvPr>
            <p:ph type="title"/>
          </p:nvPr>
        </p:nvSpPr>
        <p:spPr/>
        <p:txBody>
          <a:bodyPr/>
          <a:p>
            <a:r>
              <a:rPr altLang="zh-CN" lang="en-US" smtClean="0"/>
              <a:t>Click to edit Master title style</a:t>
            </a:r>
            <a:endParaRPr dirty="0" lang="en-US"/>
          </a:p>
        </p:txBody>
      </p:sp>
      <p:sp>
        <p:nvSpPr>
          <p:cNvPr id="104862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5"/>
          <p:cNvSpPr>
            <a:spLocks noGrp="1"/>
          </p:cNvSpPr>
          <p:nvPr>
            <p:ph type="ftr" sz="quarter" idx="11"/>
          </p:nvPr>
        </p:nvSpPr>
        <p:spPr/>
        <p:txBody>
          <a:bodyPr/>
          <a:p>
            <a:endParaRPr altLang="en-US" lang="zh-CN"/>
          </a:p>
        </p:txBody>
      </p:sp>
      <p:sp>
        <p:nvSpPr>
          <p:cNvPr id="104863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0" name=""/>
        <p:cNvGrpSpPr/>
        <p:nvPr/>
      </p:nvGrpSpPr>
      <p:grpSpPr>
        <a:xfrm>
          <a:off x="0" y="0"/>
          <a:ext cx="0" cy="0"/>
          <a:chOff x="0" y="0"/>
          <a:chExt cx="0" cy="0"/>
        </a:xfrm>
      </p:grpSpPr>
      <p:sp>
        <p:nvSpPr>
          <p:cNvPr id="104863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7" name="Footer Placeholder 7"/>
          <p:cNvSpPr>
            <a:spLocks noGrp="1"/>
          </p:cNvSpPr>
          <p:nvPr>
            <p:ph type="ftr" sz="quarter" idx="11"/>
          </p:nvPr>
        </p:nvSpPr>
        <p:spPr/>
        <p:txBody>
          <a:bodyPr/>
          <a:p>
            <a:endParaRPr altLang="en-US" lang="zh-CN"/>
          </a:p>
        </p:txBody>
      </p:sp>
      <p:sp>
        <p:nvSpPr>
          <p:cNvPr id="104863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 name=""/>
        <p:cNvGrpSpPr/>
        <p:nvPr/>
      </p:nvGrpSpPr>
      <p:grpSpPr>
        <a:xfrm>
          <a:off x="0" y="0"/>
          <a:ext cx="0" cy="0"/>
          <a:chOff x="0" y="0"/>
          <a:chExt cx="0" cy="0"/>
        </a:xfrm>
      </p:grpSpPr>
      <p:sp>
        <p:nvSpPr>
          <p:cNvPr id="1048601" name="Title 1"/>
          <p:cNvSpPr>
            <a:spLocks noGrp="1"/>
          </p:cNvSpPr>
          <p:nvPr>
            <p:ph type="title"/>
          </p:nvPr>
        </p:nvSpPr>
        <p:spPr/>
        <p:txBody>
          <a:bodyPr/>
          <a:p>
            <a:r>
              <a:rPr altLang="zh-CN" lang="en-US" smtClean="0"/>
              <a:t>Click to edit Master title style</a:t>
            </a:r>
            <a:endParaRPr dirty="0" lang="en-US"/>
          </a:p>
        </p:txBody>
      </p:sp>
      <p:sp>
        <p:nvSpPr>
          <p:cNvPr id="1048602"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3" name="Footer Placeholder 3"/>
          <p:cNvSpPr>
            <a:spLocks noGrp="1"/>
          </p:cNvSpPr>
          <p:nvPr>
            <p:ph type="ftr" sz="quarter" idx="11"/>
          </p:nvPr>
        </p:nvSpPr>
        <p:spPr/>
        <p:txBody>
          <a:bodyPr/>
          <a:p>
            <a:endParaRPr altLang="en-US" lang="zh-CN"/>
          </a:p>
        </p:txBody>
      </p:sp>
      <p:sp>
        <p:nvSpPr>
          <p:cNvPr id="1048604"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639"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0" name="Footer Placeholder 2"/>
          <p:cNvSpPr>
            <a:spLocks noGrp="1"/>
          </p:cNvSpPr>
          <p:nvPr>
            <p:ph type="ftr" sz="quarter" idx="11"/>
          </p:nvPr>
        </p:nvSpPr>
        <p:spPr/>
        <p:txBody>
          <a:bodyPr/>
          <a:p>
            <a:endParaRPr altLang="en-US" lang="zh-CN"/>
          </a:p>
        </p:txBody>
      </p:sp>
      <p:sp>
        <p:nvSpPr>
          <p:cNvPr id="1048641"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2" name=""/>
        <p:cNvGrpSpPr/>
        <p:nvPr/>
      </p:nvGrpSpPr>
      <p:grpSpPr>
        <a:xfrm>
          <a:off x="0" y="0"/>
          <a:ext cx="0" cy="0"/>
          <a:chOff x="0" y="0"/>
          <a:chExt cx="0" cy="0"/>
        </a:xfrm>
      </p:grpSpPr>
      <p:sp>
        <p:nvSpPr>
          <p:cNvPr id="104864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6" name="Footer Placeholder 5"/>
          <p:cNvSpPr>
            <a:spLocks noGrp="1"/>
          </p:cNvSpPr>
          <p:nvPr>
            <p:ph type="ftr" sz="quarter" idx="11"/>
          </p:nvPr>
        </p:nvSpPr>
        <p:spPr/>
        <p:txBody>
          <a:bodyPr/>
          <a:p>
            <a:endParaRPr altLang="en-US" lang="zh-CN"/>
          </a:p>
        </p:txBody>
      </p:sp>
      <p:sp>
        <p:nvSpPr>
          <p:cNvPr id="104864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8" name=""/>
        <p:cNvGrpSpPr/>
        <p:nvPr/>
      </p:nvGrpSpPr>
      <p:grpSpPr>
        <a:xfrm>
          <a:off x="0" y="0"/>
          <a:ext cx="0" cy="0"/>
          <a:chOff x="0" y="0"/>
          <a:chExt cx="0" cy="0"/>
        </a:xfrm>
      </p:grpSpPr>
      <p:sp>
        <p:nvSpPr>
          <p:cNvPr id="104858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582"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58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58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5" name="Footer Placeholder 5"/>
          <p:cNvSpPr>
            <a:spLocks noGrp="1"/>
          </p:cNvSpPr>
          <p:nvPr>
            <p:ph type="ftr" sz="quarter" idx="11"/>
          </p:nvPr>
        </p:nvSpPr>
        <p:spPr/>
        <p:txBody>
          <a:bodyPr/>
          <a:p>
            <a:endParaRPr altLang="en-US" lang="zh-CN"/>
          </a:p>
        </p:txBody>
      </p:sp>
      <p:sp>
        <p:nvSpPr>
          <p:cNvPr id="104858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9" name="Title 1"/>
          <p:cNvSpPr>
            <a:spLocks noGrp="1"/>
          </p:cNvSpPr>
          <p:nvPr>
            <p:ph type="ctrTitle"/>
          </p:nvPr>
        </p:nvSpPr>
        <p:spPr>
          <a:xfrm>
            <a:off x="685800" y="1122363"/>
            <a:ext cx="7772400" cy="1236085"/>
          </a:xfrm>
        </p:spPr>
        <p:txBody>
          <a:bodyPr/>
          <a:p>
            <a:r>
              <a:rPr altLang="zh-CN" lang="en-US"/>
              <a:t>P</a:t>
            </a:r>
            <a:r>
              <a:rPr altLang="zh-CN" lang="en-US"/>
              <a:t>h</a:t>
            </a:r>
            <a:r>
              <a:rPr altLang="zh-CN" lang="en-US"/>
              <a:t>a</a:t>
            </a:r>
            <a:r>
              <a:rPr altLang="zh-CN" lang="en-US"/>
              <a:t>s</a:t>
            </a:r>
            <a:r>
              <a:rPr altLang="zh-CN" lang="en-US"/>
              <a:t>e</a:t>
            </a:r>
            <a:r>
              <a:rPr altLang="zh-CN" lang="en-US"/>
              <a:t> </a:t>
            </a:r>
            <a:r>
              <a:rPr altLang="zh-CN" lang="en-US"/>
              <a:t>2</a:t>
            </a:r>
            <a:r>
              <a:rPr altLang="zh-CN" lang="en-US"/>
              <a:t>:</a:t>
            </a:r>
            <a:r>
              <a:rPr altLang="zh-CN" lang="en-US"/>
              <a:t> </a:t>
            </a:r>
            <a:r>
              <a:rPr altLang="zh-CN" lang="en-US"/>
              <a:t>Innovation </a:t>
            </a:r>
            <a:endParaRPr altLang="zh-CN" lang="en-US"/>
          </a:p>
        </p:txBody>
      </p:sp>
      <p:sp>
        <p:nvSpPr>
          <p:cNvPr id="1048600" name="Subtitle 2"/>
          <p:cNvSpPr>
            <a:spLocks noGrp="1"/>
          </p:cNvSpPr>
          <p:nvPr>
            <p:ph type="subTitle" idx="1"/>
          </p:nvPr>
        </p:nvSpPr>
        <p:spPr>
          <a:xfrm>
            <a:off x="1143000" y="2437585"/>
            <a:ext cx="6858000" cy="2820215"/>
          </a:xfrm>
        </p:spPr>
        <p:txBody>
          <a:bodyPr/>
          <a:p>
            <a:r>
              <a:rPr altLang="zh-CN" lang="en-US"/>
              <a:t>Smart Water Management is the activity of planning, developing, distributing and managing the use of water resources using an array of IoT technologies which are designed to increase transparency, and make more reasonable and sustainable usage of these water resources.</a:t>
            </a:r>
            <a:endParaRPr altLang="zh-CN"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
          <p:cNvSpPr>
            <a:spLocks noGrp="1"/>
          </p:cNvSpPr>
          <p:nvPr>
            <p:ph type="ctrTitle"/>
          </p:nvPr>
        </p:nvSpPr>
        <p:spPr>
          <a:xfrm>
            <a:off x="685800" y="1122363"/>
            <a:ext cx="7772400" cy="1333123"/>
          </a:xfrm>
        </p:spPr>
        <p:txBody>
          <a:bodyPr/>
          <a:p>
            <a:r>
              <a:rPr lang="en-US"/>
              <a:t>C</a:t>
            </a:r>
            <a:r>
              <a:rPr lang="en-US"/>
              <a:t>o</a:t>
            </a:r>
            <a:r>
              <a:rPr lang="en-US"/>
              <a:t>m</a:t>
            </a:r>
            <a:r>
              <a:rPr lang="en-US"/>
              <a:t>p</a:t>
            </a:r>
            <a:r>
              <a:rPr lang="en-US"/>
              <a:t>o</a:t>
            </a:r>
            <a:r>
              <a:rPr lang="en-US"/>
              <a:t>n</a:t>
            </a:r>
            <a:r>
              <a:rPr lang="en-US"/>
              <a:t>e</a:t>
            </a:r>
            <a:r>
              <a:rPr lang="en-US"/>
              <a:t>nts </a:t>
            </a:r>
            <a:r>
              <a:rPr lang="en-US"/>
              <a:t>n</a:t>
            </a:r>
            <a:r>
              <a:rPr lang="en-US"/>
              <a:t>e</a:t>
            </a:r>
            <a:r>
              <a:rPr lang="en-US"/>
              <a:t>e</a:t>
            </a:r>
            <a:r>
              <a:rPr lang="en-US"/>
              <a:t>d</a:t>
            </a:r>
            <a:r>
              <a:rPr lang="en-US"/>
              <a:t>e</a:t>
            </a:r>
            <a:r>
              <a:rPr lang="en-US"/>
              <a:t>d</a:t>
            </a:r>
            <a:r>
              <a:rPr lang="en-US"/>
              <a:t>:</a:t>
            </a:r>
            <a:endParaRPr lang="en-US"/>
          </a:p>
        </p:txBody>
      </p:sp>
      <p:sp>
        <p:nvSpPr>
          <p:cNvPr id="1048598" name=""/>
          <p:cNvSpPr>
            <a:spLocks noGrp="1"/>
          </p:cNvSpPr>
          <p:nvPr>
            <p:ph type="subTitle" idx="1"/>
          </p:nvPr>
        </p:nvSpPr>
        <p:spPr>
          <a:xfrm>
            <a:off x="1143000" y="2573438"/>
            <a:ext cx="6858000" cy="3434787"/>
          </a:xfrm>
        </p:spPr>
        <p:txBody>
          <a:bodyPr>
            <a:normAutofit fontScale="91667" lnSpcReduction="20000"/>
          </a:bodyPr>
          <a:p>
            <a:endParaRPr lang="en-US"/>
          </a:p>
          <a:p>
            <a:r>
              <a:rPr lang="en-US"/>
              <a:t>★</a:t>
            </a:r>
            <a:r>
              <a:rPr lang="en-US"/>
              <a:t>Arduino Uno</a:t>
            </a:r>
            <a:endParaRPr lang="en-US"/>
          </a:p>
          <a:p>
            <a:r>
              <a:rPr lang="en-US"/>
              <a:t>★</a:t>
            </a:r>
            <a:r>
              <a:rPr lang="en-US"/>
              <a:t>Ultrasonic Sensor (HC-SR04) for water level detection</a:t>
            </a:r>
            <a:endParaRPr lang="en-US"/>
          </a:p>
          <a:p>
            <a:r>
              <a:rPr lang="en-US"/>
              <a:t>★</a:t>
            </a:r>
            <a:r>
              <a:rPr lang="en-US"/>
              <a:t>Salinity Sensor (e.g., Gravity: Analog Electrical Conductivity Sensor)</a:t>
            </a:r>
            <a:endParaRPr lang="en-US"/>
          </a:p>
          <a:p>
            <a:r>
              <a:rPr lang="en-US"/>
              <a:t>★</a:t>
            </a:r>
            <a:r>
              <a:rPr lang="en-US"/>
              <a:t>pH Sensor (e.g., Gravity: Analog pH Sensor)</a:t>
            </a:r>
            <a:endParaRPr lang="en-US"/>
          </a:p>
          <a:p>
            <a:r>
              <a:rPr lang="en-US"/>
              <a:t>Jumper wires</a:t>
            </a:r>
            <a:endParaRPr lang="en-US"/>
          </a:p>
          <a:p>
            <a:r>
              <a:rPr lang="en-US"/>
              <a:t>★</a:t>
            </a:r>
            <a:r>
              <a:rPr lang="en-US"/>
              <a:t>Breadboard (optional)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4" name=""/>
          <p:cNvSpPr>
            <a:spLocks noGrp="1"/>
          </p:cNvSpPr>
          <p:nvPr>
            <p:ph type="ctrTitle"/>
          </p:nvPr>
        </p:nvSpPr>
        <p:spPr>
          <a:xfrm>
            <a:off x="685800" y="1122363"/>
            <a:ext cx="7772400" cy="1249024"/>
          </a:xfrm>
        </p:spPr>
        <p:txBody>
          <a:bodyPr/>
          <a:p>
            <a:r>
              <a:rPr lang="en-US"/>
              <a:t>A</a:t>
            </a:r>
            <a:r>
              <a:rPr lang="en-US"/>
              <a:t>u</a:t>
            </a:r>
            <a:r>
              <a:rPr lang="en-US"/>
              <a:t>d</a:t>
            </a:r>
            <a:r>
              <a:rPr lang="en-US"/>
              <a:t>r</a:t>
            </a:r>
            <a:r>
              <a:rPr lang="en-US"/>
              <a:t>i</a:t>
            </a:r>
            <a:r>
              <a:rPr lang="en-US"/>
              <a:t>n</a:t>
            </a:r>
            <a:r>
              <a:rPr lang="en-US"/>
              <a:t>o</a:t>
            </a:r>
            <a:r>
              <a:rPr lang="en-US"/>
              <a:t>:</a:t>
            </a:r>
            <a:endParaRPr lang="en-US"/>
          </a:p>
        </p:txBody>
      </p:sp>
      <p:sp>
        <p:nvSpPr>
          <p:cNvPr id="1048655" name=""/>
          <p:cNvSpPr>
            <a:spLocks noGrp="1"/>
          </p:cNvSpPr>
          <p:nvPr>
            <p:ph type="subTitle" idx="1"/>
          </p:nvPr>
        </p:nvSpPr>
        <p:spPr>
          <a:xfrm>
            <a:off x="1143000" y="2651832"/>
            <a:ext cx="6858000" cy="3343455"/>
          </a:xfrm>
        </p:spPr>
        <p:txBody>
          <a:bodyPr/>
          <a:p>
            <a:endParaRPr lang="en-US"/>
          </a:p>
        </p:txBody>
      </p:sp>
      <p:pic>
        <p:nvPicPr>
          <p:cNvPr id="2097157" name=""/>
          <p:cNvPicPr>
            <a:picLocks/>
          </p:cNvPicPr>
          <p:nvPr/>
        </p:nvPicPr>
        <p:blipFill>
          <a:blip xmlns:r="http://schemas.openxmlformats.org/officeDocument/2006/relationships" r:embed="rId1"/>
          <a:stretch>
            <a:fillRect/>
          </a:stretch>
        </p:blipFill>
        <p:spPr>
          <a:xfrm>
            <a:off x="974100" y="2589046"/>
            <a:ext cx="7061299" cy="3112970"/>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
          <p:cNvSpPr>
            <a:spLocks noGrp="1"/>
          </p:cNvSpPr>
          <p:nvPr>
            <p:ph type="ctrTitle"/>
          </p:nvPr>
        </p:nvSpPr>
        <p:spPr>
          <a:xfrm>
            <a:off x="685800" y="1122363"/>
            <a:ext cx="7772400" cy="1189043"/>
          </a:xfrm>
        </p:spPr>
        <p:txBody>
          <a:bodyPr/>
          <a:p>
            <a:r>
              <a:rPr lang="en-US"/>
              <a:t>U</a:t>
            </a:r>
            <a:r>
              <a:rPr lang="en-US"/>
              <a:t>s</a:t>
            </a:r>
            <a:r>
              <a:rPr lang="en-US"/>
              <a:t>e</a:t>
            </a:r>
            <a:r>
              <a:rPr lang="en-US"/>
              <a:t>s</a:t>
            </a:r>
            <a:r>
              <a:rPr lang="en-US"/>
              <a:t> </a:t>
            </a:r>
            <a:r>
              <a:rPr lang="en-US"/>
              <a:t>of </a:t>
            </a:r>
            <a:r>
              <a:rPr lang="en-US"/>
              <a:t>t</a:t>
            </a:r>
            <a:r>
              <a:rPr lang="en-US"/>
              <a:t>h</a:t>
            </a:r>
            <a:r>
              <a:rPr lang="en-US"/>
              <a:t>e</a:t>
            </a:r>
            <a:r>
              <a:rPr lang="en-US"/>
              <a:t> </a:t>
            </a:r>
            <a:r>
              <a:rPr lang="en-US"/>
              <a:t>s</a:t>
            </a:r>
            <a:r>
              <a:rPr lang="en-US"/>
              <a:t>e</a:t>
            </a:r>
            <a:r>
              <a:rPr lang="en-US"/>
              <a:t>n</a:t>
            </a:r>
            <a:r>
              <a:rPr lang="en-US"/>
              <a:t>s</a:t>
            </a:r>
            <a:r>
              <a:rPr lang="en-US"/>
              <a:t>o</a:t>
            </a:r>
            <a:r>
              <a:rPr lang="en-US"/>
              <a:t>r</a:t>
            </a:r>
            <a:r>
              <a:rPr lang="en-US"/>
              <a:t>:</a:t>
            </a:r>
            <a:endParaRPr lang="en-US"/>
          </a:p>
        </p:txBody>
      </p:sp>
      <p:sp>
        <p:nvSpPr>
          <p:cNvPr id="1048596" name=""/>
          <p:cNvSpPr>
            <a:spLocks noGrp="1"/>
          </p:cNvSpPr>
          <p:nvPr>
            <p:ph type="subTitle" idx="1"/>
          </p:nvPr>
        </p:nvSpPr>
        <p:spPr>
          <a:xfrm>
            <a:off x="1143000" y="2424647"/>
            <a:ext cx="6858000" cy="2833153"/>
          </a:xfrm>
        </p:spPr>
        <p:txBody>
          <a:bodyPr>
            <a:normAutofit fontScale="79167" lnSpcReduction="20000"/>
          </a:bodyPr>
          <a:p>
            <a:r>
              <a:rPr lang="en-US"/>
              <a:t>★</a:t>
            </a:r>
            <a:r>
              <a:rPr lang="en-US"/>
              <a:t>I</a:t>
            </a:r>
            <a:r>
              <a:rPr lang="en-US"/>
              <a:t>t</a:t>
            </a:r>
            <a:r>
              <a:rPr lang="en-US"/>
              <a:t> </a:t>
            </a:r>
            <a:r>
              <a:rPr lang="en-US"/>
              <a:t>u</a:t>
            </a:r>
            <a:r>
              <a:rPr lang="en-US"/>
              <a:t>s</a:t>
            </a:r>
            <a:r>
              <a:rPr lang="en-US"/>
              <a:t>e</a:t>
            </a:r>
            <a:r>
              <a:rPr lang="en-US"/>
              <a:t>s</a:t>
            </a:r>
            <a:r>
              <a:rPr lang="en-US"/>
              <a:t> </a:t>
            </a:r>
            <a:r>
              <a:rPr lang="en-US"/>
              <a:t>the </a:t>
            </a:r>
            <a:r>
              <a:rPr lang="en-US"/>
              <a:t>l</a:t>
            </a:r>
            <a:r>
              <a:rPr lang="en-US"/>
              <a:t>quidCrystal library to control the LCD for displaying readings.</a:t>
            </a:r>
            <a:endParaRPr lang="en-US"/>
          </a:p>
          <a:p>
            <a:r>
              <a:rPr lang="en-US"/>
              <a:t>★</a:t>
            </a:r>
            <a:r>
              <a:rPr lang="en-US"/>
              <a:t>T</a:t>
            </a:r>
            <a:r>
              <a:rPr lang="en-US"/>
              <a:t>h</a:t>
            </a:r>
            <a:r>
              <a:rPr lang="en-US"/>
              <a:t>e</a:t>
            </a:r>
            <a:r>
              <a:rPr lang="en-US"/>
              <a:t> Ultrasonic sensor measures the water level using the trig and echo pins.</a:t>
            </a:r>
            <a:endParaRPr lang="en-US"/>
          </a:p>
          <a:p>
            <a:r>
              <a:rPr lang="en-US"/>
              <a:t>★</a:t>
            </a:r>
            <a:r>
              <a:rPr lang="en-US"/>
              <a:t>Salinity and pH sensors are read through analog pins.</a:t>
            </a:r>
            <a:endParaRPr lang="en-US"/>
          </a:p>
          <a:p>
            <a:r>
              <a:rPr lang="en-US"/>
              <a:t>★</a:t>
            </a:r>
            <a:r>
              <a:rPr lang="en-US"/>
              <a:t>The readings are displayed on the LCD and printed to the Serial Monitor for debugging.</a:t>
            </a:r>
            <a:endParaRPr lang="en-US"/>
          </a:p>
          <a:p>
            <a:r>
              <a:rPr lang="en-US"/>
              <a:t>★</a:t>
            </a:r>
            <a:r>
              <a:rPr lang="en-US"/>
              <a:t>T</a:t>
            </a:r>
            <a:r>
              <a:rPr lang="en-US"/>
              <a:t>he loop continuously updates the readings every second.</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7" name=""/>
          <p:cNvSpPr>
            <a:spLocks noGrp="1"/>
          </p:cNvSpPr>
          <p:nvPr>
            <p:ph type="title"/>
          </p:nvPr>
        </p:nvSpPr>
        <p:spPr/>
        <p:txBody>
          <a:bodyPr/>
          <a:p>
            <a:r>
              <a:rPr lang="en-US"/>
              <a:t>D</a:t>
            </a:r>
            <a:r>
              <a:rPr lang="en-US"/>
              <a:t>i</a:t>
            </a:r>
            <a:r>
              <a:rPr lang="en-US"/>
              <a:t>splay </a:t>
            </a:r>
            <a:r>
              <a:rPr lang="en-US"/>
              <a:t>unit</a:t>
            </a:r>
            <a:r>
              <a:rPr lang="en-US"/>
              <a:t>:</a:t>
            </a:r>
            <a:endParaRPr lang="en-US"/>
          </a:p>
        </p:txBody>
      </p:sp>
      <p:pic>
        <p:nvPicPr>
          <p:cNvPr id="2097152" name=""/>
          <p:cNvPicPr>
            <a:picLocks/>
          </p:cNvPicPr>
          <p:nvPr>
            <p:ph type="pic" idx="1"/>
          </p:nvPr>
        </p:nvPicPr>
        <p:blipFill>
          <a:blip xmlns:r="http://schemas.openxmlformats.org/officeDocument/2006/relationships" r:embed="rId1"/>
          <a:srcRect t="3723" b="3723"/>
          <a:stretch>
            <a:fillRect/>
          </a:stretch>
        </p:blipFill>
        <p:spPr/>
      </p:pic>
      <p:sp>
        <p:nvSpPr>
          <p:cNvPr id="1048589" name=""/>
          <p:cNvSpPr>
            <a:spLocks noGrp="1"/>
          </p:cNvSpPr>
          <p:nvPr>
            <p:ph type="body" sz="half" idx="2"/>
          </p:nvPr>
        </p:nvSpPr>
        <p:spPr/>
        <p:txBody>
          <a:bodyPr/>
          <a:p>
            <a:r>
              <a:rPr sz="1800" lang="en-US"/>
              <a:t>As the water level continues to rise and reaches half the tank, Yellow LED will glow. When the water in the tank rises to full an alarm is made by the buzzer as an indication that the tank is full.</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CPH2083</dc:creator>
  <dcterms:created xsi:type="dcterms:W3CDTF">2015-05-09T15:30:45Z</dcterms:created>
  <dcterms:modified xsi:type="dcterms:W3CDTF">2023-10-11T11:15:29Z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66fe78410ac5474185706e707559b123</vt:lpwstr>
  </property>
</Properties>
</file>